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sldIdLst>
    <p:sldId id="641" r:id="rId3"/>
    <p:sldId id="279" r:id="rId4"/>
    <p:sldId id="258" r:id="rId5"/>
    <p:sldId id="259" r:id="rId6"/>
    <p:sldId id="260" r:id="rId7"/>
    <p:sldId id="262" r:id="rId9"/>
    <p:sldId id="621" r:id="rId10"/>
    <p:sldId id="618" r:id="rId11"/>
    <p:sldId id="280" r:id="rId12"/>
    <p:sldId id="631" r:id="rId13"/>
    <p:sldId id="633" r:id="rId14"/>
    <p:sldId id="270" r:id="rId15"/>
    <p:sldId id="276" r:id="rId16"/>
    <p:sldId id="620" r:id="rId17"/>
    <p:sldId id="274" r:id="rId18"/>
    <p:sldId id="281" r:id="rId19"/>
    <p:sldId id="284" r:id="rId20"/>
    <p:sldId id="617"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43"/>
  </p:normalViewPr>
  <p:slideViewPr>
    <p:cSldViewPr snapToGrid="0">
      <p:cViewPr varScale="1">
        <p:scale>
          <a:sx n="64" d="100"/>
          <a:sy n="64" d="100"/>
        </p:scale>
        <p:origin x="90" y="1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EA55DB-F5A3-5448-8C63-51A092F9C561}" type="datetimeFigureOut">
              <a:rPr kumimoji="1" lang="zh-CN" altLang="en-US" smtClean="0"/>
            </a:fld>
            <a:endParaRPr kumimoji="1"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3EDEF9-EB54-CC4E-8A89-5B0A93CCB634}"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324B4A2-0878-41E5-9E89-D2EB77308FF7}"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324B4A2-0878-41E5-9E89-D2EB77308FF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324B4A2-0878-41E5-9E89-D2EB77308FF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324B4A2-0878-41E5-9E89-D2EB77308FF7}"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7" Type="http://schemas.openxmlformats.org/officeDocument/2006/relationships/tags" Target="../tags/tag12.x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0.xml"/><Relationship Id="rId8" Type="http://schemas.openxmlformats.org/officeDocument/2006/relationships/tags" Target="../tags/tag19.xml"/><Relationship Id="rId7" Type="http://schemas.openxmlformats.org/officeDocument/2006/relationships/tags" Target="../tags/tag18.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7" Type="http://schemas.openxmlformats.org/officeDocument/2006/relationships/tags" Target="../tags/tag26.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32.xml"/><Relationship Id="rId6" Type="http://schemas.openxmlformats.org/officeDocument/2006/relationships/tags" Target="../tags/tag31.xml"/><Relationship Id="rId5" Type="http://schemas.openxmlformats.org/officeDocument/2006/relationships/tags" Target="../tags/tag30.xml"/><Relationship Id="rId4" Type="http://schemas.openxmlformats.org/officeDocument/2006/relationships/tags" Target="../tags/tag29.xml"/><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7" Type="http://schemas.openxmlformats.org/officeDocument/2006/relationships/tags" Target="../tags/tag38.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6" name="任意多边形: 形状 6"/>
          <p:cNvSpPr/>
          <p:nvPr/>
        </p:nvSpPr>
        <p:spPr>
          <a:xfrm>
            <a:off x="11123613" y="-7938"/>
            <a:ext cx="1068387" cy="1052513"/>
          </a:xfrm>
          <a:custGeom>
            <a:avLst/>
            <a:gdLst>
              <a:gd name="connsiteX0" fmla="*/ 65352 w 1068729"/>
              <a:gd name="connsiteY0" fmla="*/ 0 h 1052118"/>
              <a:gd name="connsiteX1" fmla="*/ 1068729 w 1068729"/>
              <a:gd name="connsiteY1" fmla="*/ 0 h 1052118"/>
              <a:gd name="connsiteX2" fmla="*/ 1068729 w 1068729"/>
              <a:gd name="connsiteY2" fmla="*/ 977750 h 1052118"/>
              <a:gd name="connsiteX3" fmla="*/ 1040113 w 1068729"/>
              <a:gd name="connsiteY3" fmla="*/ 993283 h 1052118"/>
              <a:gd name="connsiteX4" fmla="*/ 748689 w 1068729"/>
              <a:gd name="connsiteY4" fmla="*/ 1052118 h 1052118"/>
              <a:gd name="connsiteX5" fmla="*/ 0 w 1068729"/>
              <a:gd name="connsiteY5" fmla="*/ 303429 h 1052118"/>
              <a:gd name="connsiteX6" fmla="*/ 58836 w 1068729"/>
              <a:gd name="connsiteY6" fmla="*/ 12005 h 1052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8729" h="1052118">
                <a:moveTo>
                  <a:pt x="65352" y="0"/>
                </a:moveTo>
                <a:lnTo>
                  <a:pt x="1068729" y="0"/>
                </a:lnTo>
                <a:lnTo>
                  <a:pt x="1068729" y="977750"/>
                </a:lnTo>
                <a:lnTo>
                  <a:pt x="1040113" y="993283"/>
                </a:lnTo>
                <a:cubicBezTo>
                  <a:pt x="950541" y="1031168"/>
                  <a:pt x="852062" y="1052118"/>
                  <a:pt x="748689" y="1052118"/>
                </a:cubicBezTo>
                <a:cubicBezTo>
                  <a:pt x="335199" y="1052118"/>
                  <a:pt x="0" y="716919"/>
                  <a:pt x="0" y="303429"/>
                </a:cubicBezTo>
                <a:cubicBezTo>
                  <a:pt x="0" y="200056"/>
                  <a:pt x="20950" y="101577"/>
                  <a:pt x="58836" y="12005"/>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7" name="椭圆 7"/>
          <p:cNvSpPr/>
          <p:nvPr/>
        </p:nvSpPr>
        <p:spPr>
          <a:xfrm>
            <a:off x="8029575" y="458788"/>
            <a:ext cx="741363" cy="74136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8" name="任意多边形: 形状 8"/>
          <p:cNvSpPr/>
          <p:nvPr/>
        </p:nvSpPr>
        <p:spPr>
          <a:xfrm>
            <a:off x="3287713" y="-7938"/>
            <a:ext cx="1457325" cy="584201"/>
          </a:xfrm>
          <a:custGeom>
            <a:avLst/>
            <a:gdLst>
              <a:gd name="connsiteX0" fmla="*/ 0 w 1458561"/>
              <a:gd name="connsiteY0" fmla="*/ 0 h 584280"/>
              <a:gd name="connsiteX1" fmla="*/ 1458561 w 1458561"/>
              <a:gd name="connsiteY1" fmla="*/ 0 h 584280"/>
              <a:gd name="connsiteX2" fmla="*/ 1419134 w 1458561"/>
              <a:gd name="connsiteY2" fmla="*/ 127015 h 584280"/>
              <a:gd name="connsiteX3" fmla="*/ 729281 w 1458561"/>
              <a:gd name="connsiteY3" fmla="*/ 584280 h 584280"/>
              <a:gd name="connsiteX4" fmla="*/ 39427 w 1458561"/>
              <a:gd name="connsiteY4" fmla="*/ 127015 h 584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58561" h="584280">
                <a:moveTo>
                  <a:pt x="0" y="0"/>
                </a:moveTo>
                <a:lnTo>
                  <a:pt x="1458561" y="0"/>
                </a:lnTo>
                <a:lnTo>
                  <a:pt x="1419134" y="127015"/>
                </a:lnTo>
                <a:cubicBezTo>
                  <a:pt x="1305477" y="395731"/>
                  <a:pt x="1039398" y="584280"/>
                  <a:pt x="729281" y="584280"/>
                </a:cubicBezTo>
                <a:cubicBezTo>
                  <a:pt x="419163" y="584280"/>
                  <a:pt x="153084" y="395731"/>
                  <a:pt x="39427" y="12701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9" name="任意多边形: 形状 9"/>
          <p:cNvSpPr/>
          <p:nvPr/>
        </p:nvSpPr>
        <p:spPr>
          <a:xfrm>
            <a:off x="5199063" y="5929313"/>
            <a:ext cx="1828800" cy="938212"/>
          </a:xfrm>
          <a:custGeom>
            <a:avLst/>
            <a:gdLst>
              <a:gd name="connsiteX0" fmla="*/ 1058486 w 2116971"/>
              <a:gd name="connsiteY0" fmla="*/ 0 h 1086707"/>
              <a:gd name="connsiteX1" fmla="*/ 2116971 w 2116971"/>
              <a:gd name="connsiteY1" fmla="*/ 1058486 h 1086707"/>
              <a:gd name="connsiteX2" fmla="*/ 2114126 w 2116971"/>
              <a:gd name="connsiteY2" fmla="*/ 1086707 h 1086707"/>
              <a:gd name="connsiteX3" fmla="*/ 2845 w 2116971"/>
              <a:gd name="connsiteY3" fmla="*/ 1086707 h 1086707"/>
              <a:gd name="connsiteX4" fmla="*/ 0 w 2116971"/>
              <a:gd name="connsiteY4" fmla="*/ 1058486 h 1086707"/>
              <a:gd name="connsiteX5" fmla="*/ 1058486 w 2116971"/>
              <a:gd name="connsiteY5" fmla="*/ 0 h 1086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16971" h="1086707">
                <a:moveTo>
                  <a:pt x="1058486" y="0"/>
                </a:moveTo>
                <a:cubicBezTo>
                  <a:pt x="1643071" y="0"/>
                  <a:pt x="2116971" y="473900"/>
                  <a:pt x="2116971" y="1058486"/>
                </a:cubicBezTo>
                <a:lnTo>
                  <a:pt x="2114126" y="1086707"/>
                </a:lnTo>
                <a:lnTo>
                  <a:pt x="2845" y="1086707"/>
                </a:lnTo>
                <a:lnTo>
                  <a:pt x="0" y="1058486"/>
                </a:lnTo>
                <a:cubicBezTo>
                  <a:pt x="0" y="473900"/>
                  <a:pt x="473899" y="0"/>
                  <a:pt x="105848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10" name="任意多边形: 形状 10"/>
          <p:cNvSpPr/>
          <p:nvPr/>
        </p:nvSpPr>
        <p:spPr>
          <a:xfrm>
            <a:off x="10945813" y="6275388"/>
            <a:ext cx="1036637" cy="593725"/>
          </a:xfrm>
          <a:custGeom>
            <a:avLst/>
            <a:gdLst>
              <a:gd name="connsiteX0" fmla="*/ 517890 w 1035780"/>
              <a:gd name="connsiteY0" fmla="*/ 0 h 593238"/>
              <a:gd name="connsiteX1" fmla="*/ 1035780 w 1035780"/>
              <a:gd name="connsiteY1" fmla="*/ 517890 h 593238"/>
              <a:gd name="connsiteX2" fmla="*/ 1028184 w 1035780"/>
              <a:gd name="connsiteY2" fmla="*/ 593238 h 593238"/>
              <a:gd name="connsiteX3" fmla="*/ 7596 w 1035780"/>
              <a:gd name="connsiteY3" fmla="*/ 593238 h 593238"/>
              <a:gd name="connsiteX4" fmla="*/ 0 w 1035780"/>
              <a:gd name="connsiteY4" fmla="*/ 517890 h 593238"/>
              <a:gd name="connsiteX5" fmla="*/ 517890 w 1035780"/>
              <a:gd name="connsiteY5" fmla="*/ 0 h 593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5780" h="593238">
                <a:moveTo>
                  <a:pt x="517890" y="0"/>
                </a:moveTo>
                <a:cubicBezTo>
                  <a:pt x="803913" y="0"/>
                  <a:pt x="1035780" y="231867"/>
                  <a:pt x="1035780" y="517890"/>
                </a:cubicBezTo>
                <a:lnTo>
                  <a:pt x="1028184" y="593238"/>
                </a:lnTo>
                <a:lnTo>
                  <a:pt x="7596" y="593238"/>
                </a:lnTo>
                <a:lnTo>
                  <a:pt x="0" y="517890"/>
                </a:lnTo>
                <a:cubicBezTo>
                  <a:pt x="0" y="231867"/>
                  <a:pt x="231867" y="0"/>
                  <a:pt x="5178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11" name="任意多边形: 形状 11"/>
          <p:cNvSpPr/>
          <p:nvPr/>
        </p:nvSpPr>
        <p:spPr>
          <a:xfrm>
            <a:off x="-19050" y="6184900"/>
            <a:ext cx="787400" cy="673100"/>
          </a:xfrm>
          <a:custGeom>
            <a:avLst/>
            <a:gdLst>
              <a:gd name="connsiteX0" fmla="*/ 269296 w 787186"/>
              <a:gd name="connsiteY0" fmla="*/ 0 h 673570"/>
              <a:gd name="connsiteX1" fmla="*/ 787186 w 787186"/>
              <a:gd name="connsiteY1" fmla="*/ 517890 h 673570"/>
              <a:gd name="connsiteX2" fmla="*/ 776665 w 787186"/>
              <a:gd name="connsiteY2" fmla="*/ 622263 h 673570"/>
              <a:gd name="connsiteX3" fmla="*/ 760738 w 787186"/>
              <a:gd name="connsiteY3" fmla="*/ 673570 h 673570"/>
              <a:gd name="connsiteX4" fmla="*/ 0 w 787186"/>
              <a:gd name="connsiteY4" fmla="*/ 673570 h 673570"/>
              <a:gd name="connsiteX5" fmla="*/ 0 w 787186"/>
              <a:gd name="connsiteY5" fmla="*/ 77450 h 673570"/>
              <a:gd name="connsiteX6" fmla="*/ 67710 w 787186"/>
              <a:gd name="connsiteY6" fmla="*/ 40699 h 673570"/>
              <a:gd name="connsiteX7" fmla="*/ 269296 w 787186"/>
              <a:gd name="connsiteY7" fmla="*/ 0 h 673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7186" h="673570">
                <a:moveTo>
                  <a:pt x="269296" y="0"/>
                </a:moveTo>
                <a:cubicBezTo>
                  <a:pt x="555319" y="0"/>
                  <a:pt x="787186" y="231867"/>
                  <a:pt x="787186" y="517890"/>
                </a:cubicBezTo>
                <a:cubicBezTo>
                  <a:pt x="787186" y="553643"/>
                  <a:pt x="783563" y="588550"/>
                  <a:pt x="776665" y="622263"/>
                </a:cubicBezTo>
                <a:lnTo>
                  <a:pt x="760738" y="673570"/>
                </a:lnTo>
                <a:lnTo>
                  <a:pt x="0" y="673570"/>
                </a:lnTo>
                <a:lnTo>
                  <a:pt x="0" y="77450"/>
                </a:lnTo>
                <a:lnTo>
                  <a:pt x="67710" y="40699"/>
                </a:lnTo>
                <a:cubicBezTo>
                  <a:pt x="129669" y="14492"/>
                  <a:pt x="197790" y="0"/>
                  <a:pt x="269296"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12" name="KSO_Shape"/>
          <p:cNvSpPr/>
          <p:nvPr/>
        </p:nvSpPr>
        <p:spPr>
          <a:xfrm rot="13141020">
            <a:off x="484188" y="1138238"/>
            <a:ext cx="193675" cy="169862"/>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3" name="KSO_Shape"/>
          <p:cNvSpPr/>
          <p:nvPr/>
        </p:nvSpPr>
        <p:spPr>
          <a:xfrm rot="17100000">
            <a:off x="822325" y="3236913"/>
            <a:ext cx="215900" cy="190500"/>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4" name="KSO_Shape"/>
          <p:cNvSpPr/>
          <p:nvPr/>
        </p:nvSpPr>
        <p:spPr>
          <a:xfrm rot="10154805">
            <a:off x="8432800" y="6116638"/>
            <a:ext cx="314325" cy="27622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5" name="KSO_Shape"/>
          <p:cNvSpPr/>
          <p:nvPr/>
        </p:nvSpPr>
        <p:spPr>
          <a:xfrm rot="11738950">
            <a:off x="10777538" y="2560638"/>
            <a:ext cx="314325" cy="27622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6" name=" 184"/>
          <p:cNvSpPr/>
          <p:nvPr/>
        </p:nvSpPr>
        <p:spPr>
          <a:xfrm>
            <a:off x="727075" y="1936750"/>
            <a:ext cx="936625" cy="9366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scene3d>
              <a:camera prst="orthographicFront"/>
              <a:lightRig rig="threePt" dir="t"/>
            </a:scene3d>
            <a:sp3d>
              <a:contourClr>
                <a:srgbClr val="FFFFFF"/>
              </a:contourClr>
            </a:sp3d>
          </a:bodyPr>
          <a:lstStyle/>
          <a:p>
            <a:pPr algn="ctr" fontAlgn="auto">
              <a:spcBef>
                <a:spcPts val="0"/>
              </a:spcBef>
              <a:spcAft>
                <a:spcPts val="0"/>
              </a:spcAft>
              <a:buFontTx/>
              <a:buNone/>
              <a:defRPr/>
            </a:pPr>
            <a:endParaRPr lang="zh-CN" altLang="en-US" noProof="1">
              <a:solidFill>
                <a:srgbClr val="FFFFFF"/>
              </a:solidFill>
            </a:endParaRPr>
          </a:p>
        </p:txBody>
      </p:sp>
      <p:sp>
        <p:nvSpPr>
          <p:cNvPr id="4" name="标题 3"/>
          <p:cNvSpPr>
            <a:spLocks noGrp="1"/>
          </p:cNvSpPr>
          <p:nvPr>
            <p:ph type="ctrTitle"/>
          </p:nvPr>
        </p:nvSpPr>
        <p:spPr>
          <a:xfrm>
            <a:off x="2749459" y="2343802"/>
            <a:ext cx="6676572" cy="902363"/>
          </a:xfrm>
        </p:spPr>
        <p:txBody>
          <a:bodyPr anchor="b">
            <a:normAutofit/>
          </a:bodyPr>
          <a:lstStyle>
            <a:lvl1pPr algn="ctr">
              <a:defRPr sz="4800" b="1">
                <a:solidFill>
                  <a:schemeClr val="tx1">
                    <a:lumMod val="65000"/>
                    <a:lumOff val="35000"/>
                  </a:schemeClr>
                </a:solidFill>
              </a:defRPr>
            </a:lvl1pPr>
          </a:lstStyle>
          <a:p>
            <a:r>
              <a:rPr lang="zh-CN" altLang="en-US" noProof="1" smtClean="0"/>
              <a:t>单击此处编辑母版标题样式</a:t>
            </a:r>
            <a:endParaRPr lang="zh-CN" altLang="en-US" noProof="1"/>
          </a:p>
        </p:txBody>
      </p:sp>
      <p:sp>
        <p:nvSpPr>
          <p:cNvPr id="5" name="副标题 4"/>
          <p:cNvSpPr>
            <a:spLocks noGrp="1"/>
          </p:cNvSpPr>
          <p:nvPr>
            <p:ph type="subTitle" idx="1"/>
          </p:nvPr>
        </p:nvSpPr>
        <p:spPr>
          <a:xfrm>
            <a:off x="2749459" y="3294698"/>
            <a:ext cx="6676572" cy="590550"/>
          </a:xfrm>
        </p:spPr>
        <p:txBody>
          <a:bodyPr>
            <a:normAutofit/>
          </a:bodyPr>
          <a:lstStyle>
            <a:lvl1pPr marL="0" indent="0" algn="ctr">
              <a:buNone/>
              <a:defRPr sz="20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noProof="1"/>
              <a:t>单击此处编辑母版副标题样式</a:t>
            </a:r>
            <a:endParaRPr lang="zh-CN" altLang="en-US" noProof="1"/>
          </a:p>
        </p:txBody>
      </p:sp>
      <p:sp>
        <p:nvSpPr>
          <p:cNvPr id="17" name="日期占位符 3"/>
          <p:cNvSpPr>
            <a:spLocks noGrp="1"/>
          </p:cNvSpPr>
          <p:nvPr>
            <p:ph type="dt" sz="half" idx="10"/>
          </p:nvPr>
        </p:nvSpPr>
        <p:spPr/>
        <p:txBody>
          <a:bodyPr/>
          <a:lstStyle>
            <a:lvl1pPr>
              <a:defRPr/>
            </a:lvl1pPr>
          </a:lstStyle>
          <a:p>
            <a:pPr>
              <a:defRPr/>
            </a:pPr>
            <a:endParaRPr lang="zh-CN" altLang="en-US"/>
          </a:p>
        </p:txBody>
      </p:sp>
      <p:sp>
        <p:nvSpPr>
          <p:cNvPr id="18" name="页脚占位符 4"/>
          <p:cNvSpPr>
            <a:spLocks noGrp="1"/>
          </p:cNvSpPr>
          <p:nvPr>
            <p:ph type="ftr" sz="quarter" idx="11"/>
          </p:nvPr>
        </p:nvSpPr>
        <p:spPr/>
        <p:txBody>
          <a:bodyPr/>
          <a:lstStyle>
            <a:lvl1pPr>
              <a:defRPr/>
            </a:lvl1pPr>
          </a:lstStyle>
          <a:p>
            <a:pPr>
              <a:defRPr/>
            </a:pPr>
            <a:endParaRPr lang="zh-CN" altLang="en-US"/>
          </a:p>
        </p:txBody>
      </p:sp>
      <p:sp>
        <p:nvSpPr>
          <p:cNvPr id="19" name="灯片编号占位符 5"/>
          <p:cNvSpPr>
            <a:spLocks noGrp="1"/>
          </p:cNvSpPr>
          <p:nvPr>
            <p:ph type="sldNum" sz="quarter" idx="12"/>
          </p:nvPr>
        </p:nvSpPr>
        <p:spPr/>
        <p:txBody>
          <a:bodyPr/>
          <a:lstStyle>
            <a:lvl1pPr>
              <a:defRPr smtClean="0"/>
            </a:lvl1pPr>
          </a:lstStyle>
          <a:p>
            <a:pPr>
              <a:defRPr/>
            </a:pPr>
            <a:fld id="{8009BC88-DE73-4E30-B58F-9645CC157D5C}" type="slidenum">
              <a:rPr lang="zh-CN" altLang="en-US"/>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fld id="{8F831DD7-50CD-4443-865F-F55B6DF379E6}" type="datetimeFigureOut">
              <a:rPr lang="zh-CN" altLang="en-US" smtClean="0"/>
            </a:fld>
            <a:endParaRPr lang="zh-CN" altLang="en-US"/>
          </a:p>
        </p:txBody>
      </p:sp>
      <p:sp>
        <p:nvSpPr>
          <p:cNvPr id="3" name="页脚占位符 4"/>
          <p:cNvSpPr>
            <a:spLocks noGrp="1"/>
          </p:cNvSpPr>
          <p:nvPr>
            <p:ph type="ftr" sz="quarter" idx="11"/>
          </p:nvPr>
        </p:nvSpPr>
        <p:spPr/>
        <p:txBody>
          <a:bodyPr/>
          <a:lstStyle>
            <a:lvl1pPr>
              <a:defRPr/>
            </a:lvl1pPr>
          </a:lstStyle>
          <a:p>
            <a:endParaRPr lang="zh-CN" altLang="en-US"/>
          </a:p>
        </p:txBody>
      </p:sp>
      <p:sp>
        <p:nvSpPr>
          <p:cNvPr id="4" name="灯片编号占位符 5"/>
          <p:cNvSpPr>
            <a:spLocks noGrp="1"/>
          </p:cNvSpPr>
          <p:nvPr>
            <p:ph type="sldNum" sz="quarter" idx="12"/>
          </p:nvPr>
        </p:nvSpPr>
        <p:spPr/>
        <p:txBody>
          <a:bodyPr/>
          <a:lstStyle>
            <a:lvl1pPr>
              <a:defRPr/>
            </a:lvl1pPr>
          </a:lstStyle>
          <a:p>
            <a:fld id="{EAE3F24B-8E61-4C84-B723-B61686DFF444}" type="slidenum">
              <a:rPr lang="zh-CN" altLang="en-US" smtClean="0"/>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4" name="任意多边形: 形状 45"/>
          <p:cNvSpPr/>
          <p:nvPr>
            <p:custDataLst>
              <p:tags r:id="rId2"/>
            </p:custDataLst>
          </p:nvPr>
        </p:nvSpPr>
        <p:spPr>
          <a:xfrm>
            <a:off x="0" y="-6350"/>
            <a:ext cx="1173163" cy="1162050"/>
          </a:xfrm>
          <a:custGeom>
            <a:avLst/>
            <a:gdLst>
              <a:gd name="connsiteX0" fmla="*/ 0 w 1172915"/>
              <a:gd name="connsiteY0" fmla="*/ 0 h 1162285"/>
              <a:gd name="connsiteX1" fmla="*/ 1172915 w 1172915"/>
              <a:gd name="connsiteY1" fmla="*/ 0 h 1162285"/>
              <a:gd name="connsiteX2" fmla="*/ 1167422 w 1172915"/>
              <a:gd name="connsiteY2" fmla="*/ 108787 h 1162285"/>
              <a:gd name="connsiteX3" fmla="*/ 0 w 1172915"/>
              <a:gd name="connsiteY3" fmla="*/ 1162285 h 1162285"/>
            </a:gdLst>
            <a:ahLst/>
            <a:cxnLst>
              <a:cxn ang="0">
                <a:pos x="connsiteX0" y="connsiteY0"/>
              </a:cxn>
              <a:cxn ang="0">
                <a:pos x="connsiteX1" y="connsiteY1"/>
              </a:cxn>
              <a:cxn ang="0">
                <a:pos x="connsiteX2" y="connsiteY2"/>
              </a:cxn>
              <a:cxn ang="0">
                <a:pos x="connsiteX3" y="connsiteY3"/>
              </a:cxn>
            </a:cxnLst>
            <a:rect l="l" t="t" r="r" b="b"/>
            <a:pathLst>
              <a:path w="1172915" h="1162285">
                <a:moveTo>
                  <a:pt x="0" y="0"/>
                </a:moveTo>
                <a:lnTo>
                  <a:pt x="1172915" y="0"/>
                </a:lnTo>
                <a:lnTo>
                  <a:pt x="1167422" y="108787"/>
                </a:lnTo>
                <a:cubicBezTo>
                  <a:pt x="1107328" y="700521"/>
                  <a:pt x="607589" y="1162285"/>
                  <a:pt x="0" y="1162285"/>
                </a:cubicBezTo>
                <a:close/>
              </a:path>
            </a:pathLst>
          </a:custGeom>
          <a:solidFill>
            <a:srgbClr val="F7F7F7"/>
          </a:solidFill>
          <a:ln>
            <a:noFill/>
          </a:ln>
          <a:effectLst>
            <a:outerShdw blurRad="330200" dist="38100" dir="2700000" algn="tl"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5" name="任意多边形: 形状 46"/>
          <p:cNvSpPr/>
          <p:nvPr>
            <p:custDataLst>
              <p:tags r:id="rId3"/>
            </p:custDataLst>
          </p:nvPr>
        </p:nvSpPr>
        <p:spPr>
          <a:xfrm>
            <a:off x="0" y="-6350"/>
            <a:ext cx="1036638" cy="1036638"/>
          </a:xfrm>
          <a:custGeom>
            <a:avLst/>
            <a:gdLst>
              <a:gd name="connsiteX0" fmla="*/ 0 w 1036320"/>
              <a:gd name="connsiteY0" fmla="*/ 0 h 1036320"/>
              <a:gd name="connsiteX1" fmla="*/ 1036320 w 1036320"/>
              <a:gd name="connsiteY1" fmla="*/ 0 h 1036320"/>
              <a:gd name="connsiteX2" fmla="*/ 0 w 1036320"/>
              <a:gd name="connsiteY2" fmla="*/ 1036320 h 1036320"/>
            </a:gdLst>
            <a:ahLst/>
            <a:cxnLst>
              <a:cxn ang="0">
                <a:pos x="connsiteX0" y="connsiteY0"/>
              </a:cxn>
              <a:cxn ang="0">
                <a:pos x="connsiteX1" y="connsiteY1"/>
              </a:cxn>
              <a:cxn ang="0">
                <a:pos x="connsiteX2" y="connsiteY2"/>
              </a:cxn>
            </a:cxnLst>
            <a:rect l="l" t="t" r="r" b="b"/>
            <a:pathLst>
              <a:path w="1036320" h="1036320">
                <a:moveTo>
                  <a:pt x="0" y="0"/>
                </a:moveTo>
                <a:lnTo>
                  <a:pt x="1036320" y="0"/>
                </a:lnTo>
                <a:cubicBezTo>
                  <a:pt x="1036320" y="572344"/>
                  <a:pt x="572344" y="1036320"/>
                  <a:pt x="0" y="1036320"/>
                </a:cubicBezTo>
                <a:close/>
              </a:path>
            </a:pathLst>
          </a:custGeom>
          <a:solidFill>
            <a:srgbClr val="FFFFFF"/>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6" name="KSO_Shape"/>
          <p:cNvSpPr/>
          <p:nvPr>
            <p:custDataLst>
              <p:tags r:id="rId4"/>
            </p:custDataLst>
          </p:nvPr>
        </p:nvSpPr>
        <p:spPr>
          <a:xfrm rot="6188927">
            <a:off x="784226" y="434975"/>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7" name="KSO_Shape"/>
          <p:cNvSpPr/>
          <p:nvPr>
            <p:custDataLst>
              <p:tags r:id="rId5"/>
            </p:custDataLst>
          </p:nvPr>
        </p:nvSpPr>
        <p:spPr>
          <a:xfrm rot="7226800">
            <a:off x="745332" y="535781"/>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8" name="KSO_Shape"/>
          <p:cNvSpPr/>
          <p:nvPr>
            <p:custDataLst>
              <p:tags r:id="rId6"/>
            </p:custDataLst>
          </p:nvPr>
        </p:nvSpPr>
        <p:spPr>
          <a:xfrm rot="8126800">
            <a:off x="676275" y="620713"/>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9" name="KSO_Shape"/>
          <p:cNvSpPr/>
          <p:nvPr>
            <p:custDataLst>
              <p:tags r:id="rId7"/>
            </p:custDataLst>
          </p:nvPr>
        </p:nvSpPr>
        <p:spPr>
          <a:xfrm rot="9026800">
            <a:off x="590550" y="677863"/>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10" name="日期占位符 3"/>
          <p:cNvSpPr>
            <a:spLocks noGrp="1"/>
          </p:cNvSpPr>
          <p:nvPr>
            <p:ph type="dt" sz="half" idx="10"/>
          </p:nvPr>
        </p:nvSpPr>
        <p:spPr/>
        <p:txBody>
          <a:bodyPr/>
          <a:lstStyle>
            <a:lvl1pPr>
              <a:defRPr/>
            </a:lvl1pPr>
          </a:lstStyle>
          <a:p>
            <a:pPr>
              <a:defRPr/>
            </a:pPr>
            <a:endParaRPr lang="zh-CN" altLang="en-US"/>
          </a:p>
        </p:txBody>
      </p:sp>
      <p:sp>
        <p:nvSpPr>
          <p:cNvPr id="11" name="页脚占位符 4"/>
          <p:cNvSpPr>
            <a:spLocks noGrp="1"/>
          </p:cNvSpPr>
          <p:nvPr>
            <p:ph type="ftr" sz="quarter" idx="11"/>
          </p:nvPr>
        </p:nvSpPr>
        <p:spPr/>
        <p:txBody>
          <a:bodyPr/>
          <a:lstStyle>
            <a:lvl1pPr>
              <a:defRPr/>
            </a:lvl1pPr>
          </a:lstStyle>
          <a:p>
            <a:pPr>
              <a:defRPr/>
            </a:pPr>
            <a:endParaRPr lang="zh-CN" altLang="en-US"/>
          </a:p>
        </p:txBody>
      </p:sp>
      <p:sp>
        <p:nvSpPr>
          <p:cNvPr id="12" name="灯片编号占位符 5"/>
          <p:cNvSpPr>
            <a:spLocks noGrp="1"/>
          </p:cNvSpPr>
          <p:nvPr>
            <p:ph type="sldNum" sz="quarter" idx="12"/>
          </p:nvPr>
        </p:nvSpPr>
        <p:spPr/>
        <p:txBody>
          <a:bodyPr/>
          <a:lstStyle>
            <a:lvl1pPr>
              <a:defRPr smtClean="0"/>
            </a:lvl1pPr>
          </a:lstStyle>
          <a:p>
            <a:pPr>
              <a:defRPr/>
            </a:pPr>
            <a:fld id="{4C544A88-6667-4755-A72E-145F3812BE2E}" type="slidenum">
              <a:rPr lang="zh-CN" altLang="en-US"/>
            </a:fld>
            <a:endParaRPr lang="zh-CN" alt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内容">
    <p:spTree>
      <p:nvGrpSpPr>
        <p:cNvPr id="1" name=""/>
        <p:cNvGrpSpPr/>
        <p:nvPr/>
      </p:nvGrpSpPr>
      <p:grpSpPr>
        <a:xfrm>
          <a:off x="0" y="0"/>
          <a:ext cx="0" cy="0"/>
          <a:chOff x="0" y="0"/>
          <a:chExt cx="0" cy="0"/>
        </a:xfrm>
      </p:grpSpPr>
      <p:sp>
        <p:nvSpPr>
          <p:cNvPr id="7" name="内容占位符 6"/>
          <p:cNvSpPr>
            <a:spLocks noGrp="1"/>
          </p:cNvSpPr>
          <p:nvPr>
            <p:ph sz="quarter" idx="13"/>
          </p:nvPr>
        </p:nvSpPr>
        <p:spPr>
          <a:xfrm>
            <a:off x="838200" y="551543"/>
            <a:ext cx="10515600" cy="555897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3" name="日期占位符 3"/>
          <p:cNvSpPr>
            <a:spLocks noGrp="1"/>
          </p:cNvSpPr>
          <p:nvPr>
            <p:ph type="dt" sz="half" idx="14"/>
          </p:nvPr>
        </p:nvSpPr>
        <p:spPr/>
        <p:txBody>
          <a:bodyPr/>
          <a:lstStyle>
            <a:lvl1pPr>
              <a:defRPr/>
            </a:lvl1pPr>
          </a:lstStyle>
          <a:p>
            <a:pPr>
              <a:defRPr/>
            </a:pPr>
            <a:endParaRPr lang="zh-CN" altLang="en-US"/>
          </a:p>
        </p:txBody>
      </p:sp>
      <p:sp>
        <p:nvSpPr>
          <p:cNvPr id="4" name="页脚占位符 4"/>
          <p:cNvSpPr>
            <a:spLocks noGrp="1"/>
          </p:cNvSpPr>
          <p:nvPr>
            <p:ph type="ftr" sz="quarter" idx="15"/>
          </p:nvPr>
        </p:nvSpPr>
        <p:spPr/>
        <p:txBody>
          <a:bodyPr/>
          <a:lstStyle>
            <a:lvl1pPr>
              <a:defRPr/>
            </a:lvl1pPr>
          </a:lstStyle>
          <a:p>
            <a:pPr>
              <a:defRPr/>
            </a:pPr>
            <a:endParaRPr lang="zh-CN" altLang="en-US"/>
          </a:p>
        </p:txBody>
      </p:sp>
      <p:sp>
        <p:nvSpPr>
          <p:cNvPr id="5" name="灯片编号占位符 5"/>
          <p:cNvSpPr>
            <a:spLocks noGrp="1"/>
          </p:cNvSpPr>
          <p:nvPr>
            <p:ph type="sldNum" sz="quarter" idx="16"/>
          </p:nvPr>
        </p:nvSpPr>
        <p:spPr/>
        <p:txBody>
          <a:bodyPr/>
          <a:lstStyle>
            <a:lvl1pPr>
              <a:defRPr/>
            </a:lvl1pPr>
          </a:lstStyle>
          <a:p>
            <a:pPr>
              <a:defRPr/>
            </a:pPr>
            <a:fld id="{17C96AB1-0E46-4C84-8EC2-FBFBFFDCFAF0}" type="slidenum">
              <a:rPr lang="zh-CN" altLang="en-US"/>
            </a:fld>
            <a:endParaRPr lang="zh-CN" altLang="en-US"/>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97692B0F-70A4-4B37-86BB-0AE5B8B7440F}" type="slidenum">
              <a:rPr lang="zh-CN" altLang="en-US"/>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4" name="任意多边形: 形状 45"/>
          <p:cNvSpPr/>
          <p:nvPr>
            <p:custDataLst>
              <p:tags r:id="rId2"/>
            </p:custDataLst>
          </p:nvPr>
        </p:nvSpPr>
        <p:spPr>
          <a:xfrm>
            <a:off x="0" y="-6350"/>
            <a:ext cx="1173163" cy="1162050"/>
          </a:xfrm>
          <a:custGeom>
            <a:avLst/>
            <a:gdLst>
              <a:gd name="connsiteX0" fmla="*/ 0 w 1172915"/>
              <a:gd name="connsiteY0" fmla="*/ 0 h 1162285"/>
              <a:gd name="connsiteX1" fmla="*/ 1172915 w 1172915"/>
              <a:gd name="connsiteY1" fmla="*/ 0 h 1162285"/>
              <a:gd name="connsiteX2" fmla="*/ 1167422 w 1172915"/>
              <a:gd name="connsiteY2" fmla="*/ 108787 h 1162285"/>
              <a:gd name="connsiteX3" fmla="*/ 0 w 1172915"/>
              <a:gd name="connsiteY3" fmla="*/ 1162285 h 1162285"/>
            </a:gdLst>
            <a:ahLst/>
            <a:cxnLst>
              <a:cxn ang="0">
                <a:pos x="connsiteX0" y="connsiteY0"/>
              </a:cxn>
              <a:cxn ang="0">
                <a:pos x="connsiteX1" y="connsiteY1"/>
              </a:cxn>
              <a:cxn ang="0">
                <a:pos x="connsiteX2" y="connsiteY2"/>
              </a:cxn>
              <a:cxn ang="0">
                <a:pos x="connsiteX3" y="connsiteY3"/>
              </a:cxn>
            </a:cxnLst>
            <a:rect l="l" t="t" r="r" b="b"/>
            <a:pathLst>
              <a:path w="1172915" h="1162285">
                <a:moveTo>
                  <a:pt x="0" y="0"/>
                </a:moveTo>
                <a:lnTo>
                  <a:pt x="1172915" y="0"/>
                </a:lnTo>
                <a:lnTo>
                  <a:pt x="1167422" y="108787"/>
                </a:lnTo>
                <a:cubicBezTo>
                  <a:pt x="1107328" y="700521"/>
                  <a:pt x="607589" y="1162285"/>
                  <a:pt x="0" y="1162285"/>
                </a:cubicBezTo>
                <a:close/>
              </a:path>
            </a:pathLst>
          </a:custGeom>
          <a:solidFill>
            <a:srgbClr val="F7F7F7"/>
          </a:solidFill>
          <a:ln>
            <a:noFill/>
          </a:ln>
          <a:effectLst>
            <a:outerShdw blurRad="330200" dist="38100" dir="2700000" algn="tl"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5" name="任意多边形: 形状 46"/>
          <p:cNvSpPr/>
          <p:nvPr>
            <p:custDataLst>
              <p:tags r:id="rId3"/>
            </p:custDataLst>
          </p:nvPr>
        </p:nvSpPr>
        <p:spPr>
          <a:xfrm>
            <a:off x="0" y="-6350"/>
            <a:ext cx="1036638" cy="1036638"/>
          </a:xfrm>
          <a:custGeom>
            <a:avLst/>
            <a:gdLst>
              <a:gd name="connsiteX0" fmla="*/ 0 w 1036320"/>
              <a:gd name="connsiteY0" fmla="*/ 0 h 1036320"/>
              <a:gd name="connsiteX1" fmla="*/ 1036320 w 1036320"/>
              <a:gd name="connsiteY1" fmla="*/ 0 h 1036320"/>
              <a:gd name="connsiteX2" fmla="*/ 0 w 1036320"/>
              <a:gd name="connsiteY2" fmla="*/ 1036320 h 1036320"/>
            </a:gdLst>
            <a:ahLst/>
            <a:cxnLst>
              <a:cxn ang="0">
                <a:pos x="connsiteX0" y="connsiteY0"/>
              </a:cxn>
              <a:cxn ang="0">
                <a:pos x="connsiteX1" y="connsiteY1"/>
              </a:cxn>
              <a:cxn ang="0">
                <a:pos x="connsiteX2" y="connsiteY2"/>
              </a:cxn>
            </a:cxnLst>
            <a:rect l="l" t="t" r="r" b="b"/>
            <a:pathLst>
              <a:path w="1036320" h="1036320">
                <a:moveTo>
                  <a:pt x="0" y="0"/>
                </a:moveTo>
                <a:lnTo>
                  <a:pt x="1036320" y="0"/>
                </a:lnTo>
                <a:cubicBezTo>
                  <a:pt x="1036320" y="572344"/>
                  <a:pt x="572344" y="1036320"/>
                  <a:pt x="0" y="1036320"/>
                </a:cubicBezTo>
                <a:close/>
              </a:path>
            </a:pathLst>
          </a:custGeom>
          <a:solidFill>
            <a:srgbClr val="FFFFFF"/>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6" name="KSO_Shape"/>
          <p:cNvSpPr/>
          <p:nvPr>
            <p:custDataLst>
              <p:tags r:id="rId4"/>
            </p:custDataLst>
          </p:nvPr>
        </p:nvSpPr>
        <p:spPr>
          <a:xfrm rot="6188927">
            <a:off x="784226" y="434975"/>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7" name="KSO_Shape"/>
          <p:cNvSpPr/>
          <p:nvPr>
            <p:custDataLst>
              <p:tags r:id="rId5"/>
            </p:custDataLst>
          </p:nvPr>
        </p:nvSpPr>
        <p:spPr>
          <a:xfrm rot="7226800">
            <a:off x="745332" y="535781"/>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8" name="KSO_Shape"/>
          <p:cNvSpPr/>
          <p:nvPr>
            <p:custDataLst>
              <p:tags r:id="rId6"/>
            </p:custDataLst>
          </p:nvPr>
        </p:nvSpPr>
        <p:spPr>
          <a:xfrm rot="8126800">
            <a:off x="676275" y="620713"/>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9" name="KSO_Shape"/>
          <p:cNvSpPr/>
          <p:nvPr>
            <p:custDataLst>
              <p:tags r:id="rId7"/>
            </p:custDataLst>
          </p:nvPr>
        </p:nvSpPr>
        <p:spPr>
          <a:xfrm rot="9026800">
            <a:off x="590550" y="677863"/>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17" name="标题 16"/>
          <p:cNvSpPr>
            <a:spLocks noGrp="1"/>
          </p:cNvSpPr>
          <p:nvPr>
            <p:ph type="title"/>
          </p:nvPr>
        </p:nvSpPr>
        <p:spPr>
          <a:xfrm>
            <a:off x="1268730" y="276226"/>
            <a:ext cx="9774555" cy="518160"/>
          </a:xfrm>
        </p:spPr>
        <p:txBody>
          <a:bodyPr>
            <a:noAutofit/>
          </a:bodyPr>
          <a:lstStyle>
            <a:lvl1pPr>
              <a:defRPr sz="3200" b="1">
                <a:solidFill>
                  <a:schemeClr val="tx1">
                    <a:lumMod val="65000"/>
                    <a:lumOff val="35000"/>
                  </a:schemeClr>
                </a:solidFill>
                <a:latin typeface="黑体" panose="02010609060101010101" pitchFamily="49" charset="-122"/>
                <a:ea typeface="黑体" panose="02010609060101010101" pitchFamily="49" charset="-122"/>
              </a:defRPr>
            </a:lvl1pPr>
          </a:lstStyle>
          <a:p>
            <a:r>
              <a:rPr lang="zh-CN" altLang="en-US" noProof="1"/>
              <a:t>单击此处编辑母版标题样式</a:t>
            </a:r>
            <a:endParaRPr lang="zh-CN" altLang="en-US" noProof="1"/>
          </a:p>
        </p:txBody>
      </p:sp>
      <p:sp>
        <p:nvSpPr>
          <p:cNvPr id="18" name="内容占位符 17"/>
          <p:cNvSpPr>
            <a:spLocks noGrp="1"/>
          </p:cNvSpPr>
          <p:nvPr>
            <p:ph idx="1"/>
          </p:nvPr>
        </p:nvSpPr>
        <p:spPr>
          <a:xfrm>
            <a:off x="876880" y="1716563"/>
            <a:ext cx="10515600" cy="4351338"/>
          </a:xfrm>
        </p:spPr>
        <p:txBody>
          <a:bodyPr>
            <a:normAutofit/>
          </a:bodyPr>
          <a:lstStyle>
            <a:lvl1pPr>
              <a:defRPr sz="2400">
                <a:solidFill>
                  <a:schemeClr val="tx1">
                    <a:lumMod val="50000"/>
                    <a:lumOff val="50000"/>
                  </a:schemeClr>
                </a:solidFill>
              </a:defRPr>
            </a:lvl1pPr>
            <a:lvl2pPr>
              <a:defRPr sz="2000">
                <a:solidFill>
                  <a:schemeClr val="tx1">
                    <a:lumMod val="50000"/>
                    <a:lumOff val="50000"/>
                  </a:schemeClr>
                </a:solidFill>
              </a:defRPr>
            </a:lvl2pPr>
            <a:lvl3pPr>
              <a:defRPr sz="1800">
                <a:solidFill>
                  <a:schemeClr val="tx1">
                    <a:lumMod val="50000"/>
                    <a:lumOff val="50000"/>
                  </a:schemeClr>
                </a:solidFill>
              </a:defRPr>
            </a:lvl3pPr>
            <a:lvl4pPr>
              <a:defRPr sz="1800">
                <a:solidFill>
                  <a:schemeClr val="tx1">
                    <a:lumMod val="50000"/>
                    <a:lumOff val="50000"/>
                  </a:schemeClr>
                </a:solidFill>
              </a:defRPr>
            </a:lvl4pPr>
            <a:lvl5pPr>
              <a:defRPr sz="1800">
                <a:solidFill>
                  <a:schemeClr val="tx1">
                    <a:lumMod val="50000"/>
                    <a:lumOff val="50000"/>
                  </a:schemeClr>
                </a:solidFill>
              </a:defRPr>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10" name="日期占位符 3"/>
          <p:cNvSpPr>
            <a:spLocks noGrp="1"/>
          </p:cNvSpPr>
          <p:nvPr>
            <p:ph type="dt" sz="half" idx="10"/>
          </p:nvPr>
        </p:nvSpPr>
        <p:spPr/>
        <p:txBody>
          <a:bodyPr/>
          <a:lstStyle>
            <a:lvl1pPr>
              <a:defRPr smtClean="0"/>
            </a:lvl1pPr>
          </a:lstStyle>
          <a:p>
            <a:fld id="{82F288E0-7875-42C4-84C8-98DBBD3BF4D2}" type="datetimeFigureOut">
              <a:rPr lang="zh-CN" altLang="en-US" smtClean="0"/>
            </a:fld>
            <a:endParaRPr lang="zh-CN" altLang="en-US"/>
          </a:p>
        </p:txBody>
      </p:sp>
      <p:sp>
        <p:nvSpPr>
          <p:cNvPr id="11" name="页脚占位符 4"/>
          <p:cNvSpPr>
            <a:spLocks noGrp="1"/>
          </p:cNvSpPr>
          <p:nvPr>
            <p:ph type="ftr" sz="quarter" idx="11"/>
          </p:nvPr>
        </p:nvSpPr>
        <p:spPr/>
        <p:txBody>
          <a:bodyPr/>
          <a:lstStyle>
            <a:lvl1pPr>
              <a:defRPr/>
            </a:lvl1pPr>
          </a:lstStyle>
          <a:p>
            <a:endParaRPr lang="zh-CN" altLang="en-US"/>
          </a:p>
        </p:txBody>
      </p:sp>
      <p:sp>
        <p:nvSpPr>
          <p:cNvPr id="12" name="灯片编号占位符 5"/>
          <p:cNvSpPr>
            <a:spLocks noGrp="1"/>
          </p:cNvSpPr>
          <p:nvPr>
            <p:ph type="sldNum" sz="quarter" idx="12"/>
          </p:nvPr>
        </p:nvSpPr>
        <p:spPr/>
        <p:txBody>
          <a:bodyPr/>
          <a:lstStyle>
            <a:lvl1pPr>
              <a:defRPr/>
            </a:lvl1pPr>
          </a:lstStyle>
          <a:p>
            <a:fld id="{7D9BB5D0-35E4-459D-AEF3-FE4D7C45CC19}"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图片和文字">
    <p:spTree>
      <p:nvGrpSpPr>
        <p:cNvPr id="1" name=""/>
        <p:cNvGrpSpPr/>
        <p:nvPr/>
      </p:nvGrpSpPr>
      <p:grpSpPr>
        <a:xfrm>
          <a:off x="0" y="0"/>
          <a:ext cx="0" cy="0"/>
          <a:chOff x="0" y="0"/>
          <a:chExt cx="0" cy="0"/>
        </a:xfrm>
      </p:grpSpPr>
      <p:sp>
        <p:nvSpPr>
          <p:cNvPr id="7" name="任意多边形: 形状 45"/>
          <p:cNvSpPr/>
          <p:nvPr>
            <p:custDataLst>
              <p:tags r:id="rId2"/>
            </p:custDataLst>
          </p:nvPr>
        </p:nvSpPr>
        <p:spPr>
          <a:xfrm>
            <a:off x="0" y="-6350"/>
            <a:ext cx="1173163" cy="1162050"/>
          </a:xfrm>
          <a:custGeom>
            <a:avLst/>
            <a:gdLst>
              <a:gd name="connsiteX0" fmla="*/ 0 w 1172915"/>
              <a:gd name="connsiteY0" fmla="*/ 0 h 1162285"/>
              <a:gd name="connsiteX1" fmla="*/ 1172915 w 1172915"/>
              <a:gd name="connsiteY1" fmla="*/ 0 h 1162285"/>
              <a:gd name="connsiteX2" fmla="*/ 1167422 w 1172915"/>
              <a:gd name="connsiteY2" fmla="*/ 108787 h 1162285"/>
              <a:gd name="connsiteX3" fmla="*/ 0 w 1172915"/>
              <a:gd name="connsiteY3" fmla="*/ 1162285 h 1162285"/>
            </a:gdLst>
            <a:ahLst/>
            <a:cxnLst>
              <a:cxn ang="0">
                <a:pos x="connsiteX0" y="connsiteY0"/>
              </a:cxn>
              <a:cxn ang="0">
                <a:pos x="connsiteX1" y="connsiteY1"/>
              </a:cxn>
              <a:cxn ang="0">
                <a:pos x="connsiteX2" y="connsiteY2"/>
              </a:cxn>
              <a:cxn ang="0">
                <a:pos x="connsiteX3" y="connsiteY3"/>
              </a:cxn>
            </a:cxnLst>
            <a:rect l="l" t="t" r="r" b="b"/>
            <a:pathLst>
              <a:path w="1172915" h="1162285">
                <a:moveTo>
                  <a:pt x="0" y="0"/>
                </a:moveTo>
                <a:lnTo>
                  <a:pt x="1172915" y="0"/>
                </a:lnTo>
                <a:lnTo>
                  <a:pt x="1167422" y="108787"/>
                </a:lnTo>
                <a:cubicBezTo>
                  <a:pt x="1107328" y="700521"/>
                  <a:pt x="607589" y="1162285"/>
                  <a:pt x="0" y="1162285"/>
                </a:cubicBezTo>
                <a:close/>
              </a:path>
            </a:pathLst>
          </a:custGeom>
          <a:solidFill>
            <a:srgbClr val="F7F7F7"/>
          </a:solidFill>
          <a:ln>
            <a:noFill/>
          </a:ln>
          <a:effectLst>
            <a:outerShdw blurRad="330200" dist="38100" dir="2700000" algn="tl"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8" name="任意多边形: 形状 46"/>
          <p:cNvSpPr/>
          <p:nvPr>
            <p:custDataLst>
              <p:tags r:id="rId3"/>
            </p:custDataLst>
          </p:nvPr>
        </p:nvSpPr>
        <p:spPr>
          <a:xfrm>
            <a:off x="0" y="-6350"/>
            <a:ext cx="1036638" cy="1036638"/>
          </a:xfrm>
          <a:custGeom>
            <a:avLst/>
            <a:gdLst>
              <a:gd name="connsiteX0" fmla="*/ 0 w 1036320"/>
              <a:gd name="connsiteY0" fmla="*/ 0 h 1036320"/>
              <a:gd name="connsiteX1" fmla="*/ 1036320 w 1036320"/>
              <a:gd name="connsiteY1" fmla="*/ 0 h 1036320"/>
              <a:gd name="connsiteX2" fmla="*/ 0 w 1036320"/>
              <a:gd name="connsiteY2" fmla="*/ 1036320 h 1036320"/>
            </a:gdLst>
            <a:ahLst/>
            <a:cxnLst>
              <a:cxn ang="0">
                <a:pos x="connsiteX0" y="connsiteY0"/>
              </a:cxn>
              <a:cxn ang="0">
                <a:pos x="connsiteX1" y="connsiteY1"/>
              </a:cxn>
              <a:cxn ang="0">
                <a:pos x="connsiteX2" y="connsiteY2"/>
              </a:cxn>
            </a:cxnLst>
            <a:rect l="l" t="t" r="r" b="b"/>
            <a:pathLst>
              <a:path w="1036320" h="1036320">
                <a:moveTo>
                  <a:pt x="0" y="0"/>
                </a:moveTo>
                <a:lnTo>
                  <a:pt x="1036320" y="0"/>
                </a:lnTo>
                <a:cubicBezTo>
                  <a:pt x="1036320" y="572344"/>
                  <a:pt x="572344" y="1036320"/>
                  <a:pt x="0" y="1036320"/>
                </a:cubicBezTo>
                <a:close/>
              </a:path>
            </a:pathLst>
          </a:custGeom>
          <a:solidFill>
            <a:srgbClr val="FFFFFF"/>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9" name="KSO_Shape"/>
          <p:cNvSpPr/>
          <p:nvPr>
            <p:custDataLst>
              <p:tags r:id="rId4"/>
            </p:custDataLst>
          </p:nvPr>
        </p:nvSpPr>
        <p:spPr>
          <a:xfrm rot="6188927">
            <a:off x="784226" y="434975"/>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10" name="KSO_Shape"/>
          <p:cNvSpPr/>
          <p:nvPr>
            <p:custDataLst>
              <p:tags r:id="rId5"/>
            </p:custDataLst>
          </p:nvPr>
        </p:nvSpPr>
        <p:spPr>
          <a:xfrm rot="7226800">
            <a:off x="745332" y="535781"/>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11" name="KSO_Shape"/>
          <p:cNvSpPr/>
          <p:nvPr>
            <p:custDataLst>
              <p:tags r:id="rId6"/>
            </p:custDataLst>
          </p:nvPr>
        </p:nvSpPr>
        <p:spPr>
          <a:xfrm rot="8126800">
            <a:off x="676275" y="620713"/>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12" name="KSO_Shape"/>
          <p:cNvSpPr/>
          <p:nvPr>
            <p:custDataLst>
              <p:tags r:id="rId7"/>
            </p:custDataLst>
          </p:nvPr>
        </p:nvSpPr>
        <p:spPr>
          <a:xfrm rot="9026800">
            <a:off x="590550" y="677863"/>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17" name="图片占位符 16"/>
          <p:cNvSpPr>
            <a:spLocks noGrp="1"/>
          </p:cNvSpPr>
          <p:nvPr>
            <p:ph type="pic" sz="quarter" idx="14"/>
          </p:nvPr>
        </p:nvSpPr>
        <p:spPr>
          <a:xfrm>
            <a:off x="779835" y="1685925"/>
            <a:ext cx="4513262" cy="3910013"/>
          </a:xfrm>
        </p:spPr>
        <p:txBody>
          <a:bodyPr/>
          <a:lstStyle/>
          <a:p>
            <a:pPr lvl="0"/>
            <a:endParaRPr lang="zh-CN" altLang="en-US" noProof="1"/>
          </a:p>
        </p:txBody>
      </p:sp>
      <p:sp>
        <p:nvSpPr>
          <p:cNvPr id="19" name="文本占位符 18"/>
          <p:cNvSpPr>
            <a:spLocks noGrp="1"/>
          </p:cNvSpPr>
          <p:nvPr>
            <p:ph type="body" sz="quarter" idx="15"/>
          </p:nvPr>
        </p:nvSpPr>
        <p:spPr>
          <a:xfrm>
            <a:off x="6327775" y="2717800"/>
            <a:ext cx="5026025" cy="2878138"/>
          </a:xfrm>
        </p:spPr>
        <p:txBody>
          <a:bodyPr/>
          <a:lstStyle>
            <a:lvl1pPr marL="0" indent="0">
              <a:buNone/>
              <a:defRPr>
                <a:solidFill>
                  <a:schemeClr val="tx1">
                    <a:lumMod val="50000"/>
                    <a:lumOff val="50000"/>
                  </a:schemeClr>
                </a:solidFill>
              </a:defRPr>
            </a:lvl1pPr>
            <a:lvl2pPr>
              <a:defRPr>
                <a:solidFill>
                  <a:schemeClr val="tx1">
                    <a:lumMod val="50000"/>
                    <a:lumOff val="50000"/>
                  </a:schemeClr>
                </a:solidFill>
              </a:defRPr>
            </a:lvl2pPr>
            <a:lvl3pPr>
              <a:defRPr>
                <a:solidFill>
                  <a:schemeClr val="tx1">
                    <a:lumMod val="50000"/>
                    <a:lumOff val="50000"/>
                  </a:schemeClr>
                </a:solidFill>
              </a:defRPr>
            </a:lvl3pPr>
            <a:lvl4pPr>
              <a:defRPr>
                <a:solidFill>
                  <a:schemeClr val="tx1">
                    <a:lumMod val="50000"/>
                    <a:lumOff val="50000"/>
                  </a:schemeClr>
                </a:solidFill>
              </a:defRPr>
            </a:lvl4pPr>
            <a:lvl5pPr>
              <a:defRPr>
                <a:solidFill>
                  <a:schemeClr val="tx1">
                    <a:lumMod val="50000"/>
                    <a:lumOff val="50000"/>
                  </a:schemeClr>
                </a:solidFill>
              </a:defRPr>
            </a:lvl5pPr>
          </a:lstStyle>
          <a:p>
            <a:pPr lvl="0"/>
            <a:r>
              <a:rPr lang="zh-CN" altLang="en-US" noProof="1" smtClean="0"/>
              <a:t>单击此处编辑母版文本样式</a:t>
            </a:r>
            <a:endParaRPr lang="zh-CN" altLang="en-US" noProof="1" smtClean="0"/>
          </a:p>
        </p:txBody>
      </p:sp>
      <p:sp>
        <p:nvSpPr>
          <p:cNvPr id="21" name="文本占位符 20"/>
          <p:cNvSpPr>
            <a:spLocks noGrp="1"/>
          </p:cNvSpPr>
          <p:nvPr>
            <p:ph type="body" sz="quarter" idx="16"/>
          </p:nvPr>
        </p:nvSpPr>
        <p:spPr>
          <a:xfrm>
            <a:off x="6327775" y="1685925"/>
            <a:ext cx="5026025" cy="515938"/>
          </a:xfrm>
        </p:spPr>
        <p:txBody>
          <a:bodyPr>
            <a:noAutofit/>
          </a:bodyPr>
          <a:lstStyle>
            <a:lvl1pPr marL="0" indent="0">
              <a:buNone/>
              <a:defRPr sz="2000">
                <a:solidFill>
                  <a:schemeClr val="tx1">
                    <a:lumMod val="65000"/>
                    <a:lumOff val="35000"/>
                  </a:schemeClr>
                </a:solidFill>
              </a:defRPr>
            </a:lvl1pPr>
            <a:lvl2pPr>
              <a:defRPr sz="2000">
                <a:solidFill>
                  <a:schemeClr val="tx1">
                    <a:lumMod val="65000"/>
                    <a:lumOff val="35000"/>
                  </a:schemeClr>
                </a:solidFill>
              </a:defRPr>
            </a:lvl2pPr>
            <a:lvl3pPr>
              <a:defRPr sz="2000">
                <a:solidFill>
                  <a:schemeClr val="tx1">
                    <a:lumMod val="65000"/>
                    <a:lumOff val="35000"/>
                  </a:schemeClr>
                </a:solidFill>
              </a:defRPr>
            </a:lvl3pPr>
            <a:lvl4pPr>
              <a:defRPr sz="2000">
                <a:solidFill>
                  <a:schemeClr val="tx1">
                    <a:lumMod val="65000"/>
                    <a:lumOff val="35000"/>
                  </a:schemeClr>
                </a:solidFill>
              </a:defRPr>
            </a:lvl4pPr>
            <a:lvl5pPr>
              <a:defRPr sz="2000">
                <a:solidFill>
                  <a:schemeClr val="tx1">
                    <a:lumMod val="65000"/>
                    <a:lumOff val="35000"/>
                  </a:schemeClr>
                </a:solidFill>
              </a:defRPr>
            </a:lvl5pPr>
          </a:lstStyle>
          <a:p>
            <a:pPr lvl="0"/>
            <a:r>
              <a:rPr lang="zh-CN" altLang="en-US" noProof="1" smtClean="0"/>
              <a:t>单击此处编辑母版文本样式</a:t>
            </a:r>
            <a:endParaRPr lang="zh-CN" altLang="en-US" noProof="1" smtClean="0"/>
          </a:p>
        </p:txBody>
      </p:sp>
      <p:sp>
        <p:nvSpPr>
          <p:cNvPr id="3" name="标题 2"/>
          <p:cNvSpPr>
            <a:spLocks noGrp="1"/>
          </p:cNvSpPr>
          <p:nvPr>
            <p:ph type="title"/>
          </p:nvPr>
        </p:nvSpPr>
        <p:spPr>
          <a:xfrm>
            <a:off x="1268730" y="276226"/>
            <a:ext cx="9774555" cy="518160"/>
          </a:xfrm>
        </p:spPr>
        <p:txBody>
          <a:bodyPr>
            <a:noAutofit/>
          </a:bodyPr>
          <a:lstStyle>
            <a:lvl1pPr>
              <a:defRPr sz="3200" b="1">
                <a:solidFill>
                  <a:schemeClr val="tx1">
                    <a:lumMod val="65000"/>
                    <a:lumOff val="35000"/>
                  </a:schemeClr>
                </a:solidFill>
                <a:latin typeface="黑体" panose="02010609060101010101" pitchFamily="49" charset="-122"/>
                <a:ea typeface="黑体" panose="02010609060101010101" pitchFamily="49" charset="-122"/>
              </a:defRPr>
            </a:lvl1pPr>
          </a:lstStyle>
          <a:p>
            <a:r>
              <a:rPr lang="zh-CN" altLang="en-US" noProof="1"/>
              <a:t>单击此处编辑母版标题样式</a:t>
            </a:r>
            <a:endParaRPr lang="zh-CN" altLang="en-US" noProof="1"/>
          </a:p>
        </p:txBody>
      </p:sp>
      <p:sp>
        <p:nvSpPr>
          <p:cNvPr id="13" name="文本占位符 12"/>
          <p:cNvSpPr>
            <a:spLocks noGrp="1"/>
          </p:cNvSpPr>
          <p:nvPr>
            <p:ph type="body" sz="quarter" idx="13"/>
          </p:nvPr>
        </p:nvSpPr>
        <p:spPr>
          <a:xfrm>
            <a:off x="1295400" y="802640"/>
            <a:ext cx="5621338" cy="354013"/>
          </a:xfrm>
        </p:spPr>
        <p:txBody>
          <a:bodyPr>
            <a:noAutofit/>
          </a:bodyPr>
          <a:lstStyle>
            <a:lvl1pPr marL="0" indent="0">
              <a:buNone/>
              <a:defRPr sz="2000">
                <a:solidFill>
                  <a:schemeClr val="tx1">
                    <a:lumMod val="50000"/>
                    <a:lumOff val="50000"/>
                  </a:schemeClr>
                </a:solidFill>
                <a:latin typeface="黑体" panose="02010609060101010101" pitchFamily="49" charset="-122"/>
                <a:ea typeface="黑体" panose="02010609060101010101" pitchFamily="49" charset="-122"/>
              </a:defRPr>
            </a:lvl1pPr>
          </a:lstStyle>
          <a:p>
            <a:pPr lvl="0"/>
            <a:endParaRPr lang="zh-CN" altLang="en-US" noProof="1"/>
          </a:p>
        </p:txBody>
      </p:sp>
      <p:sp>
        <p:nvSpPr>
          <p:cNvPr id="14" name="日期占位符 3"/>
          <p:cNvSpPr>
            <a:spLocks noGrp="1"/>
          </p:cNvSpPr>
          <p:nvPr>
            <p:ph type="dt" sz="half" idx="17"/>
          </p:nvPr>
        </p:nvSpPr>
        <p:spPr/>
        <p:txBody>
          <a:bodyPr/>
          <a:lstStyle>
            <a:lvl1pPr>
              <a:defRPr/>
            </a:lvl1pPr>
          </a:lstStyle>
          <a:p>
            <a:pPr>
              <a:defRPr/>
            </a:pPr>
            <a:endParaRPr lang="zh-CN" altLang="en-US"/>
          </a:p>
        </p:txBody>
      </p:sp>
      <p:sp>
        <p:nvSpPr>
          <p:cNvPr id="15" name="页脚占位符 4"/>
          <p:cNvSpPr>
            <a:spLocks noGrp="1"/>
          </p:cNvSpPr>
          <p:nvPr>
            <p:ph type="ftr" sz="quarter" idx="18"/>
          </p:nvPr>
        </p:nvSpPr>
        <p:spPr/>
        <p:txBody>
          <a:bodyPr/>
          <a:lstStyle>
            <a:lvl1pPr>
              <a:defRPr/>
            </a:lvl1pPr>
          </a:lstStyle>
          <a:p>
            <a:pPr>
              <a:defRPr/>
            </a:pPr>
            <a:endParaRPr lang="zh-CN" altLang="en-US"/>
          </a:p>
        </p:txBody>
      </p:sp>
      <p:sp>
        <p:nvSpPr>
          <p:cNvPr id="16" name="灯片编号占位符 5"/>
          <p:cNvSpPr>
            <a:spLocks noGrp="1"/>
          </p:cNvSpPr>
          <p:nvPr>
            <p:ph type="sldNum" sz="quarter" idx="19"/>
          </p:nvPr>
        </p:nvSpPr>
        <p:spPr/>
        <p:txBody>
          <a:bodyPr/>
          <a:lstStyle>
            <a:lvl1pPr>
              <a:defRPr smtClean="0"/>
            </a:lvl1pPr>
          </a:lstStyle>
          <a:p>
            <a:pPr>
              <a:defRPr/>
            </a:pPr>
            <a:fld id="{E3818900-26F5-49F5-9D46-8CDDC5A6EF31}" type="slidenum">
              <a:rPr lang="zh-CN" altLang="en-US"/>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椭圆 3"/>
          <p:cNvSpPr/>
          <p:nvPr/>
        </p:nvSpPr>
        <p:spPr>
          <a:xfrm>
            <a:off x="1408113" y="2114550"/>
            <a:ext cx="2681287" cy="2681288"/>
          </a:xfrm>
          <a:prstGeom prst="ellipse">
            <a:avLst/>
          </a:prstGeom>
          <a:solidFill>
            <a:srgbClr val="F7F7F7"/>
          </a:solidFill>
          <a:ln>
            <a:noFill/>
          </a:ln>
          <a:effectLst>
            <a:outerShdw blurRad="330200" dist="38100" dir="2700000" algn="tl"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cs typeface="Arial" panose="020B0604020202020204" pitchFamily="34" charset="0"/>
              <a:sym typeface="+mn-ea"/>
            </a:endParaRPr>
          </a:p>
        </p:txBody>
      </p:sp>
      <p:sp>
        <p:nvSpPr>
          <p:cNvPr id="5" name="椭圆 7"/>
          <p:cNvSpPr/>
          <p:nvPr/>
        </p:nvSpPr>
        <p:spPr>
          <a:xfrm>
            <a:off x="1574800" y="2266950"/>
            <a:ext cx="2378075" cy="2376488"/>
          </a:xfrm>
          <a:prstGeom prst="ellipse">
            <a:avLst/>
          </a:prstGeom>
          <a:solidFill>
            <a:srgbClr val="FFFFFF"/>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cs typeface="Arial" panose="020B0604020202020204" pitchFamily="34" charset="0"/>
            </a:endParaRPr>
          </a:p>
        </p:txBody>
      </p:sp>
      <p:cxnSp>
        <p:nvCxnSpPr>
          <p:cNvPr id="6" name="直接连接符 5"/>
          <p:cNvCxnSpPr/>
          <p:nvPr/>
        </p:nvCxnSpPr>
        <p:spPr>
          <a:xfrm>
            <a:off x="4762500" y="3602038"/>
            <a:ext cx="494823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椭圆 6"/>
          <p:cNvSpPr/>
          <p:nvPr/>
        </p:nvSpPr>
        <p:spPr>
          <a:xfrm>
            <a:off x="9802813" y="3541713"/>
            <a:ext cx="115887" cy="11588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cs typeface="Arial" panose="020B0604020202020204" pitchFamily="34" charset="0"/>
            </a:endParaRPr>
          </a:p>
        </p:txBody>
      </p:sp>
      <p:sp>
        <p:nvSpPr>
          <p:cNvPr id="8" name="椭圆 7"/>
          <p:cNvSpPr/>
          <p:nvPr/>
        </p:nvSpPr>
        <p:spPr>
          <a:xfrm>
            <a:off x="10299700" y="3541713"/>
            <a:ext cx="115888" cy="11588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cs typeface="Arial" panose="020B0604020202020204" pitchFamily="34" charset="0"/>
            </a:endParaRPr>
          </a:p>
        </p:txBody>
      </p:sp>
      <p:sp>
        <p:nvSpPr>
          <p:cNvPr id="9" name="椭圆 8"/>
          <p:cNvSpPr/>
          <p:nvPr/>
        </p:nvSpPr>
        <p:spPr>
          <a:xfrm>
            <a:off x="9967913" y="3541713"/>
            <a:ext cx="115887" cy="11588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cs typeface="Arial" panose="020B0604020202020204" pitchFamily="34" charset="0"/>
            </a:endParaRPr>
          </a:p>
        </p:txBody>
      </p:sp>
      <p:sp>
        <p:nvSpPr>
          <p:cNvPr id="10" name="椭圆 9"/>
          <p:cNvSpPr/>
          <p:nvPr/>
        </p:nvSpPr>
        <p:spPr>
          <a:xfrm>
            <a:off x="10134600" y="3541713"/>
            <a:ext cx="115888" cy="11588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cs typeface="Arial" panose="020B0604020202020204" pitchFamily="34" charset="0"/>
            </a:endParaRPr>
          </a:p>
        </p:txBody>
      </p:sp>
      <p:sp>
        <p:nvSpPr>
          <p:cNvPr id="11" name="KSO_Shape"/>
          <p:cNvSpPr/>
          <p:nvPr/>
        </p:nvSpPr>
        <p:spPr>
          <a:xfrm rot="237355">
            <a:off x="2771775" y="2308225"/>
            <a:ext cx="193675" cy="169863"/>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2" name="KSO_Shape"/>
          <p:cNvSpPr/>
          <p:nvPr/>
        </p:nvSpPr>
        <p:spPr>
          <a:xfrm rot="1275228">
            <a:off x="3003550" y="2360613"/>
            <a:ext cx="193675" cy="169862"/>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3" name="KSO_Shape"/>
          <p:cNvSpPr/>
          <p:nvPr/>
        </p:nvSpPr>
        <p:spPr>
          <a:xfrm rot="2175228">
            <a:off x="3209925" y="2478088"/>
            <a:ext cx="193675" cy="171450"/>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4" name="KSO_Shape"/>
          <p:cNvSpPr/>
          <p:nvPr/>
        </p:nvSpPr>
        <p:spPr>
          <a:xfrm rot="3075228">
            <a:off x="3363119" y="2640806"/>
            <a:ext cx="193675" cy="169863"/>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5" name="KSO_Shape"/>
          <p:cNvSpPr/>
          <p:nvPr/>
        </p:nvSpPr>
        <p:spPr>
          <a:xfrm rot="298659" flipH="1" flipV="1">
            <a:off x="2470150" y="4416425"/>
            <a:ext cx="193675" cy="171450"/>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6" name="KSO_Shape"/>
          <p:cNvSpPr/>
          <p:nvPr/>
        </p:nvSpPr>
        <p:spPr>
          <a:xfrm rot="1336532" flipH="1" flipV="1">
            <a:off x="2243138" y="4365625"/>
            <a:ext cx="193675" cy="169863"/>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7" name="KSO_Shape"/>
          <p:cNvSpPr/>
          <p:nvPr/>
        </p:nvSpPr>
        <p:spPr>
          <a:xfrm rot="2236532" flipH="1" flipV="1">
            <a:off x="2039938" y="4243388"/>
            <a:ext cx="193675" cy="169862"/>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8" name="KSO_Shape"/>
          <p:cNvSpPr/>
          <p:nvPr/>
        </p:nvSpPr>
        <p:spPr>
          <a:xfrm rot="3136532" flipH="1" flipV="1">
            <a:off x="1889919" y="4079081"/>
            <a:ext cx="193675" cy="169863"/>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2" name="标题 1"/>
          <p:cNvSpPr>
            <a:spLocks noGrp="1"/>
          </p:cNvSpPr>
          <p:nvPr>
            <p:ph type="title"/>
          </p:nvPr>
        </p:nvSpPr>
        <p:spPr>
          <a:xfrm>
            <a:off x="4730750" y="2895613"/>
            <a:ext cx="4979670" cy="564898"/>
          </a:xfrm>
        </p:spPr>
        <p:txBody>
          <a:bodyPr anchor="b">
            <a:normAutofit/>
          </a:bodyPr>
          <a:lstStyle>
            <a:lvl1pPr>
              <a:defRPr sz="2800" b="1">
                <a:solidFill>
                  <a:schemeClr val="tx1">
                    <a:lumMod val="65000"/>
                    <a:lumOff val="35000"/>
                  </a:schemeClr>
                </a:solidFill>
              </a:defRPr>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4730750" y="3753579"/>
            <a:ext cx="4979670" cy="581108"/>
          </a:xfrm>
        </p:spPr>
        <p:txBody>
          <a:bodyPr>
            <a:normAutofit/>
          </a:bodyPr>
          <a:lstStyle>
            <a:lvl1pPr marL="0" indent="0">
              <a:buNone/>
              <a:defRPr sz="1400">
                <a:solidFill>
                  <a:schemeClr val="tx1">
                    <a:lumMod val="50000"/>
                    <a:lumOff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noProof="1"/>
              <a:t>单击此处编辑母版文本样式</a:t>
            </a:r>
            <a:endParaRPr lang="zh-CN" altLang="en-US" noProof="1"/>
          </a:p>
        </p:txBody>
      </p:sp>
      <p:sp>
        <p:nvSpPr>
          <p:cNvPr id="19" name="日期占位符 3"/>
          <p:cNvSpPr>
            <a:spLocks noGrp="1"/>
          </p:cNvSpPr>
          <p:nvPr>
            <p:ph type="dt" sz="half" idx="10"/>
          </p:nvPr>
        </p:nvSpPr>
        <p:spPr/>
        <p:txBody>
          <a:bodyPr/>
          <a:lstStyle>
            <a:lvl1pPr>
              <a:defRPr/>
            </a:lvl1pPr>
          </a:lstStyle>
          <a:p>
            <a:pPr lvl="0" eaLnBrk="1" hangingPunct="1"/>
            <a:fld id="{BB962C8B-B14F-4D97-AF65-F5344CB8AC3E}" type="datetime1">
              <a:rPr lang="zh-CN" altLang="en-US" dirty="0">
                <a:latin typeface="Arial" panose="020B0604020202020204" pitchFamily="34" charset="0"/>
              </a:rPr>
            </a:fld>
            <a:endParaRPr lang="zh-CN" altLang="en-US" dirty="0">
              <a:latin typeface="Arial" panose="020B0604020202020204" pitchFamily="34" charset="0"/>
            </a:endParaRPr>
          </a:p>
        </p:txBody>
      </p:sp>
      <p:sp>
        <p:nvSpPr>
          <p:cNvPr id="20" name="页脚占位符 4"/>
          <p:cNvSpPr>
            <a:spLocks noGrp="1"/>
          </p:cNvSpPr>
          <p:nvPr>
            <p:ph type="ftr" sz="quarter" idx="11"/>
          </p:nvPr>
        </p:nvSpPr>
        <p:spPr/>
        <p:txBody>
          <a:bodyPr/>
          <a:lstStyle>
            <a:lvl1pPr>
              <a:defRPr/>
            </a:lvl1pPr>
          </a:lstStyle>
          <a:p>
            <a:pPr lvl="0" eaLnBrk="1" hangingPunct="1"/>
            <a:endParaRPr lang="zh-CN" altLang="en-US" dirty="0">
              <a:latin typeface="Arial" panose="020B0604020202020204" pitchFamily="34" charset="0"/>
            </a:endParaRPr>
          </a:p>
        </p:txBody>
      </p:sp>
      <p:sp>
        <p:nvSpPr>
          <p:cNvPr id="21" name="灯片编号占位符 5"/>
          <p:cNvSpPr>
            <a:spLocks noGrp="1"/>
          </p:cNvSpPr>
          <p:nvPr>
            <p:ph type="sldNum" sz="quarter" idx="12"/>
          </p:nvPr>
        </p:nvSpPr>
        <p:spPr/>
        <p:txBody>
          <a:bodyPr/>
          <a:lstStyle>
            <a:lvl1pPr>
              <a:defRPr smtClean="0"/>
            </a:lvl1pPr>
          </a:lstStyle>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横排四项">
    <p:spTree>
      <p:nvGrpSpPr>
        <p:cNvPr id="1" name=""/>
        <p:cNvGrpSpPr/>
        <p:nvPr/>
      </p:nvGrpSpPr>
      <p:grpSpPr>
        <a:xfrm>
          <a:off x="0" y="0"/>
          <a:ext cx="0" cy="0"/>
          <a:chOff x="0" y="0"/>
          <a:chExt cx="0" cy="0"/>
        </a:xfrm>
      </p:grpSpPr>
      <p:sp>
        <p:nvSpPr>
          <p:cNvPr id="17" name="任意多边形: 形状 45"/>
          <p:cNvSpPr/>
          <p:nvPr>
            <p:custDataLst>
              <p:tags r:id="rId2"/>
            </p:custDataLst>
          </p:nvPr>
        </p:nvSpPr>
        <p:spPr>
          <a:xfrm>
            <a:off x="0" y="-6350"/>
            <a:ext cx="1173163" cy="1162050"/>
          </a:xfrm>
          <a:custGeom>
            <a:avLst/>
            <a:gdLst>
              <a:gd name="connsiteX0" fmla="*/ 0 w 1172915"/>
              <a:gd name="connsiteY0" fmla="*/ 0 h 1162285"/>
              <a:gd name="connsiteX1" fmla="*/ 1172915 w 1172915"/>
              <a:gd name="connsiteY1" fmla="*/ 0 h 1162285"/>
              <a:gd name="connsiteX2" fmla="*/ 1167422 w 1172915"/>
              <a:gd name="connsiteY2" fmla="*/ 108787 h 1162285"/>
              <a:gd name="connsiteX3" fmla="*/ 0 w 1172915"/>
              <a:gd name="connsiteY3" fmla="*/ 1162285 h 1162285"/>
            </a:gdLst>
            <a:ahLst/>
            <a:cxnLst>
              <a:cxn ang="0">
                <a:pos x="connsiteX0" y="connsiteY0"/>
              </a:cxn>
              <a:cxn ang="0">
                <a:pos x="connsiteX1" y="connsiteY1"/>
              </a:cxn>
              <a:cxn ang="0">
                <a:pos x="connsiteX2" y="connsiteY2"/>
              </a:cxn>
              <a:cxn ang="0">
                <a:pos x="connsiteX3" y="connsiteY3"/>
              </a:cxn>
            </a:cxnLst>
            <a:rect l="l" t="t" r="r" b="b"/>
            <a:pathLst>
              <a:path w="1172915" h="1162285">
                <a:moveTo>
                  <a:pt x="0" y="0"/>
                </a:moveTo>
                <a:lnTo>
                  <a:pt x="1172915" y="0"/>
                </a:lnTo>
                <a:lnTo>
                  <a:pt x="1167422" y="108787"/>
                </a:lnTo>
                <a:cubicBezTo>
                  <a:pt x="1107328" y="700521"/>
                  <a:pt x="607589" y="1162285"/>
                  <a:pt x="0" y="1162285"/>
                </a:cubicBezTo>
                <a:close/>
              </a:path>
            </a:pathLst>
          </a:custGeom>
          <a:solidFill>
            <a:srgbClr val="F7F7F7"/>
          </a:solidFill>
          <a:ln>
            <a:noFill/>
          </a:ln>
          <a:effectLst>
            <a:outerShdw blurRad="330200" dist="38100" dir="2700000" algn="tl"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18" name="任意多边形: 形状 46"/>
          <p:cNvSpPr/>
          <p:nvPr>
            <p:custDataLst>
              <p:tags r:id="rId3"/>
            </p:custDataLst>
          </p:nvPr>
        </p:nvSpPr>
        <p:spPr>
          <a:xfrm>
            <a:off x="0" y="-6350"/>
            <a:ext cx="1036638" cy="1036638"/>
          </a:xfrm>
          <a:custGeom>
            <a:avLst/>
            <a:gdLst>
              <a:gd name="connsiteX0" fmla="*/ 0 w 1036320"/>
              <a:gd name="connsiteY0" fmla="*/ 0 h 1036320"/>
              <a:gd name="connsiteX1" fmla="*/ 1036320 w 1036320"/>
              <a:gd name="connsiteY1" fmla="*/ 0 h 1036320"/>
              <a:gd name="connsiteX2" fmla="*/ 0 w 1036320"/>
              <a:gd name="connsiteY2" fmla="*/ 1036320 h 1036320"/>
            </a:gdLst>
            <a:ahLst/>
            <a:cxnLst>
              <a:cxn ang="0">
                <a:pos x="connsiteX0" y="connsiteY0"/>
              </a:cxn>
              <a:cxn ang="0">
                <a:pos x="connsiteX1" y="connsiteY1"/>
              </a:cxn>
              <a:cxn ang="0">
                <a:pos x="connsiteX2" y="connsiteY2"/>
              </a:cxn>
            </a:cxnLst>
            <a:rect l="l" t="t" r="r" b="b"/>
            <a:pathLst>
              <a:path w="1036320" h="1036320">
                <a:moveTo>
                  <a:pt x="0" y="0"/>
                </a:moveTo>
                <a:lnTo>
                  <a:pt x="1036320" y="0"/>
                </a:lnTo>
                <a:cubicBezTo>
                  <a:pt x="1036320" y="572344"/>
                  <a:pt x="572344" y="1036320"/>
                  <a:pt x="0" y="1036320"/>
                </a:cubicBezTo>
                <a:close/>
              </a:path>
            </a:pathLst>
          </a:custGeom>
          <a:solidFill>
            <a:srgbClr val="FFFFFF"/>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19" name="KSO_Shape"/>
          <p:cNvSpPr/>
          <p:nvPr>
            <p:custDataLst>
              <p:tags r:id="rId4"/>
            </p:custDataLst>
          </p:nvPr>
        </p:nvSpPr>
        <p:spPr>
          <a:xfrm rot="6188927">
            <a:off x="784226" y="434975"/>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20" name="KSO_Shape"/>
          <p:cNvSpPr/>
          <p:nvPr>
            <p:custDataLst>
              <p:tags r:id="rId5"/>
            </p:custDataLst>
          </p:nvPr>
        </p:nvSpPr>
        <p:spPr>
          <a:xfrm rot="7226800">
            <a:off x="745332" y="535781"/>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21" name="KSO_Shape"/>
          <p:cNvSpPr/>
          <p:nvPr>
            <p:custDataLst>
              <p:tags r:id="rId6"/>
            </p:custDataLst>
          </p:nvPr>
        </p:nvSpPr>
        <p:spPr>
          <a:xfrm rot="8126800">
            <a:off x="676275" y="620713"/>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22" name="KSO_Shape"/>
          <p:cNvSpPr/>
          <p:nvPr>
            <p:custDataLst>
              <p:tags r:id="rId7"/>
            </p:custDataLst>
          </p:nvPr>
        </p:nvSpPr>
        <p:spPr>
          <a:xfrm rot="9026800">
            <a:off x="590550" y="677863"/>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23" name="椭圆 22"/>
          <p:cNvSpPr/>
          <p:nvPr>
            <p:custDataLst>
              <p:tags r:id="rId8"/>
            </p:custDataLst>
          </p:nvPr>
        </p:nvSpPr>
        <p:spPr>
          <a:xfrm>
            <a:off x="9520238" y="3194050"/>
            <a:ext cx="415925" cy="4159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solidFill>
                <a:schemeClr val="tx1"/>
              </a:solidFill>
              <a:latin typeface="黑体" panose="02010609060101010101" pitchFamily="49" charset="-122"/>
              <a:ea typeface="黑体" panose="02010609060101010101" pitchFamily="49" charset="-122"/>
              <a:sym typeface="+mn-lt"/>
            </a:endParaRPr>
          </a:p>
        </p:txBody>
      </p:sp>
      <p:sp>
        <p:nvSpPr>
          <p:cNvPr id="24" name="椭圆 23"/>
          <p:cNvSpPr/>
          <p:nvPr>
            <p:custDataLst>
              <p:tags r:id="rId9"/>
            </p:custDataLst>
          </p:nvPr>
        </p:nvSpPr>
        <p:spPr>
          <a:xfrm>
            <a:off x="2160588" y="3157538"/>
            <a:ext cx="415925" cy="41592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solidFill>
                <a:schemeClr val="tx1"/>
              </a:solidFill>
              <a:latin typeface="黑体" panose="02010609060101010101" pitchFamily="49" charset="-122"/>
              <a:ea typeface="黑体" panose="02010609060101010101" pitchFamily="49" charset="-122"/>
              <a:sym typeface="+mn-lt"/>
            </a:endParaRPr>
          </a:p>
        </p:txBody>
      </p:sp>
      <p:sp>
        <p:nvSpPr>
          <p:cNvPr id="46" name="文本占位符 45"/>
          <p:cNvSpPr>
            <a:spLocks noGrp="1"/>
          </p:cNvSpPr>
          <p:nvPr>
            <p:ph type="body" sz="quarter" idx="14"/>
          </p:nvPr>
        </p:nvSpPr>
        <p:spPr>
          <a:xfrm>
            <a:off x="1785938" y="1727200"/>
            <a:ext cx="8610600" cy="592138"/>
          </a:xfrm>
        </p:spPr>
        <p:txBody>
          <a:bodyPr>
            <a:normAutofit/>
          </a:bodyPr>
          <a:lstStyle>
            <a:lvl1pPr marL="0" indent="0" algn="ctr">
              <a:buNone/>
              <a:defRPr sz="2400">
                <a:solidFill>
                  <a:schemeClr val="tx1">
                    <a:lumMod val="65000"/>
                    <a:lumOff val="35000"/>
                  </a:schemeClr>
                </a:solidFill>
              </a:defRPr>
            </a:lvl1pPr>
          </a:lstStyle>
          <a:p>
            <a:pPr lvl="0"/>
            <a:endParaRPr lang="zh-CN" altLang="en-US" noProof="1" smtClean="0"/>
          </a:p>
        </p:txBody>
      </p:sp>
      <p:sp>
        <p:nvSpPr>
          <p:cNvPr id="48" name="图片占位符 47"/>
          <p:cNvSpPr>
            <a:spLocks noGrp="1"/>
          </p:cNvSpPr>
          <p:nvPr>
            <p:ph type="pic" sz="quarter" idx="15"/>
          </p:nvPr>
        </p:nvSpPr>
        <p:spPr>
          <a:xfrm>
            <a:off x="1373135" y="2541905"/>
            <a:ext cx="1985380" cy="2024380"/>
          </a:xfrm>
        </p:spPr>
        <p:txBody>
          <a:bodyPr/>
          <a:lstStyle/>
          <a:p>
            <a:pPr lvl="0"/>
            <a:endParaRPr lang="zh-CN" altLang="en-US" noProof="1"/>
          </a:p>
        </p:txBody>
      </p:sp>
      <p:sp>
        <p:nvSpPr>
          <p:cNvPr id="49" name="图片占位符 47"/>
          <p:cNvSpPr>
            <a:spLocks noGrp="1"/>
          </p:cNvSpPr>
          <p:nvPr>
            <p:ph type="pic" sz="quarter" idx="16"/>
          </p:nvPr>
        </p:nvSpPr>
        <p:spPr>
          <a:xfrm>
            <a:off x="3796797" y="2541905"/>
            <a:ext cx="1985380" cy="2024380"/>
          </a:xfrm>
        </p:spPr>
        <p:txBody>
          <a:bodyPr/>
          <a:lstStyle/>
          <a:p>
            <a:pPr lvl="0"/>
            <a:endParaRPr lang="zh-CN" altLang="en-US" noProof="1"/>
          </a:p>
        </p:txBody>
      </p:sp>
      <p:sp>
        <p:nvSpPr>
          <p:cNvPr id="50" name="图片占位符 47"/>
          <p:cNvSpPr>
            <a:spLocks noGrp="1"/>
          </p:cNvSpPr>
          <p:nvPr>
            <p:ph type="pic" sz="quarter" idx="17"/>
          </p:nvPr>
        </p:nvSpPr>
        <p:spPr>
          <a:xfrm>
            <a:off x="6215697" y="2541905"/>
            <a:ext cx="1985380" cy="2024380"/>
          </a:xfrm>
        </p:spPr>
        <p:txBody>
          <a:bodyPr/>
          <a:lstStyle/>
          <a:p>
            <a:pPr lvl="0"/>
            <a:endParaRPr lang="zh-CN" altLang="en-US" noProof="1"/>
          </a:p>
        </p:txBody>
      </p:sp>
      <p:sp>
        <p:nvSpPr>
          <p:cNvPr id="51" name="图片占位符 47"/>
          <p:cNvSpPr>
            <a:spLocks noGrp="1"/>
          </p:cNvSpPr>
          <p:nvPr>
            <p:ph type="pic" sz="quarter" idx="18"/>
          </p:nvPr>
        </p:nvSpPr>
        <p:spPr>
          <a:xfrm>
            <a:off x="8634597" y="2541905"/>
            <a:ext cx="1985380" cy="2024380"/>
          </a:xfrm>
        </p:spPr>
        <p:txBody>
          <a:bodyPr/>
          <a:lstStyle/>
          <a:p>
            <a:pPr lvl="0"/>
            <a:endParaRPr lang="zh-CN" altLang="en-US" noProof="1"/>
          </a:p>
        </p:txBody>
      </p:sp>
      <p:sp>
        <p:nvSpPr>
          <p:cNvPr id="53" name="文本占位符 52"/>
          <p:cNvSpPr>
            <a:spLocks noGrp="1"/>
          </p:cNvSpPr>
          <p:nvPr>
            <p:ph type="body" sz="quarter" idx="19"/>
          </p:nvPr>
        </p:nvSpPr>
        <p:spPr>
          <a:xfrm>
            <a:off x="1295082" y="4583112"/>
            <a:ext cx="2138363" cy="461963"/>
          </a:xfrm>
        </p:spPr>
        <p:txBody>
          <a:bodyPr>
            <a:normAutofit/>
          </a:bodyPr>
          <a:lstStyle>
            <a:lvl1pPr marL="0" indent="0">
              <a:buNone/>
              <a:defRPr sz="2000" baseline="0">
                <a:solidFill>
                  <a:schemeClr val="bg2">
                    <a:lumMod val="10000"/>
                  </a:schemeClr>
                </a:solidFill>
              </a:defRPr>
            </a:lvl1pPr>
          </a:lstStyle>
          <a:p>
            <a:pPr lvl="0"/>
            <a:endParaRPr lang="zh-CN" altLang="en-US" noProof="1"/>
          </a:p>
        </p:txBody>
      </p:sp>
      <p:sp>
        <p:nvSpPr>
          <p:cNvPr id="54" name="文本占位符 52"/>
          <p:cNvSpPr>
            <a:spLocks noGrp="1"/>
          </p:cNvSpPr>
          <p:nvPr>
            <p:ph type="body" sz="quarter" idx="20"/>
          </p:nvPr>
        </p:nvSpPr>
        <p:spPr>
          <a:xfrm>
            <a:off x="3720305" y="4583112"/>
            <a:ext cx="2138363" cy="461963"/>
          </a:xfrm>
        </p:spPr>
        <p:txBody>
          <a:bodyPr>
            <a:normAutofit/>
          </a:bodyPr>
          <a:lstStyle>
            <a:lvl1pPr marL="0" indent="0">
              <a:buNone/>
              <a:defRPr sz="2000" baseline="0">
                <a:solidFill>
                  <a:schemeClr val="bg2">
                    <a:lumMod val="10000"/>
                  </a:schemeClr>
                </a:solidFill>
              </a:defRPr>
            </a:lvl1pPr>
          </a:lstStyle>
          <a:p>
            <a:pPr lvl="0"/>
            <a:endParaRPr lang="zh-CN" altLang="en-US" noProof="1"/>
          </a:p>
        </p:txBody>
      </p:sp>
      <p:sp>
        <p:nvSpPr>
          <p:cNvPr id="55" name="文本占位符 52"/>
          <p:cNvSpPr>
            <a:spLocks noGrp="1"/>
          </p:cNvSpPr>
          <p:nvPr>
            <p:ph type="body" sz="quarter" idx="21"/>
          </p:nvPr>
        </p:nvSpPr>
        <p:spPr>
          <a:xfrm>
            <a:off x="6139205" y="4583112"/>
            <a:ext cx="2138363" cy="461963"/>
          </a:xfrm>
        </p:spPr>
        <p:txBody>
          <a:bodyPr>
            <a:normAutofit/>
          </a:bodyPr>
          <a:lstStyle>
            <a:lvl1pPr marL="0" indent="0">
              <a:buNone/>
              <a:defRPr sz="2000" baseline="0">
                <a:solidFill>
                  <a:schemeClr val="bg2">
                    <a:lumMod val="10000"/>
                  </a:schemeClr>
                </a:solidFill>
              </a:defRPr>
            </a:lvl1pPr>
          </a:lstStyle>
          <a:p>
            <a:pPr lvl="0"/>
            <a:endParaRPr lang="zh-CN" altLang="en-US" noProof="1"/>
          </a:p>
        </p:txBody>
      </p:sp>
      <p:sp>
        <p:nvSpPr>
          <p:cNvPr id="56" name="文本占位符 52"/>
          <p:cNvSpPr>
            <a:spLocks noGrp="1"/>
          </p:cNvSpPr>
          <p:nvPr>
            <p:ph type="body" sz="quarter" idx="22"/>
          </p:nvPr>
        </p:nvSpPr>
        <p:spPr>
          <a:xfrm>
            <a:off x="8558105" y="4583112"/>
            <a:ext cx="2138363" cy="461963"/>
          </a:xfrm>
        </p:spPr>
        <p:txBody>
          <a:bodyPr>
            <a:normAutofit/>
          </a:bodyPr>
          <a:lstStyle>
            <a:lvl1pPr marL="0" indent="0">
              <a:buNone/>
              <a:defRPr sz="2000" baseline="0">
                <a:solidFill>
                  <a:schemeClr val="bg2">
                    <a:lumMod val="10000"/>
                  </a:schemeClr>
                </a:solidFill>
              </a:defRPr>
            </a:lvl1pPr>
          </a:lstStyle>
          <a:p>
            <a:pPr lvl="0"/>
            <a:endParaRPr lang="zh-CN" altLang="en-US" noProof="1"/>
          </a:p>
        </p:txBody>
      </p:sp>
      <p:sp>
        <p:nvSpPr>
          <p:cNvPr id="58" name="文本占位符 57"/>
          <p:cNvSpPr>
            <a:spLocks noGrp="1"/>
          </p:cNvSpPr>
          <p:nvPr>
            <p:ph type="body" sz="quarter" idx="23"/>
          </p:nvPr>
        </p:nvSpPr>
        <p:spPr>
          <a:xfrm>
            <a:off x="1295081" y="5062538"/>
            <a:ext cx="2138363" cy="1138237"/>
          </a:xfrm>
        </p:spPr>
        <p:txBody>
          <a:bodyPr/>
          <a:lstStyle>
            <a:lvl1pPr marL="0" indent="0">
              <a:buNone/>
              <a:defRPr sz="1400" baseline="0">
                <a:solidFill>
                  <a:schemeClr val="tx1">
                    <a:lumMod val="50000"/>
                    <a:lumOff val="50000"/>
                  </a:schemeClr>
                </a:solidFill>
              </a:defRPr>
            </a:lvl1pPr>
          </a:lstStyle>
          <a:p>
            <a:pPr lvl="0"/>
            <a:endParaRPr lang="zh-CN" altLang="en-US" noProof="1"/>
          </a:p>
        </p:txBody>
      </p:sp>
      <p:sp>
        <p:nvSpPr>
          <p:cNvPr id="59" name="文本占位符 57"/>
          <p:cNvSpPr>
            <a:spLocks noGrp="1"/>
          </p:cNvSpPr>
          <p:nvPr>
            <p:ph type="body" sz="quarter" idx="24"/>
          </p:nvPr>
        </p:nvSpPr>
        <p:spPr>
          <a:xfrm>
            <a:off x="3720305" y="5062538"/>
            <a:ext cx="2138363" cy="1138237"/>
          </a:xfrm>
        </p:spPr>
        <p:txBody>
          <a:bodyPr/>
          <a:lstStyle>
            <a:lvl1pPr marL="0" indent="0">
              <a:buNone/>
              <a:defRPr sz="1400" baseline="0">
                <a:solidFill>
                  <a:schemeClr val="tx1">
                    <a:lumMod val="50000"/>
                    <a:lumOff val="50000"/>
                  </a:schemeClr>
                </a:solidFill>
              </a:defRPr>
            </a:lvl1pPr>
          </a:lstStyle>
          <a:p>
            <a:pPr lvl="0"/>
            <a:endParaRPr lang="zh-CN" altLang="en-US" noProof="1"/>
          </a:p>
        </p:txBody>
      </p:sp>
      <p:sp>
        <p:nvSpPr>
          <p:cNvPr id="60" name="文本占位符 57"/>
          <p:cNvSpPr>
            <a:spLocks noGrp="1"/>
          </p:cNvSpPr>
          <p:nvPr>
            <p:ph type="body" sz="quarter" idx="25"/>
          </p:nvPr>
        </p:nvSpPr>
        <p:spPr>
          <a:xfrm>
            <a:off x="6139205" y="5062538"/>
            <a:ext cx="2138363" cy="1138237"/>
          </a:xfrm>
        </p:spPr>
        <p:txBody>
          <a:bodyPr/>
          <a:lstStyle>
            <a:lvl1pPr marL="0" indent="0">
              <a:buNone/>
              <a:defRPr sz="1400" baseline="0">
                <a:solidFill>
                  <a:schemeClr val="tx1">
                    <a:lumMod val="50000"/>
                    <a:lumOff val="50000"/>
                  </a:schemeClr>
                </a:solidFill>
              </a:defRPr>
            </a:lvl1pPr>
          </a:lstStyle>
          <a:p>
            <a:pPr lvl="0"/>
            <a:endParaRPr lang="zh-CN" altLang="en-US" noProof="1"/>
          </a:p>
        </p:txBody>
      </p:sp>
      <p:sp>
        <p:nvSpPr>
          <p:cNvPr id="61" name="文本占位符 57"/>
          <p:cNvSpPr>
            <a:spLocks noGrp="1"/>
          </p:cNvSpPr>
          <p:nvPr>
            <p:ph type="body" sz="quarter" idx="26"/>
          </p:nvPr>
        </p:nvSpPr>
        <p:spPr>
          <a:xfrm>
            <a:off x="8558105" y="5045075"/>
            <a:ext cx="2138363" cy="1138237"/>
          </a:xfrm>
        </p:spPr>
        <p:txBody>
          <a:bodyPr/>
          <a:lstStyle>
            <a:lvl1pPr marL="0" indent="0">
              <a:buNone/>
              <a:defRPr sz="1400" baseline="0">
                <a:solidFill>
                  <a:schemeClr val="tx1">
                    <a:lumMod val="50000"/>
                    <a:lumOff val="50000"/>
                  </a:schemeClr>
                </a:solidFill>
              </a:defRPr>
            </a:lvl1pPr>
          </a:lstStyle>
          <a:p>
            <a:pPr lvl="0"/>
            <a:endParaRPr lang="zh-CN" altLang="en-US" noProof="1"/>
          </a:p>
        </p:txBody>
      </p:sp>
      <p:sp>
        <p:nvSpPr>
          <p:cNvPr id="3" name="标题 2"/>
          <p:cNvSpPr>
            <a:spLocks noGrp="1"/>
          </p:cNvSpPr>
          <p:nvPr>
            <p:ph type="title"/>
          </p:nvPr>
        </p:nvSpPr>
        <p:spPr>
          <a:xfrm>
            <a:off x="1268730" y="276226"/>
            <a:ext cx="9774555" cy="518160"/>
          </a:xfrm>
        </p:spPr>
        <p:txBody>
          <a:bodyPr>
            <a:noAutofit/>
          </a:bodyPr>
          <a:lstStyle>
            <a:lvl1pPr>
              <a:defRPr sz="3200" b="1">
                <a:solidFill>
                  <a:schemeClr val="tx1">
                    <a:lumMod val="65000"/>
                    <a:lumOff val="35000"/>
                  </a:schemeClr>
                </a:solidFill>
                <a:latin typeface="黑体" panose="02010609060101010101" pitchFamily="49" charset="-122"/>
                <a:ea typeface="黑体" panose="02010609060101010101" pitchFamily="49" charset="-122"/>
              </a:defRPr>
            </a:lvl1pPr>
          </a:lstStyle>
          <a:p>
            <a:r>
              <a:rPr lang="zh-CN" altLang="en-US" noProof="1"/>
              <a:t>单击此处编辑母版标题样式</a:t>
            </a:r>
            <a:endParaRPr lang="zh-CN" altLang="en-US" noProof="1"/>
          </a:p>
        </p:txBody>
      </p:sp>
      <p:sp>
        <p:nvSpPr>
          <p:cNvPr id="13" name="文本占位符 12"/>
          <p:cNvSpPr>
            <a:spLocks noGrp="1"/>
          </p:cNvSpPr>
          <p:nvPr>
            <p:ph type="body" sz="quarter" idx="13"/>
          </p:nvPr>
        </p:nvSpPr>
        <p:spPr>
          <a:xfrm>
            <a:off x="1295400" y="802640"/>
            <a:ext cx="5621338" cy="354013"/>
          </a:xfrm>
        </p:spPr>
        <p:txBody>
          <a:bodyPr>
            <a:noAutofit/>
          </a:bodyPr>
          <a:lstStyle>
            <a:lvl1pPr marL="0" indent="0">
              <a:buNone/>
              <a:defRPr sz="2000">
                <a:solidFill>
                  <a:schemeClr val="tx1">
                    <a:lumMod val="50000"/>
                    <a:lumOff val="50000"/>
                  </a:schemeClr>
                </a:solidFill>
                <a:latin typeface="黑体" panose="02010609060101010101" pitchFamily="49" charset="-122"/>
                <a:ea typeface="黑体" panose="02010609060101010101" pitchFamily="49" charset="-122"/>
              </a:defRPr>
            </a:lvl1pPr>
          </a:lstStyle>
          <a:p>
            <a:pPr lvl="0"/>
            <a:endParaRPr lang="zh-CN" altLang="en-US" noProof="1"/>
          </a:p>
        </p:txBody>
      </p:sp>
      <p:sp>
        <p:nvSpPr>
          <p:cNvPr id="25" name="日期占位符 3"/>
          <p:cNvSpPr>
            <a:spLocks noGrp="1"/>
          </p:cNvSpPr>
          <p:nvPr>
            <p:ph type="dt" sz="half" idx="27"/>
          </p:nvPr>
        </p:nvSpPr>
        <p:spPr/>
        <p:txBody>
          <a:bodyPr/>
          <a:lstStyle>
            <a:lvl1pPr>
              <a:defRPr/>
            </a:lvl1pPr>
          </a:lstStyle>
          <a:p>
            <a:pPr>
              <a:defRPr/>
            </a:pPr>
            <a:endParaRPr lang="zh-CN" altLang="en-US"/>
          </a:p>
        </p:txBody>
      </p:sp>
      <p:sp>
        <p:nvSpPr>
          <p:cNvPr id="26" name="页脚占位符 4"/>
          <p:cNvSpPr>
            <a:spLocks noGrp="1"/>
          </p:cNvSpPr>
          <p:nvPr>
            <p:ph type="ftr" sz="quarter" idx="28"/>
          </p:nvPr>
        </p:nvSpPr>
        <p:spPr/>
        <p:txBody>
          <a:bodyPr/>
          <a:lstStyle>
            <a:lvl1pPr>
              <a:defRPr/>
            </a:lvl1pPr>
          </a:lstStyle>
          <a:p>
            <a:pPr>
              <a:defRPr/>
            </a:pPr>
            <a:endParaRPr lang="zh-CN" altLang="en-US"/>
          </a:p>
        </p:txBody>
      </p:sp>
      <p:sp>
        <p:nvSpPr>
          <p:cNvPr id="27" name="灯片编号占位符 5"/>
          <p:cNvSpPr>
            <a:spLocks noGrp="1"/>
          </p:cNvSpPr>
          <p:nvPr>
            <p:ph type="sldNum" sz="quarter" idx="29"/>
          </p:nvPr>
        </p:nvSpPr>
        <p:spPr/>
        <p:txBody>
          <a:bodyPr/>
          <a:lstStyle>
            <a:lvl1pPr>
              <a:defRPr smtClean="0"/>
            </a:lvl1pPr>
          </a:lstStyle>
          <a:p>
            <a:pPr>
              <a:defRPr/>
            </a:pPr>
            <a:fld id="{59F15CD5-A897-44BC-96B1-EA1DFA2014A5}" type="slidenum">
              <a:rPr lang="zh-CN" altLang="en-US"/>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6" name="任意多边形: 形状 45"/>
          <p:cNvSpPr/>
          <p:nvPr>
            <p:custDataLst>
              <p:tags r:id="rId2"/>
            </p:custDataLst>
          </p:nvPr>
        </p:nvSpPr>
        <p:spPr>
          <a:xfrm>
            <a:off x="0" y="-6350"/>
            <a:ext cx="1173163" cy="1162050"/>
          </a:xfrm>
          <a:custGeom>
            <a:avLst/>
            <a:gdLst>
              <a:gd name="connsiteX0" fmla="*/ 0 w 1172915"/>
              <a:gd name="connsiteY0" fmla="*/ 0 h 1162285"/>
              <a:gd name="connsiteX1" fmla="*/ 1172915 w 1172915"/>
              <a:gd name="connsiteY1" fmla="*/ 0 h 1162285"/>
              <a:gd name="connsiteX2" fmla="*/ 1167422 w 1172915"/>
              <a:gd name="connsiteY2" fmla="*/ 108787 h 1162285"/>
              <a:gd name="connsiteX3" fmla="*/ 0 w 1172915"/>
              <a:gd name="connsiteY3" fmla="*/ 1162285 h 1162285"/>
            </a:gdLst>
            <a:ahLst/>
            <a:cxnLst>
              <a:cxn ang="0">
                <a:pos x="connsiteX0" y="connsiteY0"/>
              </a:cxn>
              <a:cxn ang="0">
                <a:pos x="connsiteX1" y="connsiteY1"/>
              </a:cxn>
              <a:cxn ang="0">
                <a:pos x="connsiteX2" y="connsiteY2"/>
              </a:cxn>
              <a:cxn ang="0">
                <a:pos x="connsiteX3" y="connsiteY3"/>
              </a:cxn>
            </a:cxnLst>
            <a:rect l="l" t="t" r="r" b="b"/>
            <a:pathLst>
              <a:path w="1172915" h="1162285">
                <a:moveTo>
                  <a:pt x="0" y="0"/>
                </a:moveTo>
                <a:lnTo>
                  <a:pt x="1172915" y="0"/>
                </a:lnTo>
                <a:lnTo>
                  <a:pt x="1167422" y="108787"/>
                </a:lnTo>
                <a:cubicBezTo>
                  <a:pt x="1107328" y="700521"/>
                  <a:pt x="607589" y="1162285"/>
                  <a:pt x="0" y="1162285"/>
                </a:cubicBezTo>
                <a:close/>
              </a:path>
            </a:pathLst>
          </a:custGeom>
          <a:solidFill>
            <a:srgbClr val="F7F7F7"/>
          </a:solidFill>
          <a:ln>
            <a:noFill/>
          </a:ln>
          <a:effectLst>
            <a:outerShdw blurRad="330200" dist="38100" dir="2700000" algn="tl"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7" name="任意多边形: 形状 46"/>
          <p:cNvSpPr/>
          <p:nvPr>
            <p:custDataLst>
              <p:tags r:id="rId3"/>
            </p:custDataLst>
          </p:nvPr>
        </p:nvSpPr>
        <p:spPr>
          <a:xfrm>
            <a:off x="0" y="-6350"/>
            <a:ext cx="1036638" cy="1036638"/>
          </a:xfrm>
          <a:custGeom>
            <a:avLst/>
            <a:gdLst>
              <a:gd name="connsiteX0" fmla="*/ 0 w 1036320"/>
              <a:gd name="connsiteY0" fmla="*/ 0 h 1036320"/>
              <a:gd name="connsiteX1" fmla="*/ 1036320 w 1036320"/>
              <a:gd name="connsiteY1" fmla="*/ 0 h 1036320"/>
              <a:gd name="connsiteX2" fmla="*/ 0 w 1036320"/>
              <a:gd name="connsiteY2" fmla="*/ 1036320 h 1036320"/>
            </a:gdLst>
            <a:ahLst/>
            <a:cxnLst>
              <a:cxn ang="0">
                <a:pos x="connsiteX0" y="connsiteY0"/>
              </a:cxn>
              <a:cxn ang="0">
                <a:pos x="connsiteX1" y="connsiteY1"/>
              </a:cxn>
              <a:cxn ang="0">
                <a:pos x="connsiteX2" y="connsiteY2"/>
              </a:cxn>
            </a:cxnLst>
            <a:rect l="l" t="t" r="r" b="b"/>
            <a:pathLst>
              <a:path w="1036320" h="1036320">
                <a:moveTo>
                  <a:pt x="0" y="0"/>
                </a:moveTo>
                <a:lnTo>
                  <a:pt x="1036320" y="0"/>
                </a:lnTo>
                <a:cubicBezTo>
                  <a:pt x="1036320" y="572344"/>
                  <a:pt x="572344" y="1036320"/>
                  <a:pt x="0" y="1036320"/>
                </a:cubicBezTo>
                <a:close/>
              </a:path>
            </a:pathLst>
          </a:custGeom>
          <a:solidFill>
            <a:srgbClr val="FFFFFF"/>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8" name="KSO_Shape"/>
          <p:cNvSpPr/>
          <p:nvPr>
            <p:custDataLst>
              <p:tags r:id="rId4"/>
            </p:custDataLst>
          </p:nvPr>
        </p:nvSpPr>
        <p:spPr>
          <a:xfrm rot="6188927">
            <a:off x="784226" y="434975"/>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9" name="KSO_Shape"/>
          <p:cNvSpPr/>
          <p:nvPr>
            <p:custDataLst>
              <p:tags r:id="rId5"/>
            </p:custDataLst>
          </p:nvPr>
        </p:nvSpPr>
        <p:spPr>
          <a:xfrm rot="7226800">
            <a:off x="745332" y="535781"/>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10" name="KSO_Shape"/>
          <p:cNvSpPr/>
          <p:nvPr>
            <p:custDataLst>
              <p:tags r:id="rId6"/>
            </p:custDataLst>
          </p:nvPr>
        </p:nvSpPr>
        <p:spPr>
          <a:xfrm rot="8126800">
            <a:off x="676275" y="620713"/>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11" name="KSO_Shape"/>
          <p:cNvSpPr/>
          <p:nvPr>
            <p:custDataLst>
              <p:tags r:id="rId7"/>
            </p:custDataLst>
          </p:nvPr>
        </p:nvSpPr>
        <p:spPr>
          <a:xfrm rot="9026800">
            <a:off x="590550" y="677863"/>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3" name="内容占位符 2"/>
          <p:cNvSpPr>
            <a:spLocks noGrp="1"/>
          </p:cNvSpPr>
          <p:nvPr>
            <p:ph sz="half" idx="1"/>
          </p:nvPr>
        </p:nvSpPr>
        <p:spPr>
          <a:xfrm>
            <a:off x="838200" y="1825625"/>
            <a:ext cx="5181600" cy="4351338"/>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6172200" y="1825625"/>
            <a:ext cx="5181600" cy="4351338"/>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14" name="标题 13"/>
          <p:cNvSpPr>
            <a:spLocks noGrp="1"/>
          </p:cNvSpPr>
          <p:nvPr>
            <p:ph type="title"/>
          </p:nvPr>
        </p:nvSpPr>
        <p:spPr>
          <a:xfrm>
            <a:off x="1268730" y="276226"/>
            <a:ext cx="9774555" cy="518160"/>
          </a:xfrm>
        </p:spPr>
        <p:txBody>
          <a:bodyPr>
            <a:noAutofit/>
          </a:bodyPr>
          <a:lstStyle>
            <a:lvl1pPr>
              <a:defRPr sz="3200" b="1">
                <a:solidFill>
                  <a:schemeClr val="tx1">
                    <a:lumMod val="65000"/>
                    <a:lumOff val="35000"/>
                  </a:schemeClr>
                </a:solidFill>
                <a:latin typeface="黑体" panose="02010609060101010101" pitchFamily="49" charset="-122"/>
                <a:ea typeface="黑体" panose="02010609060101010101" pitchFamily="49" charset="-122"/>
              </a:defRPr>
            </a:lvl1pPr>
          </a:lstStyle>
          <a:p>
            <a:r>
              <a:rPr lang="zh-CN" altLang="en-US" noProof="1"/>
              <a:t>单击此处编辑母版标题样式</a:t>
            </a:r>
            <a:endParaRPr lang="zh-CN" altLang="en-US" noProof="1"/>
          </a:p>
        </p:txBody>
      </p:sp>
      <p:sp>
        <p:nvSpPr>
          <p:cNvPr id="16" name="文本占位符 15"/>
          <p:cNvSpPr>
            <a:spLocks noGrp="1"/>
          </p:cNvSpPr>
          <p:nvPr>
            <p:ph type="body" sz="quarter" idx="13"/>
          </p:nvPr>
        </p:nvSpPr>
        <p:spPr>
          <a:xfrm>
            <a:off x="1295400" y="802640"/>
            <a:ext cx="5621338" cy="354013"/>
          </a:xfrm>
        </p:spPr>
        <p:txBody>
          <a:bodyPr>
            <a:noAutofit/>
          </a:bodyPr>
          <a:lstStyle>
            <a:lvl1pPr marL="0" indent="0">
              <a:buNone/>
              <a:defRPr sz="2000">
                <a:solidFill>
                  <a:schemeClr val="tx1">
                    <a:lumMod val="50000"/>
                    <a:lumOff val="50000"/>
                  </a:schemeClr>
                </a:solidFill>
                <a:latin typeface="黑体" panose="02010609060101010101" pitchFamily="49" charset="-122"/>
                <a:ea typeface="黑体" panose="02010609060101010101" pitchFamily="49" charset="-122"/>
              </a:defRPr>
            </a:lvl1pPr>
          </a:lstStyle>
          <a:p>
            <a:pPr lvl="0"/>
            <a:endParaRPr lang="zh-CN" altLang="en-US" noProof="1"/>
          </a:p>
        </p:txBody>
      </p:sp>
      <p:sp>
        <p:nvSpPr>
          <p:cNvPr id="12" name="日期占位符 4"/>
          <p:cNvSpPr>
            <a:spLocks noGrp="1"/>
          </p:cNvSpPr>
          <p:nvPr>
            <p:ph type="dt" sz="half" idx="14"/>
          </p:nvPr>
        </p:nvSpPr>
        <p:spPr/>
        <p:txBody>
          <a:bodyPr/>
          <a:lstStyle>
            <a:lvl1pPr>
              <a:defRPr/>
            </a:lvl1pPr>
          </a:lstStyle>
          <a:p>
            <a:pPr>
              <a:defRPr/>
            </a:pPr>
            <a:endParaRPr lang="zh-CN" altLang="en-US"/>
          </a:p>
        </p:txBody>
      </p:sp>
      <p:sp>
        <p:nvSpPr>
          <p:cNvPr id="13" name="页脚占位符 5"/>
          <p:cNvSpPr>
            <a:spLocks noGrp="1"/>
          </p:cNvSpPr>
          <p:nvPr>
            <p:ph type="ftr" sz="quarter" idx="15"/>
          </p:nvPr>
        </p:nvSpPr>
        <p:spPr/>
        <p:txBody>
          <a:bodyPr/>
          <a:lstStyle>
            <a:lvl1pPr>
              <a:defRPr/>
            </a:lvl1pPr>
          </a:lstStyle>
          <a:p>
            <a:pPr>
              <a:defRPr/>
            </a:pPr>
            <a:endParaRPr lang="zh-CN" altLang="en-US"/>
          </a:p>
        </p:txBody>
      </p:sp>
      <p:sp>
        <p:nvSpPr>
          <p:cNvPr id="15" name="灯片编号占位符 6"/>
          <p:cNvSpPr>
            <a:spLocks noGrp="1"/>
          </p:cNvSpPr>
          <p:nvPr>
            <p:ph type="sldNum" sz="quarter" idx="16"/>
          </p:nvPr>
        </p:nvSpPr>
        <p:spPr/>
        <p:txBody>
          <a:bodyPr/>
          <a:lstStyle>
            <a:lvl1pPr>
              <a:defRPr smtClean="0"/>
            </a:lvl1pPr>
          </a:lstStyle>
          <a:p>
            <a:pPr>
              <a:defRPr/>
            </a:pPr>
            <a:fld id="{F38A55B5-DAAD-4B42-B2A7-EC7A443BCF71}" type="slidenum">
              <a:rPr lang="zh-CN" altLang="en-US"/>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 name="任意多边形: 形状 5"/>
          <p:cNvSpPr/>
          <p:nvPr/>
        </p:nvSpPr>
        <p:spPr>
          <a:xfrm>
            <a:off x="11123613" y="-7938"/>
            <a:ext cx="1068387" cy="1052513"/>
          </a:xfrm>
          <a:custGeom>
            <a:avLst/>
            <a:gdLst>
              <a:gd name="connsiteX0" fmla="*/ 65352 w 1068729"/>
              <a:gd name="connsiteY0" fmla="*/ 0 h 1052118"/>
              <a:gd name="connsiteX1" fmla="*/ 1068729 w 1068729"/>
              <a:gd name="connsiteY1" fmla="*/ 0 h 1052118"/>
              <a:gd name="connsiteX2" fmla="*/ 1068729 w 1068729"/>
              <a:gd name="connsiteY2" fmla="*/ 977750 h 1052118"/>
              <a:gd name="connsiteX3" fmla="*/ 1040113 w 1068729"/>
              <a:gd name="connsiteY3" fmla="*/ 993283 h 1052118"/>
              <a:gd name="connsiteX4" fmla="*/ 748689 w 1068729"/>
              <a:gd name="connsiteY4" fmla="*/ 1052118 h 1052118"/>
              <a:gd name="connsiteX5" fmla="*/ 0 w 1068729"/>
              <a:gd name="connsiteY5" fmla="*/ 303429 h 1052118"/>
              <a:gd name="connsiteX6" fmla="*/ 58836 w 1068729"/>
              <a:gd name="connsiteY6" fmla="*/ 12005 h 1052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8729" h="1052118">
                <a:moveTo>
                  <a:pt x="65352" y="0"/>
                </a:moveTo>
                <a:lnTo>
                  <a:pt x="1068729" y="0"/>
                </a:lnTo>
                <a:lnTo>
                  <a:pt x="1068729" y="977750"/>
                </a:lnTo>
                <a:lnTo>
                  <a:pt x="1040113" y="993283"/>
                </a:lnTo>
                <a:cubicBezTo>
                  <a:pt x="950541" y="1031168"/>
                  <a:pt x="852062" y="1052118"/>
                  <a:pt x="748689" y="1052118"/>
                </a:cubicBezTo>
                <a:cubicBezTo>
                  <a:pt x="335199" y="1052118"/>
                  <a:pt x="0" y="716919"/>
                  <a:pt x="0" y="303429"/>
                </a:cubicBezTo>
                <a:cubicBezTo>
                  <a:pt x="0" y="200056"/>
                  <a:pt x="20950" y="101577"/>
                  <a:pt x="58836" y="12005"/>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4" name="椭圆 3"/>
          <p:cNvSpPr/>
          <p:nvPr/>
        </p:nvSpPr>
        <p:spPr>
          <a:xfrm>
            <a:off x="1357313" y="1363663"/>
            <a:ext cx="1497012" cy="14986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5" name="任意多边形: 形状 7"/>
          <p:cNvSpPr/>
          <p:nvPr/>
        </p:nvSpPr>
        <p:spPr>
          <a:xfrm>
            <a:off x="8089900" y="-7938"/>
            <a:ext cx="1047750" cy="420688"/>
          </a:xfrm>
          <a:custGeom>
            <a:avLst/>
            <a:gdLst>
              <a:gd name="connsiteX0" fmla="*/ 0 w 1458561"/>
              <a:gd name="connsiteY0" fmla="*/ 0 h 584280"/>
              <a:gd name="connsiteX1" fmla="*/ 1458561 w 1458561"/>
              <a:gd name="connsiteY1" fmla="*/ 0 h 584280"/>
              <a:gd name="connsiteX2" fmla="*/ 1419134 w 1458561"/>
              <a:gd name="connsiteY2" fmla="*/ 127015 h 584280"/>
              <a:gd name="connsiteX3" fmla="*/ 729281 w 1458561"/>
              <a:gd name="connsiteY3" fmla="*/ 584280 h 584280"/>
              <a:gd name="connsiteX4" fmla="*/ 39427 w 1458561"/>
              <a:gd name="connsiteY4" fmla="*/ 127015 h 584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58561" h="584280">
                <a:moveTo>
                  <a:pt x="0" y="0"/>
                </a:moveTo>
                <a:lnTo>
                  <a:pt x="1458561" y="0"/>
                </a:lnTo>
                <a:lnTo>
                  <a:pt x="1419134" y="127015"/>
                </a:lnTo>
                <a:cubicBezTo>
                  <a:pt x="1305477" y="395731"/>
                  <a:pt x="1039398" y="584280"/>
                  <a:pt x="729281" y="584280"/>
                </a:cubicBezTo>
                <a:cubicBezTo>
                  <a:pt x="419163" y="584280"/>
                  <a:pt x="153084" y="395731"/>
                  <a:pt x="39427" y="12701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6" name="任意多边形: 形状 8"/>
          <p:cNvSpPr/>
          <p:nvPr/>
        </p:nvSpPr>
        <p:spPr>
          <a:xfrm>
            <a:off x="4592638" y="5781675"/>
            <a:ext cx="2116137" cy="1087438"/>
          </a:xfrm>
          <a:custGeom>
            <a:avLst/>
            <a:gdLst>
              <a:gd name="connsiteX0" fmla="*/ 1058486 w 2116971"/>
              <a:gd name="connsiteY0" fmla="*/ 0 h 1086707"/>
              <a:gd name="connsiteX1" fmla="*/ 2116971 w 2116971"/>
              <a:gd name="connsiteY1" fmla="*/ 1058486 h 1086707"/>
              <a:gd name="connsiteX2" fmla="*/ 2114126 w 2116971"/>
              <a:gd name="connsiteY2" fmla="*/ 1086707 h 1086707"/>
              <a:gd name="connsiteX3" fmla="*/ 2845 w 2116971"/>
              <a:gd name="connsiteY3" fmla="*/ 1086707 h 1086707"/>
              <a:gd name="connsiteX4" fmla="*/ 0 w 2116971"/>
              <a:gd name="connsiteY4" fmla="*/ 1058486 h 1086707"/>
              <a:gd name="connsiteX5" fmla="*/ 1058486 w 2116971"/>
              <a:gd name="connsiteY5" fmla="*/ 0 h 1086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16971" h="1086707">
                <a:moveTo>
                  <a:pt x="1058486" y="0"/>
                </a:moveTo>
                <a:cubicBezTo>
                  <a:pt x="1643071" y="0"/>
                  <a:pt x="2116971" y="473900"/>
                  <a:pt x="2116971" y="1058486"/>
                </a:cubicBezTo>
                <a:lnTo>
                  <a:pt x="2114126" y="1086707"/>
                </a:lnTo>
                <a:lnTo>
                  <a:pt x="2845" y="1086707"/>
                </a:lnTo>
                <a:lnTo>
                  <a:pt x="0" y="1058486"/>
                </a:lnTo>
                <a:cubicBezTo>
                  <a:pt x="0" y="473900"/>
                  <a:pt x="473899" y="0"/>
                  <a:pt x="105848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7" name="任意多边形: 形状 9"/>
          <p:cNvSpPr/>
          <p:nvPr/>
        </p:nvSpPr>
        <p:spPr>
          <a:xfrm>
            <a:off x="10945813" y="6275388"/>
            <a:ext cx="1036637" cy="593725"/>
          </a:xfrm>
          <a:custGeom>
            <a:avLst/>
            <a:gdLst>
              <a:gd name="connsiteX0" fmla="*/ 517890 w 1035780"/>
              <a:gd name="connsiteY0" fmla="*/ 0 h 593238"/>
              <a:gd name="connsiteX1" fmla="*/ 1035780 w 1035780"/>
              <a:gd name="connsiteY1" fmla="*/ 517890 h 593238"/>
              <a:gd name="connsiteX2" fmla="*/ 1028184 w 1035780"/>
              <a:gd name="connsiteY2" fmla="*/ 593238 h 593238"/>
              <a:gd name="connsiteX3" fmla="*/ 7596 w 1035780"/>
              <a:gd name="connsiteY3" fmla="*/ 593238 h 593238"/>
              <a:gd name="connsiteX4" fmla="*/ 0 w 1035780"/>
              <a:gd name="connsiteY4" fmla="*/ 517890 h 593238"/>
              <a:gd name="connsiteX5" fmla="*/ 517890 w 1035780"/>
              <a:gd name="connsiteY5" fmla="*/ 0 h 593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5780" h="593238">
                <a:moveTo>
                  <a:pt x="517890" y="0"/>
                </a:moveTo>
                <a:cubicBezTo>
                  <a:pt x="803913" y="0"/>
                  <a:pt x="1035780" y="231867"/>
                  <a:pt x="1035780" y="517890"/>
                </a:cubicBezTo>
                <a:lnTo>
                  <a:pt x="1028184" y="593238"/>
                </a:lnTo>
                <a:lnTo>
                  <a:pt x="7596" y="593238"/>
                </a:lnTo>
                <a:lnTo>
                  <a:pt x="0" y="517890"/>
                </a:lnTo>
                <a:cubicBezTo>
                  <a:pt x="0" y="231867"/>
                  <a:pt x="231867" y="0"/>
                  <a:pt x="5178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8" name="任意多边形: 形状 10"/>
          <p:cNvSpPr/>
          <p:nvPr/>
        </p:nvSpPr>
        <p:spPr>
          <a:xfrm>
            <a:off x="-19050" y="6184900"/>
            <a:ext cx="787400" cy="673100"/>
          </a:xfrm>
          <a:custGeom>
            <a:avLst/>
            <a:gdLst>
              <a:gd name="connsiteX0" fmla="*/ 269296 w 787186"/>
              <a:gd name="connsiteY0" fmla="*/ 0 h 673570"/>
              <a:gd name="connsiteX1" fmla="*/ 787186 w 787186"/>
              <a:gd name="connsiteY1" fmla="*/ 517890 h 673570"/>
              <a:gd name="connsiteX2" fmla="*/ 776665 w 787186"/>
              <a:gd name="connsiteY2" fmla="*/ 622263 h 673570"/>
              <a:gd name="connsiteX3" fmla="*/ 760738 w 787186"/>
              <a:gd name="connsiteY3" fmla="*/ 673570 h 673570"/>
              <a:gd name="connsiteX4" fmla="*/ 0 w 787186"/>
              <a:gd name="connsiteY4" fmla="*/ 673570 h 673570"/>
              <a:gd name="connsiteX5" fmla="*/ 0 w 787186"/>
              <a:gd name="connsiteY5" fmla="*/ 77450 h 673570"/>
              <a:gd name="connsiteX6" fmla="*/ 67710 w 787186"/>
              <a:gd name="connsiteY6" fmla="*/ 40699 h 673570"/>
              <a:gd name="connsiteX7" fmla="*/ 269296 w 787186"/>
              <a:gd name="connsiteY7" fmla="*/ 0 h 673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7186" h="673570">
                <a:moveTo>
                  <a:pt x="269296" y="0"/>
                </a:moveTo>
                <a:cubicBezTo>
                  <a:pt x="555319" y="0"/>
                  <a:pt x="787186" y="231867"/>
                  <a:pt x="787186" y="517890"/>
                </a:cubicBezTo>
                <a:cubicBezTo>
                  <a:pt x="787186" y="553643"/>
                  <a:pt x="783563" y="588550"/>
                  <a:pt x="776665" y="622263"/>
                </a:cubicBezTo>
                <a:lnTo>
                  <a:pt x="760738" y="673570"/>
                </a:lnTo>
                <a:lnTo>
                  <a:pt x="0" y="673570"/>
                </a:lnTo>
                <a:lnTo>
                  <a:pt x="0" y="77450"/>
                </a:lnTo>
                <a:lnTo>
                  <a:pt x="67710" y="40699"/>
                </a:lnTo>
                <a:cubicBezTo>
                  <a:pt x="129669" y="14492"/>
                  <a:pt x="197790" y="0"/>
                  <a:pt x="269296"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sp>
        <p:nvSpPr>
          <p:cNvPr id="9" name="KSO_Shape"/>
          <p:cNvSpPr/>
          <p:nvPr/>
        </p:nvSpPr>
        <p:spPr>
          <a:xfrm rot="10154805">
            <a:off x="9918700" y="4903788"/>
            <a:ext cx="314325" cy="27622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0" name="KSO_Shape"/>
          <p:cNvSpPr/>
          <p:nvPr/>
        </p:nvSpPr>
        <p:spPr>
          <a:xfrm rot="10154805">
            <a:off x="8661400" y="2400300"/>
            <a:ext cx="314325" cy="27622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1" name="KSO_Shape"/>
          <p:cNvSpPr/>
          <p:nvPr/>
        </p:nvSpPr>
        <p:spPr>
          <a:xfrm rot="13326744">
            <a:off x="1309688" y="4641850"/>
            <a:ext cx="628650" cy="554038"/>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12" name="KSO_Shape"/>
          <p:cNvSpPr/>
          <p:nvPr/>
        </p:nvSpPr>
        <p:spPr>
          <a:xfrm rot="6300000">
            <a:off x="5813425" y="893763"/>
            <a:ext cx="563563" cy="4968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cs typeface="Arial" panose="020B0604020202020204" pitchFamily="34" charset="0"/>
            </a:endParaRPr>
          </a:p>
        </p:txBody>
      </p:sp>
      <p:sp>
        <p:nvSpPr>
          <p:cNvPr id="2" name="标题 1"/>
          <p:cNvSpPr>
            <a:spLocks noGrp="1"/>
          </p:cNvSpPr>
          <p:nvPr>
            <p:ph type="title"/>
          </p:nvPr>
        </p:nvSpPr>
        <p:spPr>
          <a:xfrm>
            <a:off x="2447925" y="2592718"/>
            <a:ext cx="7296150" cy="1442383"/>
          </a:xfrm>
        </p:spPr>
        <p:txBody>
          <a:bodyPr>
            <a:normAutofit/>
          </a:bodyPr>
          <a:lstStyle>
            <a:lvl1pPr algn="ctr">
              <a:defRPr sz="8000" b="1">
                <a:solidFill>
                  <a:schemeClr val="accent5"/>
                </a:solidFill>
              </a:defRPr>
            </a:lvl1pPr>
          </a:lstStyle>
          <a:p>
            <a:r>
              <a:rPr lang="zh-CN" altLang="en-US" noProof="1" smtClean="0"/>
              <a:t>单击此处编辑母版标题样式</a:t>
            </a:r>
            <a:endParaRPr lang="zh-CN" altLang="en-US" noProof="1"/>
          </a:p>
        </p:txBody>
      </p:sp>
      <p:sp>
        <p:nvSpPr>
          <p:cNvPr id="13" name="日期占位符 2"/>
          <p:cNvSpPr>
            <a:spLocks noGrp="1"/>
          </p:cNvSpPr>
          <p:nvPr>
            <p:ph type="dt" sz="half" idx="10"/>
          </p:nvPr>
        </p:nvSpPr>
        <p:spPr/>
        <p:txBody>
          <a:bodyPr/>
          <a:lstStyle>
            <a:lvl1pPr>
              <a:defRPr/>
            </a:lvl1pPr>
          </a:lstStyle>
          <a:p>
            <a:pPr lvl="0" eaLnBrk="1" hangingPunct="1"/>
            <a:fld id="{BB962C8B-B14F-4D97-AF65-F5344CB8AC3E}" type="datetime1">
              <a:rPr lang="zh-CN" altLang="en-US" dirty="0">
                <a:latin typeface="Arial" panose="020B0604020202020204" pitchFamily="34" charset="0"/>
              </a:rPr>
            </a:fld>
            <a:endParaRPr lang="zh-CN" altLang="en-US" dirty="0">
              <a:latin typeface="Arial" panose="020B0604020202020204" pitchFamily="34" charset="0"/>
            </a:endParaRPr>
          </a:p>
        </p:txBody>
      </p:sp>
      <p:sp>
        <p:nvSpPr>
          <p:cNvPr id="14" name="页脚占位符 3"/>
          <p:cNvSpPr>
            <a:spLocks noGrp="1"/>
          </p:cNvSpPr>
          <p:nvPr>
            <p:ph type="ftr" sz="quarter" idx="11"/>
          </p:nvPr>
        </p:nvSpPr>
        <p:spPr/>
        <p:txBody>
          <a:bodyPr/>
          <a:lstStyle>
            <a:lvl1pPr>
              <a:defRPr/>
            </a:lvl1pPr>
          </a:lstStyle>
          <a:p>
            <a:pPr lvl="0" eaLnBrk="1" hangingPunct="1"/>
            <a:endParaRPr lang="zh-CN" altLang="en-US" dirty="0">
              <a:latin typeface="Arial" panose="020B0604020202020204" pitchFamily="34" charset="0"/>
            </a:endParaRPr>
          </a:p>
        </p:txBody>
      </p:sp>
      <p:sp>
        <p:nvSpPr>
          <p:cNvPr id="15" name="灯片编号占位符 4"/>
          <p:cNvSpPr>
            <a:spLocks noGrp="1"/>
          </p:cNvSpPr>
          <p:nvPr>
            <p:ph type="sldNum" sz="quarter" idx="12"/>
          </p:nvPr>
        </p:nvSpPr>
        <p:spPr/>
        <p:txBody>
          <a:bodyPr/>
          <a:lstStyle>
            <a:lvl1pPr>
              <a:defRPr smtClean="0"/>
            </a:lvl1pPr>
          </a:lstStyle>
          <a:p>
            <a:pPr lvl="0" eaLnBrk="1" hangingPunct="1"/>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8" name="任意多边形: 形状 45"/>
          <p:cNvSpPr/>
          <p:nvPr>
            <p:custDataLst>
              <p:tags r:id="rId2"/>
            </p:custDataLst>
          </p:nvPr>
        </p:nvSpPr>
        <p:spPr>
          <a:xfrm>
            <a:off x="0" y="-6350"/>
            <a:ext cx="1173163" cy="1162050"/>
          </a:xfrm>
          <a:custGeom>
            <a:avLst/>
            <a:gdLst>
              <a:gd name="connsiteX0" fmla="*/ 0 w 1172915"/>
              <a:gd name="connsiteY0" fmla="*/ 0 h 1162285"/>
              <a:gd name="connsiteX1" fmla="*/ 1172915 w 1172915"/>
              <a:gd name="connsiteY1" fmla="*/ 0 h 1162285"/>
              <a:gd name="connsiteX2" fmla="*/ 1167422 w 1172915"/>
              <a:gd name="connsiteY2" fmla="*/ 108787 h 1162285"/>
              <a:gd name="connsiteX3" fmla="*/ 0 w 1172915"/>
              <a:gd name="connsiteY3" fmla="*/ 1162285 h 1162285"/>
            </a:gdLst>
            <a:ahLst/>
            <a:cxnLst>
              <a:cxn ang="0">
                <a:pos x="connsiteX0" y="connsiteY0"/>
              </a:cxn>
              <a:cxn ang="0">
                <a:pos x="connsiteX1" y="connsiteY1"/>
              </a:cxn>
              <a:cxn ang="0">
                <a:pos x="connsiteX2" y="connsiteY2"/>
              </a:cxn>
              <a:cxn ang="0">
                <a:pos x="connsiteX3" y="connsiteY3"/>
              </a:cxn>
            </a:cxnLst>
            <a:rect l="l" t="t" r="r" b="b"/>
            <a:pathLst>
              <a:path w="1172915" h="1162285">
                <a:moveTo>
                  <a:pt x="0" y="0"/>
                </a:moveTo>
                <a:lnTo>
                  <a:pt x="1172915" y="0"/>
                </a:lnTo>
                <a:lnTo>
                  <a:pt x="1167422" y="108787"/>
                </a:lnTo>
                <a:cubicBezTo>
                  <a:pt x="1107328" y="700521"/>
                  <a:pt x="607589" y="1162285"/>
                  <a:pt x="0" y="1162285"/>
                </a:cubicBezTo>
                <a:close/>
              </a:path>
            </a:pathLst>
          </a:custGeom>
          <a:solidFill>
            <a:srgbClr val="F7F7F7"/>
          </a:solidFill>
          <a:ln>
            <a:noFill/>
          </a:ln>
          <a:effectLst>
            <a:outerShdw blurRad="330200" dist="38100" dir="2700000" algn="tl"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9" name="任意多边形: 形状 46"/>
          <p:cNvSpPr/>
          <p:nvPr>
            <p:custDataLst>
              <p:tags r:id="rId3"/>
            </p:custDataLst>
          </p:nvPr>
        </p:nvSpPr>
        <p:spPr>
          <a:xfrm>
            <a:off x="0" y="-6350"/>
            <a:ext cx="1036638" cy="1036638"/>
          </a:xfrm>
          <a:custGeom>
            <a:avLst/>
            <a:gdLst>
              <a:gd name="connsiteX0" fmla="*/ 0 w 1036320"/>
              <a:gd name="connsiteY0" fmla="*/ 0 h 1036320"/>
              <a:gd name="connsiteX1" fmla="*/ 1036320 w 1036320"/>
              <a:gd name="connsiteY1" fmla="*/ 0 h 1036320"/>
              <a:gd name="connsiteX2" fmla="*/ 0 w 1036320"/>
              <a:gd name="connsiteY2" fmla="*/ 1036320 h 1036320"/>
            </a:gdLst>
            <a:ahLst/>
            <a:cxnLst>
              <a:cxn ang="0">
                <a:pos x="connsiteX0" y="connsiteY0"/>
              </a:cxn>
              <a:cxn ang="0">
                <a:pos x="connsiteX1" y="connsiteY1"/>
              </a:cxn>
              <a:cxn ang="0">
                <a:pos x="connsiteX2" y="connsiteY2"/>
              </a:cxn>
            </a:cxnLst>
            <a:rect l="l" t="t" r="r" b="b"/>
            <a:pathLst>
              <a:path w="1036320" h="1036320">
                <a:moveTo>
                  <a:pt x="0" y="0"/>
                </a:moveTo>
                <a:lnTo>
                  <a:pt x="1036320" y="0"/>
                </a:lnTo>
                <a:cubicBezTo>
                  <a:pt x="1036320" y="572344"/>
                  <a:pt x="572344" y="1036320"/>
                  <a:pt x="0" y="1036320"/>
                </a:cubicBezTo>
                <a:close/>
              </a:path>
            </a:pathLst>
          </a:custGeom>
          <a:solidFill>
            <a:srgbClr val="FFFFFF"/>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10" name="KSO_Shape"/>
          <p:cNvSpPr/>
          <p:nvPr>
            <p:custDataLst>
              <p:tags r:id="rId4"/>
            </p:custDataLst>
          </p:nvPr>
        </p:nvSpPr>
        <p:spPr>
          <a:xfrm rot="6188927">
            <a:off x="784226" y="434975"/>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11" name="KSO_Shape"/>
          <p:cNvSpPr/>
          <p:nvPr>
            <p:custDataLst>
              <p:tags r:id="rId5"/>
            </p:custDataLst>
          </p:nvPr>
        </p:nvSpPr>
        <p:spPr>
          <a:xfrm rot="7226800">
            <a:off x="745332" y="535781"/>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12" name="KSO_Shape"/>
          <p:cNvSpPr/>
          <p:nvPr>
            <p:custDataLst>
              <p:tags r:id="rId6"/>
            </p:custDataLst>
          </p:nvPr>
        </p:nvSpPr>
        <p:spPr>
          <a:xfrm rot="8126800">
            <a:off x="676275" y="620713"/>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13" name="KSO_Shape"/>
          <p:cNvSpPr/>
          <p:nvPr>
            <p:custDataLst>
              <p:tags r:id="rId7"/>
            </p:custDataLst>
          </p:nvPr>
        </p:nvSpPr>
        <p:spPr>
          <a:xfrm rot="9026800">
            <a:off x="590550" y="677863"/>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3" name="文本占位符 2"/>
          <p:cNvSpPr>
            <a:spLocks noGrp="1"/>
          </p:cNvSpPr>
          <p:nvPr>
            <p:ph type="body" idx="1"/>
          </p:nvPr>
        </p:nvSpPr>
        <p:spPr>
          <a:xfrm>
            <a:off x="839788" y="1744961"/>
            <a:ext cx="5157787"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39788" y="2615609"/>
            <a:ext cx="5157787" cy="3574054"/>
          </a:xfrm>
        </p:spPr>
        <p:txBody>
          <a:bodyPr/>
          <a:lstStyle>
            <a:lvl1pPr>
              <a:defRPr sz="2000"/>
            </a:lvl1pPr>
            <a:lvl2pPr>
              <a:defRPr sz="1800"/>
            </a:lvl2pPr>
            <a:lvl3pPr>
              <a:defRPr sz="1800"/>
            </a:lvl3pPr>
            <a:lvl4pPr>
              <a:defRPr sz="1800"/>
            </a:lvl4pPr>
            <a:lvl5pPr>
              <a:defRPr sz="1800"/>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6172200" y="1744961"/>
            <a:ext cx="5183188"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6172200" y="2615609"/>
            <a:ext cx="5183188" cy="3574054"/>
          </a:xfrm>
        </p:spPr>
        <p:txBody>
          <a:bodyPr/>
          <a:lstStyle>
            <a:lvl1pPr>
              <a:defRPr sz="2000"/>
            </a:lvl1pPr>
            <a:lvl2pPr>
              <a:defRPr sz="1800"/>
            </a:lvl2pPr>
            <a:lvl3pPr>
              <a:defRPr sz="1800"/>
            </a:lvl3pPr>
            <a:lvl4pPr>
              <a:defRPr sz="1800"/>
            </a:lvl4pPr>
            <a:lvl5pPr>
              <a:defRPr sz="1800"/>
            </a:lvl5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16" name="标题 15"/>
          <p:cNvSpPr>
            <a:spLocks noGrp="1"/>
          </p:cNvSpPr>
          <p:nvPr>
            <p:ph type="title"/>
          </p:nvPr>
        </p:nvSpPr>
        <p:spPr>
          <a:xfrm>
            <a:off x="1268730" y="276226"/>
            <a:ext cx="9774555" cy="518160"/>
          </a:xfrm>
        </p:spPr>
        <p:txBody>
          <a:bodyPr>
            <a:noAutofit/>
          </a:bodyPr>
          <a:lstStyle>
            <a:lvl1pPr>
              <a:defRPr sz="3200" b="1">
                <a:solidFill>
                  <a:schemeClr val="tx1">
                    <a:lumMod val="65000"/>
                    <a:lumOff val="35000"/>
                  </a:schemeClr>
                </a:solidFill>
                <a:latin typeface="黑体" panose="02010609060101010101" pitchFamily="49" charset="-122"/>
                <a:ea typeface="黑体" panose="02010609060101010101" pitchFamily="49" charset="-122"/>
              </a:defRPr>
            </a:lvl1pPr>
          </a:lstStyle>
          <a:p>
            <a:r>
              <a:rPr lang="zh-CN" altLang="en-US" noProof="1"/>
              <a:t>单击此处编辑母版标题样式</a:t>
            </a:r>
            <a:endParaRPr lang="zh-CN" altLang="en-US" noProof="1"/>
          </a:p>
        </p:txBody>
      </p:sp>
      <p:sp>
        <p:nvSpPr>
          <p:cNvPr id="17" name="文本占位符 16"/>
          <p:cNvSpPr>
            <a:spLocks noGrp="1"/>
          </p:cNvSpPr>
          <p:nvPr>
            <p:ph type="body" sz="quarter" idx="13"/>
          </p:nvPr>
        </p:nvSpPr>
        <p:spPr>
          <a:xfrm>
            <a:off x="1295400" y="802640"/>
            <a:ext cx="5621338" cy="354013"/>
          </a:xfrm>
        </p:spPr>
        <p:txBody>
          <a:bodyPr>
            <a:noAutofit/>
          </a:bodyPr>
          <a:lstStyle>
            <a:lvl1pPr marL="0" indent="0">
              <a:buNone/>
              <a:defRPr sz="2000">
                <a:solidFill>
                  <a:schemeClr val="tx1">
                    <a:lumMod val="50000"/>
                    <a:lumOff val="50000"/>
                  </a:schemeClr>
                </a:solidFill>
                <a:latin typeface="黑体" panose="02010609060101010101" pitchFamily="49" charset="-122"/>
                <a:ea typeface="黑体" panose="02010609060101010101" pitchFamily="49" charset="-122"/>
              </a:defRPr>
            </a:lvl1pPr>
          </a:lstStyle>
          <a:p>
            <a:pPr lvl="0"/>
            <a:endParaRPr lang="zh-CN" altLang="en-US" noProof="1"/>
          </a:p>
        </p:txBody>
      </p:sp>
      <p:sp>
        <p:nvSpPr>
          <p:cNvPr id="14" name="日期占位符 6"/>
          <p:cNvSpPr>
            <a:spLocks noGrp="1"/>
          </p:cNvSpPr>
          <p:nvPr>
            <p:ph type="dt" sz="half" idx="14"/>
          </p:nvPr>
        </p:nvSpPr>
        <p:spPr/>
        <p:txBody>
          <a:bodyPr/>
          <a:lstStyle>
            <a:lvl1pPr>
              <a:defRPr/>
            </a:lvl1pPr>
          </a:lstStyle>
          <a:p>
            <a:pPr>
              <a:defRPr/>
            </a:pPr>
            <a:endParaRPr lang="zh-CN" altLang="en-US"/>
          </a:p>
        </p:txBody>
      </p:sp>
      <p:sp>
        <p:nvSpPr>
          <p:cNvPr id="15" name="页脚占位符 7"/>
          <p:cNvSpPr>
            <a:spLocks noGrp="1"/>
          </p:cNvSpPr>
          <p:nvPr>
            <p:ph type="ftr" sz="quarter" idx="15"/>
          </p:nvPr>
        </p:nvSpPr>
        <p:spPr/>
        <p:txBody>
          <a:bodyPr/>
          <a:lstStyle>
            <a:lvl1pPr>
              <a:defRPr/>
            </a:lvl1pPr>
          </a:lstStyle>
          <a:p>
            <a:pPr>
              <a:defRPr/>
            </a:pPr>
            <a:endParaRPr lang="zh-CN" altLang="en-US"/>
          </a:p>
        </p:txBody>
      </p:sp>
      <p:sp>
        <p:nvSpPr>
          <p:cNvPr id="18" name="灯片编号占位符 8"/>
          <p:cNvSpPr>
            <a:spLocks noGrp="1"/>
          </p:cNvSpPr>
          <p:nvPr>
            <p:ph type="sldNum" sz="quarter" idx="16"/>
          </p:nvPr>
        </p:nvSpPr>
        <p:spPr/>
        <p:txBody>
          <a:bodyPr/>
          <a:lstStyle>
            <a:lvl1pPr>
              <a:defRPr smtClean="0"/>
            </a:lvl1pPr>
          </a:lstStyle>
          <a:p>
            <a:pPr>
              <a:defRPr/>
            </a:pPr>
            <a:fld id="{43B64651-DA25-460D-BF03-D6AB3999D7BA}" type="slidenum">
              <a:rPr lang="zh-CN" altLang="en-US"/>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5" name="任意多边形: 形状 45"/>
          <p:cNvSpPr/>
          <p:nvPr>
            <p:custDataLst>
              <p:tags r:id="rId2"/>
            </p:custDataLst>
          </p:nvPr>
        </p:nvSpPr>
        <p:spPr>
          <a:xfrm>
            <a:off x="0" y="-6350"/>
            <a:ext cx="1173163" cy="1162050"/>
          </a:xfrm>
          <a:custGeom>
            <a:avLst/>
            <a:gdLst>
              <a:gd name="connsiteX0" fmla="*/ 0 w 1172915"/>
              <a:gd name="connsiteY0" fmla="*/ 0 h 1162285"/>
              <a:gd name="connsiteX1" fmla="*/ 1172915 w 1172915"/>
              <a:gd name="connsiteY1" fmla="*/ 0 h 1162285"/>
              <a:gd name="connsiteX2" fmla="*/ 1167422 w 1172915"/>
              <a:gd name="connsiteY2" fmla="*/ 108787 h 1162285"/>
              <a:gd name="connsiteX3" fmla="*/ 0 w 1172915"/>
              <a:gd name="connsiteY3" fmla="*/ 1162285 h 1162285"/>
            </a:gdLst>
            <a:ahLst/>
            <a:cxnLst>
              <a:cxn ang="0">
                <a:pos x="connsiteX0" y="connsiteY0"/>
              </a:cxn>
              <a:cxn ang="0">
                <a:pos x="connsiteX1" y="connsiteY1"/>
              </a:cxn>
              <a:cxn ang="0">
                <a:pos x="connsiteX2" y="connsiteY2"/>
              </a:cxn>
              <a:cxn ang="0">
                <a:pos x="connsiteX3" y="connsiteY3"/>
              </a:cxn>
            </a:cxnLst>
            <a:rect l="l" t="t" r="r" b="b"/>
            <a:pathLst>
              <a:path w="1172915" h="1162285">
                <a:moveTo>
                  <a:pt x="0" y="0"/>
                </a:moveTo>
                <a:lnTo>
                  <a:pt x="1172915" y="0"/>
                </a:lnTo>
                <a:lnTo>
                  <a:pt x="1167422" y="108787"/>
                </a:lnTo>
                <a:cubicBezTo>
                  <a:pt x="1107328" y="700521"/>
                  <a:pt x="607589" y="1162285"/>
                  <a:pt x="0" y="1162285"/>
                </a:cubicBezTo>
                <a:close/>
              </a:path>
            </a:pathLst>
          </a:custGeom>
          <a:solidFill>
            <a:srgbClr val="F7F7F7"/>
          </a:solidFill>
          <a:ln>
            <a:noFill/>
          </a:ln>
          <a:effectLst>
            <a:outerShdw blurRad="330200" dist="38100" dir="2700000" algn="tl"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6" name="任意多边形: 形状 46"/>
          <p:cNvSpPr/>
          <p:nvPr>
            <p:custDataLst>
              <p:tags r:id="rId3"/>
            </p:custDataLst>
          </p:nvPr>
        </p:nvSpPr>
        <p:spPr>
          <a:xfrm>
            <a:off x="0" y="-6350"/>
            <a:ext cx="1036638" cy="1036638"/>
          </a:xfrm>
          <a:custGeom>
            <a:avLst/>
            <a:gdLst>
              <a:gd name="connsiteX0" fmla="*/ 0 w 1036320"/>
              <a:gd name="connsiteY0" fmla="*/ 0 h 1036320"/>
              <a:gd name="connsiteX1" fmla="*/ 1036320 w 1036320"/>
              <a:gd name="connsiteY1" fmla="*/ 0 h 1036320"/>
              <a:gd name="connsiteX2" fmla="*/ 0 w 1036320"/>
              <a:gd name="connsiteY2" fmla="*/ 1036320 h 1036320"/>
            </a:gdLst>
            <a:ahLst/>
            <a:cxnLst>
              <a:cxn ang="0">
                <a:pos x="connsiteX0" y="connsiteY0"/>
              </a:cxn>
              <a:cxn ang="0">
                <a:pos x="connsiteX1" y="connsiteY1"/>
              </a:cxn>
              <a:cxn ang="0">
                <a:pos x="connsiteX2" y="connsiteY2"/>
              </a:cxn>
            </a:cxnLst>
            <a:rect l="l" t="t" r="r" b="b"/>
            <a:pathLst>
              <a:path w="1036320" h="1036320">
                <a:moveTo>
                  <a:pt x="0" y="0"/>
                </a:moveTo>
                <a:lnTo>
                  <a:pt x="1036320" y="0"/>
                </a:lnTo>
                <a:cubicBezTo>
                  <a:pt x="1036320" y="572344"/>
                  <a:pt x="572344" y="1036320"/>
                  <a:pt x="0" y="1036320"/>
                </a:cubicBezTo>
                <a:close/>
              </a:path>
            </a:pathLst>
          </a:custGeom>
          <a:solidFill>
            <a:srgbClr val="FFFFFF"/>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latin typeface="黑体" panose="02010609060101010101" pitchFamily="49" charset="-122"/>
              <a:ea typeface="黑体" panose="02010609060101010101" pitchFamily="49" charset="-122"/>
              <a:cs typeface="Arial" panose="020B0604020202020204" pitchFamily="34" charset="0"/>
            </a:endParaRPr>
          </a:p>
        </p:txBody>
      </p:sp>
      <p:sp>
        <p:nvSpPr>
          <p:cNvPr id="7" name="KSO_Shape"/>
          <p:cNvSpPr/>
          <p:nvPr>
            <p:custDataLst>
              <p:tags r:id="rId4"/>
            </p:custDataLst>
          </p:nvPr>
        </p:nvSpPr>
        <p:spPr>
          <a:xfrm rot="6188927">
            <a:off x="784226" y="434975"/>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8" name="KSO_Shape"/>
          <p:cNvSpPr/>
          <p:nvPr>
            <p:custDataLst>
              <p:tags r:id="rId5"/>
            </p:custDataLst>
          </p:nvPr>
        </p:nvSpPr>
        <p:spPr>
          <a:xfrm rot="7226800">
            <a:off x="745332" y="535781"/>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9" name="KSO_Shape"/>
          <p:cNvSpPr/>
          <p:nvPr>
            <p:custDataLst>
              <p:tags r:id="rId6"/>
            </p:custDataLst>
          </p:nvPr>
        </p:nvSpPr>
        <p:spPr>
          <a:xfrm rot="8126800">
            <a:off x="676275" y="620713"/>
            <a:ext cx="88900" cy="77787"/>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10" name="KSO_Shape"/>
          <p:cNvSpPr/>
          <p:nvPr>
            <p:custDataLst>
              <p:tags r:id="rId7"/>
            </p:custDataLst>
          </p:nvPr>
        </p:nvSpPr>
        <p:spPr>
          <a:xfrm rot="9026800">
            <a:off x="590550" y="677863"/>
            <a:ext cx="88900" cy="79375"/>
          </a:xfrm>
          <a:custGeom>
            <a:avLst/>
            <a:gdLst>
              <a:gd name="connsiteX0" fmla="*/ 282090 w 560550"/>
              <a:gd name="connsiteY0" fmla="*/ 0 h 493591"/>
              <a:gd name="connsiteX1" fmla="*/ 307359 w 560550"/>
              <a:gd name="connsiteY1" fmla="*/ 19328 h 493591"/>
              <a:gd name="connsiteX2" fmla="*/ 322151 w 560550"/>
              <a:gd name="connsiteY2" fmla="*/ 46641 h 493591"/>
              <a:gd name="connsiteX3" fmla="*/ 422483 w 560550"/>
              <a:gd name="connsiteY3" fmla="*/ 244308 h 493591"/>
              <a:gd name="connsiteX4" fmla="*/ 421839 w 560550"/>
              <a:gd name="connsiteY4" fmla="*/ 243943 h 493591"/>
              <a:gd name="connsiteX5" fmla="*/ 426075 w 560550"/>
              <a:gd name="connsiteY5" fmla="*/ 252279 h 493591"/>
              <a:gd name="connsiteX6" fmla="*/ 549713 w 560550"/>
              <a:gd name="connsiteY6" fmla="*/ 442022 h 493591"/>
              <a:gd name="connsiteX7" fmla="*/ 553726 w 560550"/>
              <a:gd name="connsiteY7" fmla="*/ 448555 h 493591"/>
              <a:gd name="connsiteX8" fmla="*/ 557360 w 560550"/>
              <a:gd name="connsiteY8" fmla="*/ 480662 h 493591"/>
              <a:gd name="connsiteX9" fmla="*/ 557111 w 560550"/>
              <a:gd name="connsiteY9" fmla="*/ 481348 h 493591"/>
              <a:gd name="connsiteX10" fmla="*/ 527738 w 560550"/>
              <a:gd name="connsiteY10" fmla="*/ 493568 h 493591"/>
              <a:gd name="connsiteX11" fmla="*/ 496688 w 560550"/>
              <a:gd name="connsiteY11" fmla="*/ 492722 h 493591"/>
              <a:gd name="connsiteX12" fmla="*/ 275338 w 560550"/>
              <a:gd name="connsiteY12" fmla="*/ 480778 h 493591"/>
              <a:gd name="connsiteX13" fmla="*/ 275975 w 560550"/>
              <a:gd name="connsiteY13" fmla="*/ 480403 h 493591"/>
              <a:gd name="connsiteX14" fmla="*/ 266629 w 560550"/>
              <a:gd name="connsiteY14" fmla="*/ 479903 h 493591"/>
              <a:gd name="connsiteX15" fmla="*/ 40497 w 560550"/>
              <a:gd name="connsiteY15" fmla="*/ 492105 h 493591"/>
              <a:gd name="connsiteX16" fmla="*/ 32832 w 560550"/>
              <a:gd name="connsiteY16" fmla="*/ 492314 h 493591"/>
              <a:gd name="connsiteX17" fmla="*/ 3210 w 560550"/>
              <a:gd name="connsiteY17" fmla="*/ 479408 h 493591"/>
              <a:gd name="connsiteX18" fmla="*/ 2740 w 560550"/>
              <a:gd name="connsiteY18" fmla="*/ 478849 h 493591"/>
              <a:gd name="connsiteX19" fmla="*/ 6844 w 560550"/>
              <a:gd name="connsiteY19" fmla="*/ 447301 h 493591"/>
              <a:gd name="connsiteX20" fmla="*/ 23102 w 560550"/>
              <a:gd name="connsiteY20" fmla="*/ 420834 h 493591"/>
              <a:gd name="connsiteX21" fmla="*/ 144121 w 560550"/>
              <a:gd name="connsiteY21" fmla="*/ 235111 h 493591"/>
              <a:gd name="connsiteX22" fmla="*/ 144127 w 560550"/>
              <a:gd name="connsiteY22" fmla="*/ 235851 h 493591"/>
              <a:gd name="connsiteX23" fmla="*/ 149231 w 560550"/>
              <a:gd name="connsiteY23" fmla="*/ 228009 h 493591"/>
              <a:gd name="connsiteX24" fmla="*/ 251731 w 560550"/>
              <a:gd name="connsiteY24" fmla="*/ 26070 h 493591"/>
              <a:gd name="connsiteX25" fmla="*/ 255383 w 560550"/>
              <a:gd name="connsiteY25" fmla="*/ 19328 h 493591"/>
              <a:gd name="connsiteX26" fmla="*/ 281371 w 560550"/>
              <a:gd name="connsiteY26" fmla="*/ 127 h 493591"/>
              <a:gd name="connsiteX27" fmla="*/ 282090 w 560550"/>
              <a:gd name="connsiteY27" fmla="*/ 0 h 493591"/>
              <a:gd name="connsiteX0-1" fmla="*/ 282090 w 560550"/>
              <a:gd name="connsiteY0-2" fmla="*/ 0 h 493591"/>
              <a:gd name="connsiteX1-3" fmla="*/ 307359 w 560550"/>
              <a:gd name="connsiteY1-4" fmla="*/ 19328 h 493591"/>
              <a:gd name="connsiteX2-5" fmla="*/ 322151 w 560550"/>
              <a:gd name="connsiteY2-6" fmla="*/ 46641 h 493591"/>
              <a:gd name="connsiteX3-7" fmla="*/ 422483 w 560550"/>
              <a:gd name="connsiteY3-8" fmla="*/ 244308 h 493591"/>
              <a:gd name="connsiteX4-9" fmla="*/ 426075 w 560550"/>
              <a:gd name="connsiteY4-10" fmla="*/ 252279 h 493591"/>
              <a:gd name="connsiteX5-11" fmla="*/ 549713 w 560550"/>
              <a:gd name="connsiteY5-12" fmla="*/ 442022 h 493591"/>
              <a:gd name="connsiteX6-13" fmla="*/ 553726 w 560550"/>
              <a:gd name="connsiteY6-14" fmla="*/ 448555 h 493591"/>
              <a:gd name="connsiteX7-15" fmla="*/ 557360 w 560550"/>
              <a:gd name="connsiteY7-16" fmla="*/ 480662 h 493591"/>
              <a:gd name="connsiteX8-17" fmla="*/ 557111 w 560550"/>
              <a:gd name="connsiteY8-18" fmla="*/ 481348 h 493591"/>
              <a:gd name="connsiteX9-19" fmla="*/ 527738 w 560550"/>
              <a:gd name="connsiteY9-20" fmla="*/ 493568 h 493591"/>
              <a:gd name="connsiteX10-21" fmla="*/ 496688 w 560550"/>
              <a:gd name="connsiteY10-22" fmla="*/ 492722 h 493591"/>
              <a:gd name="connsiteX11-23" fmla="*/ 275338 w 560550"/>
              <a:gd name="connsiteY11-24" fmla="*/ 480778 h 493591"/>
              <a:gd name="connsiteX12-25" fmla="*/ 275975 w 560550"/>
              <a:gd name="connsiteY12-26" fmla="*/ 480403 h 493591"/>
              <a:gd name="connsiteX13-27" fmla="*/ 266629 w 560550"/>
              <a:gd name="connsiteY13-28" fmla="*/ 479903 h 493591"/>
              <a:gd name="connsiteX14-29" fmla="*/ 40497 w 560550"/>
              <a:gd name="connsiteY14-30" fmla="*/ 492105 h 493591"/>
              <a:gd name="connsiteX15-31" fmla="*/ 32832 w 560550"/>
              <a:gd name="connsiteY15-32" fmla="*/ 492314 h 493591"/>
              <a:gd name="connsiteX16-33" fmla="*/ 3210 w 560550"/>
              <a:gd name="connsiteY16-34" fmla="*/ 479408 h 493591"/>
              <a:gd name="connsiteX17-35" fmla="*/ 2740 w 560550"/>
              <a:gd name="connsiteY17-36" fmla="*/ 478849 h 493591"/>
              <a:gd name="connsiteX18-37" fmla="*/ 6844 w 560550"/>
              <a:gd name="connsiteY18-38" fmla="*/ 447301 h 493591"/>
              <a:gd name="connsiteX19-39" fmla="*/ 23102 w 560550"/>
              <a:gd name="connsiteY19-40" fmla="*/ 420834 h 493591"/>
              <a:gd name="connsiteX20-41" fmla="*/ 144121 w 560550"/>
              <a:gd name="connsiteY20-42" fmla="*/ 235111 h 493591"/>
              <a:gd name="connsiteX21-43" fmla="*/ 144127 w 560550"/>
              <a:gd name="connsiteY21-44" fmla="*/ 235851 h 493591"/>
              <a:gd name="connsiteX22-45" fmla="*/ 149231 w 560550"/>
              <a:gd name="connsiteY22-46" fmla="*/ 228009 h 493591"/>
              <a:gd name="connsiteX23-47" fmla="*/ 251731 w 560550"/>
              <a:gd name="connsiteY23-48" fmla="*/ 26070 h 493591"/>
              <a:gd name="connsiteX24-49" fmla="*/ 255383 w 560550"/>
              <a:gd name="connsiteY24-50" fmla="*/ 19328 h 493591"/>
              <a:gd name="connsiteX25-51" fmla="*/ 281371 w 560550"/>
              <a:gd name="connsiteY25-52" fmla="*/ 127 h 493591"/>
              <a:gd name="connsiteX26-53" fmla="*/ 282090 w 560550"/>
              <a:gd name="connsiteY26-54" fmla="*/ 0 h 493591"/>
              <a:gd name="connsiteX0-55" fmla="*/ 282090 w 560550"/>
              <a:gd name="connsiteY0-56" fmla="*/ 0 h 493591"/>
              <a:gd name="connsiteX1-57" fmla="*/ 307359 w 560550"/>
              <a:gd name="connsiteY1-58" fmla="*/ 19328 h 493591"/>
              <a:gd name="connsiteX2-59" fmla="*/ 322151 w 560550"/>
              <a:gd name="connsiteY2-60" fmla="*/ 46641 h 493591"/>
              <a:gd name="connsiteX3-61" fmla="*/ 426075 w 560550"/>
              <a:gd name="connsiteY3-62" fmla="*/ 252279 h 493591"/>
              <a:gd name="connsiteX4-63" fmla="*/ 549713 w 560550"/>
              <a:gd name="connsiteY4-64" fmla="*/ 442022 h 493591"/>
              <a:gd name="connsiteX5-65" fmla="*/ 553726 w 560550"/>
              <a:gd name="connsiteY5-66" fmla="*/ 448555 h 493591"/>
              <a:gd name="connsiteX6-67" fmla="*/ 557360 w 560550"/>
              <a:gd name="connsiteY6-68" fmla="*/ 480662 h 493591"/>
              <a:gd name="connsiteX7-69" fmla="*/ 557111 w 560550"/>
              <a:gd name="connsiteY7-70" fmla="*/ 481348 h 493591"/>
              <a:gd name="connsiteX8-71" fmla="*/ 527738 w 560550"/>
              <a:gd name="connsiteY8-72" fmla="*/ 493568 h 493591"/>
              <a:gd name="connsiteX9-73" fmla="*/ 496688 w 560550"/>
              <a:gd name="connsiteY9-74" fmla="*/ 492722 h 493591"/>
              <a:gd name="connsiteX10-75" fmla="*/ 275338 w 560550"/>
              <a:gd name="connsiteY10-76" fmla="*/ 480778 h 493591"/>
              <a:gd name="connsiteX11-77" fmla="*/ 275975 w 560550"/>
              <a:gd name="connsiteY11-78" fmla="*/ 480403 h 493591"/>
              <a:gd name="connsiteX12-79" fmla="*/ 266629 w 560550"/>
              <a:gd name="connsiteY12-80" fmla="*/ 479903 h 493591"/>
              <a:gd name="connsiteX13-81" fmla="*/ 40497 w 560550"/>
              <a:gd name="connsiteY13-82" fmla="*/ 492105 h 493591"/>
              <a:gd name="connsiteX14-83" fmla="*/ 32832 w 560550"/>
              <a:gd name="connsiteY14-84" fmla="*/ 492314 h 493591"/>
              <a:gd name="connsiteX15-85" fmla="*/ 3210 w 560550"/>
              <a:gd name="connsiteY15-86" fmla="*/ 479408 h 493591"/>
              <a:gd name="connsiteX16-87" fmla="*/ 2740 w 560550"/>
              <a:gd name="connsiteY16-88" fmla="*/ 478849 h 493591"/>
              <a:gd name="connsiteX17-89" fmla="*/ 6844 w 560550"/>
              <a:gd name="connsiteY17-90" fmla="*/ 447301 h 493591"/>
              <a:gd name="connsiteX18-91" fmla="*/ 23102 w 560550"/>
              <a:gd name="connsiteY18-92" fmla="*/ 420834 h 493591"/>
              <a:gd name="connsiteX19-93" fmla="*/ 144121 w 560550"/>
              <a:gd name="connsiteY19-94" fmla="*/ 235111 h 493591"/>
              <a:gd name="connsiteX20-95" fmla="*/ 144127 w 560550"/>
              <a:gd name="connsiteY20-96" fmla="*/ 235851 h 493591"/>
              <a:gd name="connsiteX21-97" fmla="*/ 149231 w 560550"/>
              <a:gd name="connsiteY21-98" fmla="*/ 228009 h 493591"/>
              <a:gd name="connsiteX22-99" fmla="*/ 251731 w 560550"/>
              <a:gd name="connsiteY22-100" fmla="*/ 26070 h 493591"/>
              <a:gd name="connsiteX23-101" fmla="*/ 255383 w 560550"/>
              <a:gd name="connsiteY23-102" fmla="*/ 19328 h 493591"/>
              <a:gd name="connsiteX24-103" fmla="*/ 281371 w 560550"/>
              <a:gd name="connsiteY24-104" fmla="*/ 127 h 493591"/>
              <a:gd name="connsiteX25-105" fmla="*/ 282090 w 560550"/>
              <a:gd name="connsiteY25-106" fmla="*/ 0 h 493591"/>
              <a:gd name="connsiteX0-107" fmla="*/ 282090 w 560550"/>
              <a:gd name="connsiteY0-108" fmla="*/ 0 h 493591"/>
              <a:gd name="connsiteX1-109" fmla="*/ 307359 w 560550"/>
              <a:gd name="connsiteY1-110" fmla="*/ 19328 h 493591"/>
              <a:gd name="connsiteX2-111" fmla="*/ 322151 w 560550"/>
              <a:gd name="connsiteY2-112" fmla="*/ 46641 h 493591"/>
              <a:gd name="connsiteX3-113" fmla="*/ 426075 w 560550"/>
              <a:gd name="connsiteY3-114" fmla="*/ 252279 h 493591"/>
              <a:gd name="connsiteX4-115" fmla="*/ 549713 w 560550"/>
              <a:gd name="connsiteY4-116" fmla="*/ 442022 h 493591"/>
              <a:gd name="connsiteX5-117" fmla="*/ 553726 w 560550"/>
              <a:gd name="connsiteY5-118" fmla="*/ 448555 h 493591"/>
              <a:gd name="connsiteX6-119" fmla="*/ 557360 w 560550"/>
              <a:gd name="connsiteY6-120" fmla="*/ 480662 h 493591"/>
              <a:gd name="connsiteX7-121" fmla="*/ 557111 w 560550"/>
              <a:gd name="connsiteY7-122" fmla="*/ 481348 h 493591"/>
              <a:gd name="connsiteX8-123" fmla="*/ 527738 w 560550"/>
              <a:gd name="connsiteY8-124" fmla="*/ 493568 h 493591"/>
              <a:gd name="connsiteX9-125" fmla="*/ 496688 w 560550"/>
              <a:gd name="connsiteY9-126" fmla="*/ 492722 h 493591"/>
              <a:gd name="connsiteX10-127" fmla="*/ 275338 w 560550"/>
              <a:gd name="connsiteY10-128" fmla="*/ 480778 h 493591"/>
              <a:gd name="connsiteX11-129" fmla="*/ 275975 w 560550"/>
              <a:gd name="connsiteY11-130" fmla="*/ 480403 h 493591"/>
              <a:gd name="connsiteX12-131" fmla="*/ 266629 w 560550"/>
              <a:gd name="connsiteY12-132" fmla="*/ 479903 h 493591"/>
              <a:gd name="connsiteX13-133" fmla="*/ 40497 w 560550"/>
              <a:gd name="connsiteY13-134" fmla="*/ 492105 h 493591"/>
              <a:gd name="connsiteX14-135" fmla="*/ 32832 w 560550"/>
              <a:gd name="connsiteY14-136" fmla="*/ 492314 h 493591"/>
              <a:gd name="connsiteX15-137" fmla="*/ 3210 w 560550"/>
              <a:gd name="connsiteY15-138" fmla="*/ 479408 h 493591"/>
              <a:gd name="connsiteX16-139" fmla="*/ 2740 w 560550"/>
              <a:gd name="connsiteY16-140" fmla="*/ 478849 h 493591"/>
              <a:gd name="connsiteX17-141" fmla="*/ 6844 w 560550"/>
              <a:gd name="connsiteY17-142" fmla="*/ 447301 h 493591"/>
              <a:gd name="connsiteX18-143" fmla="*/ 23102 w 560550"/>
              <a:gd name="connsiteY18-144" fmla="*/ 420834 h 493591"/>
              <a:gd name="connsiteX19-145" fmla="*/ 144121 w 560550"/>
              <a:gd name="connsiteY19-146" fmla="*/ 235111 h 493591"/>
              <a:gd name="connsiteX20-147" fmla="*/ 144127 w 560550"/>
              <a:gd name="connsiteY20-148" fmla="*/ 235851 h 493591"/>
              <a:gd name="connsiteX21-149" fmla="*/ 149231 w 560550"/>
              <a:gd name="connsiteY21-150" fmla="*/ 228009 h 493591"/>
              <a:gd name="connsiteX22-151" fmla="*/ 251731 w 560550"/>
              <a:gd name="connsiteY22-152" fmla="*/ 26070 h 493591"/>
              <a:gd name="connsiteX23-153" fmla="*/ 255383 w 560550"/>
              <a:gd name="connsiteY23-154" fmla="*/ 19328 h 493591"/>
              <a:gd name="connsiteX24-155" fmla="*/ 281371 w 560550"/>
              <a:gd name="connsiteY24-156" fmla="*/ 127 h 493591"/>
              <a:gd name="connsiteX25-157" fmla="*/ 282090 w 560550"/>
              <a:gd name="connsiteY25-158" fmla="*/ 0 h 493591"/>
              <a:gd name="connsiteX0-159" fmla="*/ 282090 w 560550"/>
              <a:gd name="connsiteY0-160" fmla="*/ 0 h 493591"/>
              <a:gd name="connsiteX1-161" fmla="*/ 307359 w 560550"/>
              <a:gd name="connsiteY1-162" fmla="*/ 19328 h 493591"/>
              <a:gd name="connsiteX2-163" fmla="*/ 322151 w 560550"/>
              <a:gd name="connsiteY2-164" fmla="*/ 46641 h 493591"/>
              <a:gd name="connsiteX3-165" fmla="*/ 426075 w 560550"/>
              <a:gd name="connsiteY3-166" fmla="*/ 252279 h 493591"/>
              <a:gd name="connsiteX4-167" fmla="*/ 549713 w 560550"/>
              <a:gd name="connsiteY4-168" fmla="*/ 442022 h 493591"/>
              <a:gd name="connsiteX5-169" fmla="*/ 553726 w 560550"/>
              <a:gd name="connsiteY5-170" fmla="*/ 448555 h 493591"/>
              <a:gd name="connsiteX6-171" fmla="*/ 557360 w 560550"/>
              <a:gd name="connsiteY6-172" fmla="*/ 480662 h 493591"/>
              <a:gd name="connsiteX7-173" fmla="*/ 557111 w 560550"/>
              <a:gd name="connsiteY7-174" fmla="*/ 481348 h 493591"/>
              <a:gd name="connsiteX8-175" fmla="*/ 527738 w 560550"/>
              <a:gd name="connsiteY8-176" fmla="*/ 493568 h 493591"/>
              <a:gd name="connsiteX9-177" fmla="*/ 496688 w 560550"/>
              <a:gd name="connsiteY9-178" fmla="*/ 492722 h 493591"/>
              <a:gd name="connsiteX10-179" fmla="*/ 275338 w 560550"/>
              <a:gd name="connsiteY10-180" fmla="*/ 480778 h 493591"/>
              <a:gd name="connsiteX11-181" fmla="*/ 275975 w 560550"/>
              <a:gd name="connsiteY11-182" fmla="*/ 480403 h 493591"/>
              <a:gd name="connsiteX12-183" fmla="*/ 266629 w 560550"/>
              <a:gd name="connsiteY12-184" fmla="*/ 479903 h 493591"/>
              <a:gd name="connsiteX13-185" fmla="*/ 40497 w 560550"/>
              <a:gd name="connsiteY13-186" fmla="*/ 492105 h 493591"/>
              <a:gd name="connsiteX14-187" fmla="*/ 32832 w 560550"/>
              <a:gd name="connsiteY14-188" fmla="*/ 492314 h 493591"/>
              <a:gd name="connsiteX15-189" fmla="*/ 3210 w 560550"/>
              <a:gd name="connsiteY15-190" fmla="*/ 479408 h 493591"/>
              <a:gd name="connsiteX16-191" fmla="*/ 2740 w 560550"/>
              <a:gd name="connsiteY16-192" fmla="*/ 478849 h 493591"/>
              <a:gd name="connsiteX17-193" fmla="*/ 6844 w 560550"/>
              <a:gd name="connsiteY17-194" fmla="*/ 447301 h 493591"/>
              <a:gd name="connsiteX18-195" fmla="*/ 23102 w 560550"/>
              <a:gd name="connsiteY18-196" fmla="*/ 420834 h 493591"/>
              <a:gd name="connsiteX19-197" fmla="*/ 144121 w 560550"/>
              <a:gd name="connsiteY19-198" fmla="*/ 235111 h 493591"/>
              <a:gd name="connsiteX20-199" fmla="*/ 149231 w 560550"/>
              <a:gd name="connsiteY20-200" fmla="*/ 228009 h 493591"/>
              <a:gd name="connsiteX21-201" fmla="*/ 251731 w 560550"/>
              <a:gd name="connsiteY21-202" fmla="*/ 26070 h 493591"/>
              <a:gd name="connsiteX22-203" fmla="*/ 255383 w 560550"/>
              <a:gd name="connsiteY22-204" fmla="*/ 19328 h 493591"/>
              <a:gd name="connsiteX23-205" fmla="*/ 281371 w 560550"/>
              <a:gd name="connsiteY23-206" fmla="*/ 127 h 493591"/>
              <a:gd name="connsiteX24-207" fmla="*/ 282090 w 560550"/>
              <a:gd name="connsiteY24-208" fmla="*/ 0 h 493591"/>
              <a:gd name="connsiteX0-209" fmla="*/ 282090 w 560550"/>
              <a:gd name="connsiteY0-210" fmla="*/ 0 h 493591"/>
              <a:gd name="connsiteX1-211" fmla="*/ 307359 w 560550"/>
              <a:gd name="connsiteY1-212" fmla="*/ 19328 h 493591"/>
              <a:gd name="connsiteX2-213" fmla="*/ 322151 w 560550"/>
              <a:gd name="connsiteY2-214" fmla="*/ 46641 h 493591"/>
              <a:gd name="connsiteX3-215" fmla="*/ 426075 w 560550"/>
              <a:gd name="connsiteY3-216" fmla="*/ 252279 h 493591"/>
              <a:gd name="connsiteX4-217" fmla="*/ 549713 w 560550"/>
              <a:gd name="connsiteY4-218" fmla="*/ 442022 h 493591"/>
              <a:gd name="connsiteX5-219" fmla="*/ 553726 w 560550"/>
              <a:gd name="connsiteY5-220" fmla="*/ 448555 h 493591"/>
              <a:gd name="connsiteX6-221" fmla="*/ 557360 w 560550"/>
              <a:gd name="connsiteY6-222" fmla="*/ 480662 h 493591"/>
              <a:gd name="connsiteX7-223" fmla="*/ 557111 w 560550"/>
              <a:gd name="connsiteY7-224" fmla="*/ 481348 h 493591"/>
              <a:gd name="connsiteX8-225" fmla="*/ 527738 w 560550"/>
              <a:gd name="connsiteY8-226" fmla="*/ 493568 h 493591"/>
              <a:gd name="connsiteX9-227" fmla="*/ 496688 w 560550"/>
              <a:gd name="connsiteY9-228" fmla="*/ 492722 h 493591"/>
              <a:gd name="connsiteX10-229" fmla="*/ 275338 w 560550"/>
              <a:gd name="connsiteY10-230" fmla="*/ 480778 h 493591"/>
              <a:gd name="connsiteX11-231" fmla="*/ 275975 w 560550"/>
              <a:gd name="connsiteY11-232" fmla="*/ 480403 h 493591"/>
              <a:gd name="connsiteX12-233" fmla="*/ 266629 w 560550"/>
              <a:gd name="connsiteY12-234" fmla="*/ 479903 h 493591"/>
              <a:gd name="connsiteX13-235" fmla="*/ 40497 w 560550"/>
              <a:gd name="connsiteY13-236" fmla="*/ 492105 h 493591"/>
              <a:gd name="connsiteX14-237" fmla="*/ 32832 w 560550"/>
              <a:gd name="connsiteY14-238" fmla="*/ 492314 h 493591"/>
              <a:gd name="connsiteX15-239" fmla="*/ 3210 w 560550"/>
              <a:gd name="connsiteY15-240" fmla="*/ 479408 h 493591"/>
              <a:gd name="connsiteX16-241" fmla="*/ 2740 w 560550"/>
              <a:gd name="connsiteY16-242" fmla="*/ 478849 h 493591"/>
              <a:gd name="connsiteX17-243" fmla="*/ 6844 w 560550"/>
              <a:gd name="connsiteY17-244" fmla="*/ 447301 h 493591"/>
              <a:gd name="connsiteX18-245" fmla="*/ 23102 w 560550"/>
              <a:gd name="connsiteY18-246" fmla="*/ 420834 h 493591"/>
              <a:gd name="connsiteX19-247" fmla="*/ 149231 w 560550"/>
              <a:gd name="connsiteY19-248" fmla="*/ 228009 h 493591"/>
              <a:gd name="connsiteX20-249" fmla="*/ 251731 w 560550"/>
              <a:gd name="connsiteY20-250" fmla="*/ 26070 h 493591"/>
              <a:gd name="connsiteX21-251" fmla="*/ 255383 w 560550"/>
              <a:gd name="connsiteY21-252" fmla="*/ 19328 h 493591"/>
              <a:gd name="connsiteX22-253" fmla="*/ 281371 w 560550"/>
              <a:gd name="connsiteY22-254" fmla="*/ 127 h 493591"/>
              <a:gd name="connsiteX23-255" fmla="*/ 282090 w 560550"/>
              <a:gd name="connsiteY23-256" fmla="*/ 0 h 493591"/>
              <a:gd name="connsiteX0-257" fmla="*/ 282090 w 560550"/>
              <a:gd name="connsiteY0-258" fmla="*/ 0 h 493591"/>
              <a:gd name="connsiteX1-259" fmla="*/ 307359 w 560550"/>
              <a:gd name="connsiteY1-260" fmla="*/ 19328 h 493591"/>
              <a:gd name="connsiteX2-261" fmla="*/ 322151 w 560550"/>
              <a:gd name="connsiteY2-262" fmla="*/ 46641 h 493591"/>
              <a:gd name="connsiteX3-263" fmla="*/ 426075 w 560550"/>
              <a:gd name="connsiteY3-264" fmla="*/ 252279 h 493591"/>
              <a:gd name="connsiteX4-265" fmla="*/ 549713 w 560550"/>
              <a:gd name="connsiteY4-266" fmla="*/ 442022 h 493591"/>
              <a:gd name="connsiteX5-267" fmla="*/ 553726 w 560550"/>
              <a:gd name="connsiteY5-268" fmla="*/ 448555 h 493591"/>
              <a:gd name="connsiteX6-269" fmla="*/ 557360 w 560550"/>
              <a:gd name="connsiteY6-270" fmla="*/ 480662 h 493591"/>
              <a:gd name="connsiteX7-271" fmla="*/ 557111 w 560550"/>
              <a:gd name="connsiteY7-272" fmla="*/ 481348 h 493591"/>
              <a:gd name="connsiteX8-273" fmla="*/ 527738 w 560550"/>
              <a:gd name="connsiteY8-274" fmla="*/ 493568 h 493591"/>
              <a:gd name="connsiteX9-275" fmla="*/ 496688 w 560550"/>
              <a:gd name="connsiteY9-276" fmla="*/ 492722 h 493591"/>
              <a:gd name="connsiteX10-277" fmla="*/ 275338 w 560550"/>
              <a:gd name="connsiteY10-278" fmla="*/ 480778 h 493591"/>
              <a:gd name="connsiteX11-279" fmla="*/ 275975 w 560550"/>
              <a:gd name="connsiteY11-280" fmla="*/ 480403 h 493591"/>
              <a:gd name="connsiteX12-281" fmla="*/ 266629 w 560550"/>
              <a:gd name="connsiteY12-282" fmla="*/ 479903 h 493591"/>
              <a:gd name="connsiteX13-283" fmla="*/ 40497 w 560550"/>
              <a:gd name="connsiteY13-284" fmla="*/ 492105 h 493591"/>
              <a:gd name="connsiteX14-285" fmla="*/ 32832 w 560550"/>
              <a:gd name="connsiteY14-286" fmla="*/ 492314 h 493591"/>
              <a:gd name="connsiteX15-287" fmla="*/ 3210 w 560550"/>
              <a:gd name="connsiteY15-288" fmla="*/ 479408 h 493591"/>
              <a:gd name="connsiteX16-289" fmla="*/ 2740 w 560550"/>
              <a:gd name="connsiteY16-290" fmla="*/ 478849 h 493591"/>
              <a:gd name="connsiteX17-291" fmla="*/ 6844 w 560550"/>
              <a:gd name="connsiteY17-292" fmla="*/ 447301 h 493591"/>
              <a:gd name="connsiteX18-293" fmla="*/ 23102 w 560550"/>
              <a:gd name="connsiteY18-294" fmla="*/ 420834 h 493591"/>
              <a:gd name="connsiteX19-295" fmla="*/ 149231 w 560550"/>
              <a:gd name="connsiteY19-296" fmla="*/ 228009 h 493591"/>
              <a:gd name="connsiteX20-297" fmla="*/ 251731 w 560550"/>
              <a:gd name="connsiteY20-298" fmla="*/ 26070 h 493591"/>
              <a:gd name="connsiteX21-299" fmla="*/ 255383 w 560550"/>
              <a:gd name="connsiteY21-300" fmla="*/ 19328 h 493591"/>
              <a:gd name="connsiteX22-301" fmla="*/ 281371 w 560550"/>
              <a:gd name="connsiteY22-302" fmla="*/ 127 h 493591"/>
              <a:gd name="connsiteX23-303" fmla="*/ 282090 w 560550"/>
              <a:gd name="connsiteY23-304" fmla="*/ 0 h 493591"/>
              <a:gd name="connsiteX0-305" fmla="*/ 282090 w 560550"/>
              <a:gd name="connsiteY0-306" fmla="*/ 0 h 493591"/>
              <a:gd name="connsiteX1-307" fmla="*/ 307359 w 560550"/>
              <a:gd name="connsiteY1-308" fmla="*/ 19328 h 493591"/>
              <a:gd name="connsiteX2-309" fmla="*/ 322151 w 560550"/>
              <a:gd name="connsiteY2-310" fmla="*/ 46641 h 493591"/>
              <a:gd name="connsiteX3-311" fmla="*/ 426075 w 560550"/>
              <a:gd name="connsiteY3-312" fmla="*/ 252279 h 493591"/>
              <a:gd name="connsiteX4-313" fmla="*/ 549713 w 560550"/>
              <a:gd name="connsiteY4-314" fmla="*/ 442022 h 493591"/>
              <a:gd name="connsiteX5-315" fmla="*/ 553726 w 560550"/>
              <a:gd name="connsiteY5-316" fmla="*/ 448555 h 493591"/>
              <a:gd name="connsiteX6-317" fmla="*/ 557360 w 560550"/>
              <a:gd name="connsiteY6-318" fmla="*/ 480662 h 493591"/>
              <a:gd name="connsiteX7-319" fmla="*/ 557111 w 560550"/>
              <a:gd name="connsiteY7-320" fmla="*/ 481348 h 493591"/>
              <a:gd name="connsiteX8-321" fmla="*/ 527738 w 560550"/>
              <a:gd name="connsiteY8-322" fmla="*/ 493568 h 493591"/>
              <a:gd name="connsiteX9-323" fmla="*/ 496688 w 560550"/>
              <a:gd name="connsiteY9-324" fmla="*/ 492722 h 493591"/>
              <a:gd name="connsiteX10-325" fmla="*/ 275338 w 560550"/>
              <a:gd name="connsiteY10-326" fmla="*/ 480778 h 493591"/>
              <a:gd name="connsiteX11-327" fmla="*/ 266629 w 560550"/>
              <a:gd name="connsiteY11-328" fmla="*/ 479903 h 493591"/>
              <a:gd name="connsiteX12-329" fmla="*/ 40497 w 560550"/>
              <a:gd name="connsiteY12-330" fmla="*/ 492105 h 493591"/>
              <a:gd name="connsiteX13-331" fmla="*/ 32832 w 560550"/>
              <a:gd name="connsiteY13-332" fmla="*/ 492314 h 493591"/>
              <a:gd name="connsiteX14-333" fmla="*/ 3210 w 560550"/>
              <a:gd name="connsiteY14-334" fmla="*/ 479408 h 493591"/>
              <a:gd name="connsiteX15-335" fmla="*/ 2740 w 560550"/>
              <a:gd name="connsiteY15-336" fmla="*/ 478849 h 493591"/>
              <a:gd name="connsiteX16-337" fmla="*/ 6844 w 560550"/>
              <a:gd name="connsiteY16-338" fmla="*/ 447301 h 493591"/>
              <a:gd name="connsiteX17-339" fmla="*/ 23102 w 560550"/>
              <a:gd name="connsiteY17-340" fmla="*/ 420834 h 493591"/>
              <a:gd name="connsiteX18-341" fmla="*/ 149231 w 560550"/>
              <a:gd name="connsiteY18-342" fmla="*/ 228009 h 493591"/>
              <a:gd name="connsiteX19-343" fmla="*/ 251731 w 560550"/>
              <a:gd name="connsiteY19-344" fmla="*/ 26070 h 493591"/>
              <a:gd name="connsiteX20-345" fmla="*/ 255383 w 560550"/>
              <a:gd name="connsiteY20-346" fmla="*/ 19328 h 493591"/>
              <a:gd name="connsiteX21-347" fmla="*/ 281371 w 560550"/>
              <a:gd name="connsiteY21-348" fmla="*/ 127 h 493591"/>
              <a:gd name="connsiteX22-349" fmla="*/ 282090 w 560550"/>
              <a:gd name="connsiteY22-350" fmla="*/ 0 h 493591"/>
              <a:gd name="connsiteX0-351" fmla="*/ 282090 w 560550"/>
              <a:gd name="connsiteY0-352" fmla="*/ 0 h 493591"/>
              <a:gd name="connsiteX1-353" fmla="*/ 307359 w 560550"/>
              <a:gd name="connsiteY1-354" fmla="*/ 19328 h 493591"/>
              <a:gd name="connsiteX2-355" fmla="*/ 322151 w 560550"/>
              <a:gd name="connsiteY2-356" fmla="*/ 46641 h 493591"/>
              <a:gd name="connsiteX3-357" fmla="*/ 426075 w 560550"/>
              <a:gd name="connsiteY3-358" fmla="*/ 252279 h 493591"/>
              <a:gd name="connsiteX4-359" fmla="*/ 549713 w 560550"/>
              <a:gd name="connsiteY4-360" fmla="*/ 442022 h 493591"/>
              <a:gd name="connsiteX5-361" fmla="*/ 553726 w 560550"/>
              <a:gd name="connsiteY5-362" fmla="*/ 448555 h 493591"/>
              <a:gd name="connsiteX6-363" fmla="*/ 557360 w 560550"/>
              <a:gd name="connsiteY6-364" fmla="*/ 480662 h 493591"/>
              <a:gd name="connsiteX7-365" fmla="*/ 557111 w 560550"/>
              <a:gd name="connsiteY7-366" fmla="*/ 481348 h 493591"/>
              <a:gd name="connsiteX8-367" fmla="*/ 527738 w 560550"/>
              <a:gd name="connsiteY8-368" fmla="*/ 493568 h 493591"/>
              <a:gd name="connsiteX9-369" fmla="*/ 496688 w 560550"/>
              <a:gd name="connsiteY9-370" fmla="*/ 492722 h 493591"/>
              <a:gd name="connsiteX10-371" fmla="*/ 266629 w 560550"/>
              <a:gd name="connsiteY10-372" fmla="*/ 479903 h 493591"/>
              <a:gd name="connsiteX11-373" fmla="*/ 40497 w 560550"/>
              <a:gd name="connsiteY11-374" fmla="*/ 492105 h 493591"/>
              <a:gd name="connsiteX12-375" fmla="*/ 32832 w 560550"/>
              <a:gd name="connsiteY12-376" fmla="*/ 492314 h 493591"/>
              <a:gd name="connsiteX13-377" fmla="*/ 3210 w 560550"/>
              <a:gd name="connsiteY13-378" fmla="*/ 479408 h 493591"/>
              <a:gd name="connsiteX14-379" fmla="*/ 2740 w 560550"/>
              <a:gd name="connsiteY14-380" fmla="*/ 478849 h 493591"/>
              <a:gd name="connsiteX15-381" fmla="*/ 6844 w 560550"/>
              <a:gd name="connsiteY15-382" fmla="*/ 447301 h 493591"/>
              <a:gd name="connsiteX16-383" fmla="*/ 23102 w 560550"/>
              <a:gd name="connsiteY16-384" fmla="*/ 420834 h 493591"/>
              <a:gd name="connsiteX17-385" fmla="*/ 149231 w 560550"/>
              <a:gd name="connsiteY17-386" fmla="*/ 228009 h 493591"/>
              <a:gd name="connsiteX18-387" fmla="*/ 251731 w 560550"/>
              <a:gd name="connsiteY18-388" fmla="*/ 26070 h 493591"/>
              <a:gd name="connsiteX19-389" fmla="*/ 255383 w 560550"/>
              <a:gd name="connsiteY19-390" fmla="*/ 19328 h 493591"/>
              <a:gd name="connsiteX20-391" fmla="*/ 281371 w 560550"/>
              <a:gd name="connsiteY20-392" fmla="*/ 127 h 493591"/>
              <a:gd name="connsiteX21-393" fmla="*/ 282090 w 560550"/>
              <a:gd name="connsiteY21-394" fmla="*/ 0 h 493591"/>
              <a:gd name="connsiteX0-395" fmla="*/ 282090 w 560550"/>
              <a:gd name="connsiteY0-396" fmla="*/ 0 h 493591"/>
              <a:gd name="connsiteX1-397" fmla="*/ 307359 w 560550"/>
              <a:gd name="connsiteY1-398" fmla="*/ 19328 h 493591"/>
              <a:gd name="connsiteX2-399" fmla="*/ 322151 w 560550"/>
              <a:gd name="connsiteY2-400" fmla="*/ 46641 h 493591"/>
              <a:gd name="connsiteX3-401" fmla="*/ 426075 w 560550"/>
              <a:gd name="connsiteY3-402" fmla="*/ 252279 h 493591"/>
              <a:gd name="connsiteX4-403" fmla="*/ 549713 w 560550"/>
              <a:gd name="connsiteY4-404" fmla="*/ 442022 h 493591"/>
              <a:gd name="connsiteX5-405" fmla="*/ 553726 w 560550"/>
              <a:gd name="connsiteY5-406" fmla="*/ 448555 h 493591"/>
              <a:gd name="connsiteX6-407" fmla="*/ 557360 w 560550"/>
              <a:gd name="connsiteY6-408" fmla="*/ 480662 h 493591"/>
              <a:gd name="connsiteX7-409" fmla="*/ 557111 w 560550"/>
              <a:gd name="connsiteY7-410" fmla="*/ 481348 h 493591"/>
              <a:gd name="connsiteX8-411" fmla="*/ 527738 w 560550"/>
              <a:gd name="connsiteY8-412" fmla="*/ 493568 h 493591"/>
              <a:gd name="connsiteX9-413" fmla="*/ 496688 w 560550"/>
              <a:gd name="connsiteY9-414" fmla="*/ 492722 h 493591"/>
              <a:gd name="connsiteX10-415" fmla="*/ 266629 w 560550"/>
              <a:gd name="connsiteY10-416" fmla="*/ 479903 h 493591"/>
              <a:gd name="connsiteX11-417" fmla="*/ 40497 w 560550"/>
              <a:gd name="connsiteY11-418" fmla="*/ 492105 h 493591"/>
              <a:gd name="connsiteX12-419" fmla="*/ 32832 w 560550"/>
              <a:gd name="connsiteY12-420" fmla="*/ 492314 h 493591"/>
              <a:gd name="connsiteX13-421" fmla="*/ 3210 w 560550"/>
              <a:gd name="connsiteY13-422" fmla="*/ 479408 h 493591"/>
              <a:gd name="connsiteX14-423" fmla="*/ 2740 w 560550"/>
              <a:gd name="connsiteY14-424" fmla="*/ 478849 h 493591"/>
              <a:gd name="connsiteX15-425" fmla="*/ 6844 w 560550"/>
              <a:gd name="connsiteY15-426" fmla="*/ 447301 h 493591"/>
              <a:gd name="connsiteX16-427" fmla="*/ 23102 w 560550"/>
              <a:gd name="connsiteY16-428" fmla="*/ 420834 h 493591"/>
              <a:gd name="connsiteX17-429" fmla="*/ 149231 w 560550"/>
              <a:gd name="connsiteY17-430" fmla="*/ 228009 h 493591"/>
              <a:gd name="connsiteX18-431" fmla="*/ 251731 w 560550"/>
              <a:gd name="connsiteY18-432" fmla="*/ 26070 h 493591"/>
              <a:gd name="connsiteX19-433" fmla="*/ 255383 w 560550"/>
              <a:gd name="connsiteY19-434" fmla="*/ 19328 h 493591"/>
              <a:gd name="connsiteX20-435" fmla="*/ 281371 w 560550"/>
              <a:gd name="connsiteY20-436" fmla="*/ 127 h 493591"/>
              <a:gd name="connsiteX21-437" fmla="*/ 282090 w 560550"/>
              <a:gd name="connsiteY21-438" fmla="*/ 0 h 49359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Lst>
            <a:rect l="l" t="t" r="r" b="b"/>
            <a:pathLst>
              <a:path w="560550" h="493591">
                <a:moveTo>
                  <a:pt x="282090" y="0"/>
                </a:moveTo>
                <a:cubicBezTo>
                  <a:pt x="291235" y="0"/>
                  <a:pt x="300381" y="6443"/>
                  <a:pt x="307359" y="19328"/>
                </a:cubicBezTo>
                <a:lnTo>
                  <a:pt x="322151" y="46641"/>
                </a:lnTo>
                <a:cubicBezTo>
                  <a:pt x="341937" y="85466"/>
                  <a:pt x="388148" y="186382"/>
                  <a:pt x="426075" y="252279"/>
                </a:cubicBezTo>
                <a:cubicBezTo>
                  <a:pt x="464002" y="318176"/>
                  <a:pt x="528438" y="409309"/>
                  <a:pt x="549713" y="442022"/>
                </a:cubicBezTo>
                <a:lnTo>
                  <a:pt x="553726" y="448555"/>
                </a:lnTo>
                <a:cubicBezTo>
                  <a:pt x="561598" y="461368"/>
                  <a:pt x="562451" y="472766"/>
                  <a:pt x="557360" y="480662"/>
                </a:cubicBezTo>
                <a:cubicBezTo>
                  <a:pt x="557347" y="480929"/>
                  <a:pt x="557231" y="481140"/>
                  <a:pt x="557111" y="481348"/>
                </a:cubicBezTo>
                <a:cubicBezTo>
                  <a:pt x="552538" y="489268"/>
                  <a:pt x="542386" y="493968"/>
                  <a:pt x="527738" y="493568"/>
                </a:cubicBezTo>
                <a:lnTo>
                  <a:pt x="496688" y="492722"/>
                </a:lnTo>
                <a:cubicBezTo>
                  <a:pt x="453170" y="490445"/>
                  <a:pt x="342661" y="480006"/>
                  <a:pt x="266629" y="479903"/>
                </a:cubicBezTo>
                <a:cubicBezTo>
                  <a:pt x="190597" y="479800"/>
                  <a:pt x="79463" y="490037"/>
                  <a:pt x="40497" y="492105"/>
                </a:cubicBezTo>
                <a:lnTo>
                  <a:pt x="32832" y="492314"/>
                </a:lnTo>
                <a:cubicBezTo>
                  <a:pt x="17800" y="492724"/>
                  <a:pt x="7502" y="487764"/>
                  <a:pt x="3210" y="479408"/>
                </a:cubicBezTo>
                <a:cubicBezTo>
                  <a:pt x="2985" y="479262"/>
                  <a:pt x="2860" y="479056"/>
                  <a:pt x="2740" y="478849"/>
                </a:cubicBezTo>
                <a:cubicBezTo>
                  <a:pt x="-1833" y="470928"/>
                  <a:pt x="-826" y="459787"/>
                  <a:pt x="6844" y="447301"/>
                </a:cubicBezTo>
                <a:lnTo>
                  <a:pt x="23102" y="420834"/>
                </a:lnTo>
                <a:cubicBezTo>
                  <a:pt x="46833" y="384285"/>
                  <a:pt x="111126" y="293803"/>
                  <a:pt x="149231" y="228009"/>
                </a:cubicBezTo>
                <a:cubicBezTo>
                  <a:pt x="187336" y="162215"/>
                  <a:pt x="234039" y="60850"/>
                  <a:pt x="251731" y="26070"/>
                </a:cubicBezTo>
                <a:lnTo>
                  <a:pt x="255383" y="19328"/>
                </a:lnTo>
                <a:cubicBezTo>
                  <a:pt x="262543" y="6104"/>
                  <a:pt x="271988" y="-334"/>
                  <a:pt x="281371" y="127"/>
                </a:cubicBezTo>
                <a:cubicBezTo>
                  <a:pt x="281609" y="5"/>
                  <a:pt x="281850" y="0"/>
                  <a:pt x="28209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fontAlgn="auto" hangingPunct="1">
              <a:spcBef>
                <a:spcPts val="0"/>
              </a:spcBef>
              <a:spcAft>
                <a:spcPts val="0"/>
              </a:spcAft>
              <a:buFontTx/>
              <a:buNone/>
              <a:defRPr/>
            </a:pPr>
            <a:endParaRPr lang="zh-CN" altLang="en-US" noProof="1">
              <a:solidFill>
                <a:srgbClr val="FFFFFF"/>
              </a:solidFill>
              <a:latin typeface="黑体" panose="02010609060101010101" pitchFamily="49" charset="-122"/>
              <a:ea typeface="黑体" panose="02010609060101010101" pitchFamily="49" charset="-122"/>
              <a:cs typeface="Arial" panose="020B0604020202020204" pitchFamily="34" charset="0"/>
            </a:endParaRPr>
          </a:p>
        </p:txBody>
      </p:sp>
      <p:sp>
        <p:nvSpPr>
          <p:cNvPr id="2" name="标题 1"/>
          <p:cNvSpPr>
            <a:spLocks noGrp="1"/>
          </p:cNvSpPr>
          <p:nvPr>
            <p:ph type="title"/>
          </p:nvPr>
        </p:nvSpPr>
        <p:spPr>
          <a:xfrm>
            <a:off x="839787" y="457200"/>
            <a:ext cx="4165200" cy="1600200"/>
          </a:xfrm>
        </p:spPr>
        <p:txBody>
          <a:bodyPr anchor="t">
            <a:normAutofit/>
          </a:bodyPr>
          <a:lstStyle>
            <a:lvl1pPr>
              <a:defRPr sz="3600"/>
            </a:lvl1pPr>
          </a:lstStyle>
          <a:p>
            <a:r>
              <a:rPr lang="zh-CN" altLang="en-US" noProof="1"/>
              <a:t>单击此处编辑母版标题样式</a:t>
            </a:r>
            <a:endParaRPr lang="zh-CN" altLang="en-US" noProof="1"/>
          </a:p>
        </p:txBody>
      </p:sp>
      <p:sp>
        <p:nvSpPr>
          <p:cNvPr id="3" name="图片占位符 2"/>
          <p:cNvSpPr>
            <a:spLocks noGrp="1" noChangeAspect="1"/>
          </p:cNvSpPr>
          <p:nvPr>
            <p:ph type="pic" idx="1"/>
          </p:nvPr>
        </p:nvSpPr>
        <p:spPr>
          <a:xfrm>
            <a:off x="5184000" y="457200"/>
            <a:ext cx="6170400"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1"/>
          </a:p>
        </p:txBody>
      </p:sp>
      <p:sp>
        <p:nvSpPr>
          <p:cNvPr id="4" name="文本占位符 3"/>
          <p:cNvSpPr>
            <a:spLocks noGrp="1"/>
          </p:cNvSpPr>
          <p:nvPr>
            <p:ph type="body" sz="half" idx="2"/>
          </p:nvPr>
        </p:nvSpPr>
        <p:spPr>
          <a:xfrm>
            <a:off x="839787" y="2057400"/>
            <a:ext cx="4165200"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a:t>单击此处编辑母版文本样式</a:t>
            </a:r>
            <a:endParaRPr lang="zh-CN" altLang="en-US" noProof="1"/>
          </a:p>
        </p:txBody>
      </p:sp>
      <p:sp>
        <p:nvSpPr>
          <p:cNvPr id="11" name="日期占位符 4"/>
          <p:cNvSpPr>
            <a:spLocks noGrp="1"/>
          </p:cNvSpPr>
          <p:nvPr>
            <p:ph type="dt" sz="half" idx="10"/>
          </p:nvPr>
        </p:nvSpPr>
        <p:spPr/>
        <p:txBody>
          <a:bodyPr/>
          <a:lstStyle>
            <a:lvl1pPr>
              <a:defRPr/>
            </a:lvl1pPr>
          </a:lstStyle>
          <a:p>
            <a:pPr>
              <a:defRPr/>
            </a:pPr>
            <a:endParaRPr lang="zh-CN" altLang="en-US"/>
          </a:p>
        </p:txBody>
      </p:sp>
      <p:sp>
        <p:nvSpPr>
          <p:cNvPr id="12" name="页脚占位符 5"/>
          <p:cNvSpPr>
            <a:spLocks noGrp="1"/>
          </p:cNvSpPr>
          <p:nvPr>
            <p:ph type="ftr" sz="quarter" idx="11"/>
          </p:nvPr>
        </p:nvSpPr>
        <p:spPr/>
        <p:txBody>
          <a:bodyPr/>
          <a:lstStyle>
            <a:lvl1pPr>
              <a:defRPr/>
            </a:lvl1pPr>
          </a:lstStyle>
          <a:p>
            <a:pPr>
              <a:defRPr/>
            </a:pPr>
            <a:endParaRPr lang="zh-CN" altLang="en-US"/>
          </a:p>
        </p:txBody>
      </p:sp>
      <p:sp>
        <p:nvSpPr>
          <p:cNvPr id="13" name="灯片编号占位符 6"/>
          <p:cNvSpPr>
            <a:spLocks noGrp="1"/>
          </p:cNvSpPr>
          <p:nvPr>
            <p:ph type="sldNum" sz="quarter" idx="12"/>
          </p:nvPr>
        </p:nvSpPr>
        <p:spPr/>
        <p:txBody>
          <a:bodyPr/>
          <a:lstStyle>
            <a:lvl1pPr>
              <a:defRPr smtClean="0"/>
            </a:lvl1pPr>
          </a:lstStyle>
          <a:p>
            <a:pPr>
              <a:defRPr/>
            </a:pPr>
            <a:fld id="{7F8B0E81-DD9F-4986-B3DF-E794FF5C1D26}" type="slidenum">
              <a:rPr lang="zh-CN" altLang="en-US"/>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png"/><Relationship Id="rId16" Type="http://schemas.openxmlformats.org/officeDocument/2006/relationships/tags" Target="../tags/tag47.xml"/><Relationship Id="rId15" Type="http://schemas.openxmlformats.org/officeDocument/2006/relationships/tags" Target="../tags/tag46.xml"/><Relationship Id="rId14" Type="http://schemas.openxmlformats.org/officeDocument/2006/relationships/tags" Target="../tags/tag45.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custDataLst>
              <p:tags r:id="rId14"/>
            </p:custDataLst>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noChangeArrowheads="1"/>
          </p:cNvSpPr>
          <p:nvPr>
            <p:ph type="body" idx="9"/>
            <p:custDataLst>
              <p:tags r:id="rId15"/>
            </p:custDataLst>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fontAlgn="auto">
              <a:lnSpc>
                <a:spcPct val="120000"/>
              </a:lnSpc>
              <a:buFontTx/>
              <a:buNone/>
              <a:defRPr sz="1200" noProof="1">
                <a:solidFill>
                  <a:schemeClr val="bg1">
                    <a:lumMod val="50000"/>
                  </a:schemeClr>
                </a:solidFill>
                <a:latin typeface="+mn-lt"/>
                <a:ea typeface="+mn-ea"/>
              </a:defRPr>
            </a:lvl1pPr>
          </a:lstStyle>
          <a:p>
            <a:pPr>
              <a:defRPr/>
            </a:pPr>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fontAlgn="auto">
              <a:lnSpc>
                <a:spcPct val="120000"/>
              </a:lnSpc>
              <a:buFontTx/>
              <a:buNone/>
              <a:defRPr sz="1200" noProof="1">
                <a:solidFill>
                  <a:schemeClr val="bg1">
                    <a:lumMod val="50000"/>
                  </a:schemeClr>
                </a:solidFill>
              </a:defRPr>
            </a:lvl1pPr>
          </a:lstStyle>
          <a:p>
            <a:pPr>
              <a:defRPr/>
            </a:pPr>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fontAlgn="auto">
              <a:lnSpc>
                <a:spcPct val="120000"/>
              </a:lnSpc>
              <a:buFontTx/>
              <a:buNone/>
              <a:defRPr sz="1200" noProof="1" smtClean="0">
                <a:solidFill>
                  <a:schemeClr val="bg1">
                    <a:lumMod val="50000"/>
                  </a:schemeClr>
                </a:solidFill>
                <a:latin typeface="+mn-lt"/>
                <a:ea typeface="+mn-ea"/>
              </a:defRPr>
            </a:lvl1pPr>
          </a:lstStyle>
          <a:p>
            <a:pPr>
              <a:defRPr/>
            </a:pPr>
            <a:fld id="{97692B0F-70A4-4B37-86BB-0AE5B8B7440F}" type="slidenum">
              <a:rPr lang="zh-CN" altLang="en-US"/>
            </a:fld>
            <a:endParaRPr lang="zh-CN" altLang="en-US"/>
          </a:p>
        </p:txBody>
      </p:sp>
      <p:sp>
        <p:nvSpPr>
          <p:cNvPr id="8" name="KSO_TEMPLATE" hidden="1"/>
          <p:cNvSpPr/>
          <p:nvPr userDrawn="1">
            <p:custDataLst>
              <p:tags r:id="rId16"/>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buFontTx/>
              <a:buNone/>
              <a:defRPr/>
            </a:pPr>
            <a:endParaRPr lang="zh-CN" altLang="en-US" noProof="1"/>
          </a:p>
        </p:txBody>
      </p:sp>
      <p:pic>
        <p:nvPicPr>
          <p:cNvPr id="5124" name="图片 11" descr="水印"/>
          <p:cNvPicPr>
            <a:picLocks noChangeAspect="1"/>
          </p:cNvPicPr>
          <p:nvPr userDrawn="1"/>
        </p:nvPicPr>
        <p:blipFill>
          <a:blip r:embed="rId17"/>
          <a:stretch>
            <a:fillRect/>
          </a:stretch>
        </p:blipFill>
        <p:spPr>
          <a:xfrm>
            <a:off x="7186613" y="63500"/>
            <a:ext cx="4902200" cy="158750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l" rtl="0" fontAlgn="base">
        <a:lnSpc>
          <a:spcPct val="120000"/>
        </a:lnSpc>
        <a:spcBef>
          <a:spcPct val="0"/>
        </a:spcBef>
        <a:spcAft>
          <a:spcPct val="0"/>
        </a:spcAft>
        <a:defRPr sz="3200" b="1" kern="1200">
          <a:solidFill>
            <a:srgbClr val="595959"/>
          </a:solidFill>
          <a:latin typeface="黑体" panose="02010609060101010101" pitchFamily="49" charset="-122"/>
          <a:ea typeface="黑体" panose="02010609060101010101" pitchFamily="49" charset="-122"/>
          <a:cs typeface="+mj-cs"/>
        </a:defRPr>
      </a:lvl1pPr>
      <a:lvl2pPr algn="l" rtl="0" fontAlgn="base">
        <a:lnSpc>
          <a:spcPct val="120000"/>
        </a:lnSpc>
        <a:spcBef>
          <a:spcPct val="0"/>
        </a:spcBef>
        <a:spcAft>
          <a:spcPct val="0"/>
        </a:spcAft>
        <a:defRPr sz="3200" b="1">
          <a:solidFill>
            <a:srgbClr val="595959"/>
          </a:solidFill>
          <a:latin typeface="黑体" panose="02010609060101010101" pitchFamily="49" charset="-122"/>
          <a:ea typeface="黑体" panose="02010609060101010101" pitchFamily="49" charset="-122"/>
        </a:defRPr>
      </a:lvl2pPr>
      <a:lvl3pPr algn="l" rtl="0" fontAlgn="base">
        <a:lnSpc>
          <a:spcPct val="120000"/>
        </a:lnSpc>
        <a:spcBef>
          <a:spcPct val="0"/>
        </a:spcBef>
        <a:spcAft>
          <a:spcPct val="0"/>
        </a:spcAft>
        <a:defRPr sz="3200" b="1">
          <a:solidFill>
            <a:srgbClr val="595959"/>
          </a:solidFill>
          <a:latin typeface="黑体" panose="02010609060101010101" pitchFamily="49" charset="-122"/>
          <a:ea typeface="黑体" panose="02010609060101010101" pitchFamily="49" charset="-122"/>
        </a:defRPr>
      </a:lvl3pPr>
      <a:lvl4pPr algn="l" rtl="0" fontAlgn="base">
        <a:lnSpc>
          <a:spcPct val="120000"/>
        </a:lnSpc>
        <a:spcBef>
          <a:spcPct val="0"/>
        </a:spcBef>
        <a:spcAft>
          <a:spcPct val="0"/>
        </a:spcAft>
        <a:defRPr sz="3200" b="1">
          <a:solidFill>
            <a:srgbClr val="595959"/>
          </a:solidFill>
          <a:latin typeface="黑体" panose="02010609060101010101" pitchFamily="49" charset="-122"/>
          <a:ea typeface="黑体" panose="02010609060101010101" pitchFamily="49" charset="-122"/>
        </a:defRPr>
      </a:lvl4pPr>
      <a:lvl5pPr algn="l" rtl="0" fontAlgn="base">
        <a:lnSpc>
          <a:spcPct val="120000"/>
        </a:lnSpc>
        <a:spcBef>
          <a:spcPct val="0"/>
        </a:spcBef>
        <a:spcAft>
          <a:spcPct val="0"/>
        </a:spcAft>
        <a:defRPr sz="3200" b="1">
          <a:solidFill>
            <a:srgbClr val="595959"/>
          </a:solidFill>
          <a:latin typeface="黑体" panose="02010609060101010101" pitchFamily="49" charset="-122"/>
          <a:ea typeface="黑体" panose="02010609060101010101" pitchFamily="49" charset="-122"/>
        </a:defRPr>
      </a:lvl5pPr>
      <a:lvl6pPr marL="457200" algn="l" rtl="0" fontAlgn="base">
        <a:lnSpc>
          <a:spcPct val="120000"/>
        </a:lnSpc>
        <a:spcBef>
          <a:spcPct val="0"/>
        </a:spcBef>
        <a:spcAft>
          <a:spcPct val="0"/>
        </a:spcAft>
        <a:defRPr sz="3200" b="1">
          <a:solidFill>
            <a:srgbClr val="595959"/>
          </a:solidFill>
          <a:latin typeface="黑体" panose="02010609060101010101" pitchFamily="49" charset="-122"/>
          <a:ea typeface="黑体" panose="02010609060101010101" pitchFamily="49" charset="-122"/>
        </a:defRPr>
      </a:lvl6pPr>
      <a:lvl7pPr marL="914400" algn="l" rtl="0" fontAlgn="base">
        <a:lnSpc>
          <a:spcPct val="120000"/>
        </a:lnSpc>
        <a:spcBef>
          <a:spcPct val="0"/>
        </a:spcBef>
        <a:spcAft>
          <a:spcPct val="0"/>
        </a:spcAft>
        <a:defRPr sz="3200" b="1">
          <a:solidFill>
            <a:srgbClr val="595959"/>
          </a:solidFill>
          <a:latin typeface="黑体" panose="02010609060101010101" pitchFamily="49" charset="-122"/>
          <a:ea typeface="黑体" panose="02010609060101010101" pitchFamily="49" charset="-122"/>
        </a:defRPr>
      </a:lvl7pPr>
      <a:lvl8pPr marL="1371600" algn="l" rtl="0" fontAlgn="base">
        <a:lnSpc>
          <a:spcPct val="120000"/>
        </a:lnSpc>
        <a:spcBef>
          <a:spcPct val="0"/>
        </a:spcBef>
        <a:spcAft>
          <a:spcPct val="0"/>
        </a:spcAft>
        <a:defRPr sz="3200" b="1">
          <a:solidFill>
            <a:srgbClr val="595959"/>
          </a:solidFill>
          <a:latin typeface="黑体" panose="02010609060101010101" pitchFamily="49" charset="-122"/>
          <a:ea typeface="黑体" panose="02010609060101010101" pitchFamily="49" charset="-122"/>
        </a:defRPr>
      </a:lvl8pPr>
      <a:lvl9pPr marL="1828800" algn="l" rtl="0" fontAlgn="base">
        <a:lnSpc>
          <a:spcPct val="120000"/>
        </a:lnSpc>
        <a:spcBef>
          <a:spcPct val="0"/>
        </a:spcBef>
        <a:spcAft>
          <a:spcPct val="0"/>
        </a:spcAft>
        <a:defRPr sz="3200" b="1">
          <a:solidFill>
            <a:srgbClr val="595959"/>
          </a:solidFill>
          <a:latin typeface="黑体" panose="02010609060101010101" pitchFamily="49" charset="-122"/>
          <a:ea typeface="黑体" panose="02010609060101010101" pitchFamily="49" charset="-122"/>
        </a:defRPr>
      </a:lvl9pPr>
    </p:titleStyle>
    <p:bodyStyle>
      <a:lvl1pPr marL="228600" indent="-228600" algn="l" rtl="0" fontAlgn="base">
        <a:lnSpc>
          <a:spcPct val="120000"/>
        </a:lnSpc>
        <a:spcBef>
          <a:spcPts val="1000"/>
        </a:spcBef>
        <a:spcAft>
          <a:spcPct val="0"/>
        </a:spcAft>
        <a:buFont typeface="Arial" panose="020B0604020202020204" pitchFamily="34" charset="0"/>
        <a:buChar char="•"/>
        <a:defRPr sz="2400" kern="1200">
          <a:solidFill>
            <a:schemeClr val="tx1"/>
          </a:solidFill>
          <a:latin typeface="黑体" panose="02010609060101010101" pitchFamily="49" charset="-122"/>
          <a:ea typeface="黑体" panose="02010609060101010101" pitchFamily="49" charset="-122"/>
          <a:cs typeface="+mn-cs"/>
        </a:defRPr>
      </a:lvl1pPr>
      <a:lvl2pPr marL="685800" indent="-228600" algn="l" rtl="0" fontAlgn="base">
        <a:lnSpc>
          <a:spcPct val="120000"/>
        </a:lnSpc>
        <a:spcBef>
          <a:spcPts val="500"/>
        </a:spcBef>
        <a:spcAft>
          <a:spcPct val="0"/>
        </a:spcAft>
        <a:buFont typeface="Arial" panose="020B0604020202020204" pitchFamily="34" charset="0"/>
        <a:buChar char="•"/>
        <a:defRPr sz="2000" kern="1200">
          <a:solidFill>
            <a:schemeClr val="tx1"/>
          </a:solidFill>
          <a:latin typeface="黑体" panose="02010609060101010101" pitchFamily="49" charset="-122"/>
          <a:ea typeface="黑体" panose="02010609060101010101" pitchFamily="49" charset="-122"/>
          <a:cs typeface="+mn-cs"/>
        </a:defRPr>
      </a:lvl2pPr>
      <a:lvl3pPr marL="1143000" indent="-228600" algn="l" rtl="0" fontAlgn="base">
        <a:lnSpc>
          <a:spcPct val="120000"/>
        </a:lnSpc>
        <a:spcBef>
          <a:spcPts val="500"/>
        </a:spcBef>
        <a:spcAft>
          <a:spcPct val="0"/>
        </a:spcAft>
        <a:buFont typeface="Arial" panose="020B0604020202020204" pitchFamily="34" charset="0"/>
        <a:buChar char="•"/>
        <a:defRPr kern="1200">
          <a:solidFill>
            <a:schemeClr val="tx1"/>
          </a:solidFill>
          <a:latin typeface="黑体" panose="02010609060101010101" pitchFamily="49" charset="-122"/>
          <a:ea typeface="黑体" panose="02010609060101010101" pitchFamily="49" charset="-122"/>
          <a:cs typeface="+mn-cs"/>
        </a:defRPr>
      </a:lvl3pPr>
      <a:lvl4pPr marL="1600200" indent="-228600" algn="l" rtl="0" fontAlgn="base">
        <a:lnSpc>
          <a:spcPct val="120000"/>
        </a:lnSpc>
        <a:spcBef>
          <a:spcPts val="500"/>
        </a:spcBef>
        <a:spcAft>
          <a:spcPct val="0"/>
        </a:spcAft>
        <a:buFont typeface="Arial" panose="020B0604020202020204" pitchFamily="34" charset="0"/>
        <a:buChar char="•"/>
        <a:defRPr kern="1200">
          <a:solidFill>
            <a:schemeClr val="tx1"/>
          </a:solidFill>
          <a:latin typeface="黑体" panose="02010609060101010101" pitchFamily="49" charset="-122"/>
          <a:ea typeface="黑体" panose="02010609060101010101" pitchFamily="49" charset="-122"/>
          <a:cs typeface="+mn-cs"/>
        </a:defRPr>
      </a:lvl4pPr>
      <a:lvl5pPr marL="2057400" indent="-228600" algn="l" rtl="0" fontAlgn="base">
        <a:lnSpc>
          <a:spcPct val="120000"/>
        </a:lnSpc>
        <a:spcBef>
          <a:spcPts val="500"/>
        </a:spcBef>
        <a:spcAft>
          <a:spcPct val="0"/>
        </a:spcAft>
        <a:buFont typeface="Arial" panose="020B0604020202020204" pitchFamily="34" charset="0"/>
        <a:buChar char="•"/>
        <a:defRPr kern="1200">
          <a:solidFill>
            <a:schemeClr val="tx1"/>
          </a:solidFill>
          <a:latin typeface="黑体" panose="02010609060101010101" pitchFamily="49" charset="-122"/>
          <a:ea typeface="黑体" panose="02010609060101010101" pitchFamily="49"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49.xml"/><Relationship Id="rId1" Type="http://schemas.openxmlformats.org/officeDocument/2006/relationships/tags" Target="../tags/tag4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3.xml"/><Relationship Id="rId2" Type="http://schemas.openxmlformats.org/officeDocument/2006/relationships/image" Target="../media/image3.png"/><Relationship Id="rId1" Type="http://schemas.openxmlformats.org/officeDocument/2006/relationships/tags" Target="../tags/tag5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公众号：溯恩高中英语</a:t>
            </a:r>
            <a:endParaRPr lang="zh-CN" altLang="en-US" sz="4000" b="1">
              <a:solidFill>
                <a:srgbClr val="FF0000"/>
              </a:solidFill>
              <a:latin typeface="HelveticaNeue" pitchFamily="2" charset="0"/>
              <a:ea typeface="宋体" panose="02010600030101010101" pitchFamily="2" charset="-122"/>
            </a:endParaRPr>
          </a:p>
        </p:txBody>
      </p:sp>
      <p:pic>
        <p:nvPicPr>
          <p:cNvPr id="5122" name="图片 2"/>
          <p:cNvPicPr>
            <a:picLocks noChangeAspect="1"/>
          </p:cNvPicPr>
          <p:nvPr/>
        </p:nvPicPr>
        <p:blipFill>
          <a:blip r:embed="rId1"/>
          <a:stretch>
            <a:fillRect/>
          </a:stretch>
        </p:blipFill>
        <p:spPr>
          <a:xfrm>
            <a:off x="7270750" y="2273300"/>
            <a:ext cx="3359150" cy="3359150"/>
          </a:xfrm>
          <a:prstGeom prst="rect">
            <a:avLst/>
          </a:prstGeom>
          <a:noFill/>
          <a:ln w="9525">
            <a:noFill/>
          </a:ln>
        </p:spPr>
      </p:pic>
      <p:sp>
        <p:nvSpPr>
          <p:cNvPr id="5123" name="矩形 3"/>
          <p:cNvSpPr/>
          <p:nvPr/>
        </p:nvSpPr>
        <p:spPr>
          <a:xfrm>
            <a:off x="7312025" y="16160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4" name="图片 11" descr="水印"/>
          <p:cNvPicPr>
            <a:picLocks noChangeAspect="1"/>
          </p:cNvPicPr>
          <p:nvPr/>
        </p:nvPicPr>
        <p:blipFill>
          <a:blip r:embed="rId2"/>
          <a:stretch>
            <a:fillRect/>
          </a:stretch>
        </p:blipFill>
        <p:spPr>
          <a:xfrm>
            <a:off x="7186613" y="63500"/>
            <a:ext cx="4902200" cy="1587500"/>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50153"/>
            <a:ext cx="2306507" cy="913118"/>
          </a:xfrm>
          <a:prstGeom prst="rect">
            <a:avLst/>
          </a:prstGeom>
        </p:spPr>
      </p:pic>
      <p:sp>
        <p:nvSpPr>
          <p:cNvPr id="2" name="TextBox 1"/>
          <p:cNvSpPr txBox="1"/>
          <p:nvPr/>
        </p:nvSpPr>
        <p:spPr>
          <a:xfrm>
            <a:off x="160337" y="777875"/>
            <a:ext cx="11717655" cy="2799715"/>
          </a:xfrm>
          <a:prstGeom prst="rect">
            <a:avLst/>
          </a:prstGeom>
          <a:noFill/>
          <a:ln>
            <a:solidFill>
              <a:schemeClr val="accent1"/>
            </a:solidFill>
          </a:ln>
        </p:spPr>
        <p:txBody>
          <a:bodyPr wrap="square" rtlCol="0">
            <a:spAutoFit/>
          </a:bodyPr>
          <a:lstStyle/>
          <a:p>
            <a:pPr algn="just"/>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Recently, in honor of World Food Day, our school organized an impactful event to arouse thepublic's awareness of food crisis.</a:t>
            </a:r>
            <a:endPar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endParaRPr>
          </a:p>
          <a:p>
            <a:pPr algn="just"/>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To emphasize the global food security issues, the event began with insightful speeches from some distinguished guests. At the same time, a captivating exhibition vividly illustrated global food challenges. Everyone present was spurred by the powerful visualizations. The highlight of the event was a fundraising ceremony to support a local charity.</a:t>
            </a:r>
            <a:endPar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endParaRPr>
          </a:p>
          <a:p>
            <a:pPr algn="just"/>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Needless to say, the activity was significant. It served as a powerful reminder of the collective duty we bear in addressing global food challenges, fostering a sense of commitment among participants.</a:t>
            </a:r>
            <a:endPar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endParaRPr>
          </a:p>
        </p:txBody>
      </p:sp>
      <p:sp>
        <p:nvSpPr>
          <p:cNvPr id="4" name="标题 7"/>
          <p:cNvSpPr txBox="1"/>
          <p:nvPr/>
        </p:nvSpPr>
        <p:spPr>
          <a:xfrm>
            <a:off x="160020" y="92075"/>
            <a:ext cx="2306507" cy="770890"/>
          </a:xfrm>
          <a:prstGeom prst="rect">
            <a:avLst/>
          </a:prstGeom>
        </p:spPr>
        <p:txBody>
          <a:bodyP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b="1" dirty="0">
                <a:solidFill>
                  <a:srgbClr val="1D11B7"/>
                </a:solidFill>
                <a:latin typeface="微软雅黑" panose="020B0503020204020204" pitchFamily="34" charset="-122"/>
                <a:ea typeface="微软雅黑" panose="020B0503020204020204" pitchFamily="34" charset="-122"/>
              </a:rPr>
              <a:t>参考范文</a:t>
            </a:r>
            <a:r>
              <a:rPr lang="en-US" altLang="zh-CN" sz="4000" b="1" dirty="0">
                <a:solidFill>
                  <a:srgbClr val="1D11B7"/>
                </a:solidFill>
                <a:latin typeface="微软雅黑" panose="020B0503020204020204" pitchFamily="34" charset="-122"/>
                <a:ea typeface="微软雅黑" panose="020B0503020204020204" pitchFamily="34" charset="-122"/>
              </a:rPr>
              <a:t>1</a:t>
            </a:r>
            <a:endParaRPr lang="en-US" altLang="zh-CN" sz="4000" b="1" dirty="0">
              <a:solidFill>
                <a:srgbClr val="1D11B7"/>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160020" y="4228465"/>
            <a:ext cx="11717655" cy="3784600"/>
          </a:xfrm>
          <a:prstGeom prst="rect">
            <a:avLst/>
          </a:prstGeom>
          <a:noFill/>
        </p:spPr>
        <p:txBody>
          <a:bodyPr wrap="square">
            <a:spAutoFit/>
          </a:bodyPr>
          <a:lstStyle/>
          <a:p>
            <a:pPr algn="just"/>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要点讲解</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1</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a:t>
            </a:r>
            <a:r>
              <a:rPr lang="zh-CN" altLang="zh-CN" sz="2400" b="1"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rPr>
              <a:t>活动反响</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a:t>
            </a:r>
            <a:endParaRPr lang="zh-CN" altLang="zh-CN" sz="2400" kern="100" dirty="0">
              <a:effectLst/>
              <a:latin typeface="Calibri" panose="020F0502020204030204" pitchFamily="34" charset="0"/>
              <a:ea typeface="宋体" panose="02010600030101010101" pitchFamily="2" charset="-122"/>
              <a:cs typeface="Calibri" panose="020F0502020204030204" pitchFamily="34" charset="0"/>
            </a:endParaRPr>
          </a:p>
          <a:p>
            <a:pPr algn="just"/>
            <a:endPar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endParaRPr>
          </a:p>
          <a:p>
            <a:pPr algn="just"/>
            <a:endPar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endParaRPr>
          </a:p>
          <a:p>
            <a:pPr algn="just"/>
            <a:r>
              <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要点讲解</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2</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a:t>
            </a:r>
            <a:r>
              <a:rPr lang="zh-CN" altLang="zh-CN" sz="2400" b="1"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rPr>
              <a:t>活动过程</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a:t>
            </a:r>
            <a:endPar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endParaRPr>
          </a:p>
          <a:p>
            <a:pPr algn="just"/>
            <a:r>
              <a:rPr lang="zh-CN" altLang="zh-CN" sz="2400" b="1" kern="100" dirty="0">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Calibri" panose="020F0502020204030204" pitchFamily="34" charset="0"/>
                <a:sym typeface="+mn-ea"/>
              </a:rPr>
              <a:t>篇章衔接词</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1.</a:t>
            </a:r>
            <a:r>
              <a:rPr lang="en-US" altLang="zh-CN" sz="2400" kern="100" dirty="0">
                <a:effectLst/>
                <a:uFillTx/>
                <a:latin typeface="Calibri" panose="020F0502020204030204" pitchFamily="34" charset="0"/>
                <a:ea typeface="宋体" panose="02010600030101010101" pitchFamily="2" charset="-122"/>
                <a:cs typeface="Calibri" panose="020F0502020204030204" pitchFamily="34" charset="0"/>
                <a:sym typeface="+mn-ea"/>
              </a:rPr>
              <a:t>                  2.                              3. </a:t>
            </a:r>
            <a:endParaRPr lang="en-US" altLang="zh-CN" sz="2400" kern="100" dirty="0">
              <a:effectLst/>
              <a:uFillTx/>
              <a:latin typeface="Calibri" panose="020F0502020204030204" pitchFamily="34" charset="0"/>
              <a:ea typeface="宋体" panose="02010600030101010101" pitchFamily="2" charset="-122"/>
              <a:cs typeface="Calibri" panose="020F0502020204030204" pitchFamily="34" charset="0"/>
              <a:sym typeface="+mn-ea"/>
            </a:endParaRPr>
          </a:p>
          <a:p>
            <a:pPr algn="just"/>
            <a:endParaRPr lang="en-US" altLang="zh-CN" sz="2400" kern="100" dirty="0">
              <a:effectLst/>
              <a:uFillTx/>
              <a:latin typeface="Calibri" panose="020F0502020204030204" pitchFamily="34" charset="0"/>
              <a:ea typeface="宋体" panose="02010600030101010101" pitchFamily="2" charset="-122"/>
              <a:cs typeface="Calibri" panose="020F0502020204030204" pitchFamily="34" charset="0"/>
              <a:sym typeface="+mn-ea"/>
            </a:endParaRPr>
          </a:p>
          <a:p>
            <a:pPr algn="just"/>
            <a:endParaRPr lang="zh-CN" altLang="zh-CN" sz="2400" kern="100" dirty="0">
              <a:effectLst/>
              <a:latin typeface="Calibri" panose="020F0502020204030204" pitchFamily="34" charset="0"/>
              <a:ea typeface="宋体" panose="02010600030101010101" pitchFamily="2" charset="-122"/>
              <a:cs typeface="Calibri" panose="020F0502020204030204" pitchFamily="34" charset="0"/>
            </a:endParaRPr>
          </a:p>
          <a:p>
            <a:pPr algn="just"/>
            <a:endParaRPr lang="zh-CN" altLang="zh-CN" sz="2400" kern="100" dirty="0">
              <a:effectLst/>
              <a:latin typeface="Calibri" panose="020F0502020204030204" pitchFamily="34" charset="0"/>
              <a:ea typeface="宋体" panose="02010600030101010101" pitchFamily="2" charset="-122"/>
              <a:cs typeface="Calibri" panose="020F0502020204030204" pitchFamily="34" charset="0"/>
            </a:endParaRPr>
          </a:p>
          <a:p>
            <a:pPr algn="just"/>
            <a:endParaRPr lang="zh-CN" altLang="zh-CN" sz="2400" kern="100" dirty="0">
              <a:effectLst/>
              <a:latin typeface="Calibri" panose="020F0502020204030204" pitchFamily="34" charset="0"/>
              <a:ea typeface="宋体" panose="02010600030101010101" pitchFamily="2" charset="-122"/>
              <a:cs typeface="Calibri" panose="020F0502020204030204" pitchFamily="34" charset="0"/>
            </a:endParaRPr>
          </a:p>
          <a:p>
            <a:pPr algn="just"/>
            <a:endParaRPr lang="en-US" altLang="zh-CN" sz="24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endParaRPr>
          </a:p>
        </p:txBody>
      </p:sp>
      <p:sp>
        <p:nvSpPr>
          <p:cNvPr id="13" name="文本框 12"/>
          <p:cNvSpPr txBox="1"/>
          <p:nvPr/>
        </p:nvSpPr>
        <p:spPr>
          <a:xfrm>
            <a:off x="3823970" y="5788660"/>
            <a:ext cx="2148205" cy="398780"/>
          </a:xfrm>
          <a:prstGeom prst="rect">
            <a:avLst/>
          </a:prstGeom>
          <a:noFill/>
        </p:spPr>
        <p:txBody>
          <a:bodyPr wrap="square" rtlCol="0">
            <a:spAutoFit/>
          </a:bodyPr>
          <a:p>
            <a:r>
              <a:rPr lang="en-US" altLang="zh-CN" sz="2000" b="1" kern="100" dirty="0">
                <a:solidFill>
                  <a:srgbClr val="FF0000"/>
                </a:solidFill>
                <a:effectLst/>
                <a:uFillTx/>
                <a:latin typeface="Calibri" panose="020F0502020204030204" pitchFamily="34" charset="0"/>
                <a:ea typeface="宋体" panose="02010600030101010101" pitchFamily="2" charset="-122"/>
                <a:cs typeface="Calibri" panose="020F0502020204030204" pitchFamily="34" charset="0"/>
                <a:sym typeface="+mn-ea"/>
              </a:rPr>
              <a:t>at the same time</a:t>
            </a:r>
            <a:endParaRPr lang="en-US" altLang="zh-CN" sz="2000" b="1" kern="100" dirty="0">
              <a:solidFill>
                <a:srgbClr val="FF0000"/>
              </a:solidFill>
              <a:effectLst/>
              <a:uFillTx/>
              <a:latin typeface="Calibri" panose="020F0502020204030204" pitchFamily="34" charset="0"/>
              <a:ea typeface="宋体" panose="02010600030101010101" pitchFamily="2" charset="-122"/>
              <a:cs typeface="Calibri" panose="020F0502020204030204" pitchFamily="34" charset="0"/>
              <a:sym typeface="+mn-ea"/>
            </a:endParaRPr>
          </a:p>
        </p:txBody>
      </p:sp>
      <p:sp>
        <p:nvSpPr>
          <p:cNvPr id="14" name="文本框 13"/>
          <p:cNvSpPr txBox="1"/>
          <p:nvPr/>
        </p:nvSpPr>
        <p:spPr>
          <a:xfrm>
            <a:off x="2306320" y="5788660"/>
            <a:ext cx="1517650" cy="398780"/>
          </a:xfrm>
          <a:prstGeom prst="rect">
            <a:avLst/>
          </a:prstGeom>
          <a:noFill/>
        </p:spPr>
        <p:txBody>
          <a:bodyPr wrap="square" rtlCol="0">
            <a:spAutoFit/>
          </a:bodyPr>
          <a:p>
            <a:r>
              <a:rPr lang="en-US" altLang="zh-CN" sz="2000" b="1" kern="100" dirty="0">
                <a:solidFill>
                  <a:srgbClr val="FF0000"/>
                </a:solidFill>
                <a:effectLst/>
                <a:uFillTx/>
                <a:latin typeface="Calibri" panose="020F0502020204030204" pitchFamily="34" charset="0"/>
                <a:ea typeface="宋体" panose="02010600030101010101" pitchFamily="2" charset="-122"/>
                <a:cs typeface="Calibri" panose="020F0502020204030204" pitchFamily="34" charset="0"/>
                <a:sym typeface="+mn-ea"/>
              </a:rPr>
              <a:t>began with</a:t>
            </a:r>
            <a:endParaRPr lang="en-US" altLang="zh-CN" sz="2000" b="1" kern="100" dirty="0">
              <a:solidFill>
                <a:srgbClr val="FF0000"/>
              </a:solidFill>
              <a:effectLst/>
              <a:uFillTx/>
              <a:latin typeface="Calibri" panose="020F0502020204030204" pitchFamily="34" charset="0"/>
              <a:ea typeface="宋体" panose="02010600030101010101" pitchFamily="2" charset="-122"/>
              <a:cs typeface="Calibri" panose="020F0502020204030204" pitchFamily="34" charset="0"/>
              <a:sym typeface="+mn-ea"/>
            </a:endParaRPr>
          </a:p>
        </p:txBody>
      </p:sp>
      <p:sp>
        <p:nvSpPr>
          <p:cNvPr id="15" name="文本框 14"/>
          <p:cNvSpPr txBox="1"/>
          <p:nvPr/>
        </p:nvSpPr>
        <p:spPr>
          <a:xfrm>
            <a:off x="6245860" y="5788660"/>
            <a:ext cx="3277235" cy="398780"/>
          </a:xfrm>
          <a:prstGeom prst="rect">
            <a:avLst/>
          </a:prstGeom>
          <a:noFill/>
        </p:spPr>
        <p:txBody>
          <a:bodyPr wrap="square" rtlCol="0">
            <a:spAutoFit/>
          </a:bodyPr>
          <a:p>
            <a:r>
              <a:rPr lang="en-US" altLang="zh-CN" sz="2000" b="1" kern="100" dirty="0">
                <a:solidFill>
                  <a:srgbClr val="FF0000"/>
                </a:solidFill>
                <a:effectLst/>
                <a:uFillTx/>
                <a:latin typeface="Calibri" panose="020F0502020204030204" pitchFamily="34" charset="0"/>
                <a:ea typeface="宋体" panose="02010600030101010101" pitchFamily="2" charset="-122"/>
                <a:cs typeface="Calibri" panose="020F0502020204030204" pitchFamily="34" charset="0"/>
                <a:sym typeface="+mn-ea"/>
              </a:rPr>
              <a:t>the highlight of the event</a:t>
            </a:r>
            <a:endParaRPr lang="en-US" altLang="zh-CN" sz="2000" b="1" kern="100" dirty="0">
              <a:solidFill>
                <a:srgbClr val="FF0000"/>
              </a:solidFill>
              <a:effectLst/>
              <a:uFillTx/>
              <a:latin typeface="Calibri" panose="020F0502020204030204" pitchFamily="34" charset="0"/>
              <a:ea typeface="宋体" panose="02010600030101010101" pitchFamily="2" charset="-122"/>
              <a:cs typeface="Calibri" panose="020F0502020204030204" pitchFamily="34" charset="0"/>
              <a:sym typeface="+mn-ea"/>
            </a:endParaRPr>
          </a:p>
        </p:txBody>
      </p:sp>
      <p:sp>
        <p:nvSpPr>
          <p:cNvPr id="16" name="文本框 15"/>
          <p:cNvSpPr txBox="1"/>
          <p:nvPr/>
        </p:nvSpPr>
        <p:spPr>
          <a:xfrm>
            <a:off x="160020" y="4589145"/>
            <a:ext cx="10455910" cy="460375"/>
          </a:xfrm>
          <a:prstGeom prst="rect">
            <a:avLst/>
          </a:prstGeom>
          <a:noFill/>
        </p:spPr>
        <p:txBody>
          <a:bodyPr wrap="square" rtlCol="0">
            <a:spAutoFit/>
          </a:bodyPr>
          <a:p>
            <a:pPr algn="just"/>
            <a:r>
              <a:rPr lang="en-US" altLang="zh-CN" sz="2400" b="1" kern="100" dirty="0">
                <a:effectLst>
                  <a:outerShdw blurRad="38100" dist="38100" dir="2700000" algn="tl">
                    <a:srgbClr val="000000">
                      <a:alpha val="43137"/>
                    </a:srgbClr>
                  </a:outerShdw>
                </a:effectLst>
                <a:uFillTx/>
                <a:latin typeface="Calibri" panose="020F0502020204030204" pitchFamily="34" charset="0"/>
                <a:ea typeface="宋体" panose="02010600030101010101" pitchFamily="2" charset="-122"/>
                <a:cs typeface="Calibri" panose="020F0502020204030204" pitchFamily="34" charset="0"/>
                <a:sym typeface="+mn-ea"/>
              </a:rPr>
              <a:t>Everyone present </a:t>
            </a:r>
            <a:r>
              <a:rPr lang="en-US" altLang="zh-CN" sz="2400" b="1" u="sng" kern="100" dirty="0">
                <a:solidFill>
                  <a:srgbClr val="FF0000"/>
                </a:solidFill>
                <a:effectLst>
                  <a:outerShdw blurRad="38100" dist="38100" dir="2700000" algn="tl">
                    <a:srgbClr val="000000">
                      <a:alpha val="43137"/>
                    </a:srgbClr>
                  </a:outerShdw>
                </a:effectLst>
                <a:uFillTx/>
                <a:latin typeface="Calibri" panose="020F0502020204030204" pitchFamily="34" charset="0"/>
                <a:ea typeface="宋体" panose="02010600030101010101" pitchFamily="2" charset="-122"/>
                <a:cs typeface="Calibri" panose="020F0502020204030204" pitchFamily="34" charset="0"/>
                <a:sym typeface="+mn-ea"/>
              </a:rPr>
              <a:t>was spurred by(  </a:t>
            </a:r>
            <a:r>
              <a:rPr lang="zh-CN" altLang="en-US" sz="2400" b="1" u="sng" kern="100" dirty="0">
                <a:solidFill>
                  <a:srgbClr val="FF0000"/>
                </a:solidFill>
                <a:effectLst>
                  <a:outerShdw blurRad="38100" dist="38100" dir="2700000" algn="tl">
                    <a:srgbClr val="000000">
                      <a:alpha val="43137"/>
                    </a:srgbClr>
                  </a:outerShdw>
                </a:effectLst>
                <a:uFillTx/>
                <a:latin typeface="Calibri" panose="020F0502020204030204" pitchFamily="34" charset="0"/>
                <a:ea typeface="宋体" panose="02010600030101010101" pitchFamily="2" charset="-122"/>
                <a:cs typeface="Calibri" panose="020F0502020204030204" pitchFamily="34" charset="0"/>
                <a:sym typeface="+mn-ea"/>
              </a:rPr>
              <a:t>被激励</a:t>
            </a:r>
            <a:r>
              <a:rPr lang="en-US" altLang="zh-CN" sz="2400" b="1" u="sng" kern="100" dirty="0">
                <a:solidFill>
                  <a:srgbClr val="FF0000"/>
                </a:solidFill>
                <a:effectLst>
                  <a:outerShdw blurRad="38100" dist="38100" dir="2700000" algn="tl">
                    <a:srgbClr val="000000">
                      <a:alpha val="43137"/>
                    </a:srgbClr>
                  </a:outerShdw>
                </a:effectLst>
                <a:uFillTx/>
                <a:latin typeface="Calibri" panose="020F0502020204030204" pitchFamily="34" charset="0"/>
                <a:ea typeface="宋体" panose="02010600030101010101" pitchFamily="2" charset="-122"/>
                <a:cs typeface="Calibri" panose="020F0502020204030204" pitchFamily="34" charset="0"/>
                <a:sym typeface="+mn-ea"/>
              </a:rPr>
              <a:t> )</a:t>
            </a:r>
            <a:r>
              <a:rPr lang="en-US" altLang="zh-CN" sz="2400" b="1" kern="100" dirty="0">
                <a:effectLst>
                  <a:outerShdw blurRad="38100" dist="38100" dir="2700000" algn="tl">
                    <a:srgbClr val="000000">
                      <a:alpha val="43137"/>
                    </a:srgbClr>
                  </a:outerShdw>
                </a:effectLst>
                <a:uFillTx/>
                <a:latin typeface="Calibri" panose="020F0502020204030204" pitchFamily="34" charset="0"/>
                <a:ea typeface="宋体" panose="02010600030101010101" pitchFamily="2" charset="-122"/>
                <a:cs typeface="Calibri" panose="020F0502020204030204" pitchFamily="34" charset="0"/>
                <a:sym typeface="+mn-ea"/>
              </a:rPr>
              <a:t> the powerful visualizations.</a:t>
            </a:r>
            <a:endParaRPr lang="zh-CN" altLang="en-US" sz="2400" b="1">
              <a:effectLst>
                <a:outerShdw blurRad="38100" dist="38100" dir="2700000" algn="tl">
                  <a:srgbClr val="000000">
                    <a:alpha val="43137"/>
                  </a:srgbClr>
                </a:outerShdw>
              </a:effectLst>
            </a:endParaRPr>
          </a:p>
        </p:txBody>
      </p:sp>
      <p:sp>
        <p:nvSpPr>
          <p:cNvPr id="17" name="文本框 16"/>
          <p:cNvSpPr txBox="1"/>
          <p:nvPr/>
        </p:nvSpPr>
        <p:spPr>
          <a:xfrm>
            <a:off x="160020" y="6111240"/>
            <a:ext cx="11657330" cy="829945"/>
          </a:xfrm>
          <a:prstGeom prst="rect">
            <a:avLst/>
          </a:prstGeom>
          <a:noFill/>
        </p:spPr>
        <p:txBody>
          <a:bodyPr wrap="square" rtlCol="0">
            <a:spAutoFit/>
          </a:bodyPr>
          <a:p>
            <a:pPr algn="just"/>
            <a:r>
              <a:rPr lang="zh-CN" altLang="zh-CN" sz="2400" b="1" kern="100" dirty="0">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Calibri" panose="020F0502020204030204" pitchFamily="34" charset="0"/>
                <a:sym typeface="+mn-ea"/>
              </a:rPr>
              <a:t>活动过程词块积累</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1.</a:t>
            </a:r>
            <a:r>
              <a:rPr lang="en-US" altLang="zh-CN" sz="2400" kern="100" dirty="0">
                <a:effectLst/>
                <a:uFillTx/>
                <a:latin typeface="Calibri" panose="020F0502020204030204" pitchFamily="34" charset="0"/>
                <a:ea typeface="宋体" panose="02010600030101010101" pitchFamily="2" charset="-122"/>
                <a:cs typeface="Calibri" panose="020F0502020204030204" pitchFamily="34" charset="0"/>
                <a:sym typeface="+mn-ea"/>
              </a:rPr>
              <a:t>an impactful event    2. food crisis    3.emphasize the global food security issues  4. vividly illustrated  5.Needless to say  6.a powerful reminder of</a:t>
            </a:r>
            <a:endParaRPr lang="zh-CN" alt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ox(in)">
                                      <p:cBhvr>
                                        <p:cTn id="17" dur="20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linds(horizont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linds(horizontal)">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ox(in)">
                                      <p:cBhvr>
                                        <p:cTn id="37"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7" grpId="0"/>
      <p:bldP spid="16" grpId="0"/>
      <p:bldP spid="14" grpId="0"/>
      <p:bldP spid="13" grpId="0"/>
      <p:bldP spid="15"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50153"/>
            <a:ext cx="2306507" cy="913118"/>
          </a:xfrm>
          <a:prstGeom prst="rect">
            <a:avLst/>
          </a:prstGeom>
        </p:spPr>
      </p:pic>
      <p:sp>
        <p:nvSpPr>
          <p:cNvPr id="2" name="TextBox 1"/>
          <p:cNvSpPr txBox="1"/>
          <p:nvPr/>
        </p:nvSpPr>
        <p:spPr>
          <a:xfrm>
            <a:off x="160337" y="777875"/>
            <a:ext cx="11717655" cy="3476625"/>
          </a:xfrm>
          <a:prstGeom prst="rect">
            <a:avLst/>
          </a:prstGeom>
          <a:noFill/>
          <a:ln>
            <a:solidFill>
              <a:schemeClr val="accent1"/>
            </a:solidFill>
          </a:ln>
        </p:spPr>
        <p:txBody>
          <a:bodyPr wrap="square" rtlCol="0">
            <a:spAutoFit/>
          </a:bodyPr>
          <a:lstStyle/>
          <a:p>
            <a:pPr algn="just"/>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a:t>
            </a:r>
            <a:r>
              <a:rPr lang="en-US" altLang="zh-CN" sz="2200" kern="100" dirty="0">
                <a:effectLst/>
                <a:uFillTx/>
                <a:latin typeface="Calibri" panose="020F0502020204030204" pitchFamily="34" charset="0"/>
                <a:ea typeface="宋体" panose="02010600030101010101" pitchFamily="2" charset="-122"/>
                <a:cs typeface="Calibri" panose="020F0502020204030204" pitchFamily="34" charset="0"/>
                <a:sym typeface="+mn-ea"/>
              </a:rPr>
              <a:t>In celebration of World Food Day on October 16th, our school organized a series of activities to </a:t>
            </a:r>
            <a:r>
              <a:rPr lang="en-US" altLang="zh-CN" sz="2200" b="1" kern="100" dirty="0">
                <a:effectLst/>
                <a:uFillTx/>
                <a:latin typeface="Calibri" panose="020F0502020204030204" pitchFamily="34" charset="0"/>
                <a:ea typeface="宋体" panose="02010600030101010101" pitchFamily="2" charset="-122"/>
                <a:cs typeface="Calibri" panose="020F0502020204030204" pitchFamily="34" charset="0"/>
                <a:sym typeface="+mn-ea"/>
              </a:rPr>
              <a:t>promote awareness about</a:t>
            </a:r>
            <a:r>
              <a:rPr lang="en-US" altLang="zh-CN" sz="2200" kern="100" dirty="0">
                <a:effectLst/>
                <a:uFillTx/>
                <a:latin typeface="Calibri" panose="020F0502020204030204" pitchFamily="34" charset="0"/>
                <a:ea typeface="宋体" panose="02010600030101010101" pitchFamily="2" charset="-122"/>
                <a:cs typeface="Calibri" panose="020F0502020204030204" pitchFamily="34" charset="0"/>
                <a:sym typeface="+mn-ea"/>
              </a:rPr>
              <a:t> the importance of </a:t>
            </a:r>
            <a:r>
              <a:rPr lang="en-US" altLang="zh-CN" sz="2200" b="1" kern="100" dirty="0">
                <a:effectLst/>
                <a:uFillTx/>
                <a:latin typeface="Calibri" panose="020F0502020204030204" pitchFamily="34" charset="0"/>
                <a:ea typeface="宋体" panose="02010600030101010101" pitchFamily="2" charset="-122"/>
                <a:cs typeface="Calibri" panose="020F0502020204030204" pitchFamily="34" charset="0"/>
                <a:sym typeface="+mn-ea"/>
              </a:rPr>
              <a:t>cherishing food resources</a:t>
            </a:r>
            <a:r>
              <a:rPr lang="en-US" altLang="zh-CN" sz="2200" kern="100" dirty="0">
                <a:effectLst/>
                <a:uFillTx/>
                <a:latin typeface="Calibri" panose="020F0502020204030204" pitchFamily="34" charset="0"/>
                <a:ea typeface="宋体" panose="02010600030101010101" pitchFamily="2" charset="-122"/>
                <a:cs typeface="Calibri" panose="020F0502020204030204" pitchFamily="34" charset="0"/>
                <a:sym typeface="+mn-ea"/>
              </a:rPr>
              <a:t>.</a:t>
            </a:r>
            <a:endPar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endParaRPr>
          </a:p>
          <a:p>
            <a:pPr algn="just"/>
            <a:r>
              <a:rPr lang="en-US" altLang="zh-CN" sz="2200" kern="100" dirty="0">
                <a:effectLst/>
                <a:uFillTx/>
                <a:latin typeface="Calibri" panose="020F0502020204030204" pitchFamily="34" charset="0"/>
                <a:ea typeface="宋体" panose="02010600030101010101" pitchFamily="2" charset="-122"/>
                <a:cs typeface="Calibri" panose="020F0502020204030204" pitchFamily="34" charset="0"/>
                <a:sym typeface="+mn-ea"/>
              </a:rPr>
              <a:t>　The day</a:t>
            </a:r>
            <a:r>
              <a:rPr lang="en-US" altLang="zh-CN" sz="2200" b="1" kern="100" dirty="0">
                <a:effectLst/>
                <a:uFillTx/>
                <a:latin typeface="Calibri" panose="020F0502020204030204" pitchFamily="34" charset="0"/>
                <a:ea typeface="宋体" panose="02010600030101010101" pitchFamily="2" charset="-122"/>
                <a:cs typeface="Calibri" panose="020F0502020204030204" pitchFamily="34" charset="0"/>
                <a:sym typeface="+mn-ea"/>
              </a:rPr>
              <a:t> kicked off with an assembly</a:t>
            </a:r>
            <a:r>
              <a:rPr lang="en-US" altLang="zh-CN" sz="2200" kern="100" dirty="0">
                <a:effectLst/>
                <a:uFillTx/>
                <a:latin typeface="Calibri" panose="020F0502020204030204" pitchFamily="34" charset="0"/>
                <a:ea typeface="宋体" panose="02010600030101010101" pitchFamily="2" charset="-122"/>
                <a:cs typeface="Calibri" panose="020F0502020204030204" pitchFamily="34" charset="0"/>
                <a:sym typeface="+mn-ea"/>
              </a:rPr>
              <a:t> where students learned about global food challenges and the need to reduce food waste. Following this, engaging workshops encouraged discussions on sustainable eating habits and how </a:t>
            </a:r>
            <a:r>
              <a:rPr lang="en-US" altLang="zh-CN" sz="2200" b="1" kern="100" dirty="0">
                <a:effectLst/>
                <a:uFillTx/>
                <a:latin typeface="Calibri" panose="020F0502020204030204" pitchFamily="34" charset="0"/>
                <a:ea typeface="宋体" panose="02010600030101010101" pitchFamily="2" charset="-122"/>
                <a:cs typeface="Calibri" panose="020F0502020204030204" pitchFamily="34" charset="0"/>
                <a:sym typeface="+mn-ea"/>
              </a:rPr>
              <a:t>individual choices impact the environment</a:t>
            </a:r>
            <a:r>
              <a:rPr lang="en-US" altLang="zh-CN" sz="2200" kern="100" dirty="0">
                <a:effectLst/>
                <a:uFillTx/>
                <a:latin typeface="Calibri" panose="020F0502020204030204" pitchFamily="34" charset="0"/>
                <a:ea typeface="宋体" panose="02010600030101010101" pitchFamily="2" charset="-122"/>
                <a:cs typeface="Calibri" panose="020F0502020204030204" pitchFamily="34" charset="0"/>
                <a:sym typeface="+mn-ea"/>
              </a:rPr>
              <a:t>. In the cafeteria, a campaign focused on food waste awareness was launched. Students were urged to take only what they could eat, and leftovers were collected for donation to </a:t>
            </a:r>
            <a:r>
              <a:rPr lang="en-US" altLang="zh-CN" sz="2200" b="1" kern="100" dirty="0">
                <a:effectLst/>
                <a:uFillTx/>
                <a:latin typeface="Calibri" panose="020F0502020204030204" pitchFamily="34" charset="0"/>
                <a:ea typeface="宋体" panose="02010600030101010101" pitchFamily="2" charset="-122"/>
                <a:cs typeface="Calibri" panose="020F0502020204030204" pitchFamily="34" charset="0"/>
                <a:sym typeface="+mn-ea"/>
              </a:rPr>
              <a:t>local charities</a:t>
            </a:r>
            <a:r>
              <a:rPr lang="en-US" altLang="zh-CN" sz="2200" kern="100" dirty="0">
                <a:effectLst/>
                <a:uFillTx/>
                <a:latin typeface="Calibri" panose="020F0502020204030204" pitchFamily="34" charset="0"/>
                <a:ea typeface="宋体" panose="02010600030101010101" pitchFamily="2" charset="-122"/>
                <a:cs typeface="Calibri" panose="020F0502020204030204" pitchFamily="34" charset="0"/>
                <a:sym typeface="+mn-ea"/>
              </a:rPr>
              <a:t>.</a:t>
            </a:r>
            <a:endPar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endParaRPr>
          </a:p>
          <a:p>
            <a:pPr algn="just"/>
            <a:r>
              <a:rPr lang="en-US" altLang="zh-CN" sz="2200" kern="100" dirty="0">
                <a:effectLst/>
                <a:uFillTx/>
                <a:latin typeface="Calibri" panose="020F0502020204030204" pitchFamily="34" charset="0"/>
                <a:ea typeface="宋体" panose="02010600030101010101" pitchFamily="2" charset="-122"/>
                <a:cs typeface="Calibri" panose="020F0502020204030204" pitchFamily="34" charset="0"/>
                <a:sym typeface="+mn-ea"/>
              </a:rPr>
              <a:t>　The response to the activities was</a:t>
            </a:r>
            <a:r>
              <a:rPr lang="en-US" altLang="zh-CN" sz="2200" b="1" kern="100" dirty="0">
                <a:effectLst/>
                <a:uFillTx/>
                <a:latin typeface="Calibri" panose="020F0502020204030204" pitchFamily="34" charset="0"/>
                <a:ea typeface="宋体" panose="02010600030101010101" pitchFamily="2" charset="-122"/>
                <a:cs typeface="Calibri" panose="020F0502020204030204" pitchFamily="34" charset="0"/>
                <a:sym typeface="+mn-ea"/>
              </a:rPr>
              <a:t> overwhelmingly positive</a:t>
            </a:r>
            <a:r>
              <a:rPr lang="en-US" altLang="zh-CN" sz="2200" kern="100" dirty="0">
                <a:effectLst/>
                <a:uFillTx/>
                <a:latin typeface="Calibri" panose="020F0502020204030204" pitchFamily="34" charset="0"/>
                <a:ea typeface="宋体" panose="02010600030101010101" pitchFamily="2" charset="-122"/>
                <a:cs typeface="Calibri" panose="020F0502020204030204" pitchFamily="34" charset="0"/>
                <a:sym typeface="+mn-ea"/>
              </a:rPr>
              <a:t>. They effectively raised awareness about the importance of cherishing our food resources. The hope is that these lessons will drive lasting changes in behavior and a sense of responsibility toward </a:t>
            </a:r>
            <a:r>
              <a:rPr lang="en-US" altLang="zh-CN" sz="2200" b="1" kern="100" dirty="0">
                <a:effectLst/>
                <a:uFillTx/>
                <a:latin typeface="Calibri" panose="020F0502020204030204" pitchFamily="34" charset="0"/>
                <a:ea typeface="宋体" panose="02010600030101010101" pitchFamily="2" charset="-122"/>
                <a:cs typeface="Calibri" panose="020F0502020204030204" pitchFamily="34" charset="0"/>
                <a:sym typeface="+mn-ea"/>
              </a:rPr>
              <a:t>global food security</a:t>
            </a:r>
            <a:r>
              <a:rPr lang="en-US" altLang="zh-CN" sz="2200" kern="100" dirty="0">
                <a:effectLst/>
                <a:uFillTx/>
                <a:latin typeface="Calibri" panose="020F0502020204030204" pitchFamily="34" charset="0"/>
                <a:ea typeface="宋体" panose="02010600030101010101" pitchFamily="2" charset="-122"/>
                <a:cs typeface="Calibri" panose="020F0502020204030204" pitchFamily="34" charset="0"/>
                <a:sym typeface="+mn-ea"/>
              </a:rPr>
              <a:t>.</a:t>
            </a:r>
            <a:endPar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endParaRPr>
          </a:p>
        </p:txBody>
      </p:sp>
      <p:sp>
        <p:nvSpPr>
          <p:cNvPr id="4" name="标题 7"/>
          <p:cNvSpPr txBox="1"/>
          <p:nvPr/>
        </p:nvSpPr>
        <p:spPr>
          <a:xfrm>
            <a:off x="160020" y="92075"/>
            <a:ext cx="2306507" cy="770890"/>
          </a:xfrm>
          <a:prstGeom prst="rect">
            <a:avLst/>
          </a:prstGeom>
        </p:spPr>
        <p:txBody>
          <a:bodyP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b="1" dirty="0">
                <a:solidFill>
                  <a:srgbClr val="1D11B7"/>
                </a:solidFill>
                <a:latin typeface="微软雅黑" panose="020B0503020204020204" pitchFamily="34" charset="-122"/>
                <a:ea typeface="微软雅黑" panose="020B0503020204020204" pitchFamily="34" charset="-122"/>
              </a:rPr>
              <a:t>参考范文</a:t>
            </a:r>
            <a:r>
              <a:rPr lang="en-US" altLang="zh-CN" sz="4000" b="1" dirty="0">
                <a:solidFill>
                  <a:srgbClr val="1D11B7"/>
                </a:solidFill>
                <a:latin typeface="微软雅黑" panose="020B0503020204020204" pitchFamily="34" charset="-122"/>
                <a:ea typeface="微软雅黑" panose="020B0503020204020204" pitchFamily="34" charset="-122"/>
              </a:rPr>
              <a:t>2</a:t>
            </a:r>
            <a:endParaRPr lang="en-US" altLang="zh-CN" sz="4000" b="1" dirty="0">
              <a:solidFill>
                <a:srgbClr val="1D11B7"/>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160020" y="4228465"/>
            <a:ext cx="11717655" cy="3784600"/>
          </a:xfrm>
          <a:prstGeom prst="rect">
            <a:avLst/>
          </a:prstGeom>
          <a:noFill/>
        </p:spPr>
        <p:txBody>
          <a:bodyPr wrap="square">
            <a:spAutoFit/>
          </a:bodyPr>
          <a:lstStyle/>
          <a:p>
            <a:pPr algn="just"/>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要点讲解</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1</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a:t>
            </a:r>
            <a:r>
              <a:rPr lang="zh-CN" altLang="zh-CN" sz="2400" b="1"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rPr>
              <a:t>活动反响</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a:t>
            </a:r>
            <a:endParaRPr lang="zh-CN" altLang="zh-CN" sz="2400" kern="100" dirty="0">
              <a:effectLst/>
              <a:latin typeface="Calibri" panose="020F0502020204030204" pitchFamily="34" charset="0"/>
              <a:ea typeface="宋体" panose="02010600030101010101" pitchFamily="2" charset="-122"/>
              <a:cs typeface="Calibri" panose="020F0502020204030204" pitchFamily="34" charset="0"/>
            </a:endParaRPr>
          </a:p>
          <a:p>
            <a:pPr algn="just"/>
            <a:endPar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endParaRPr>
          </a:p>
          <a:p>
            <a:pPr algn="just"/>
            <a:endPar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endParaRPr>
          </a:p>
          <a:p>
            <a:pPr algn="just"/>
            <a:r>
              <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要点讲解</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2</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a:t>
            </a:r>
            <a:r>
              <a:rPr lang="zh-CN" altLang="zh-CN" sz="2400" b="1"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rPr>
              <a:t>活动过程</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a:t>
            </a:r>
            <a:endPar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endParaRPr>
          </a:p>
          <a:p>
            <a:pPr algn="just"/>
            <a:r>
              <a:rPr lang="zh-CN" altLang="zh-CN" sz="2400" b="1" kern="100" dirty="0">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Calibri" panose="020F0502020204030204" pitchFamily="34" charset="0"/>
                <a:sym typeface="+mn-ea"/>
              </a:rPr>
              <a:t>篇章衔接词</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1.</a:t>
            </a:r>
            <a:r>
              <a:rPr lang="en-US" altLang="zh-CN" sz="2400" kern="100" dirty="0">
                <a:effectLst/>
                <a:uFillTx/>
                <a:latin typeface="Calibri" panose="020F0502020204030204" pitchFamily="34" charset="0"/>
                <a:ea typeface="宋体" panose="02010600030101010101" pitchFamily="2" charset="-122"/>
                <a:cs typeface="Calibri" panose="020F0502020204030204" pitchFamily="34" charset="0"/>
                <a:sym typeface="+mn-ea"/>
              </a:rPr>
              <a:t>                  2.                               </a:t>
            </a:r>
            <a:endParaRPr lang="en-US" altLang="zh-CN" sz="2400" kern="100" dirty="0">
              <a:effectLst/>
              <a:uFillTx/>
              <a:latin typeface="Calibri" panose="020F0502020204030204" pitchFamily="34" charset="0"/>
              <a:ea typeface="宋体" panose="02010600030101010101" pitchFamily="2" charset="-122"/>
              <a:cs typeface="Calibri" panose="020F0502020204030204" pitchFamily="34" charset="0"/>
              <a:sym typeface="+mn-ea"/>
            </a:endParaRPr>
          </a:p>
          <a:p>
            <a:pPr algn="just"/>
            <a:endParaRPr lang="en-US" altLang="zh-CN" sz="2400" kern="100" dirty="0">
              <a:effectLst/>
              <a:uFillTx/>
              <a:latin typeface="Calibri" panose="020F0502020204030204" pitchFamily="34" charset="0"/>
              <a:ea typeface="宋体" panose="02010600030101010101" pitchFamily="2" charset="-122"/>
              <a:cs typeface="Calibri" panose="020F0502020204030204" pitchFamily="34" charset="0"/>
              <a:sym typeface="+mn-ea"/>
            </a:endParaRPr>
          </a:p>
          <a:p>
            <a:pPr algn="just"/>
            <a:endParaRPr lang="zh-CN" altLang="zh-CN" sz="2400" kern="100" dirty="0">
              <a:effectLst/>
              <a:latin typeface="Calibri" panose="020F0502020204030204" pitchFamily="34" charset="0"/>
              <a:ea typeface="宋体" panose="02010600030101010101" pitchFamily="2" charset="-122"/>
              <a:cs typeface="Calibri" panose="020F0502020204030204" pitchFamily="34" charset="0"/>
            </a:endParaRPr>
          </a:p>
          <a:p>
            <a:pPr algn="just"/>
            <a:endParaRPr lang="zh-CN" altLang="zh-CN" sz="2400" kern="100" dirty="0">
              <a:effectLst/>
              <a:latin typeface="Calibri" panose="020F0502020204030204" pitchFamily="34" charset="0"/>
              <a:ea typeface="宋体" panose="02010600030101010101" pitchFamily="2" charset="-122"/>
              <a:cs typeface="Calibri" panose="020F0502020204030204" pitchFamily="34" charset="0"/>
            </a:endParaRPr>
          </a:p>
          <a:p>
            <a:pPr algn="just"/>
            <a:endParaRPr lang="zh-CN" altLang="zh-CN" sz="2400" kern="100" dirty="0">
              <a:effectLst/>
              <a:latin typeface="Calibri" panose="020F0502020204030204" pitchFamily="34" charset="0"/>
              <a:ea typeface="宋体" panose="02010600030101010101" pitchFamily="2" charset="-122"/>
              <a:cs typeface="Calibri" panose="020F0502020204030204" pitchFamily="34" charset="0"/>
            </a:endParaRPr>
          </a:p>
          <a:p>
            <a:pPr algn="just"/>
            <a:endParaRPr lang="en-US" altLang="zh-CN" sz="24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endParaRPr>
          </a:p>
        </p:txBody>
      </p:sp>
      <p:sp>
        <p:nvSpPr>
          <p:cNvPr id="13" name="文本框 12"/>
          <p:cNvSpPr txBox="1"/>
          <p:nvPr/>
        </p:nvSpPr>
        <p:spPr>
          <a:xfrm>
            <a:off x="3823970" y="5788660"/>
            <a:ext cx="2148205" cy="398780"/>
          </a:xfrm>
          <a:prstGeom prst="rect">
            <a:avLst/>
          </a:prstGeom>
          <a:noFill/>
        </p:spPr>
        <p:txBody>
          <a:bodyPr wrap="square" rtlCol="0">
            <a:spAutoFit/>
          </a:bodyPr>
          <a:p>
            <a:r>
              <a:rPr lang="en-US" altLang="zh-CN" sz="2000" b="1" kern="100" dirty="0">
                <a:solidFill>
                  <a:srgbClr val="FF0000"/>
                </a:solidFill>
                <a:effectLst/>
                <a:uFillTx/>
                <a:latin typeface="Calibri" panose="020F0502020204030204" pitchFamily="34" charset="0"/>
                <a:ea typeface="宋体" panose="02010600030101010101" pitchFamily="2" charset="-122"/>
                <a:cs typeface="Calibri" panose="020F0502020204030204" pitchFamily="34" charset="0"/>
                <a:sym typeface="+mn-ea"/>
              </a:rPr>
              <a:t>following this</a:t>
            </a:r>
            <a:endParaRPr lang="en-US" altLang="zh-CN" sz="2000" b="1" kern="100" dirty="0">
              <a:solidFill>
                <a:srgbClr val="FF0000"/>
              </a:solidFill>
              <a:effectLst/>
              <a:uFillTx/>
              <a:latin typeface="Calibri" panose="020F0502020204030204" pitchFamily="34" charset="0"/>
              <a:ea typeface="宋体" panose="02010600030101010101" pitchFamily="2" charset="-122"/>
              <a:cs typeface="Calibri" panose="020F0502020204030204" pitchFamily="34" charset="0"/>
              <a:sym typeface="+mn-ea"/>
            </a:endParaRPr>
          </a:p>
        </p:txBody>
      </p:sp>
      <p:sp>
        <p:nvSpPr>
          <p:cNvPr id="14" name="文本框 13"/>
          <p:cNvSpPr txBox="1"/>
          <p:nvPr/>
        </p:nvSpPr>
        <p:spPr>
          <a:xfrm>
            <a:off x="2306320" y="5788660"/>
            <a:ext cx="1517650" cy="398780"/>
          </a:xfrm>
          <a:prstGeom prst="rect">
            <a:avLst/>
          </a:prstGeom>
          <a:noFill/>
        </p:spPr>
        <p:txBody>
          <a:bodyPr wrap="square" rtlCol="0">
            <a:spAutoFit/>
          </a:bodyPr>
          <a:p>
            <a:r>
              <a:rPr lang="en-US" altLang="zh-CN" sz="2000" b="1" kern="100" dirty="0">
                <a:solidFill>
                  <a:srgbClr val="FF0000"/>
                </a:solidFill>
                <a:effectLst/>
                <a:uFillTx/>
                <a:latin typeface="Calibri" panose="020F0502020204030204" pitchFamily="34" charset="0"/>
                <a:ea typeface="宋体" panose="02010600030101010101" pitchFamily="2" charset="-122"/>
                <a:cs typeface="Calibri" panose="020F0502020204030204" pitchFamily="34" charset="0"/>
                <a:sym typeface="+mn-ea"/>
              </a:rPr>
              <a:t>kick off</a:t>
            </a:r>
            <a:endParaRPr lang="en-US" altLang="zh-CN" sz="2000" b="1" kern="100" dirty="0">
              <a:solidFill>
                <a:srgbClr val="FF0000"/>
              </a:solidFill>
              <a:effectLst/>
              <a:uFillTx/>
              <a:latin typeface="Calibri" panose="020F0502020204030204" pitchFamily="34" charset="0"/>
              <a:ea typeface="宋体" panose="02010600030101010101" pitchFamily="2" charset="-122"/>
              <a:cs typeface="Calibri" panose="020F0502020204030204" pitchFamily="34" charset="0"/>
              <a:sym typeface="+mn-ea"/>
            </a:endParaRPr>
          </a:p>
        </p:txBody>
      </p:sp>
      <p:sp>
        <p:nvSpPr>
          <p:cNvPr id="16" name="文本框 15"/>
          <p:cNvSpPr txBox="1"/>
          <p:nvPr/>
        </p:nvSpPr>
        <p:spPr>
          <a:xfrm>
            <a:off x="160020" y="4589145"/>
            <a:ext cx="10455910" cy="460375"/>
          </a:xfrm>
          <a:prstGeom prst="rect">
            <a:avLst/>
          </a:prstGeom>
          <a:noFill/>
        </p:spPr>
        <p:txBody>
          <a:bodyPr wrap="square" rtlCol="0">
            <a:spAutoFit/>
          </a:bodyPr>
          <a:p>
            <a:pPr algn="just"/>
            <a:r>
              <a:rPr lang="en-US" altLang="zh-CN" sz="2400" b="1" kern="100" dirty="0">
                <a:effectLst>
                  <a:outerShdw blurRad="38100" dist="38100" dir="2700000" algn="tl">
                    <a:srgbClr val="000000">
                      <a:alpha val="43137"/>
                    </a:srgbClr>
                  </a:outerShdw>
                </a:effectLst>
                <a:uFillTx/>
                <a:latin typeface="Calibri" panose="020F0502020204030204" pitchFamily="34" charset="0"/>
                <a:ea typeface="宋体" panose="02010600030101010101" pitchFamily="2" charset="-122"/>
                <a:cs typeface="Calibri" panose="020F0502020204030204" pitchFamily="34" charset="0"/>
                <a:sym typeface="+mn-ea"/>
              </a:rPr>
              <a:t>The response to the activities</a:t>
            </a:r>
            <a:r>
              <a:rPr lang="en-US" altLang="zh-CN" sz="2400" b="1" u="sng" kern="100" dirty="0">
                <a:solidFill>
                  <a:srgbClr val="FF0000"/>
                </a:solidFill>
                <a:effectLst>
                  <a:outerShdw blurRad="38100" dist="38100" dir="2700000" algn="tl">
                    <a:srgbClr val="000000">
                      <a:alpha val="43137"/>
                    </a:srgbClr>
                  </a:outerShdw>
                </a:effectLst>
                <a:uFillTx/>
                <a:latin typeface="Calibri" panose="020F0502020204030204" pitchFamily="34" charset="0"/>
                <a:ea typeface="宋体" panose="02010600030101010101" pitchFamily="2" charset="-122"/>
                <a:cs typeface="Calibri" panose="020F0502020204030204" pitchFamily="34" charset="0"/>
                <a:sym typeface="+mn-ea"/>
              </a:rPr>
              <a:t> was overwhelmingly positive</a:t>
            </a:r>
            <a:r>
              <a:rPr lang="zh-CN" altLang="en-US" sz="2400" b="1" u="sng" kern="100" dirty="0">
                <a:solidFill>
                  <a:srgbClr val="FF0000"/>
                </a:solidFill>
                <a:effectLst>
                  <a:outerShdw blurRad="38100" dist="38100" dir="2700000" algn="tl">
                    <a:srgbClr val="000000">
                      <a:alpha val="43137"/>
                    </a:srgbClr>
                  </a:outerShdw>
                </a:effectLst>
                <a:uFillTx/>
                <a:latin typeface="Calibri" panose="020F0502020204030204" pitchFamily="34" charset="0"/>
                <a:ea typeface="宋体" panose="02010600030101010101" pitchFamily="2" charset="-122"/>
                <a:cs typeface="Calibri" panose="020F0502020204030204" pitchFamily="34" charset="0"/>
                <a:sym typeface="+mn-ea"/>
              </a:rPr>
              <a:t>（极其积极）</a:t>
            </a:r>
            <a:r>
              <a:rPr lang="en-US" altLang="zh-CN" sz="2400" b="1" kern="100" dirty="0">
                <a:effectLst>
                  <a:outerShdw blurRad="38100" dist="38100" dir="2700000" algn="tl">
                    <a:srgbClr val="000000">
                      <a:alpha val="43137"/>
                    </a:srgbClr>
                  </a:outerShdw>
                </a:effectLst>
                <a:uFillTx/>
                <a:latin typeface="Calibri" panose="020F0502020204030204" pitchFamily="34" charset="0"/>
                <a:ea typeface="宋体" panose="02010600030101010101" pitchFamily="2" charset="-122"/>
                <a:cs typeface="Calibri" panose="020F0502020204030204" pitchFamily="34" charset="0"/>
                <a:sym typeface="+mn-ea"/>
              </a:rPr>
              <a:t>.</a:t>
            </a:r>
            <a:endParaRPr lang="zh-CN" altLang="en-US" sz="2400" b="1">
              <a:effectLst>
                <a:outerShdw blurRad="38100" dist="38100" dir="2700000" algn="tl">
                  <a:srgbClr val="000000">
                    <a:alpha val="43137"/>
                  </a:srgbClr>
                </a:outerShdw>
              </a:effectLst>
            </a:endParaRPr>
          </a:p>
        </p:txBody>
      </p:sp>
      <p:sp>
        <p:nvSpPr>
          <p:cNvPr id="17" name="文本框 16"/>
          <p:cNvSpPr txBox="1"/>
          <p:nvPr/>
        </p:nvSpPr>
        <p:spPr>
          <a:xfrm>
            <a:off x="160020" y="6111240"/>
            <a:ext cx="11657330" cy="1198880"/>
          </a:xfrm>
          <a:prstGeom prst="rect">
            <a:avLst/>
          </a:prstGeom>
          <a:noFill/>
        </p:spPr>
        <p:txBody>
          <a:bodyPr wrap="square" rtlCol="0">
            <a:spAutoFit/>
          </a:bodyPr>
          <a:p>
            <a:pPr algn="just"/>
            <a:r>
              <a:rPr lang="zh-CN" altLang="zh-CN" sz="2400" b="1" kern="100" dirty="0">
                <a:effectLst>
                  <a:outerShdw blurRad="38100" dist="38100" dir="2700000" algn="tl">
                    <a:srgbClr val="000000">
                      <a:alpha val="43137"/>
                    </a:srgbClr>
                  </a:outerShdw>
                </a:effectLst>
                <a:latin typeface="Calibri" panose="020F0502020204030204" pitchFamily="34" charset="0"/>
                <a:ea typeface="宋体" panose="02010600030101010101" pitchFamily="2" charset="-122"/>
                <a:cs typeface="Calibri" panose="020F0502020204030204" pitchFamily="34" charset="0"/>
                <a:sym typeface="+mn-ea"/>
              </a:rPr>
              <a:t>活动过程词块积累</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sym typeface="+mn-ea"/>
              </a:rPr>
              <a:t>1.</a:t>
            </a:r>
            <a:r>
              <a:rPr lang="en-US" altLang="zh-CN" sz="2400" kern="100" dirty="0">
                <a:effectLst/>
                <a:uFillTx/>
                <a:latin typeface="Calibri" panose="020F0502020204030204" pitchFamily="34" charset="0"/>
                <a:ea typeface="宋体" panose="02010600030101010101" pitchFamily="2" charset="-122"/>
                <a:cs typeface="Calibri" panose="020F0502020204030204" pitchFamily="34" charset="0"/>
                <a:sym typeface="+mn-ea"/>
              </a:rPr>
              <a:t>promote awareness about    2. cherishing food resources    3.kicked off with an assembly   4. individual choices impact the environment  5.individual choices impact the environment 6.local charities 7.global food security</a:t>
            </a:r>
            <a:endParaRPr lang="zh-CN" alt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ox(in)">
                                      <p:cBhvr>
                                        <p:cTn id="17" dur="20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linds(horizont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ox(in)">
                                      <p:cBhvr>
                                        <p:cTn id="32"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7" grpId="0"/>
      <p:bldP spid="16" grpId="0"/>
      <p:bldP spid="14" grpId="0"/>
      <p:bldP spid="13"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50153"/>
            <a:ext cx="2306507" cy="913118"/>
          </a:xfrm>
          <a:prstGeom prst="rect">
            <a:avLst/>
          </a:prstGeom>
        </p:spPr>
      </p:pic>
      <p:sp>
        <p:nvSpPr>
          <p:cNvPr id="2" name="TextBox 1"/>
          <p:cNvSpPr txBox="1"/>
          <p:nvPr/>
        </p:nvSpPr>
        <p:spPr>
          <a:xfrm>
            <a:off x="160337" y="777875"/>
            <a:ext cx="11717655" cy="4492625"/>
          </a:xfrm>
          <a:prstGeom prst="rect">
            <a:avLst/>
          </a:prstGeom>
          <a:noFill/>
          <a:ln>
            <a:solidFill>
              <a:schemeClr val="accent1"/>
            </a:solidFill>
          </a:ln>
        </p:spPr>
        <p:txBody>
          <a:bodyPr wrap="square" rtlCol="0">
            <a:spAutoFit/>
          </a:bodyPr>
          <a:lstStyle/>
          <a:p>
            <a:pPr algn="just"/>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In an effort to raise students' awareness of the importance of cherishing food, our school initiated multiple activities focused on food conservation.</a:t>
            </a:r>
            <a:endPar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endParaRPr>
          </a:p>
          <a:p>
            <a:pPr algn="just"/>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With the objective of celebrating "World Food Day," a diversity of activities proved </a:t>
            </a:r>
            <a:r>
              <a:rPr lang="en-US" altLang="zh-CN" sz="2200" b="1"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a resounding success</a:t>
            </a:r>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Initially, a poster design activity was launched. All participants were keenly involved in crafting a poster </a:t>
            </a:r>
            <a:r>
              <a:rPr lang="en-US" altLang="zh-CN" sz="2200" b="1"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themed on</a:t>
            </a:r>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"How to Conserve Food", through which students got fully engaged. Then followed the "clean plate campaign" held in the canteen. It was the first fifteen students who ate up the food who would be eligible for a free coupon for a three-course meal. Ultimately, several lectures regarding the significance of food conservation were launched, enabling students to be exposed to the idea that the thrifty method could truly make a significant difference in cultivating a sustainable world.</a:t>
            </a:r>
            <a:endPar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endParaRPr>
          </a:p>
          <a:p>
            <a:pPr algn="just"/>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All of the aforementioned activities encompassed </a:t>
            </a:r>
            <a:r>
              <a:rPr lang="en-US" altLang="zh-CN" sz="2200" kern="100" dirty="0" smtClean="0">
                <a:solidFill>
                  <a:schemeClr val="tx1"/>
                </a:solidFill>
                <a:effectLst/>
                <a:uFillTx/>
                <a:latin typeface="Calibri" panose="020F0502020204030204" pitchFamily="34" charset="0"/>
                <a:ea typeface="宋体" panose="02010600030101010101" pitchFamily="2" charset="-122"/>
                <a:cs typeface="Calibri" panose="020F0502020204030204" pitchFamily="34" charset="0"/>
                <a:sym typeface="+mn-ea"/>
              </a:rPr>
              <a:t>students</a:t>
            </a:r>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sym typeface="+mn-ea"/>
              </a:rPr>
              <a:t>' and staff's wide participation</a:t>
            </a:r>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Not only did students </a:t>
            </a:r>
            <a:r>
              <a:rPr lang="en-US" altLang="zh-CN" sz="2200" b="1"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immerse </a:t>
            </a:r>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themselves</a:t>
            </a:r>
            <a:r>
              <a:rPr lang="en-US" altLang="zh-CN" sz="2200" b="1"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in</a:t>
            </a:r>
            <a:r>
              <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rPr>
              <a:t> numerous rewarding activities to relieve stress, but it also enhanced their motivation to save food and fostered a frugal lifestyle.</a:t>
            </a:r>
            <a:endParaRPr lang="en-US" altLang="zh-CN" sz="2200" kern="100" dirty="0">
              <a:solidFill>
                <a:schemeClr val="tx1"/>
              </a:solidFill>
              <a:effectLst/>
              <a:uFillTx/>
              <a:latin typeface="Calibri" panose="020F0502020204030204" pitchFamily="34" charset="0"/>
              <a:ea typeface="宋体" panose="02010600030101010101" pitchFamily="2" charset="-122"/>
              <a:cs typeface="Calibri" panose="020F0502020204030204" pitchFamily="34" charset="0"/>
            </a:endParaRPr>
          </a:p>
        </p:txBody>
      </p:sp>
      <p:sp>
        <p:nvSpPr>
          <p:cNvPr id="4" name="标题 7"/>
          <p:cNvSpPr txBox="1"/>
          <p:nvPr/>
        </p:nvSpPr>
        <p:spPr>
          <a:xfrm>
            <a:off x="160020" y="92075"/>
            <a:ext cx="2306507" cy="77089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b="1" dirty="0">
                <a:solidFill>
                  <a:srgbClr val="1D11B7"/>
                </a:solidFill>
                <a:latin typeface="微软雅黑" panose="020B0503020204020204" pitchFamily="34" charset="-122"/>
                <a:ea typeface="微软雅黑" panose="020B0503020204020204" pitchFamily="34" charset="-122"/>
              </a:rPr>
              <a:t>下水作文</a:t>
            </a:r>
            <a:endParaRPr lang="zh-CN" altLang="en-US" sz="4000" b="1" dirty="0">
              <a:solidFill>
                <a:srgbClr val="1D11B7"/>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160020" y="5289550"/>
            <a:ext cx="11717655" cy="1568450"/>
          </a:xfrm>
          <a:prstGeom prst="rect">
            <a:avLst/>
          </a:prstGeom>
          <a:noFill/>
        </p:spPr>
        <p:txBody>
          <a:bodyPr wrap="square">
            <a:spAutoFit/>
          </a:bodyPr>
          <a:lstStyle/>
          <a:p>
            <a:pPr algn="just"/>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要点讲解</a:t>
            </a:r>
            <a:endParaRPr lang="zh-CN" altLang="zh-CN" sz="2400" kern="100" dirty="0">
              <a:effectLst/>
              <a:latin typeface="Calibri" panose="020F0502020204030204" pitchFamily="34" charset="0"/>
              <a:ea typeface="等线" panose="02010600030101010101" pitchFamily="2" charset="-122"/>
              <a:cs typeface="Calibri" panose="020F0502020204030204" pitchFamily="34" charset="0"/>
            </a:endParaRPr>
          </a:p>
          <a:p>
            <a:pPr algn="just"/>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1.“a resounding success ”:                   </a:t>
            </a:r>
            <a:r>
              <a:rPr lang="zh-CN" altLang="zh-CN" sz="2400" kern="100" dirty="0" smtClean="0">
                <a:effectLst/>
                <a:latin typeface="Calibri" panose="020F0502020204030204" pitchFamily="34" charset="0"/>
                <a:ea typeface="宋体" panose="02010600030101010101" pitchFamily="2" charset="-122"/>
                <a:cs typeface="Calibri" panose="020F0502020204030204" pitchFamily="34" charset="0"/>
              </a:rPr>
              <a:t>；近义</a:t>
            </a:r>
            <a:r>
              <a:rPr lang="zh-CN" altLang="en-US" sz="2400" kern="100" dirty="0" smtClean="0">
                <a:latin typeface="Calibri" panose="020F0502020204030204" pitchFamily="34" charset="0"/>
                <a:ea typeface="宋体" panose="02010600030101010101" pitchFamily="2" charset="-122"/>
                <a:cs typeface="Calibri" panose="020F0502020204030204" pitchFamily="34" charset="0"/>
              </a:rPr>
              <a:t>表达：</a:t>
            </a:r>
            <a:r>
              <a:rPr lang="zh-CN" altLang="en-US" sz="2400" b="1" u="sng" kern="100" dirty="0" smtClean="0">
                <a:solidFill>
                  <a:srgbClr val="FF0000"/>
                </a:solidFill>
                <a:latin typeface="Calibri" panose="020F0502020204030204" pitchFamily="34" charset="0"/>
                <a:ea typeface="宋体" panose="02010600030101010101" pitchFamily="2" charset="-122"/>
                <a:cs typeface="Calibri" panose="020F0502020204030204" pitchFamily="34" charset="0"/>
              </a:rPr>
              <a:t> </a:t>
            </a:r>
            <a:r>
              <a:rPr lang="zh-CN" altLang="en-US" sz="2400" kern="100" dirty="0" smtClean="0">
                <a:latin typeface="Calibri" panose="020F0502020204030204" pitchFamily="34" charset="0"/>
                <a:ea typeface="宋体" panose="02010600030101010101" pitchFamily="2" charset="-122"/>
                <a:cs typeface="Calibri" panose="020F0502020204030204" pitchFamily="34" charset="0"/>
              </a:rPr>
              <a:t>                     </a:t>
            </a:r>
            <a:endParaRPr lang="zh-CN" altLang="zh-CN" sz="2400" kern="100" dirty="0" smtClean="0">
              <a:effectLst/>
              <a:latin typeface="Calibri" panose="020F0502020204030204" pitchFamily="34" charset="0"/>
              <a:ea typeface="宋体" panose="02010600030101010101" pitchFamily="2" charset="-122"/>
              <a:cs typeface="Calibri" panose="020F0502020204030204" pitchFamily="34" charset="0"/>
            </a:endParaRPr>
          </a:p>
          <a:p>
            <a:pPr algn="just"/>
            <a:r>
              <a:rPr lang="en-US" altLang="zh-CN" sz="2400" kern="100" dirty="0" smtClean="0">
                <a:effectLst/>
                <a:latin typeface="Calibri" panose="020F0502020204030204" pitchFamily="34" charset="0"/>
                <a:ea typeface="宋体" panose="02010600030101010101" pitchFamily="2" charset="-122"/>
                <a:cs typeface="Calibri" panose="020F0502020204030204" pitchFamily="34" charset="0"/>
              </a:rPr>
              <a:t>2</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.“themed on”</a:t>
            </a:r>
            <a:r>
              <a:rPr lang="zh-CN" altLang="en-US" sz="2400" kern="100" dirty="0">
                <a:effectLst/>
                <a:latin typeface="Calibri" panose="020F0502020204030204" pitchFamily="34" charset="0"/>
                <a:ea typeface="宋体" panose="02010600030101010101" pitchFamily="2" charset="-122"/>
                <a:cs typeface="Calibri" panose="020F0502020204030204" pitchFamily="34" charset="0"/>
              </a:rPr>
              <a:t>：</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           </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；近义表达：</a:t>
            </a:r>
            <a:endParaRPr lang="zh-CN" altLang="zh-CN" sz="2400" kern="100" dirty="0">
              <a:effectLst/>
              <a:latin typeface="Calibri" panose="020F0502020204030204" pitchFamily="34" charset="0"/>
              <a:ea typeface="宋体" panose="02010600030101010101" pitchFamily="2" charset="-122"/>
              <a:cs typeface="Calibri" panose="020F0502020204030204" pitchFamily="34" charset="0"/>
            </a:endParaRPr>
          </a:p>
          <a:p>
            <a:pPr algn="just"/>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3.“immerse...in...”</a:t>
            </a:r>
            <a:r>
              <a:rPr lang="zh-CN" altLang="en-US" sz="2400" kern="100" dirty="0">
                <a:effectLst/>
                <a:latin typeface="Calibri" panose="020F0502020204030204" pitchFamily="34" charset="0"/>
                <a:ea typeface="宋体" panose="02010600030101010101" pitchFamily="2" charset="-122"/>
                <a:cs typeface="Calibri" panose="020F0502020204030204" pitchFamily="34" charset="0"/>
              </a:rPr>
              <a:t>：</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             </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；近义表达：</a:t>
            </a:r>
            <a:endParaRPr lang="en-US" altLang="zh-CN" sz="24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endParaRPr>
          </a:p>
        </p:txBody>
      </p:sp>
      <p:sp>
        <p:nvSpPr>
          <p:cNvPr id="3" name="文本框 2"/>
          <p:cNvSpPr txBox="1"/>
          <p:nvPr/>
        </p:nvSpPr>
        <p:spPr>
          <a:xfrm>
            <a:off x="3436620" y="5735320"/>
            <a:ext cx="1517650" cy="398780"/>
          </a:xfrm>
          <a:prstGeom prst="rect">
            <a:avLst/>
          </a:prstGeom>
          <a:noFill/>
        </p:spPr>
        <p:txBody>
          <a:bodyPr wrap="square" rtlCol="0">
            <a:spAutoFit/>
          </a:bodyPr>
          <a:p>
            <a:r>
              <a:rPr lang="zh-CN" altLang="en-US" sz="2000" b="1" u="sng" kern="100" dirty="0" smtClean="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rPr>
              <a:t>巨大的成功</a:t>
            </a:r>
            <a:endParaRPr lang="zh-CN" altLang="en-US" sz="2000" b="1" u="sng" kern="100" dirty="0" smtClean="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endParaRPr>
          </a:p>
        </p:txBody>
      </p:sp>
      <p:sp>
        <p:nvSpPr>
          <p:cNvPr id="6" name="文本框 5"/>
          <p:cNvSpPr txBox="1"/>
          <p:nvPr/>
        </p:nvSpPr>
        <p:spPr>
          <a:xfrm>
            <a:off x="6534150" y="5671820"/>
            <a:ext cx="5343525" cy="398780"/>
          </a:xfrm>
          <a:prstGeom prst="rect">
            <a:avLst/>
          </a:prstGeom>
          <a:noFill/>
        </p:spPr>
        <p:txBody>
          <a:bodyPr wrap="square" rtlCol="0">
            <a:spAutoFit/>
          </a:bodyPr>
          <a:p>
            <a:r>
              <a:rPr lang="en-US" altLang="zh-CN" sz="2000" b="1" u="sng" kern="100" dirty="0" smtClean="0">
                <a:solidFill>
                  <a:srgbClr val="FF0000"/>
                </a:solidFill>
                <a:latin typeface="Calibri" panose="020F0502020204030204" pitchFamily="34" charset="0"/>
                <a:ea typeface="宋体" panose="02010600030101010101" pitchFamily="2" charset="-122"/>
                <a:cs typeface="Calibri" panose="020F0502020204030204" pitchFamily="34" charset="0"/>
                <a:sym typeface="+mn-ea"/>
              </a:rPr>
              <a:t>a smash success/a hit among students</a:t>
            </a:r>
            <a:endParaRPr lang="zh-CN" altLang="en-US" sz="2000"/>
          </a:p>
        </p:txBody>
      </p:sp>
      <p:sp>
        <p:nvSpPr>
          <p:cNvPr id="9" name="文本框 8"/>
          <p:cNvSpPr txBox="1"/>
          <p:nvPr/>
        </p:nvSpPr>
        <p:spPr>
          <a:xfrm>
            <a:off x="2197100" y="6103620"/>
            <a:ext cx="1106170" cy="398780"/>
          </a:xfrm>
          <a:prstGeom prst="rect">
            <a:avLst/>
          </a:prstGeom>
          <a:noFill/>
        </p:spPr>
        <p:txBody>
          <a:bodyPr wrap="square" rtlCol="0">
            <a:spAutoFit/>
          </a:bodyPr>
          <a:p>
            <a:r>
              <a:rPr lang="zh-CN" altLang="en-US" sz="20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rPr>
              <a:t>主题为</a:t>
            </a:r>
            <a:endParaRPr lang="zh-CN" altLang="en-US" sz="20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endParaRPr>
          </a:p>
        </p:txBody>
      </p:sp>
      <p:sp>
        <p:nvSpPr>
          <p:cNvPr id="10" name="文本框 9"/>
          <p:cNvSpPr txBox="1"/>
          <p:nvPr/>
        </p:nvSpPr>
        <p:spPr>
          <a:xfrm>
            <a:off x="4856480" y="6103620"/>
            <a:ext cx="5185410" cy="398780"/>
          </a:xfrm>
          <a:prstGeom prst="rect">
            <a:avLst/>
          </a:prstGeom>
          <a:noFill/>
        </p:spPr>
        <p:txBody>
          <a:bodyPr wrap="square" rtlCol="0">
            <a:spAutoFit/>
          </a:bodyPr>
          <a:p>
            <a:pPr algn="just"/>
            <a:r>
              <a:rPr lang="en-US" altLang="zh-CN" sz="20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rPr>
              <a:t>on the theme of/feature/center on</a:t>
            </a:r>
            <a:endParaRPr lang="en-US" altLang="zh-CN" sz="20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endParaRPr>
          </a:p>
        </p:txBody>
      </p:sp>
      <p:sp>
        <p:nvSpPr>
          <p:cNvPr id="11" name="文本框 10"/>
          <p:cNvSpPr txBox="1"/>
          <p:nvPr/>
        </p:nvSpPr>
        <p:spPr>
          <a:xfrm>
            <a:off x="2466340" y="6471920"/>
            <a:ext cx="1383030" cy="398780"/>
          </a:xfrm>
          <a:prstGeom prst="rect">
            <a:avLst/>
          </a:prstGeom>
          <a:noFill/>
        </p:spPr>
        <p:txBody>
          <a:bodyPr wrap="square" rtlCol="0">
            <a:spAutoFit/>
          </a:bodyPr>
          <a:p>
            <a:r>
              <a:rPr lang="zh-CN" altLang="en-US" sz="20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rPr>
              <a:t>专心致志</a:t>
            </a:r>
            <a:endParaRPr lang="zh-CN" altLang="en-US" sz="20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endParaRPr>
          </a:p>
        </p:txBody>
      </p:sp>
      <p:sp>
        <p:nvSpPr>
          <p:cNvPr id="12" name="文本框 11"/>
          <p:cNvSpPr txBox="1"/>
          <p:nvPr/>
        </p:nvSpPr>
        <p:spPr>
          <a:xfrm>
            <a:off x="5330190" y="6471920"/>
            <a:ext cx="5136515" cy="398780"/>
          </a:xfrm>
          <a:prstGeom prst="rect">
            <a:avLst/>
          </a:prstGeom>
          <a:noFill/>
        </p:spPr>
        <p:txBody>
          <a:bodyPr wrap="square" rtlCol="0">
            <a:spAutoFit/>
          </a:bodyPr>
          <a:p>
            <a:pPr algn="just"/>
            <a:r>
              <a:rPr lang="en-US" altLang="zh-CN" sz="20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rPr>
              <a:t>be trapped in/be stuck in/ apply oneself to</a:t>
            </a:r>
            <a:endParaRPr lang="en-US" altLang="zh-CN" sz="20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ox(in)">
                                      <p:cBhvr>
                                        <p:cTn id="37" dur="20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7" grpId="0"/>
      <p:bldP spid="3" grpId="0"/>
      <p:bldP spid="6" grpId="0"/>
      <p:bldP spid="9" grpId="0"/>
      <p:bldP spid="10" grpId="0"/>
      <p:bldP spid="11"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nvPr>
        </p:nvSpPr>
        <p:spPr>
          <a:xfrm>
            <a:off x="0" y="1437994"/>
            <a:ext cx="11156950" cy="4848860"/>
          </a:xfrm>
        </p:spPr>
        <p:txBody>
          <a:bodyPr>
            <a:normAutofit/>
          </a:bodyPr>
          <a:lstStyle/>
          <a:p>
            <a:pPr indent="0" algn="l" fontAlgn="auto">
              <a:lnSpc>
                <a:spcPts val="3300"/>
              </a:lnSpc>
              <a:buNone/>
            </a:pPr>
            <a:r>
              <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rPr>
              <a:t>假定你是李华</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，将参加主题为“珍惜粮食”的英语演讲比赛。请撰写一份演讲稿，内容包括：</a:t>
            </a:r>
            <a:endParaRPr lang="en-US" altLang="zh-CN"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l" fontAlgn="auto">
              <a:lnSpc>
                <a:spcPts val="3300"/>
              </a:lnSpc>
              <a:buNone/>
            </a:pPr>
            <a:r>
              <a:rPr lang="en-US" altLang="zh-CN"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1</a:t>
            </a:r>
            <a:r>
              <a:rPr lang="en-US" altLang="zh-CN" sz="2800" b="1" kern="100" dirty="0">
                <a:effectLst/>
                <a:latin typeface="微软雅黑" panose="020B0503020204020204" pitchFamily="34" charset="-122"/>
                <a:ea typeface="微软雅黑" panose="020B0503020204020204" pitchFamily="34" charset="-122"/>
                <a:cs typeface="Times New Roman" panose="02020603050405020304" pitchFamily="18" charset="0"/>
              </a:rPr>
              <a:t>. </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粮食浪费的现象；</a:t>
            </a: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l" fontAlgn="auto">
              <a:lnSpc>
                <a:spcPts val="3300"/>
              </a:lnSpc>
              <a:buNone/>
            </a:pPr>
            <a:r>
              <a:rPr lang="en-US" altLang="zh-CN" sz="2800" b="1" kern="100" dirty="0">
                <a:effectLst/>
                <a:latin typeface="微软雅黑" panose="020B0503020204020204" pitchFamily="34" charset="-122"/>
                <a:ea typeface="微软雅黑" panose="020B0503020204020204" pitchFamily="34" charset="-122"/>
                <a:cs typeface="Times New Roman" panose="02020603050405020304" pitchFamily="18" charset="0"/>
              </a:rPr>
              <a:t>2. </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珍惜粮食的重要性；</a:t>
            </a: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l" fontAlgn="auto">
              <a:lnSpc>
                <a:spcPts val="3300"/>
              </a:lnSpc>
              <a:buNone/>
            </a:pPr>
            <a:r>
              <a:rPr lang="en-US" altLang="zh-CN" sz="2800" b="1" kern="100" dirty="0">
                <a:effectLst/>
                <a:latin typeface="微软雅黑" panose="020B0503020204020204" pitchFamily="34" charset="-122"/>
                <a:ea typeface="微软雅黑" panose="020B0503020204020204" pitchFamily="34" charset="-122"/>
                <a:cs typeface="Times New Roman" panose="02020603050405020304" pitchFamily="18" charset="0"/>
              </a:rPr>
              <a:t>3. </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你的呼吁。</a:t>
            </a: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l" fontAlgn="auto">
              <a:lnSpc>
                <a:spcPts val="3300"/>
              </a:lnSpc>
              <a:buNone/>
            </a:pP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参考词汇：</a:t>
            </a:r>
            <a:r>
              <a:rPr lang="en-US" altLang="zh-CN"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cherish </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珍惜</a:t>
            </a: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l" fontAlgn="auto">
              <a:lnSpc>
                <a:spcPts val="3300"/>
              </a:lnSpc>
              <a:buNone/>
            </a:pP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marL="1657350" lvl="2" indent="0" algn="just" fontAlgn="auto">
              <a:lnSpc>
                <a:spcPts val="3300"/>
              </a:lnSpc>
              <a:buFont typeface="+mj-lt"/>
              <a:buAutoNum type="arabicPeriod"/>
            </a:pPr>
            <a:endParaRPr lang="en-US" altLang="zh-CN"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 name="标题 1"/>
          <p:cNvSpPr>
            <a:spLocks noGrp="1"/>
          </p:cNvSpPr>
          <p:nvPr>
            <p:ph type="title"/>
          </p:nvPr>
        </p:nvSpPr>
        <p:spPr>
          <a:xfrm>
            <a:off x="838200" y="365126"/>
            <a:ext cx="10515600" cy="1088390"/>
          </a:xfrm>
        </p:spPr>
        <p:txBody>
          <a:bodyPr/>
          <a:lstStyle/>
          <a:p>
            <a:endParaRPr lang="zh-CN" altLang="en-US" dirty="0"/>
          </a:p>
        </p:txBody>
      </p:sp>
      <p:pic>
        <p:nvPicPr>
          <p:cNvPr id="6" name="图片 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192883"/>
            <a:ext cx="7039234" cy="1260632"/>
          </a:xfrm>
          <a:prstGeom prst="rect">
            <a:avLst/>
          </a:prstGeom>
        </p:spPr>
      </p:pic>
      <p:sp>
        <p:nvSpPr>
          <p:cNvPr id="7" name="标题 7"/>
          <p:cNvSpPr txBox="1"/>
          <p:nvPr/>
        </p:nvSpPr>
        <p:spPr>
          <a:xfrm>
            <a:off x="149903" y="437754"/>
            <a:ext cx="6960922" cy="770890"/>
          </a:xfrm>
          <a:prstGeom prst="rect">
            <a:avLst/>
          </a:prstGeom>
        </p:spPr>
        <p:txBody>
          <a:bodyPr vert="horz" lIns="91440" tIns="45720" rIns="91440" bIns="45720" rtlCol="0" anchor="ctr">
            <a:normAutofit fontScale="7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365" b="1" dirty="0" smtClean="0">
                <a:solidFill>
                  <a:srgbClr val="1D11B7"/>
                </a:solidFill>
                <a:latin typeface="微软雅黑" panose="020B0503020204020204" pitchFamily="34" charset="-122"/>
                <a:ea typeface="微软雅黑" panose="020B0503020204020204" pitchFamily="34" charset="-122"/>
              </a:rPr>
              <a:t>类似背景</a:t>
            </a:r>
            <a:r>
              <a:rPr lang="en-US" altLang="zh-CN" sz="4365" b="1" dirty="0" smtClean="0">
                <a:solidFill>
                  <a:srgbClr val="1D11B7"/>
                </a:solidFill>
                <a:latin typeface="微软雅黑" panose="020B0503020204020204" pitchFamily="34" charset="-122"/>
                <a:ea typeface="微软雅黑" panose="020B0503020204020204" pitchFamily="34" charset="-122"/>
              </a:rPr>
              <a:t>1</a:t>
            </a:r>
            <a:r>
              <a:rPr lang="zh-CN" altLang="en-US" sz="4365" b="1" dirty="0" smtClean="0">
                <a:solidFill>
                  <a:srgbClr val="1D11B7"/>
                </a:solidFill>
                <a:latin typeface="微软雅黑" panose="020B0503020204020204" pitchFamily="34" charset="-122"/>
                <a:ea typeface="微软雅黑" panose="020B0503020204020204" pitchFamily="34" charset="-122"/>
              </a:rPr>
              <a:t>：无锡市</a:t>
            </a:r>
            <a:r>
              <a:rPr lang="en-US" altLang="zh-CN" sz="4365" b="1" dirty="0" smtClean="0">
                <a:solidFill>
                  <a:srgbClr val="1D11B7"/>
                </a:solidFill>
                <a:latin typeface="微软雅黑" panose="020B0503020204020204" pitchFamily="34" charset="-122"/>
                <a:ea typeface="微软雅黑" panose="020B0503020204020204" pitchFamily="34" charset="-122"/>
              </a:rPr>
              <a:t>2022</a:t>
            </a:r>
            <a:r>
              <a:rPr lang="zh-CN" altLang="en-US" sz="4365" b="1" dirty="0" smtClean="0">
                <a:solidFill>
                  <a:srgbClr val="1D11B7"/>
                </a:solidFill>
                <a:latin typeface="微软雅黑" panose="020B0503020204020204" pitchFamily="34" charset="-122"/>
                <a:ea typeface="微软雅黑" panose="020B0503020204020204" pitchFamily="34" charset="-122"/>
              </a:rPr>
              <a:t>年秋高三期中</a:t>
            </a:r>
            <a:endParaRPr lang="zh-CN" altLang="en-US" sz="4365" b="1" dirty="0" smtClean="0">
              <a:solidFill>
                <a:srgbClr val="1D11B7"/>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blinds(horizontal)">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blinds(horizontal)">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blinds(horizontal)">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blinds(horizontal)">
                                      <p:cBhvr>
                                        <p:cTn id="27"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40105" y="193052"/>
            <a:ext cx="2306507" cy="913118"/>
          </a:xfrm>
          <a:prstGeom prst="rect">
            <a:avLst/>
          </a:prstGeom>
        </p:spPr>
      </p:pic>
      <p:sp>
        <p:nvSpPr>
          <p:cNvPr id="2" name="TextBox 1"/>
          <p:cNvSpPr txBox="1"/>
          <p:nvPr/>
        </p:nvSpPr>
        <p:spPr>
          <a:xfrm>
            <a:off x="220027" y="1106170"/>
            <a:ext cx="11787496" cy="4523105"/>
          </a:xfrm>
          <a:prstGeom prst="rect">
            <a:avLst/>
          </a:prstGeom>
          <a:noFill/>
          <a:ln>
            <a:solidFill>
              <a:schemeClr val="accent1"/>
            </a:solidFill>
          </a:ln>
        </p:spPr>
        <p:txBody>
          <a:bodyPr wrap="square" rtlCol="0">
            <a:spAutoFit/>
          </a:bodyPr>
          <a:lstStyle/>
          <a:p>
            <a:r>
              <a:rPr lang="en-GB" altLang="zh-CN" sz="2400" dirty="0" smtClean="0">
                <a:effectLst/>
                <a:latin typeface="Calibri" panose="020F0502020204030204" pitchFamily="34" charset="0"/>
                <a:cs typeface="Calibri" panose="020F0502020204030204" pitchFamily="34" charset="0"/>
              </a:rPr>
              <a:t>Dear fellow students,</a:t>
            </a:r>
            <a:endParaRPr lang="en-GB" altLang="zh-CN" sz="2400" dirty="0" smtClean="0">
              <a:effectLst/>
              <a:latin typeface="Calibri" panose="020F0502020204030204" pitchFamily="34" charset="0"/>
              <a:cs typeface="Calibri" panose="020F0502020204030204" pitchFamily="34" charset="0"/>
            </a:endParaRPr>
          </a:p>
          <a:p>
            <a:r>
              <a:rPr lang="en-GB" altLang="zh-CN" sz="2400" dirty="0">
                <a:latin typeface="Calibri" panose="020F0502020204030204" pitchFamily="34" charset="0"/>
                <a:cs typeface="Calibri" panose="020F0502020204030204" pitchFamily="34" charset="0"/>
              </a:rPr>
              <a:t> </a:t>
            </a:r>
            <a:r>
              <a:rPr lang="en-GB" altLang="zh-CN" sz="2400" dirty="0" smtClean="0">
                <a:latin typeface="Calibri" panose="020F0502020204030204" pitchFamily="34" charset="0"/>
                <a:cs typeface="Calibri" panose="020F0502020204030204" pitchFamily="34" charset="0"/>
              </a:rPr>
              <a:t> </a:t>
            </a:r>
            <a:r>
              <a:rPr lang="en-US" altLang="en-GB" sz="2400" dirty="0" smtClean="0">
                <a:latin typeface="Calibri" panose="020F0502020204030204" pitchFamily="34" charset="0"/>
                <a:cs typeface="Calibri" panose="020F0502020204030204" pitchFamily="34" charset="0"/>
              </a:rPr>
              <a:t>  </a:t>
            </a:r>
            <a:r>
              <a:rPr lang="en-GB" altLang="zh-CN" sz="2400" dirty="0" smtClean="0">
                <a:latin typeface="Calibri" panose="020F0502020204030204" pitchFamily="34" charset="0"/>
                <a:cs typeface="Calibri" panose="020F0502020204030204" pitchFamily="34" charset="0"/>
              </a:rPr>
              <a:t> I am extremely honored to address you today on the topic of "Conserving Our Food".</a:t>
            </a:r>
            <a:endParaRPr lang="en-GB" altLang="zh-CN" sz="2400" dirty="0" smtClean="0">
              <a:latin typeface="Calibri" panose="020F0502020204030204" pitchFamily="34" charset="0"/>
              <a:cs typeface="Calibri" panose="020F0502020204030204" pitchFamily="34" charset="0"/>
            </a:endParaRPr>
          </a:p>
          <a:p>
            <a:pPr algn="just"/>
            <a:r>
              <a:rPr lang="en-US" altLang="en-GB" sz="2400" dirty="0" smtClean="0">
                <a:latin typeface="Calibri" panose="020F0502020204030204" pitchFamily="34" charset="0"/>
                <a:cs typeface="Calibri" panose="020F0502020204030204" pitchFamily="34" charset="0"/>
              </a:rPr>
              <a:t>     </a:t>
            </a:r>
            <a:r>
              <a:rPr lang="en-GB" altLang="zh-CN" sz="2400" dirty="0" smtClean="0">
                <a:latin typeface="Calibri" panose="020F0502020204030204" pitchFamily="34" charset="0"/>
                <a:cs typeface="Calibri" panose="020F0502020204030204" pitchFamily="34" charset="0"/>
              </a:rPr>
              <a:t>It is a common occurrence when dining out to order</a:t>
            </a:r>
            <a:r>
              <a:rPr lang="en-US" altLang="en-GB" sz="2400" dirty="0" smtClean="0">
                <a:latin typeface="Calibri" panose="020F0502020204030204" pitchFamily="34" charset="0"/>
                <a:cs typeface="Calibri" panose="020F0502020204030204" pitchFamily="34" charset="0"/>
              </a:rPr>
              <a:t> excessive </a:t>
            </a:r>
            <a:r>
              <a:rPr lang="en-GB" altLang="zh-CN" sz="2400" dirty="0" smtClean="0">
                <a:latin typeface="Calibri" panose="020F0502020204030204" pitchFamily="34" charset="0"/>
                <a:cs typeface="Calibri" panose="020F0502020204030204" pitchFamily="34" charset="0"/>
              </a:rPr>
              <a:t>food, and in our school canteens, we often witness an abundance of unfinished meals left on the tables. Unfortunately, many students have the habit of throwing away their leftovers in the trash. However, it is crucial to recognize that there is a global scarcity of food, and every morsel is invaluable. Furthermore, many individuals, especially those in impoverished regions, suffer from starvation.</a:t>
            </a:r>
            <a:endParaRPr lang="en-GB" altLang="zh-CN" sz="2400" dirty="0" smtClean="0">
              <a:latin typeface="Calibri" panose="020F0502020204030204" pitchFamily="34" charset="0"/>
              <a:cs typeface="Calibri" panose="020F0502020204030204" pitchFamily="34" charset="0"/>
            </a:endParaRPr>
          </a:p>
          <a:p>
            <a:pPr algn="just"/>
            <a:r>
              <a:rPr lang="en-US" altLang="en-GB" sz="2400" dirty="0" smtClean="0">
                <a:latin typeface="Calibri" panose="020F0502020204030204" pitchFamily="34" charset="0"/>
                <a:cs typeface="Calibri" panose="020F0502020204030204" pitchFamily="34" charset="0"/>
              </a:rPr>
              <a:t>    </a:t>
            </a:r>
            <a:r>
              <a:rPr lang="en-GB" altLang="zh-CN" sz="2400" dirty="0" smtClean="0">
                <a:latin typeface="Calibri" panose="020F0502020204030204" pitchFamily="34" charset="0"/>
                <a:cs typeface="Calibri" panose="020F0502020204030204" pitchFamily="34" charset="0"/>
              </a:rPr>
              <a:t>Treasuring food is ingrained in Chinese culture as a virtue. We must acknowledge that every grain we consume is the result of someone's hard work and dedication. Let us all make a conscious effort to cherish and appreciate our food, starting from this very moment.</a:t>
            </a:r>
            <a:endParaRPr lang="en-GB" altLang="zh-CN" sz="2400" dirty="0" smtClean="0">
              <a:latin typeface="Calibri" panose="020F0502020204030204" pitchFamily="34" charset="0"/>
              <a:cs typeface="Calibri" panose="020F0502020204030204" pitchFamily="34" charset="0"/>
            </a:endParaRPr>
          </a:p>
          <a:p>
            <a:pPr algn="just"/>
            <a:r>
              <a:rPr lang="en-US" altLang="en-GB" sz="2400" dirty="0" smtClean="0">
                <a:latin typeface="Calibri" panose="020F0502020204030204" pitchFamily="34" charset="0"/>
                <a:cs typeface="Calibri" panose="020F0502020204030204" pitchFamily="34" charset="0"/>
              </a:rPr>
              <a:t>    </a:t>
            </a:r>
            <a:r>
              <a:rPr lang="en-GB" altLang="zh-CN" sz="2400" dirty="0" smtClean="0">
                <a:latin typeface="Calibri" panose="020F0502020204030204" pitchFamily="34" charset="0"/>
                <a:cs typeface="Calibri" panose="020F0502020204030204" pitchFamily="34" charset="0"/>
              </a:rPr>
              <a:t>Thank you for your attention.</a:t>
            </a:r>
            <a:endParaRPr lang="en-GB" altLang="zh-CN" sz="2400" dirty="0" smtClean="0">
              <a:latin typeface="Calibri" panose="020F0502020204030204" pitchFamily="34" charset="0"/>
              <a:cs typeface="Calibri" panose="020F0502020204030204" pitchFamily="34" charset="0"/>
            </a:endParaRPr>
          </a:p>
        </p:txBody>
      </p:sp>
      <p:sp>
        <p:nvSpPr>
          <p:cNvPr id="4" name="标题 7"/>
          <p:cNvSpPr txBox="1"/>
          <p:nvPr/>
        </p:nvSpPr>
        <p:spPr>
          <a:xfrm>
            <a:off x="840105" y="335280"/>
            <a:ext cx="2306507" cy="770890"/>
          </a:xfrm>
          <a:prstGeom prst="rect">
            <a:avLst/>
          </a:prstGeom>
        </p:spPr>
        <p:txBody>
          <a:bodyPr>
            <a:normAutofit fontScale="6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b="1" dirty="0">
                <a:solidFill>
                  <a:srgbClr val="1D11B7"/>
                </a:solidFill>
                <a:latin typeface="微软雅黑" panose="020B0503020204020204" pitchFamily="34" charset="-122"/>
                <a:ea typeface="微软雅黑" panose="020B0503020204020204" pitchFamily="34" charset="-122"/>
              </a:rPr>
              <a:t>参考范文修改</a:t>
            </a:r>
            <a:endParaRPr lang="en-US" altLang="zh-CN" sz="4000" b="1" dirty="0">
              <a:solidFill>
                <a:srgbClr val="1D11B7"/>
              </a:solidFill>
              <a:latin typeface="微软雅黑" panose="020B0503020204020204" pitchFamily="34" charset="-122"/>
              <a:ea typeface="微软雅黑" panose="020B0503020204020204" pitchFamily="34" charset="-122"/>
            </a:endParaRPr>
          </a:p>
        </p:txBody>
      </p:sp>
      <p:sp>
        <p:nvSpPr>
          <p:cNvPr id="10" name="文本框 9"/>
          <p:cNvSpPr txBox="1"/>
          <p:nvPr/>
        </p:nvSpPr>
        <p:spPr>
          <a:xfrm>
            <a:off x="201937" y="5659174"/>
            <a:ext cx="11822416" cy="119888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defRPr/>
            </a:pPr>
            <a:r>
              <a:rPr kumimoji="0" lang="zh-CN" altLang="zh-CN" sz="2400" b="0" i="0" u="none" strike="noStrike" kern="100" cap="none" spc="0" normalizeH="0" baseline="0" noProof="0" dirty="0">
                <a:ln>
                  <a:noFill/>
                </a:ln>
                <a:solidFill>
                  <a:prstClr val="black"/>
                </a:solidFill>
                <a:effectLst/>
                <a:uLnTx/>
                <a:uFillTx/>
                <a:latin typeface="Calibri" panose="020F0502020204030204" pitchFamily="34" charset="0"/>
                <a:ea typeface="宋体" panose="02010600030101010101" pitchFamily="2" charset="-122"/>
                <a:cs typeface="Calibri" panose="020F0502020204030204" pitchFamily="34" charset="0"/>
              </a:rPr>
              <a:t>词块积累：</a:t>
            </a:r>
            <a:r>
              <a:rPr kumimoji="0" lang="en-US" altLang="zh-CN" sz="2400" b="0" i="0" u="none" strike="noStrike" kern="100" cap="none" spc="0" normalizeH="0" baseline="0" noProof="0" dirty="0">
                <a:ln>
                  <a:noFill/>
                </a:ln>
                <a:solidFill>
                  <a:prstClr val="black"/>
                </a:solidFill>
                <a:effectLst/>
                <a:uLnTx/>
                <a:uFillTx/>
                <a:latin typeface="Calibri" panose="020F0502020204030204" pitchFamily="34" charset="0"/>
                <a:ea typeface="宋体" panose="02010600030101010101" pitchFamily="2" charset="-122"/>
                <a:cs typeface="Calibri" panose="020F0502020204030204" pitchFamily="34" charset="0"/>
              </a:rPr>
              <a:t>be honored to do; </a:t>
            </a:r>
            <a:r>
              <a:rPr lang="en-GB" altLang="zh-CN" sz="2400" dirty="0" smtClean="0">
                <a:latin typeface="Calibri" panose="020F0502020204030204" pitchFamily="34" charset="0"/>
                <a:cs typeface="Calibri" panose="020F0502020204030204" pitchFamily="34" charset="0"/>
                <a:sym typeface="+mn-ea"/>
              </a:rPr>
              <a:t>order</a:t>
            </a:r>
            <a:r>
              <a:rPr lang="en-US" altLang="en-GB" sz="2400" dirty="0" smtClean="0">
                <a:latin typeface="Calibri" panose="020F0502020204030204" pitchFamily="34" charset="0"/>
                <a:cs typeface="Calibri" panose="020F0502020204030204" pitchFamily="34" charset="0"/>
                <a:sym typeface="+mn-ea"/>
              </a:rPr>
              <a:t> excessive </a:t>
            </a:r>
            <a:r>
              <a:rPr lang="en-GB" altLang="zh-CN" sz="2400" dirty="0" smtClean="0">
                <a:latin typeface="Calibri" panose="020F0502020204030204" pitchFamily="34" charset="0"/>
                <a:cs typeface="Calibri" panose="020F0502020204030204" pitchFamily="34" charset="0"/>
                <a:sym typeface="+mn-ea"/>
              </a:rPr>
              <a:t>food</a:t>
            </a:r>
            <a:r>
              <a:rPr lang="en-GB" altLang="zh-CN" sz="2400" dirty="0">
                <a:effectLst/>
                <a:latin typeface="Calibri" panose="020F0502020204030204" pitchFamily="34" charset="0"/>
                <a:cs typeface="Calibri" panose="020F0502020204030204" pitchFamily="34" charset="0"/>
              </a:rPr>
              <a:t>; </a:t>
            </a:r>
            <a:r>
              <a:rPr lang="en-GB" altLang="zh-CN" sz="2400" dirty="0" smtClean="0">
                <a:latin typeface="Calibri" panose="020F0502020204030204" pitchFamily="34" charset="0"/>
                <a:cs typeface="Calibri" panose="020F0502020204030204" pitchFamily="34" charset="0"/>
                <a:sym typeface="+mn-ea"/>
              </a:rPr>
              <a:t>throw away their leftovers in the trash</a:t>
            </a:r>
            <a:r>
              <a:rPr lang="en-GB" altLang="zh-CN" sz="2400" dirty="0">
                <a:effectLst/>
                <a:latin typeface="Calibri" panose="020F0502020204030204" pitchFamily="34" charset="0"/>
                <a:cs typeface="Calibri" panose="020F0502020204030204" pitchFamily="34" charset="0"/>
              </a:rPr>
              <a:t>; </a:t>
            </a:r>
            <a:r>
              <a:rPr lang="en-GB" altLang="zh-CN" sz="2400" dirty="0" smtClean="0">
                <a:latin typeface="Calibri" panose="020F0502020204030204" pitchFamily="34" charset="0"/>
                <a:cs typeface="Calibri" panose="020F0502020204030204" pitchFamily="34" charset="0"/>
                <a:sym typeface="+mn-ea"/>
              </a:rPr>
              <a:t> a global scarcity of food</a:t>
            </a:r>
            <a:r>
              <a:rPr lang="en-US" altLang="en-GB" sz="2400" dirty="0">
                <a:effectLst/>
                <a:latin typeface="Calibri" panose="020F0502020204030204" pitchFamily="34" charset="0"/>
                <a:cs typeface="Calibri" panose="020F0502020204030204" pitchFamily="34" charset="0"/>
              </a:rPr>
              <a:t>; </a:t>
            </a:r>
            <a:r>
              <a:rPr lang="en-GB" altLang="zh-CN" sz="2400" dirty="0" smtClean="0">
                <a:latin typeface="Calibri" panose="020F0502020204030204" pitchFamily="34" charset="0"/>
                <a:cs typeface="Calibri" panose="020F0502020204030204" pitchFamily="34" charset="0"/>
                <a:sym typeface="+mn-ea"/>
              </a:rPr>
              <a:t>every morsel is invaluable</a:t>
            </a:r>
            <a:r>
              <a:rPr lang="en-US" altLang="en-GB" sz="2400" dirty="0" smtClean="0">
                <a:latin typeface="Calibri" panose="020F0502020204030204" pitchFamily="34" charset="0"/>
                <a:cs typeface="Calibri" panose="020F0502020204030204" pitchFamily="34" charset="0"/>
                <a:sym typeface="+mn-ea"/>
              </a:rPr>
              <a:t>;</a:t>
            </a:r>
            <a:r>
              <a:rPr lang="en-GB" altLang="zh-CN" sz="2400" dirty="0" smtClean="0">
                <a:latin typeface="Calibri" panose="020F0502020204030204" pitchFamily="34" charset="0"/>
                <a:cs typeface="Calibri" panose="020F0502020204030204" pitchFamily="34" charset="0"/>
                <a:sym typeface="+mn-ea"/>
              </a:rPr>
              <a:t> </a:t>
            </a:r>
            <a:r>
              <a:rPr lang="en-US" altLang="en-GB" sz="2400" dirty="0" smtClean="0">
                <a:latin typeface="Calibri" panose="020F0502020204030204" pitchFamily="34" charset="0"/>
                <a:cs typeface="Calibri" panose="020F0502020204030204" pitchFamily="34" charset="0"/>
                <a:sym typeface="+mn-ea"/>
              </a:rPr>
              <a:t> </a:t>
            </a:r>
            <a:r>
              <a:rPr lang="en-GB" altLang="zh-CN" sz="2400" dirty="0" smtClean="0">
                <a:latin typeface="Calibri" panose="020F0502020204030204" pitchFamily="34" charset="0"/>
                <a:cs typeface="Calibri" panose="020F0502020204030204" pitchFamily="34" charset="0"/>
                <a:sym typeface="+mn-ea"/>
              </a:rPr>
              <a:t>in impoverished regions</a:t>
            </a:r>
            <a:r>
              <a:rPr lang="en-US" altLang="en-GB" sz="2400" dirty="0" smtClean="0">
                <a:latin typeface="Calibri" panose="020F0502020204030204" pitchFamily="34" charset="0"/>
                <a:cs typeface="Calibri" panose="020F0502020204030204" pitchFamily="34" charset="0"/>
                <a:sym typeface="+mn-ea"/>
              </a:rPr>
              <a:t>; </a:t>
            </a:r>
            <a:r>
              <a:rPr lang="en-GB" altLang="zh-CN" sz="2400" dirty="0" smtClean="0">
                <a:latin typeface="Calibri" panose="020F0502020204030204" pitchFamily="34" charset="0"/>
                <a:cs typeface="Calibri" panose="020F0502020204030204" pitchFamily="34" charset="0"/>
                <a:sym typeface="+mn-ea"/>
              </a:rPr>
              <a:t>suffer from starvation</a:t>
            </a:r>
            <a:r>
              <a:rPr lang="en-US" altLang="en-GB" sz="2400" dirty="0" smtClean="0">
                <a:latin typeface="Calibri" panose="020F0502020204030204" pitchFamily="34" charset="0"/>
                <a:cs typeface="Calibri" panose="020F0502020204030204" pitchFamily="34" charset="0"/>
                <a:sym typeface="+mn-ea"/>
              </a:rPr>
              <a:t>;</a:t>
            </a:r>
            <a:r>
              <a:rPr lang="en-GB" altLang="zh-CN" sz="2400" dirty="0" smtClean="0">
                <a:latin typeface="Calibri" panose="020F0502020204030204" pitchFamily="34" charset="0"/>
                <a:cs typeface="Calibri" panose="020F0502020204030204" pitchFamily="34" charset="0"/>
                <a:sym typeface="+mn-ea"/>
              </a:rPr>
              <a:t>the result of someone's hard work and dedication</a:t>
            </a:r>
            <a:r>
              <a:rPr lang="zh-CN" altLang="en-GB" sz="2400" dirty="0" smtClean="0">
                <a:latin typeface="Calibri" panose="020F0502020204030204" pitchFamily="34" charset="0"/>
                <a:cs typeface="Calibri" panose="020F0502020204030204" pitchFamily="34" charset="0"/>
                <a:sym typeface="+mn-ea"/>
              </a:rPr>
              <a:t>；</a:t>
            </a:r>
            <a:r>
              <a:rPr lang="en-GB" altLang="zh-CN" sz="2400" dirty="0" smtClean="0">
                <a:latin typeface="Calibri" panose="020F0502020204030204" pitchFamily="34" charset="0"/>
                <a:cs typeface="Calibri" panose="020F0502020204030204" pitchFamily="34" charset="0"/>
                <a:sym typeface="+mn-ea"/>
              </a:rPr>
              <a:t> is ingrained in</a:t>
            </a:r>
            <a:endParaRPr kumimoji="0" lang="zh-CN" altLang="en-GB" sz="2400" b="0" i="0" u="none" strike="noStrike" kern="100" cap="none" spc="0" normalizeH="0" baseline="0" noProof="0" dirty="0" smtClean="0">
              <a:ln>
                <a:noFill/>
              </a:ln>
              <a:solidFill>
                <a:prstClr val="black"/>
              </a:solidFill>
              <a:effectLst/>
              <a:uLnTx/>
              <a:uFillTx/>
              <a:latin typeface="Calibri" panose="020F0502020204030204" pitchFamily="34" charset="0"/>
              <a:ea typeface="等线" panose="02010600030101010101" pitchFamily="2" charset="-122"/>
              <a:cs typeface="Calibri" panose="020F0502020204030204" pitchFamily="3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图片 1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192883"/>
            <a:ext cx="7039234" cy="1260632"/>
          </a:xfrm>
          <a:prstGeom prst="rect">
            <a:avLst/>
          </a:prstGeom>
        </p:spPr>
      </p:pic>
      <p:sp>
        <p:nvSpPr>
          <p:cNvPr id="8" name="标题 7"/>
          <p:cNvSpPr>
            <a:spLocks noGrp="1"/>
          </p:cNvSpPr>
          <p:nvPr>
            <p:ph type="title"/>
          </p:nvPr>
        </p:nvSpPr>
        <p:spPr>
          <a:xfrm>
            <a:off x="149903" y="437754"/>
            <a:ext cx="6960922" cy="770890"/>
          </a:xfrm>
        </p:spPr>
        <p:txBody>
          <a:bodyPr>
            <a:normAutofit/>
          </a:bodyPr>
          <a:lstStyle/>
          <a:p>
            <a:pPr algn="l"/>
            <a:r>
              <a:rPr lang="zh-CN" altLang="en-US" sz="2665" b="1" dirty="0">
                <a:solidFill>
                  <a:srgbClr val="1D11B7"/>
                </a:solidFill>
                <a:latin typeface="微软雅黑" panose="020B0503020204020204" pitchFamily="34" charset="-122"/>
                <a:ea typeface="微软雅黑" panose="020B0503020204020204" pitchFamily="34" charset="-122"/>
              </a:rPr>
              <a:t>类似背景</a:t>
            </a:r>
            <a:r>
              <a:rPr lang="en-US" altLang="zh-CN" sz="2665" b="1" dirty="0" smtClean="0">
                <a:solidFill>
                  <a:srgbClr val="1D11B7"/>
                </a:solidFill>
                <a:latin typeface="微软雅黑" panose="020B0503020204020204" pitchFamily="34" charset="-122"/>
                <a:ea typeface="微软雅黑" panose="020B0503020204020204" pitchFamily="34" charset="-122"/>
              </a:rPr>
              <a:t>2</a:t>
            </a:r>
            <a:r>
              <a:rPr lang="zh-CN" altLang="en-US" sz="2665" b="1" dirty="0" smtClean="0">
                <a:solidFill>
                  <a:srgbClr val="1D11B7"/>
                </a:solidFill>
                <a:latin typeface="微软雅黑" panose="020B0503020204020204" pitchFamily="34" charset="-122"/>
                <a:ea typeface="微软雅黑" panose="020B0503020204020204" pitchFamily="34" charset="-122"/>
              </a:rPr>
              <a:t>：</a:t>
            </a:r>
            <a:r>
              <a:rPr lang="en-US" altLang="zh-CN" sz="2665" b="1" dirty="0" smtClean="0">
                <a:solidFill>
                  <a:srgbClr val="1D11B7"/>
                </a:solidFill>
                <a:latin typeface="微软雅黑" panose="020B0503020204020204" pitchFamily="34" charset="-122"/>
                <a:ea typeface="微软雅黑" panose="020B0503020204020204" pitchFamily="34" charset="-122"/>
              </a:rPr>
              <a:t>2022</a:t>
            </a:r>
            <a:r>
              <a:rPr lang="zh-CN" altLang="en-US" sz="2665" b="1" dirty="0" smtClean="0">
                <a:solidFill>
                  <a:srgbClr val="1D11B7"/>
                </a:solidFill>
                <a:latin typeface="微软雅黑" panose="020B0503020204020204" pitchFamily="34" charset="-122"/>
                <a:ea typeface="微软雅黑" panose="020B0503020204020204" pitchFamily="34" charset="-122"/>
              </a:rPr>
              <a:t>年第二学期杭州高二质检</a:t>
            </a:r>
            <a:endParaRPr lang="en-US" altLang="zh-CN" sz="2665" b="1" dirty="0" smtClean="0">
              <a:solidFill>
                <a:srgbClr val="1D11B7"/>
              </a:solidFill>
              <a:latin typeface="微软雅黑" panose="020B0503020204020204" pitchFamily="34" charset="-122"/>
              <a:ea typeface="微软雅黑" panose="020B0503020204020204" pitchFamily="34" charset="-122"/>
            </a:endParaRPr>
          </a:p>
        </p:txBody>
      </p:sp>
      <p:sp>
        <p:nvSpPr>
          <p:cNvPr id="9" name="内容占位符 8"/>
          <p:cNvSpPr>
            <a:spLocks noGrp="1"/>
          </p:cNvSpPr>
          <p:nvPr>
            <p:ph idx="1"/>
          </p:nvPr>
        </p:nvSpPr>
        <p:spPr>
          <a:xfrm>
            <a:off x="150047" y="1453234"/>
            <a:ext cx="11156950" cy="5028211"/>
          </a:xfrm>
        </p:spPr>
        <p:txBody>
          <a:bodyPr>
            <a:normAutofit/>
          </a:bodyPr>
          <a:lstStyle/>
          <a:p>
            <a:pPr indent="0" algn="l" fontAlgn="auto">
              <a:lnSpc>
                <a:spcPts val="3300"/>
              </a:lnSpc>
              <a:buNone/>
            </a:pPr>
            <a:r>
              <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rPr>
              <a:t>假定你</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是国际学校学生会主席，学校将在下周四举办世界粮食日（</a:t>
            </a:r>
            <a:r>
              <a:rPr lang="en-US" altLang="zh-CN"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World Food Day</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a:t>
            </a:r>
            <a:r>
              <a:rPr lang="zh-CN" altLang="en-US" b="1" kern="100" dirty="0">
                <a:latin typeface="微软雅黑" panose="020B0503020204020204" pitchFamily="34" charset="-122"/>
                <a:ea typeface="微软雅黑" panose="020B0503020204020204" pitchFamily="34" charset="-122"/>
                <a:cs typeface="Times New Roman" panose="02020603050405020304" pitchFamily="18" charset="0"/>
              </a:rPr>
              <a:t>庆祝</a:t>
            </a:r>
            <a:r>
              <a:rPr lang="zh-CN" altLang="en-US" b="1" kern="100" dirty="0" smtClean="0">
                <a:latin typeface="微软雅黑" panose="020B0503020204020204" pitchFamily="34" charset="-122"/>
                <a:ea typeface="微软雅黑" panose="020B0503020204020204" pitchFamily="34" charset="-122"/>
                <a:cs typeface="Times New Roman" panose="02020603050405020304" pitchFamily="18" charset="0"/>
              </a:rPr>
              <a:t>活动，请你写一篇英文发言稿，介绍相关情况并倡议师生积极参加，</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内容</a:t>
            </a:r>
            <a:r>
              <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rPr>
              <a:t>包括：</a:t>
            </a: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just" fontAlgn="auto">
              <a:lnSpc>
                <a:spcPts val="3300"/>
              </a:lnSpc>
              <a:buNone/>
            </a:pPr>
            <a:r>
              <a:rPr lang="en-US" altLang="zh-CN" sz="2800" b="1" kern="100" dirty="0">
                <a:effectLst/>
                <a:latin typeface="微软雅黑" panose="020B0503020204020204" pitchFamily="34" charset="-122"/>
                <a:ea typeface="微软雅黑" panose="020B0503020204020204" pitchFamily="34" charset="-122"/>
                <a:cs typeface="Times New Roman" panose="02020603050405020304" pitchFamily="18" charset="0"/>
              </a:rPr>
              <a:t>1. </a:t>
            </a:r>
            <a:r>
              <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rPr>
              <a:t>活动目的；</a:t>
            </a: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just" fontAlgn="auto">
              <a:lnSpc>
                <a:spcPts val="3300"/>
              </a:lnSpc>
              <a:buNone/>
            </a:pPr>
            <a:r>
              <a:rPr lang="en-US" altLang="zh-CN" sz="2800" b="1" kern="100" dirty="0">
                <a:effectLst/>
                <a:latin typeface="微软雅黑" panose="020B0503020204020204" pitchFamily="34" charset="-122"/>
                <a:ea typeface="微软雅黑" panose="020B0503020204020204" pitchFamily="34" charset="-122"/>
                <a:cs typeface="Times New Roman" panose="02020603050405020304" pitchFamily="18" charset="0"/>
              </a:rPr>
              <a:t>2. </a:t>
            </a:r>
            <a:r>
              <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rPr>
              <a:t>活动内容；</a:t>
            </a: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just" fontAlgn="auto">
              <a:lnSpc>
                <a:spcPts val="3300"/>
              </a:lnSpc>
              <a:buNone/>
            </a:pPr>
            <a:r>
              <a:rPr lang="en-US" altLang="zh-CN" sz="2800" b="1" kern="100" dirty="0">
                <a:effectLst/>
                <a:latin typeface="微软雅黑" panose="020B0503020204020204" pitchFamily="34" charset="-122"/>
                <a:ea typeface="微软雅黑" panose="020B0503020204020204" pitchFamily="34" charset="-122"/>
                <a:cs typeface="Times New Roman" panose="02020603050405020304" pitchFamily="18" charset="0"/>
              </a:rPr>
              <a:t>3. </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提出倡议。</a:t>
            </a: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just" fontAlgn="auto">
              <a:lnSpc>
                <a:spcPts val="3300"/>
              </a:lnSpc>
              <a:buNone/>
            </a:pPr>
            <a:r>
              <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rPr>
              <a:t>注意：</a:t>
            </a: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just" fontAlgn="auto">
              <a:lnSpc>
                <a:spcPts val="3300"/>
              </a:lnSpc>
              <a:buNone/>
            </a:pPr>
            <a:r>
              <a:rPr lang="en-US" altLang="zh-CN" sz="2800" b="1" kern="100" dirty="0">
                <a:effectLst/>
                <a:latin typeface="微软雅黑" panose="020B0503020204020204" pitchFamily="34" charset="-122"/>
                <a:ea typeface="微软雅黑" panose="020B0503020204020204" pitchFamily="34" charset="-122"/>
                <a:cs typeface="Times New Roman" panose="02020603050405020304" pitchFamily="18" charset="0"/>
              </a:rPr>
              <a:t>1.</a:t>
            </a:r>
            <a:r>
              <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rPr>
              <a:t> </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词数</a:t>
            </a:r>
            <a:r>
              <a:rPr lang="en-US" altLang="zh-CN"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80</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左右</a:t>
            </a:r>
            <a:r>
              <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rPr>
              <a:t>；</a:t>
            </a: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just" fontAlgn="auto">
              <a:lnSpc>
                <a:spcPts val="3300"/>
              </a:lnSpc>
              <a:buNone/>
            </a:pPr>
            <a:r>
              <a:rPr lang="en-US" altLang="zh-CN" sz="2800" b="1" kern="100" dirty="0">
                <a:effectLst/>
                <a:latin typeface="微软雅黑" panose="020B0503020204020204" pitchFamily="34" charset="-122"/>
                <a:ea typeface="微软雅黑" panose="020B0503020204020204" pitchFamily="34" charset="-122"/>
                <a:cs typeface="Times New Roman" panose="02020603050405020304" pitchFamily="18" charset="0"/>
              </a:rPr>
              <a:t>2.</a:t>
            </a:r>
            <a:r>
              <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rPr>
              <a:t> </a:t>
            </a:r>
            <a:r>
              <a:rPr lang="zh-CN" altLang="en-US" sz="2800" b="1" kern="100" dirty="0" smtClean="0">
                <a:effectLst/>
                <a:latin typeface="微软雅黑" panose="020B0503020204020204" pitchFamily="34" charset="-122"/>
                <a:ea typeface="微软雅黑" panose="020B0503020204020204" pitchFamily="34" charset="-122"/>
                <a:cs typeface="Times New Roman" panose="02020603050405020304" pitchFamily="18" charset="0"/>
              </a:rPr>
              <a:t>在相应位置作答。</a:t>
            </a: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just" fontAlgn="auto">
              <a:lnSpc>
                <a:spcPts val="3300"/>
              </a:lnSpc>
              <a:buNone/>
            </a:pP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indent="0" algn="just" fontAlgn="auto">
              <a:lnSpc>
                <a:spcPts val="3300"/>
              </a:lnSpc>
              <a:buNone/>
            </a:pP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a:p>
            <a:pPr marL="1657350" lvl="2" indent="0" algn="just" fontAlgn="auto">
              <a:lnSpc>
                <a:spcPts val="3300"/>
              </a:lnSpc>
              <a:buFont typeface="+mj-lt"/>
              <a:buAutoNum type="arabicPeriod"/>
            </a:pPr>
            <a:endParaRPr lang="zh-CN" altLang="en-US" sz="2800" b="1" kern="100" dirty="0">
              <a:effectLst/>
              <a:latin typeface="微软雅黑" panose="020B0503020204020204" pitchFamily="34" charset="-122"/>
              <a:ea typeface="微软雅黑" panose="020B0503020204020204" pitchFamily="34"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blinds(horizontal)">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blinds(horizontal)">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blinds(horizontal)">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blinds(horizontal)">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blinds(horizontal)">
                                      <p:cBhvr>
                                        <p:cTn id="32" dur="500"/>
                                        <p:tgtEl>
                                          <p:spTgt spid="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9">
                                            <p:txEl>
                                              <p:pRg st="6" end="6"/>
                                            </p:txEl>
                                          </p:spTgt>
                                        </p:tgtEl>
                                        <p:attrNameLst>
                                          <p:attrName>style.visibility</p:attrName>
                                        </p:attrNameLst>
                                      </p:cBhvr>
                                      <p:to>
                                        <p:strVal val="visible"/>
                                      </p:to>
                                    </p:set>
                                    <p:animEffect transition="in" filter="blinds(horizontal)">
                                      <p:cBhvr>
                                        <p:cTn id="37"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40105" y="193052"/>
            <a:ext cx="2306507" cy="913118"/>
          </a:xfrm>
          <a:prstGeom prst="rect">
            <a:avLst/>
          </a:prstGeom>
        </p:spPr>
      </p:pic>
      <p:sp>
        <p:nvSpPr>
          <p:cNvPr id="2" name="TextBox 1"/>
          <p:cNvSpPr txBox="1"/>
          <p:nvPr/>
        </p:nvSpPr>
        <p:spPr>
          <a:xfrm>
            <a:off x="237172" y="1106170"/>
            <a:ext cx="11717655" cy="4154170"/>
          </a:xfrm>
          <a:prstGeom prst="rect">
            <a:avLst/>
          </a:prstGeom>
          <a:noFill/>
          <a:ln>
            <a:solidFill>
              <a:schemeClr val="accent1"/>
            </a:solidFill>
          </a:ln>
        </p:spPr>
        <p:txBody>
          <a:bodyPr wrap="square" rtlCol="0">
            <a:spAutoFit/>
          </a:bodyPr>
          <a:lstStyle/>
          <a:p>
            <a:pPr indent="266700" algn="just"/>
            <a:r>
              <a:rPr sz="2400" kern="100" dirty="0">
                <a:latin typeface="Calibri" panose="020F0502020204030204" pitchFamily="34" charset="0"/>
                <a:ea typeface="宋体" panose="02010600030101010101" pitchFamily="2" charset="-122"/>
                <a:cs typeface="Calibri" panose="020F0502020204030204" pitchFamily="34" charset="0"/>
              </a:rPr>
              <a:t>In a bid to enhance students' awareness of cherishing food, a variety of activities with the theme of World Food Day are scheduled to be held on campus, which will last for three days.</a:t>
            </a:r>
            <a:endParaRPr sz="2400" kern="100" dirty="0">
              <a:latin typeface="Calibri" panose="020F0502020204030204" pitchFamily="34" charset="0"/>
              <a:ea typeface="宋体" panose="02010600030101010101" pitchFamily="2" charset="-122"/>
              <a:cs typeface="Calibri" panose="020F0502020204030204" pitchFamily="34" charset="0"/>
            </a:endParaRPr>
          </a:p>
          <a:p>
            <a:pPr indent="266700" algn="just"/>
            <a:r>
              <a:rPr sz="2400" kern="100" dirty="0">
                <a:latin typeface="Calibri" panose="020F0502020204030204" pitchFamily="34" charset="0"/>
                <a:ea typeface="宋体" panose="02010600030101010101" pitchFamily="2" charset="-122"/>
                <a:cs typeface="Calibri" panose="020F0502020204030204" pitchFamily="34" charset="0"/>
              </a:rPr>
              <a:t>It is worth mentioning that the ceremony of the activity, where students can get access to the professional speech delivered by a professor from the agriculture university on planting crops. Subsequently, what appeals to me the most is planting crops in our school field, through which I can immerse myself into glee of growing. Moreover, a documentary about food waste is about to be displayed in the school hall, centering on depicting the dire situation of food waste and scarcity.</a:t>
            </a:r>
            <a:endParaRPr sz="2400" kern="100" dirty="0">
              <a:latin typeface="Calibri" panose="020F0502020204030204" pitchFamily="34" charset="0"/>
              <a:ea typeface="宋体" panose="02010600030101010101" pitchFamily="2" charset="-122"/>
              <a:cs typeface="Calibri" panose="020F0502020204030204" pitchFamily="34" charset="0"/>
            </a:endParaRPr>
          </a:p>
          <a:p>
            <a:pPr indent="266700" algn="just"/>
            <a:r>
              <a:rPr sz="2400" kern="100" dirty="0">
                <a:latin typeface="Calibri" panose="020F0502020204030204" pitchFamily="34" charset="0"/>
                <a:ea typeface="宋体" panose="02010600030101010101" pitchFamily="2" charset="-122"/>
                <a:cs typeface="Calibri" panose="020F0502020204030204" pitchFamily="34" charset="0"/>
              </a:rPr>
              <a:t>Through this activity, we are bound to gain a deep insight into how to conduct food preservation. It is through our collective efforts that will arouse people's awareness about the importance of conserving food.</a:t>
            </a:r>
            <a:endParaRPr sz="2400" kern="100" dirty="0">
              <a:latin typeface="Calibri" panose="020F0502020204030204" pitchFamily="34" charset="0"/>
              <a:ea typeface="宋体" panose="02010600030101010101" pitchFamily="2" charset="-122"/>
              <a:cs typeface="Calibri" panose="020F0502020204030204" pitchFamily="34" charset="0"/>
            </a:endParaRPr>
          </a:p>
        </p:txBody>
      </p:sp>
      <p:sp>
        <p:nvSpPr>
          <p:cNvPr id="4" name="标题 7"/>
          <p:cNvSpPr txBox="1"/>
          <p:nvPr/>
        </p:nvSpPr>
        <p:spPr>
          <a:xfrm>
            <a:off x="840105" y="335280"/>
            <a:ext cx="2306507" cy="77089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b="1" dirty="0">
                <a:solidFill>
                  <a:srgbClr val="1D11B7"/>
                </a:solidFill>
                <a:latin typeface="微软雅黑" panose="020B0503020204020204" pitchFamily="34" charset="-122"/>
                <a:ea typeface="微软雅黑" panose="020B0503020204020204" pitchFamily="34" charset="-122"/>
              </a:rPr>
              <a:t>下水</a:t>
            </a:r>
            <a:r>
              <a:rPr lang="zh-CN" altLang="en-US" sz="4000" b="1" dirty="0" smtClean="0">
                <a:solidFill>
                  <a:srgbClr val="1D11B7"/>
                </a:solidFill>
                <a:latin typeface="微软雅黑" panose="020B0503020204020204" pitchFamily="34" charset="-122"/>
                <a:ea typeface="微软雅黑" panose="020B0503020204020204" pitchFamily="34" charset="-122"/>
              </a:rPr>
              <a:t>作文</a:t>
            </a:r>
            <a:endParaRPr lang="zh-CN" altLang="en-US" sz="4000" b="1" dirty="0">
              <a:solidFill>
                <a:srgbClr val="1D11B7"/>
              </a:solidFill>
              <a:latin typeface="微软雅黑" panose="020B0503020204020204" pitchFamily="34" charset="-122"/>
              <a:ea typeface="微软雅黑" panose="020B0503020204020204" pitchFamily="34" charset="-122"/>
            </a:endParaRPr>
          </a:p>
        </p:txBody>
      </p:sp>
      <p:sp>
        <p:nvSpPr>
          <p:cNvPr id="6" name="文本框 5"/>
          <p:cNvSpPr txBox="1"/>
          <p:nvPr/>
        </p:nvSpPr>
        <p:spPr>
          <a:xfrm>
            <a:off x="237172" y="5507375"/>
            <a:ext cx="11717656" cy="1198880"/>
          </a:xfrm>
          <a:prstGeom prst="rect">
            <a:avLst/>
          </a:prstGeom>
          <a:noFill/>
        </p:spPr>
        <p:txBody>
          <a:bodyPr wrap="square">
            <a:spAutoFit/>
          </a:bodyPr>
          <a:lstStyle/>
          <a:p>
            <a:pPr algn="just"/>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词块积累：</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enhance students’ awareness of</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cherish food</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with the theme of</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be scheduled to be held</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a:t>
            </a:r>
            <a:r>
              <a:rPr sz="2400" kern="100" dirty="0">
                <a:latin typeface="Calibri" panose="020F0502020204030204" pitchFamily="34" charset="0"/>
                <a:ea typeface="宋体" panose="02010600030101010101" pitchFamily="2" charset="-122"/>
                <a:cs typeface="Calibri" panose="020F0502020204030204" pitchFamily="34" charset="0"/>
                <a:sym typeface="+mn-ea"/>
              </a:rPr>
              <a:t>depicting the dire situation</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a:t>
            </a:r>
            <a:r>
              <a:rPr sz="2400" kern="100" dirty="0">
                <a:latin typeface="Calibri" panose="020F0502020204030204" pitchFamily="34" charset="0"/>
                <a:ea typeface="宋体" panose="02010600030101010101" pitchFamily="2" charset="-122"/>
                <a:cs typeface="Calibri" panose="020F0502020204030204" pitchFamily="34" charset="0"/>
                <a:sym typeface="+mn-ea"/>
              </a:rPr>
              <a:t>food waste and scarcity</a:t>
            </a:r>
            <a:r>
              <a:rPr lang="en-US" sz="2400" kern="100" dirty="0">
                <a:latin typeface="Calibri" panose="020F0502020204030204" pitchFamily="34" charset="0"/>
                <a:ea typeface="宋体" panose="02010600030101010101" pitchFamily="2" charset="-122"/>
                <a:cs typeface="Calibri" panose="020F0502020204030204" pitchFamily="34" charset="0"/>
                <a:sym typeface="+mn-ea"/>
              </a:rPr>
              <a:t>; </a:t>
            </a:r>
            <a:r>
              <a:rPr lang="en-US" sz="2400" kern="100" dirty="0">
                <a:effectLst/>
                <a:latin typeface="Calibri" panose="020F0502020204030204" pitchFamily="34" charset="0"/>
                <a:ea typeface="宋体" panose="02010600030101010101" pitchFamily="2" charset="-122"/>
                <a:cs typeface="Calibri" panose="020F0502020204030204" pitchFamily="34" charset="0"/>
              </a:rPr>
              <a:t>gain a deep insight into; </a:t>
            </a:r>
            <a:r>
              <a:rPr sz="2400" kern="100" dirty="0">
                <a:latin typeface="Calibri" panose="020F0502020204030204" pitchFamily="34" charset="0"/>
                <a:ea typeface="宋体" panose="02010600030101010101" pitchFamily="2" charset="-122"/>
                <a:cs typeface="Calibri" panose="020F0502020204030204" pitchFamily="34" charset="0"/>
                <a:sym typeface="+mn-ea"/>
              </a:rPr>
              <a:t>collective efforts</a:t>
            </a:r>
            <a:r>
              <a:rPr lang="en-US" sz="2400" kern="100" dirty="0">
                <a:effectLst/>
                <a:latin typeface="Calibri" panose="020F0502020204030204" pitchFamily="34" charset="0"/>
                <a:ea typeface="宋体" panose="02010600030101010101" pitchFamily="2" charset="-122"/>
                <a:cs typeface="Calibri" panose="020F0502020204030204" pitchFamily="34" charset="0"/>
              </a:rPr>
              <a:t>; conserve food</a:t>
            </a:r>
            <a:endParaRPr lang="en-US" sz="2400" kern="100" dirty="0">
              <a:effectLst/>
              <a:latin typeface="Calibri" panose="020F0502020204030204" pitchFamily="34" charset="0"/>
              <a:ea typeface="等线" panose="02010600030101010101" pitchFamily="2" charset="-122"/>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7975" y="1000390"/>
            <a:ext cx="12242869" cy="5835600"/>
          </a:xfrm>
          <a:prstGeom prst="rect">
            <a:avLst/>
          </a:prstGeom>
        </p:spPr>
      </p:pic>
      <p:sp>
        <p:nvSpPr>
          <p:cNvPr id="6" name="文本框 5"/>
          <p:cNvSpPr txBox="1"/>
          <p:nvPr/>
        </p:nvSpPr>
        <p:spPr>
          <a:xfrm>
            <a:off x="478971" y="1314994"/>
            <a:ext cx="11303726" cy="4831080"/>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defRPr/>
            </a:pPr>
            <a:r>
              <a:rPr lang="en-US" altLang="zh-CN" sz="2800" b="1">
                <a:solidFill>
                  <a:prstClr val="black"/>
                </a:solidFill>
                <a:latin typeface="Calibri" panose="020F0502020204030204"/>
                <a:ea typeface="宋体" panose="02010600030101010101" pitchFamily="2" charset="-122"/>
              </a:rPr>
              <a:t>1.heightening /increasing students' awareness of</a:t>
            </a:r>
            <a:endParaRPr lang="en-US" altLang="zh-CN" sz="2800" b="1">
              <a:solidFill>
                <a:prstClr val="black"/>
              </a:solidFill>
              <a:latin typeface="Calibri" panose="020F0502020204030204"/>
              <a:ea typeface="宋体" panose="02010600030101010101" pitchFamily="2" charset="-122"/>
            </a:endParaRPr>
          </a:p>
          <a:p>
            <a:pPr marR="0" lvl="0" algn="l" defTabSz="914400" rtl="0" eaLnBrk="1" fontAlgn="auto" latinLnBrk="0" hangingPunct="1">
              <a:lnSpc>
                <a:spcPct val="100000"/>
              </a:lnSpc>
              <a:spcBef>
                <a:spcPts val="0"/>
              </a:spcBef>
              <a:spcAft>
                <a:spcPts val="0"/>
              </a:spcAft>
              <a:buClrTx/>
              <a:buSzTx/>
              <a:defRPr/>
            </a:pPr>
            <a:r>
              <a:rPr lang="en-US" altLang="zh-CN" sz="2800" b="1">
                <a:solidFill>
                  <a:prstClr val="black"/>
                </a:solidFill>
                <a:latin typeface="Calibri" panose="020F0502020204030204"/>
                <a:ea typeface="宋体" panose="02010600030101010101" pitchFamily="2" charset="-122"/>
              </a:rPr>
              <a:t>2.strengthening students' knowledge about</a:t>
            </a:r>
            <a:endParaRPr lang="en-US" altLang="zh-CN" sz="2800" b="1">
              <a:solidFill>
                <a:prstClr val="black"/>
              </a:solidFill>
              <a:latin typeface="Calibri" panose="020F0502020204030204"/>
              <a:ea typeface="宋体" panose="02010600030101010101" pitchFamily="2" charset="-122"/>
            </a:endParaRPr>
          </a:p>
          <a:p>
            <a:pPr marR="0" lvl="0" algn="l" defTabSz="914400" rtl="0" eaLnBrk="1" fontAlgn="auto" latinLnBrk="0" hangingPunct="1">
              <a:lnSpc>
                <a:spcPct val="100000"/>
              </a:lnSpc>
              <a:spcBef>
                <a:spcPts val="0"/>
              </a:spcBef>
              <a:spcAft>
                <a:spcPts val="0"/>
              </a:spcAft>
              <a:buClrTx/>
              <a:buSzTx/>
              <a:defRPr/>
            </a:pPr>
            <a:r>
              <a:rPr lang="en-US" altLang="zh-CN" sz="2800" b="1">
                <a:solidFill>
                  <a:prstClr val="black"/>
                </a:solidFill>
                <a:latin typeface="Calibri" panose="020F0502020204030204"/>
                <a:ea typeface="宋体" panose="02010600030101010101" pitchFamily="2" charset="-122"/>
              </a:rPr>
              <a:t>3.promoting a greater sense of awareness among students about</a:t>
            </a:r>
            <a:endParaRPr lang="en-US" altLang="zh-CN" sz="2800" b="1">
              <a:solidFill>
                <a:prstClr val="black"/>
              </a:solidFill>
              <a:latin typeface="Calibri" panose="020F0502020204030204"/>
              <a:ea typeface="宋体" panose="02010600030101010101" pitchFamily="2" charset="-122"/>
            </a:endParaRPr>
          </a:p>
          <a:p>
            <a:pPr marR="0" lvl="0" algn="l" defTabSz="914400" rtl="0" eaLnBrk="1" fontAlgn="auto" latinLnBrk="0" hangingPunct="1">
              <a:lnSpc>
                <a:spcPct val="100000"/>
              </a:lnSpc>
              <a:spcBef>
                <a:spcPts val="0"/>
              </a:spcBef>
              <a:spcAft>
                <a:spcPts val="0"/>
              </a:spcAft>
              <a:buClrTx/>
              <a:buSzTx/>
              <a:defRPr/>
            </a:pPr>
            <a:r>
              <a:rPr lang="en-US" altLang="zh-CN" sz="2800" b="1">
                <a:solidFill>
                  <a:prstClr val="black"/>
                </a:solidFill>
                <a:latin typeface="Calibri" panose="020F0502020204030204"/>
                <a:ea typeface="宋体" panose="02010600030101010101" pitchFamily="2" charset="-122"/>
              </a:rPr>
              <a:t>4.treasure and respect food</a:t>
            </a:r>
            <a:endParaRPr lang="en-US" altLang="zh-CN" sz="2800" b="1">
              <a:solidFill>
                <a:prstClr val="black"/>
              </a:solidFill>
              <a:latin typeface="Calibri" panose="020F0502020204030204"/>
              <a:ea typeface="宋体" panose="02010600030101010101" pitchFamily="2" charset="-122"/>
            </a:endParaRPr>
          </a:p>
          <a:p>
            <a:pPr marR="0" lvl="0" algn="l" defTabSz="914400" rtl="0" eaLnBrk="1" fontAlgn="auto" latinLnBrk="0" hangingPunct="1">
              <a:lnSpc>
                <a:spcPct val="100000"/>
              </a:lnSpc>
              <a:spcBef>
                <a:spcPts val="0"/>
              </a:spcBef>
              <a:spcAft>
                <a:spcPts val="0"/>
              </a:spcAft>
              <a:buClrTx/>
              <a:buSzTx/>
              <a:defRPr/>
            </a:pPr>
            <a:r>
              <a:rPr lang="en-US" altLang="zh-CN" sz="2800" b="1">
                <a:solidFill>
                  <a:prstClr val="black"/>
                </a:solidFill>
                <a:latin typeface="Calibri" panose="020F0502020204030204"/>
                <a:ea typeface="宋体" panose="02010600030101010101" pitchFamily="2" charset="-122"/>
              </a:rPr>
              <a:t>5.hold food in high regard</a:t>
            </a:r>
            <a:endParaRPr lang="en-US" altLang="zh-CN" sz="2800" b="1">
              <a:solidFill>
                <a:prstClr val="black"/>
              </a:solidFill>
              <a:latin typeface="Calibri" panose="020F0502020204030204"/>
              <a:ea typeface="宋体" panose="02010600030101010101" pitchFamily="2" charset="-122"/>
            </a:endParaRPr>
          </a:p>
          <a:p>
            <a:pPr marR="0" lvl="0" algn="l" defTabSz="914400" rtl="0" eaLnBrk="1" fontAlgn="auto" latinLnBrk="0" hangingPunct="1">
              <a:lnSpc>
                <a:spcPct val="100000"/>
              </a:lnSpc>
              <a:spcBef>
                <a:spcPts val="0"/>
              </a:spcBef>
              <a:spcAft>
                <a:spcPts val="0"/>
              </a:spcAft>
              <a:buClrTx/>
              <a:buSzTx/>
              <a:defRPr/>
            </a:pPr>
            <a:r>
              <a:rPr lang="en-US" altLang="zh-CN" sz="2800" b="1">
                <a:solidFill>
                  <a:prstClr val="black"/>
                </a:solidFill>
                <a:latin typeface="Calibri" panose="020F0502020204030204"/>
                <a:ea typeface="宋体" panose="02010600030101010101" pitchFamily="2" charset="-122"/>
              </a:rPr>
              <a:t>6.centered around/Having the topic of/With a focus on</a:t>
            </a:r>
            <a:endParaRPr lang="en-US" altLang="zh-CN" sz="2800" b="1">
              <a:solidFill>
                <a:prstClr val="black"/>
              </a:solidFill>
              <a:latin typeface="Calibri" panose="020F0502020204030204"/>
              <a:ea typeface="宋体" panose="02010600030101010101" pitchFamily="2" charset="-122"/>
            </a:endParaRPr>
          </a:p>
          <a:p>
            <a:pPr marR="0" lvl="0" algn="l" defTabSz="914400" rtl="0" eaLnBrk="1" fontAlgn="auto" latinLnBrk="0" hangingPunct="1">
              <a:lnSpc>
                <a:spcPct val="100000"/>
              </a:lnSpc>
              <a:spcBef>
                <a:spcPts val="0"/>
              </a:spcBef>
              <a:spcAft>
                <a:spcPts val="0"/>
              </a:spcAft>
              <a:buClrTx/>
              <a:buSzTx/>
              <a:defRPr/>
            </a:pPr>
            <a:r>
              <a:rPr lang="en-US" altLang="zh-CN" sz="2800" b="1">
                <a:solidFill>
                  <a:prstClr val="black"/>
                </a:solidFill>
                <a:latin typeface="Calibri" panose="020F0502020204030204"/>
                <a:ea typeface="宋体" panose="02010600030101010101" pitchFamily="2" charset="-122"/>
              </a:rPr>
              <a:t>7.store food properly to extend its shelf life and prevent spoilage</a:t>
            </a:r>
            <a:endParaRPr lang="en-US" altLang="zh-CN" sz="2800" b="1">
              <a:solidFill>
                <a:prstClr val="black"/>
              </a:solidFill>
              <a:latin typeface="Calibri" panose="020F0502020204030204"/>
              <a:ea typeface="宋体" panose="02010600030101010101" pitchFamily="2" charset="-122"/>
            </a:endParaRPr>
          </a:p>
          <a:p>
            <a:pPr marR="0" lvl="0" algn="l" defTabSz="914400" rtl="0" eaLnBrk="1" fontAlgn="auto" latinLnBrk="0" hangingPunct="1">
              <a:lnSpc>
                <a:spcPct val="100000"/>
              </a:lnSpc>
              <a:spcBef>
                <a:spcPts val="0"/>
              </a:spcBef>
              <a:spcAft>
                <a:spcPts val="0"/>
              </a:spcAft>
              <a:buClrTx/>
              <a:buSzTx/>
              <a:defRPr/>
            </a:pPr>
            <a:r>
              <a:rPr lang="en-US" altLang="zh-CN" sz="2800" b="1">
                <a:solidFill>
                  <a:prstClr val="black"/>
                </a:solidFill>
                <a:latin typeface="Calibri" panose="020F0502020204030204"/>
                <a:ea typeface="宋体" panose="02010600030101010101" pitchFamily="2" charset="-122"/>
              </a:rPr>
              <a:t>8.donate excess food to local food banks or community organizations</a:t>
            </a:r>
            <a:endParaRPr lang="en-US" altLang="zh-CN" sz="2800" b="1">
              <a:solidFill>
                <a:prstClr val="black"/>
              </a:solidFill>
              <a:latin typeface="Calibri" panose="020F0502020204030204"/>
              <a:ea typeface="宋体" panose="02010600030101010101" pitchFamily="2" charset="-122"/>
            </a:endParaRPr>
          </a:p>
          <a:p>
            <a:pPr marR="0" lvl="0" algn="l" defTabSz="914400" rtl="0" eaLnBrk="1" fontAlgn="auto" latinLnBrk="0" hangingPunct="1">
              <a:lnSpc>
                <a:spcPct val="100000"/>
              </a:lnSpc>
              <a:spcBef>
                <a:spcPts val="0"/>
              </a:spcBef>
              <a:spcAft>
                <a:spcPts val="0"/>
              </a:spcAft>
              <a:buClrTx/>
              <a:buSzTx/>
              <a:defRPr/>
            </a:pPr>
            <a:r>
              <a:rPr lang="en-US" altLang="zh-CN" sz="2800" b="1">
                <a:solidFill>
                  <a:prstClr val="black"/>
                </a:solidFill>
                <a:latin typeface="Calibri" panose="020F0502020204030204"/>
                <a:ea typeface="宋体" panose="02010600030101010101" pitchFamily="2" charset="-122"/>
              </a:rPr>
              <a:t>9.reduce food waste by planning meals and making a shopping list before 10.going grocery shopping</a:t>
            </a:r>
            <a:endParaRPr lang="en-US" altLang="zh-CN" sz="2800" b="1">
              <a:solidFill>
                <a:prstClr val="black"/>
              </a:solidFill>
              <a:latin typeface="Calibri" panose="020F0502020204030204"/>
              <a:ea typeface="宋体" panose="02010600030101010101" pitchFamily="2" charset="-122"/>
            </a:endParaRPr>
          </a:p>
          <a:p>
            <a:pPr marR="0" lvl="0" algn="l" defTabSz="914400" rtl="0" eaLnBrk="1" fontAlgn="auto" latinLnBrk="0" hangingPunct="1">
              <a:lnSpc>
                <a:spcPct val="100000"/>
              </a:lnSpc>
              <a:spcBef>
                <a:spcPts val="0"/>
              </a:spcBef>
              <a:spcAft>
                <a:spcPts val="0"/>
              </a:spcAft>
              <a:buClrTx/>
              <a:buSzTx/>
              <a:defRPr/>
            </a:pPr>
            <a:endParaRPr lang="en-US" altLang="zh-CN" sz="2800" b="1">
              <a:solidFill>
                <a:prstClr val="black"/>
              </a:solidFill>
              <a:latin typeface="Calibri" panose="020F0502020204030204"/>
              <a:ea typeface="宋体" panose="02010600030101010101" pitchFamily="2" charset="-122"/>
            </a:endParaRP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0105" y="193052"/>
            <a:ext cx="2306506" cy="913118"/>
          </a:xfrm>
          <a:prstGeom prst="rect">
            <a:avLst/>
          </a:prstGeom>
        </p:spPr>
      </p:pic>
      <p:sp>
        <p:nvSpPr>
          <p:cNvPr id="7" name="标题 7"/>
          <p:cNvSpPr txBox="1"/>
          <p:nvPr/>
        </p:nvSpPr>
        <p:spPr>
          <a:xfrm>
            <a:off x="840104" y="370911"/>
            <a:ext cx="2306507" cy="629479"/>
          </a:xfrm>
          <a:prstGeom prst="rect">
            <a:avLst/>
          </a:prstGeom>
        </p:spPr>
        <p:txBody>
          <a:bodyPr>
            <a:normAutofit fontScale="85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4000" b="1" i="0" u="none" strike="noStrike" kern="1200" cap="none" spc="0" normalizeH="0" baseline="0" noProof="0" dirty="0">
                <a:ln w="12700">
                  <a:solidFill>
                    <a:srgbClr val="A5A5A5">
                      <a:lumMod val="50000"/>
                    </a:srgbClr>
                  </a:solidFill>
                  <a:prstDash val="solid"/>
                </a:ln>
                <a:solidFill>
                  <a:srgbClr val="0070C0"/>
                </a:solidFill>
                <a:effectLst>
                  <a:innerShdw blurRad="177800">
                    <a:srgbClr val="A5A5A5">
                      <a:lumMod val="50000"/>
                    </a:srgbClr>
                  </a:innerShdw>
                </a:effectLst>
                <a:uLnTx/>
                <a:uFillTx/>
                <a:latin typeface="Calibri" panose="020F0502020204030204"/>
                <a:ea typeface="宋体" panose="02010600030101010101" pitchFamily="2" charset="-122"/>
                <a:cs typeface="+mn-cs"/>
              </a:rPr>
              <a:t>词汇积累</a:t>
            </a:r>
            <a:endParaRPr kumimoji="0" lang="zh-CN" altLang="en-US" sz="4000" b="1" i="0" u="none" strike="noStrike" kern="1200" cap="none" spc="0" normalizeH="0" baseline="0" noProof="0" dirty="0">
              <a:ln w="12700">
                <a:solidFill>
                  <a:srgbClr val="A5A5A5">
                    <a:lumMod val="50000"/>
                  </a:srgbClr>
                </a:solidFill>
                <a:prstDash val="solid"/>
              </a:ln>
              <a:solidFill>
                <a:srgbClr val="0070C0"/>
              </a:solidFill>
              <a:effectLst>
                <a:innerShdw blurRad="177800">
                  <a:srgbClr val="A5A5A5">
                    <a:lumMod val="50000"/>
                  </a:srgbClr>
                </a:innerShdw>
              </a:effectLst>
              <a:uLnTx/>
              <a:uFillTx/>
              <a:latin typeface="Calibri" panose="020F0502020204030204"/>
              <a:ea typeface="宋体" panose="02010600030101010101" pitchFamily="2" charset="-122"/>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665220" y="2415540"/>
            <a:ext cx="4164330" cy="1198880"/>
          </a:xfrm>
          <a:prstGeom prst="rect">
            <a:avLst/>
          </a:prstGeom>
          <a:noFill/>
          <a:ln>
            <a:noFill/>
          </a:ln>
        </p:spPr>
        <p:txBody>
          <a:bodyPr wrap="none" rtlCol="0" anchor="t">
            <a:spAutoFit/>
          </a:bodyPr>
          <a:p>
            <a:pPr algn="ctr"/>
            <a:r>
              <a:rPr lang="en-US" altLang="zh-CN" sz="7200" b="1">
                <a:solidFill>
                  <a:schemeClr val="accent1"/>
                </a:solidFill>
                <a:effectLst>
                  <a:outerShdw blurRad="38100" dist="25400" dir="5400000" algn="ctr" rotWithShape="0">
                    <a:srgbClr val="6E747A">
                      <a:alpha val="43000"/>
                      <a:alpha val="43000"/>
                    </a:srgbClr>
                  </a:outerShdw>
                </a:effectLst>
              </a:rPr>
              <a:t>Thank You</a:t>
            </a:r>
            <a:endParaRPr lang="en-US" altLang="zh-CN" sz="7200" b="1">
              <a:solidFill>
                <a:schemeClr val="accent1"/>
              </a:solidFill>
              <a:effectLst>
                <a:outerShdw blurRad="38100" dist="25400" dir="5400000" algn="ctr" rotWithShape="0">
                  <a:srgbClr val="6E747A">
                    <a:alpha val="43000"/>
                    <a:alpha val="43000"/>
                  </a:srgbClr>
                </a:outerShdw>
              </a:effectLst>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等腰三角形 2"/>
          <p:cNvSpPr/>
          <p:nvPr>
            <p:custDataLst>
              <p:tags r:id="rId1"/>
            </p:custDataLst>
          </p:nvPr>
        </p:nvSpPr>
        <p:spPr>
          <a:xfrm>
            <a:off x="-6985" y="2734945"/>
            <a:ext cx="4208145" cy="4139565"/>
          </a:xfrm>
          <a:prstGeom prst="triangle">
            <a:avLst>
              <a:gd name="adj" fmla="val 0"/>
            </a:avLst>
          </a:prstGeom>
          <a:solidFill>
            <a:srgbClr val="213A66"/>
          </a:solidFill>
          <a:ln w="76200">
            <a:noFill/>
            <a:miter lim="800000"/>
          </a:ln>
          <a:effectLst>
            <a:outerShdw blurRad="127000" dist="38100" dir="2700000" algn="tl">
              <a:srgbClr val="000000">
                <a:alpha val="20000"/>
              </a:srgbClr>
            </a:outerShdw>
          </a:effectLst>
        </p:spPr>
        <p:txBody>
          <a:bodyPr anchor="ctr" anchorCtr="0"/>
          <a:lstStyle>
            <a:defPPr>
              <a:defRPr lang="zh-CN"/>
            </a:defPPr>
            <a:lvl1pPr marL="0" indent="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Arial" panose="020B0604020202020204" pitchFamily="34" charset="0"/>
                <a:ea typeface="宋体" panose="02010600030101010101" pitchFamily="2" charset="-122"/>
              </a:defRPr>
            </a:lvl5pPr>
          </a:lstStyle>
          <a:p>
            <a:pPr marL="0" marR="0" lvl="0" indent="0" algn="ctr" eaLnBrk="1" fontAlgn="base" hangingPunct="1">
              <a:buClrTx/>
              <a:buFontTx/>
            </a:pPr>
            <a:endParaRPr lang="zh-CN" altLang="en-US" sz="1800">
              <a:solidFill>
                <a:srgbClr val="FFFFFF"/>
              </a:solidFill>
              <a:latin typeface="字魂45号-冰宇雅宋"/>
              <a:ea typeface="字魂45号-冰宇雅宋"/>
            </a:endParaRPr>
          </a:p>
        </p:txBody>
      </p:sp>
      <p:sp>
        <p:nvSpPr>
          <p:cNvPr id="4" name="等腰三角形 2"/>
          <p:cNvSpPr/>
          <p:nvPr>
            <p:custDataLst>
              <p:tags r:id="rId2"/>
            </p:custDataLst>
          </p:nvPr>
        </p:nvSpPr>
        <p:spPr>
          <a:xfrm rot="10800000">
            <a:off x="9884410" y="8255"/>
            <a:ext cx="2291080" cy="2480310"/>
          </a:xfrm>
          <a:prstGeom prst="triangle">
            <a:avLst>
              <a:gd name="adj" fmla="val 0"/>
            </a:avLst>
          </a:prstGeom>
          <a:solidFill>
            <a:srgbClr val="213A66"/>
          </a:solidFill>
          <a:ln w="76200">
            <a:noFill/>
            <a:miter lim="800000"/>
          </a:ln>
          <a:effectLst>
            <a:outerShdw blurRad="127000" dist="38100" dir="2700000" algn="tl">
              <a:srgbClr val="000000">
                <a:alpha val="20000"/>
              </a:srgbClr>
            </a:outerShdw>
          </a:effectLst>
        </p:spPr>
        <p:txBody>
          <a:bodyPr anchor="ctr" anchorCtr="0"/>
          <a:lstStyle>
            <a:defPPr>
              <a:defRPr lang="zh-CN"/>
            </a:defPPr>
            <a:lvl1pPr marL="0" indent="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Arial" panose="020B0604020202020204" pitchFamily="34" charset="0"/>
                <a:ea typeface="宋体" panose="02010600030101010101" pitchFamily="2" charset="-122"/>
              </a:defRPr>
            </a:lvl1pPr>
            <a:lvl2pPr marL="457200" indent="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Arial" panose="020B0604020202020204" pitchFamily="34" charset="0"/>
                <a:ea typeface="宋体" panose="02010600030101010101" pitchFamily="2" charset="-122"/>
              </a:defRPr>
            </a:lvl2pPr>
            <a:lvl3pPr marL="914400" indent="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Arial" panose="020B0604020202020204" pitchFamily="34" charset="0"/>
                <a:ea typeface="宋体" panose="02010600030101010101" pitchFamily="2" charset="-122"/>
              </a:defRPr>
            </a:lvl3pPr>
            <a:lvl4pPr marL="1371600" indent="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Arial" panose="020B0604020202020204" pitchFamily="34" charset="0"/>
                <a:ea typeface="宋体" panose="02010600030101010101" pitchFamily="2" charset="-122"/>
              </a:defRPr>
            </a:lvl4pPr>
            <a:lvl5pPr marL="1828800" indent="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Arial" panose="020B0604020202020204" pitchFamily="34" charset="0"/>
                <a:ea typeface="宋体" panose="02010600030101010101" pitchFamily="2" charset="-122"/>
              </a:defRPr>
            </a:lvl5pPr>
          </a:lstStyle>
          <a:p>
            <a:pPr marL="0" marR="0" lvl="0" indent="0" algn="ctr" eaLnBrk="1" fontAlgn="base" hangingPunct="1">
              <a:buClrTx/>
              <a:buFontTx/>
            </a:pPr>
            <a:endParaRPr lang="zh-CN" altLang="en-US" sz="1800">
              <a:solidFill>
                <a:srgbClr val="FFFFFF"/>
              </a:solidFill>
              <a:latin typeface="字魂45号-冰宇雅宋"/>
              <a:ea typeface="字魂45号-冰宇雅宋"/>
            </a:endParaRPr>
          </a:p>
        </p:txBody>
      </p:sp>
      <p:sp>
        <p:nvSpPr>
          <p:cNvPr id="3" name="标题 1"/>
          <p:cNvSpPr txBox="1"/>
          <p:nvPr/>
        </p:nvSpPr>
        <p:spPr>
          <a:xfrm>
            <a:off x="643890" y="1485900"/>
            <a:ext cx="11246485" cy="2764790"/>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en-US" altLang="zh-CN" sz="5400" b="1" dirty="0">
                <a:solidFill>
                  <a:schemeClr val="accent5">
                    <a:lumMod val="75000"/>
                  </a:schemeClr>
                </a:solidFill>
                <a:latin typeface="微软雅黑" panose="020B0503020204020204" pitchFamily="34" charset="-122"/>
                <a:ea typeface="微软雅黑" panose="020B0503020204020204" pitchFamily="34" charset="-122"/>
              </a:rPr>
              <a:t>2023</a:t>
            </a:r>
            <a:r>
              <a:rPr lang="zh-CN" altLang="en-US" sz="5400" b="1" dirty="0">
                <a:solidFill>
                  <a:schemeClr val="accent5">
                    <a:lumMod val="75000"/>
                  </a:schemeClr>
                </a:solidFill>
                <a:latin typeface="微软雅黑" panose="020B0503020204020204" pitchFamily="34" charset="-122"/>
                <a:ea typeface="微软雅黑" panose="020B0503020204020204" pitchFamily="34" charset="-122"/>
              </a:rPr>
              <a:t>年</a:t>
            </a:r>
            <a:r>
              <a:rPr lang="en-US" altLang="zh-CN" sz="5400" b="1" dirty="0">
                <a:solidFill>
                  <a:schemeClr val="accent5">
                    <a:lumMod val="75000"/>
                  </a:schemeClr>
                </a:solidFill>
                <a:latin typeface="微软雅黑" panose="020B0503020204020204" pitchFamily="34" charset="-122"/>
                <a:ea typeface="微软雅黑" panose="020B0503020204020204" pitchFamily="34" charset="-122"/>
              </a:rPr>
              <a:t>12</a:t>
            </a:r>
            <a:r>
              <a:rPr lang="zh-CN" altLang="en-US" sz="5400" b="1" dirty="0">
                <a:solidFill>
                  <a:schemeClr val="accent5">
                    <a:lumMod val="75000"/>
                  </a:schemeClr>
                </a:solidFill>
                <a:latin typeface="微软雅黑" panose="020B0503020204020204" pitchFamily="34" charset="-122"/>
                <a:ea typeface="微软雅黑" panose="020B0503020204020204" pitchFamily="34" charset="-122"/>
              </a:rPr>
              <a:t>月</a:t>
            </a:r>
            <a:br>
              <a:rPr lang="en-US" altLang="zh-CN" sz="5400" b="1" dirty="0">
                <a:solidFill>
                  <a:schemeClr val="accent5">
                    <a:lumMod val="75000"/>
                  </a:schemeClr>
                </a:solidFill>
                <a:latin typeface="微软雅黑" panose="020B0503020204020204" pitchFamily="34" charset="-122"/>
                <a:ea typeface="微软雅黑" panose="020B0503020204020204" pitchFamily="34" charset="-122"/>
              </a:rPr>
            </a:br>
            <a:r>
              <a:rPr lang="zh-CN" altLang="en-US" sz="5400" b="1" dirty="0">
                <a:solidFill>
                  <a:schemeClr val="accent5">
                    <a:lumMod val="75000"/>
                  </a:schemeClr>
                </a:solidFill>
                <a:latin typeface="微软雅黑" panose="020B0503020204020204" pitchFamily="34" charset="-122"/>
                <a:ea typeface="微软雅黑" panose="020B0503020204020204" pitchFamily="34" charset="-122"/>
              </a:rPr>
              <a:t>对学校的“世界粮食日”活动报道</a:t>
            </a:r>
            <a:endParaRPr lang="zh-CN" altLang="en-US" sz="5400" b="1" dirty="0">
              <a:solidFill>
                <a:schemeClr val="accent5">
                  <a:lumMod val="75000"/>
                </a:schemeClr>
              </a:solidFill>
              <a:latin typeface="微软雅黑" panose="020B0503020204020204" pitchFamily="34" charset="-122"/>
              <a:ea typeface="微软雅黑" panose="020B0503020204020204" pitchFamily="34" charset="-122"/>
            </a:endParaRPr>
          </a:p>
          <a:p>
            <a:pPr algn="ctr">
              <a:lnSpc>
                <a:spcPct val="100000"/>
              </a:lnSpc>
            </a:pPr>
            <a:r>
              <a:rPr lang="en-US" altLang="zh-CN" sz="5400" b="1" dirty="0">
                <a:solidFill>
                  <a:schemeClr val="accent5">
                    <a:lumMod val="75000"/>
                  </a:schemeClr>
                </a:solidFill>
                <a:latin typeface="微软雅黑" panose="020B0503020204020204" pitchFamily="34" charset="-122"/>
                <a:ea typeface="微软雅黑" panose="020B0503020204020204" pitchFamily="34" charset="-122"/>
              </a:rPr>
              <a:t>——</a:t>
            </a:r>
            <a:r>
              <a:rPr lang="zh-CN" altLang="en-US" sz="5400" b="1" dirty="0">
                <a:solidFill>
                  <a:schemeClr val="accent5">
                    <a:lumMod val="75000"/>
                  </a:schemeClr>
                </a:solidFill>
                <a:latin typeface="微软雅黑" panose="020B0503020204020204" pitchFamily="34" charset="-122"/>
                <a:ea typeface="微软雅黑" panose="020B0503020204020204" pitchFamily="34" charset="-122"/>
              </a:rPr>
              <a:t>金丽衢十二校联考应用文讲评</a:t>
            </a:r>
            <a:endParaRPr lang="zh-CN" altLang="en-US" sz="5400" b="1" dirty="0">
              <a:solidFill>
                <a:schemeClr val="accent5">
                  <a:lumMod val="75000"/>
                </a:schemeClr>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图片 1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755652" y="192883"/>
            <a:ext cx="2390960" cy="1055346"/>
          </a:xfrm>
          <a:prstGeom prst="rect">
            <a:avLst/>
          </a:prstGeom>
        </p:spPr>
      </p:pic>
      <p:sp>
        <p:nvSpPr>
          <p:cNvPr id="8" name="标题 7"/>
          <p:cNvSpPr>
            <a:spLocks noGrp="1"/>
          </p:cNvSpPr>
          <p:nvPr>
            <p:ph type="title"/>
          </p:nvPr>
        </p:nvSpPr>
        <p:spPr>
          <a:xfrm>
            <a:off x="840105" y="335280"/>
            <a:ext cx="2306507" cy="770890"/>
          </a:xfrm>
        </p:spPr>
        <p:txBody>
          <a:bodyPr>
            <a:normAutofit/>
          </a:bodyPr>
          <a:lstStyle/>
          <a:p>
            <a:pPr algn="l"/>
            <a:r>
              <a:rPr lang="zh-CN" altLang="en-US" sz="4000" b="1" dirty="0">
                <a:solidFill>
                  <a:srgbClr val="1D11B7"/>
                </a:solidFill>
                <a:latin typeface="微软雅黑" panose="020B0503020204020204" pitchFamily="34" charset="-122"/>
                <a:ea typeface="微软雅黑" panose="020B0503020204020204" pitchFamily="34" charset="-122"/>
              </a:rPr>
              <a:t>试题呈现</a:t>
            </a:r>
            <a:endParaRPr lang="zh-CN" altLang="en-US" sz="4000" b="1" dirty="0">
              <a:solidFill>
                <a:srgbClr val="1D11B7"/>
              </a:solidFill>
              <a:latin typeface="微软雅黑" panose="020B0503020204020204" pitchFamily="34" charset="-122"/>
              <a:ea typeface="微软雅黑" panose="020B0503020204020204" pitchFamily="34" charset="-122"/>
            </a:endParaRPr>
          </a:p>
        </p:txBody>
      </p:sp>
      <p:sp>
        <p:nvSpPr>
          <p:cNvPr id="9" name="内容占位符 8"/>
          <p:cNvSpPr>
            <a:spLocks noGrp="1"/>
          </p:cNvSpPr>
          <p:nvPr>
            <p:ph idx="1"/>
          </p:nvPr>
        </p:nvSpPr>
        <p:spPr>
          <a:xfrm>
            <a:off x="755652" y="1248229"/>
            <a:ext cx="11156950" cy="4848860"/>
          </a:xfrm>
        </p:spPr>
        <p:txBody>
          <a:bodyPr>
            <a:normAutofit/>
          </a:bodyPr>
          <a:lstStyle/>
          <a:p>
            <a:pPr indent="0" algn="l" fontAlgn="auto">
              <a:lnSpc>
                <a:spcPts val="3840"/>
              </a:lnSpc>
              <a:buNone/>
            </a:pPr>
            <a:r>
              <a:rPr lang="zh-CN" altLang="en-US" b="1" kern="100" dirty="0">
                <a:effectLst/>
                <a:latin typeface="Calibri" panose="020F0502020204030204" pitchFamily="34" charset="0"/>
                <a:ea typeface="微软雅黑" panose="020B0503020204020204" pitchFamily="34" charset="-122"/>
                <a:cs typeface="Calibri" panose="020F0502020204030204" pitchFamily="34" charset="0"/>
              </a:rPr>
              <a:t>10月16日是世界粮食日(World Food Day)，你校为了提高学生珍惜粮食的意识举办了一系列活动。假定你是校英语报的记者，请你为校英语报写一篇活动报道。</a:t>
            </a:r>
            <a:endParaRPr lang="zh-CN" altLang="en-US" b="1" kern="100" dirty="0">
              <a:effectLst/>
              <a:latin typeface="Calibri" panose="020F0502020204030204" pitchFamily="34" charset="0"/>
              <a:ea typeface="微软雅黑" panose="020B0503020204020204" pitchFamily="34" charset="-122"/>
              <a:cs typeface="Calibri" panose="020F0502020204030204" pitchFamily="34" charset="0"/>
            </a:endParaRPr>
          </a:p>
          <a:p>
            <a:pPr indent="0" algn="l" fontAlgn="auto">
              <a:lnSpc>
                <a:spcPts val="3840"/>
              </a:lnSpc>
              <a:buNone/>
            </a:pPr>
            <a:r>
              <a:rPr lang="en-US" altLang="zh-CN" b="1" kern="100" dirty="0">
                <a:effectLst/>
                <a:latin typeface="Calibri" panose="020F0502020204030204" pitchFamily="34" charset="0"/>
                <a:ea typeface="微软雅黑" panose="020B0503020204020204" pitchFamily="34" charset="-122"/>
                <a:cs typeface="Calibri" panose="020F0502020204030204" pitchFamily="34" charset="0"/>
              </a:rPr>
              <a:t>1. </a:t>
            </a:r>
            <a:r>
              <a:rPr lang="zh-CN" altLang="en-US" b="1" kern="100" dirty="0">
                <a:effectLst/>
                <a:latin typeface="Calibri" panose="020F0502020204030204" pitchFamily="34" charset="0"/>
                <a:ea typeface="微软雅黑" panose="020B0503020204020204" pitchFamily="34" charset="-122"/>
                <a:cs typeface="Calibri" panose="020F0502020204030204" pitchFamily="34" charset="0"/>
              </a:rPr>
              <a:t>活动过程；</a:t>
            </a:r>
            <a:endParaRPr lang="zh-CN" altLang="en-US" b="1" kern="100" dirty="0">
              <a:effectLst/>
              <a:latin typeface="Calibri" panose="020F0502020204030204" pitchFamily="34" charset="0"/>
              <a:ea typeface="微软雅黑" panose="020B0503020204020204" pitchFamily="34" charset="-122"/>
              <a:cs typeface="Calibri" panose="020F0502020204030204" pitchFamily="34" charset="0"/>
            </a:endParaRPr>
          </a:p>
          <a:p>
            <a:pPr indent="0" algn="l" fontAlgn="auto">
              <a:lnSpc>
                <a:spcPts val="3840"/>
              </a:lnSpc>
              <a:buNone/>
            </a:pPr>
            <a:r>
              <a:rPr lang="en-US" altLang="zh-CN" b="1" kern="100" dirty="0">
                <a:effectLst/>
                <a:latin typeface="Calibri" panose="020F0502020204030204" pitchFamily="34" charset="0"/>
                <a:ea typeface="微软雅黑" panose="020B0503020204020204" pitchFamily="34" charset="-122"/>
                <a:cs typeface="Calibri" panose="020F0502020204030204" pitchFamily="34" charset="0"/>
              </a:rPr>
              <a:t>2. </a:t>
            </a:r>
            <a:r>
              <a:rPr lang="zh-CN" altLang="en-US" b="1" kern="100" dirty="0">
                <a:effectLst/>
                <a:latin typeface="Calibri" panose="020F0502020204030204" pitchFamily="34" charset="0"/>
                <a:ea typeface="微软雅黑" panose="020B0503020204020204" pitchFamily="34" charset="-122"/>
                <a:cs typeface="Calibri" panose="020F0502020204030204" pitchFamily="34" charset="0"/>
              </a:rPr>
              <a:t>活动反响。</a:t>
            </a:r>
            <a:endParaRPr lang="zh-CN" altLang="en-US" b="1" kern="100" dirty="0">
              <a:effectLst/>
              <a:latin typeface="Calibri" panose="020F0502020204030204" pitchFamily="34" charset="0"/>
              <a:ea typeface="微软雅黑" panose="020B0503020204020204" pitchFamily="34" charset="-122"/>
              <a:cs typeface="Calibri" panose="020F0502020204030204" pitchFamily="34" charset="0"/>
            </a:endParaRPr>
          </a:p>
          <a:p>
            <a:pPr indent="0" algn="l" fontAlgn="auto">
              <a:lnSpc>
                <a:spcPts val="3840"/>
              </a:lnSpc>
              <a:buNone/>
            </a:pPr>
            <a:r>
              <a:rPr lang="zh-CN" altLang="en-US" b="1" kern="100" dirty="0">
                <a:effectLst/>
                <a:latin typeface="Calibri" panose="020F0502020204030204" pitchFamily="34" charset="0"/>
                <a:ea typeface="微软雅黑" panose="020B0503020204020204" pitchFamily="34" charset="-122"/>
                <a:cs typeface="Calibri" panose="020F0502020204030204" pitchFamily="34" charset="0"/>
              </a:rPr>
              <a:t>注意：</a:t>
            </a:r>
            <a:endParaRPr lang="zh-CN" altLang="en-US" b="1" kern="100" dirty="0">
              <a:effectLst/>
              <a:latin typeface="Calibri" panose="020F0502020204030204" pitchFamily="34" charset="0"/>
              <a:ea typeface="微软雅黑" panose="020B0503020204020204" pitchFamily="34" charset="-122"/>
              <a:cs typeface="Calibri" panose="020F0502020204030204" pitchFamily="34" charset="0"/>
            </a:endParaRPr>
          </a:p>
          <a:p>
            <a:pPr indent="0" algn="l" fontAlgn="auto">
              <a:lnSpc>
                <a:spcPts val="3840"/>
              </a:lnSpc>
              <a:buNone/>
            </a:pPr>
            <a:r>
              <a:rPr lang="en-US" altLang="zh-CN" b="1" kern="100" dirty="0">
                <a:effectLst/>
                <a:latin typeface="Calibri" panose="020F0502020204030204" pitchFamily="34" charset="0"/>
                <a:ea typeface="微软雅黑" panose="020B0503020204020204" pitchFamily="34" charset="-122"/>
                <a:cs typeface="Calibri" panose="020F0502020204030204" pitchFamily="34" charset="0"/>
              </a:rPr>
              <a:t>1. </a:t>
            </a:r>
            <a:r>
              <a:rPr lang="zh-CN" altLang="en-US" b="1" kern="100" dirty="0">
                <a:effectLst/>
                <a:latin typeface="Calibri" panose="020F0502020204030204" pitchFamily="34" charset="0"/>
                <a:ea typeface="微软雅黑" panose="020B0503020204020204" pitchFamily="34" charset="-122"/>
                <a:cs typeface="Calibri" panose="020F0502020204030204" pitchFamily="34" charset="0"/>
              </a:rPr>
              <a:t>写作词数应为</a:t>
            </a:r>
            <a:r>
              <a:rPr lang="en-US" altLang="zh-CN" b="1" kern="100" dirty="0">
                <a:effectLst/>
                <a:latin typeface="Calibri" panose="020F0502020204030204" pitchFamily="34" charset="0"/>
                <a:ea typeface="微软雅黑" panose="020B0503020204020204" pitchFamily="34" charset="-122"/>
                <a:cs typeface="Calibri" panose="020F0502020204030204" pitchFamily="34" charset="0"/>
              </a:rPr>
              <a:t>80</a:t>
            </a:r>
            <a:r>
              <a:rPr lang="zh-CN" altLang="en-US" b="1" kern="100" dirty="0">
                <a:effectLst/>
                <a:latin typeface="Calibri" panose="020F0502020204030204" pitchFamily="34" charset="0"/>
                <a:ea typeface="微软雅黑" panose="020B0503020204020204" pitchFamily="34" charset="-122"/>
                <a:cs typeface="Calibri" panose="020F0502020204030204" pitchFamily="34" charset="0"/>
              </a:rPr>
              <a:t>左右；</a:t>
            </a:r>
            <a:endParaRPr lang="zh-CN" altLang="en-US" b="1" kern="100" dirty="0">
              <a:effectLst/>
              <a:latin typeface="Calibri" panose="020F0502020204030204" pitchFamily="34" charset="0"/>
              <a:ea typeface="微软雅黑" panose="020B0503020204020204" pitchFamily="34" charset="-122"/>
              <a:cs typeface="Calibri" panose="020F0502020204030204" pitchFamily="34" charset="0"/>
            </a:endParaRPr>
          </a:p>
          <a:p>
            <a:pPr indent="0" algn="l" fontAlgn="auto">
              <a:lnSpc>
                <a:spcPts val="3840"/>
              </a:lnSpc>
              <a:buNone/>
            </a:pPr>
            <a:r>
              <a:rPr lang="en-US" altLang="zh-CN" b="1" kern="100" dirty="0">
                <a:effectLst/>
                <a:latin typeface="Calibri" panose="020F0502020204030204" pitchFamily="34" charset="0"/>
                <a:ea typeface="微软雅黑" panose="020B0503020204020204" pitchFamily="34" charset="-122"/>
                <a:cs typeface="Calibri" panose="020F0502020204030204" pitchFamily="34" charset="0"/>
              </a:rPr>
              <a:t>2. </a:t>
            </a:r>
            <a:r>
              <a:rPr lang="zh-CN" altLang="en-US" b="1" kern="100" dirty="0">
                <a:effectLst/>
                <a:latin typeface="Calibri" panose="020F0502020204030204" pitchFamily="34" charset="0"/>
                <a:ea typeface="微软雅黑" panose="020B0503020204020204" pitchFamily="34" charset="-122"/>
                <a:cs typeface="Calibri" panose="020F0502020204030204" pitchFamily="34" charset="0"/>
              </a:rPr>
              <a:t>请按如下格式在答题卡的相应位置作答。</a:t>
            </a:r>
            <a:endParaRPr lang="zh-CN" altLang="en-US" b="1" kern="100" dirty="0">
              <a:effectLst/>
              <a:latin typeface="Calibri" panose="020F0502020204030204" pitchFamily="34" charset="0"/>
              <a:ea typeface="微软雅黑" panose="020B0503020204020204" pitchFamily="34" charset="-122"/>
              <a:cs typeface="Calibri" panose="020F0502020204030204" pitchFamily="34" charset="0"/>
            </a:endParaRPr>
          </a:p>
          <a:p>
            <a:pPr indent="0" algn="ctr">
              <a:lnSpc>
                <a:spcPts val="3840"/>
              </a:lnSpc>
              <a:buNone/>
            </a:pPr>
            <a:endParaRPr lang="zh-CN" altLang="zh-CN" b="1" kern="100" dirty="0">
              <a:effectLst/>
              <a:latin typeface="Calibri" panose="020F0502020204030204" pitchFamily="34" charset="0"/>
              <a:ea typeface="等线" panose="02010600030101010101" pitchFamily="2" charset="-122"/>
              <a:cs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40105" y="193052"/>
            <a:ext cx="1244189" cy="913118"/>
          </a:xfrm>
          <a:prstGeom prst="rect">
            <a:avLst/>
          </a:prstGeom>
        </p:spPr>
      </p:pic>
      <p:sp>
        <p:nvSpPr>
          <p:cNvPr id="7" name="文本框 6"/>
          <p:cNvSpPr txBox="1"/>
          <p:nvPr/>
        </p:nvSpPr>
        <p:spPr>
          <a:xfrm>
            <a:off x="1115378" y="1446115"/>
            <a:ext cx="1937832" cy="4459041"/>
          </a:xfrm>
          <a:prstGeom prst="rect">
            <a:avLst/>
          </a:prstGeom>
          <a:noFill/>
        </p:spPr>
        <p:txBody>
          <a:bodyPr wrap="square" rtlCol="0">
            <a:spAutoFit/>
          </a:bodyPr>
          <a:lstStyle/>
          <a:p>
            <a:pPr lvl="0" defTabSz="457200">
              <a:lnSpc>
                <a:spcPct val="150000"/>
              </a:lnSpc>
              <a:defRPr/>
            </a:pPr>
            <a:r>
              <a:rPr lang="zh-CN" altLang="en-US" sz="2400" b="1" dirty="0">
                <a:solidFill>
                  <a:prstClr val="black"/>
                </a:solidFill>
                <a:latin typeface="微软雅黑" panose="020B0503020204020204" pitchFamily="34" charset="-122"/>
                <a:ea typeface="微软雅黑" panose="020B0503020204020204" pitchFamily="34" charset="-122"/>
              </a:rPr>
              <a:t>体裁：</a:t>
            </a:r>
            <a:endParaRPr lang="zh-CN" altLang="en-US" sz="2400" b="1" dirty="0">
              <a:solidFill>
                <a:prstClr val="black"/>
              </a:solidFill>
              <a:latin typeface="微软雅黑" panose="020B0503020204020204" pitchFamily="34" charset="-122"/>
              <a:ea typeface="微软雅黑" panose="020B0503020204020204" pitchFamily="34" charset="-122"/>
            </a:endParaRPr>
          </a:p>
          <a:p>
            <a:pPr lvl="0" defTabSz="457200">
              <a:lnSpc>
                <a:spcPct val="150000"/>
              </a:lnSpc>
              <a:defRPr/>
            </a:pPr>
            <a:r>
              <a:rPr lang="zh-CN" altLang="en-US" sz="2400" b="1" dirty="0">
                <a:solidFill>
                  <a:prstClr val="black"/>
                </a:solidFill>
                <a:latin typeface="微软雅黑" panose="020B0503020204020204" pitchFamily="34" charset="-122"/>
                <a:ea typeface="微软雅黑" panose="020B0503020204020204" pitchFamily="34" charset="-122"/>
              </a:rPr>
              <a:t>时态：</a:t>
            </a:r>
            <a:endParaRPr lang="en-US" altLang="zh-CN" sz="2400" b="1" dirty="0">
              <a:solidFill>
                <a:prstClr val="black"/>
              </a:solidFill>
              <a:latin typeface="微软雅黑" panose="020B0503020204020204" pitchFamily="34" charset="-122"/>
              <a:ea typeface="微软雅黑" panose="020B0503020204020204" pitchFamily="34" charset="-122"/>
            </a:endParaRPr>
          </a:p>
          <a:p>
            <a:pPr lvl="0" defTabSz="457200">
              <a:lnSpc>
                <a:spcPct val="150000"/>
              </a:lnSpc>
              <a:defRPr/>
            </a:pPr>
            <a:r>
              <a:rPr lang="zh-CN" altLang="en-US" sz="2400" b="1" dirty="0">
                <a:solidFill>
                  <a:prstClr val="black"/>
                </a:solidFill>
                <a:latin typeface="微软雅黑" panose="020B0503020204020204" pitchFamily="34" charset="-122"/>
                <a:ea typeface="微软雅黑" panose="020B0503020204020204" pitchFamily="34" charset="-122"/>
              </a:rPr>
              <a:t>人称：</a:t>
            </a:r>
            <a:endParaRPr lang="en-US" altLang="zh-CN" sz="2400" b="1" dirty="0">
              <a:solidFill>
                <a:prstClr val="black"/>
              </a:solidFill>
              <a:latin typeface="微软雅黑" panose="020B0503020204020204" pitchFamily="34" charset="-122"/>
              <a:ea typeface="微软雅黑" panose="020B0503020204020204" pitchFamily="34" charset="-122"/>
            </a:endParaRPr>
          </a:p>
          <a:p>
            <a:pPr lvl="0" defTabSz="457200">
              <a:lnSpc>
                <a:spcPct val="150000"/>
              </a:lnSpc>
              <a:defRPr/>
            </a:pPr>
            <a:r>
              <a:rPr lang="zh-CN" altLang="en-US" sz="2400" b="1" dirty="0">
                <a:solidFill>
                  <a:prstClr val="black"/>
                </a:solidFill>
                <a:latin typeface="微软雅黑" panose="020B0503020204020204" pitchFamily="34" charset="-122"/>
                <a:ea typeface="微软雅黑" panose="020B0503020204020204" pitchFamily="34" charset="-122"/>
              </a:rPr>
              <a:t>语气：</a:t>
            </a:r>
            <a:endParaRPr lang="en-US" altLang="zh-CN" sz="2400" b="1" dirty="0">
              <a:solidFill>
                <a:prstClr val="black"/>
              </a:solidFill>
              <a:latin typeface="微软雅黑" panose="020B0503020204020204" pitchFamily="34" charset="-122"/>
              <a:ea typeface="微软雅黑" panose="020B0503020204020204" pitchFamily="34" charset="-122"/>
            </a:endParaRPr>
          </a:p>
          <a:p>
            <a:pPr lvl="0" defTabSz="457200">
              <a:lnSpc>
                <a:spcPct val="150000"/>
              </a:lnSpc>
              <a:defRPr/>
            </a:pPr>
            <a:r>
              <a:rPr lang="zh-CN" altLang="en-US" sz="2400" b="1" dirty="0">
                <a:solidFill>
                  <a:prstClr val="black"/>
                </a:solidFill>
                <a:latin typeface="微软雅黑" panose="020B0503020204020204" pitchFamily="34" charset="-122"/>
                <a:ea typeface="微软雅黑" panose="020B0503020204020204" pitchFamily="34" charset="-122"/>
              </a:rPr>
              <a:t>交际对象：</a:t>
            </a:r>
            <a:endParaRPr lang="zh-CN" altLang="en-US" sz="2400" b="1" dirty="0">
              <a:solidFill>
                <a:prstClr val="black"/>
              </a:solidFill>
              <a:latin typeface="微软雅黑" panose="020B0503020204020204" pitchFamily="34" charset="-122"/>
              <a:ea typeface="微软雅黑" panose="020B0503020204020204" pitchFamily="34" charset="-122"/>
            </a:endParaRPr>
          </a:p>
          <a:p>
            <a:pPr lvl="0" defTabSz="457200">
              <a:lnSpc>
                <a:spcPct val="150000"/>
              </a:lnSpc>
              <a:defRPr/>
            </a:pPr>
            <a:r>
              <a:rPr lang="zh-CN" altLang="en-US" sz="2400" b="1" dirty="0">
                <a:solidFill>
                  <a:prstClr val="black"/>
                </a:solidFill>
                <a:latin typeface="微软雅黑" panose="020B0503020204020204" pitchFamily="34" charset="-122"/>
                <a:ea typeface="微软雅黑" panose="020B0503020204020204" pitchFamily="34" charset="-122"/>
              </a:rPr>
              <a:t>主题语境：</a:t>
            </a:r>
            <a:endParaRPr lang="en-US" altLang="zh-CN" sz="2400" b="1" dirty="0">
              <a:solidFill>
                <a:prstClr val="black"/>
              </a:solidFill>
              <a:latin typeface="微软雅黑" panose="020B0503020204020204" pitchFamily="34" charset="-122"/>
              <a:ea typeface="微软雅黑" panose="020B0503020204020204" pitchFamily="34" charset="-122"/>
            </a:endParaRPr>
          </a:p>
          <a:p>
            <a:pPr lvl="0" defTabSz="457200">
              <a:lnSpc>
                <a:spcPct val="150000"/>
              </a:lnSpc>
              <a:defRPr/>
            </a:pPr>
            <a:endParaRPr lang="en-US" altLang="zh-CN" sz="2400" b="1" dirty="0">
              <a:solidFill>
                <a:prstClr val="black"/>
              </a:solidFill>
              <a:latin typeface="微软雅黑" panose="020B0503020204020204" pitchFamily="34" charset="-122"/>
              <a:ea typeface="微软雅黑" panose="020B0503020204020204" pitchFamily="34" charset="-122"/>
            </a:endParaRPr>
          </a:p>
          <a:p>
            <a:pPr lvl="0" defTabSz="457200">
              <a:lnSpc>
                <a:spcPct val="150000"/>
              </a:lnSpc>
              <a:defRPr/>
            </a:pPr>
            <a:r>
              <a:rPr lang="zh-CN" altLang="en-US" sz="2400" b="1" dirty="0">
                <a:solidFill>
                  <a:prstClr val="black"/>
                </a:solidFill>
                <a:latin typeface="微软雅黑" panose="020B0503020204020204" pitchFamily="34" charset="-122"/>
                <a:ea typeface="微软雅黑" panose="020B0503020204020204" pitchFamily="34" charset="-122"/>
              </a:rPr>
              <a:t>谋篇布局：</a:t>
            </a:r>
            <a:endParaRPr lang="zh-CN" altLang="en-US" sz="2400" b="1" dirty="0">
              <a:solidFill>
                <a:prstClr val="black"/>
              </a:solidFill>
              <a:latin typeface="微软雅黑" panose="020B0503020204020204" pitchFamily="34" charset="-122"/>
              <a:ea typeface="微软雅黑" panose="020B0503020204020204" pitchFamily="34" charset="-122"/>
            </a:endParaRPr>
          </a:p>
        </p:txBody>
      </p:sp>
      <p:sp>
        <p:nvSpPr>
          <p:cNvPr id="5" name="标题 7"/>
          <p:cNvSpPr txBox="1"/>
          <p:nvPr/>
        </p:nvSpPr>
        <p:spPr>
          <a:xfrm>
            <a:off x="840105" y="335280"/>
            <a:ext cx="1244189" cy="77089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b="1" dirty="0">
                <a:solidFill>
                  <a:srgbClr val="1D11B7"/>
                </a:solidFill>
                <a:latin typeface="微软雅黑" panose="020B0503020204020204" pitchFamily="34" charset="-122"/>
                <a:ea typeface="微软雅黑" panose="020B0503020204020204" pitchFamily="34" charset="-122"/>
              </a:rPr>
              <a:t>审题</a:t>
            </a:r>
            <a:endParaRPr lang="zh-CN" altLang="en-US" sz="4000" b="1" dirty="0">
              <a:solidFill>
                <a:srgbClr val="1D11B7"/>
              </a:solidFill>
              <a:latin typeface="微软雅黑" panose="020B0503020204020204" pitchFamily="34" charset="-122"/>
              <a:ea typeface="微软雅黑" panose="020B0503020204020204" pitchFamily="34" charset="-122"/>
            </a:endParaRPr>
          </a:p>
        </p:txBody>
      </p:sp>
      <p:sp>
        <p:nvSpPr>
          <p:cNvPr id="11" name="文本框 10"/>
          <p:cNvSpPr txBox="1"/>
          <p:nvPr/>
        </p:nvSpPr>
        <p:spPr>
          <a:xfrm>
            <a:off x="2084294" y="1426501"/>
            <a:ext cx="1150843" cy="645160"/>
          </a:xfrm>
          <a:prstGeom prst="rect">
            <a:avLst/>
          </a:prstGeom>
          <a:noFill/>
        </p:spPr>
        <p:txBody>
          <a:bodyPr wrap="square">
            <a:spAutoFit/>
          </a:bodyPr>
          <a:lstStyle/>
          <a:p>
            <a:pPr lvl="0" defTabSz="457200">
              <a:lnSpc>
                <a:spcPct val="150000"/>
              </a:lnSpc>
              <a:defRPr/>
            </a:pPr>
            <a:r>
              <a:rPr lang="zh-CN" altLang="en-US" sz="2400" b="1" dirty="0">
                <a:solidFill>
                  <a:prstClr val="black"/>
                </a:solidFill>
                <a:latin typeface="微软雅黑" panose="020B0503020204020204" pitchFamily="34" charset="-122"/>
                <a:ea typeface="微软雅黑" panose="020B0503020204020204" pitchFamily="34" charset="-122"/>
              </a:rPr>
              <a:t>报道</a:t>
            </a:r>
            <a:endParaRPr lang="zh-CN" altLang="en-US" sz="2400" b="1" dirty="0">
              <a:solidFill>
                <a:prstClr val="black"/>
              </a:solidFill>
              <a:latin typeface="微软雅黑" panose="020B0503020204020204" pitchFamily="34" charset="-122"/>
              <a:ea typeface="微软雅黑" panose="020B0503020204020204" pitchFamily="34" charset="-122"/>
            </a:endParaRPr>
          </a:p>
        </p:txBody>
      </p:sp>
      <p:sp>
        <p:nvSpPr>
          <p:cNvPr id="13" name="文本框 12"/>
          <p:cNvSpPr txBox="1"/>
          <p:nvPr/>
        </p:nvSpPr>
        <p:spPr>
          <a:xfrm>
            <a:off x="2084294" y="2157591"/>
            <a:ext cx="6098240" cy="460375"/>
          </a:xfrm>
          <a:prstGeom prst="rect">
            <a:avLst/>
          </a:prstGeom>
          <a:noFill/>
        </p:spPr>
        <p:txBody>
          <a:bodyPr wrap="square">
            <a:spAutoFit/>
          </a:bodyPr>
          <a:lstStyle/>
          <a:p>
            <a:r>
              <a:rPr lang="zh-CN" altLang="en-US" sz="2400" b="1" dirty="0">
                <a:solidFill>
                  <a:prstClr val="black"/>
                </a:solidFill>
                <a:latin typeface="微软雅黑" panose="020B0503020204020204" pitchFamily="34" charset="-122"/>
                <a:ea typeface="微软雅黑" panose="020B0503020204020204" pitchFamily="34" charset="-122"/>
              </a:rPr>
              <a:t>一般过去时</a:t>
            </a:r>
            <a:endParaRPr lang="zh-CN" altLang="en-US" sz="2400" dirty="0"/>
          </a:p>
        </p:txBody>
      </p:sp>
      <p:sp>
        <p:nvSpPr>
          <p:cNvPr id="15" name="文本框 14"/>
          <p:cNvSpPr txBox="1"/>
          <p:nvPr/>
        </p:nvSpPr>
        <p:spPr>
          <a:xfrm>
            <a:off x="2084294" y="2599094"/>
            <a:ext cx="6098240" cy="645160"/>
          </a:xfrm>
          <a:prstGeom prst="rect">
            <a:avLst/>
          </a:prstGeom>
          <a:noFill/>
        </p:spPr>
        <p:txBody>
          <a:bodyPr wrap="square">
            <a:spAutoFit/>
          </a:bodyPr>
          <a:lstStyle/>
          <a:p>
            <a:pPr lvl="0" defTabSz="457200">
              <a:lnSpc>
                <a:spcPct val="150000"/>
              </a:lnSpc>
              <a:defRPr/>
            </a:pPr>
            <a:r>
              <a:rPr lang="zh-CN" altLang="en-US" sz="2400" b="1" dirty="0">
                <a:solidFill>
                  <a:prstClr val="black"/>
                </a:solidFill>
                <a:latin typeface="微软雅黑" panose="020B0503020204020204" pitchFamily="34" charset="-122"/>
                <a:ea typeface="微软雅黑" panose="020B0503020204020204" pitchFamily="34" charset="-122"/>
              </a:rPr>
              <a:t>第三人称</a:t>
            </a:r>
            <a:endParaRPr lang="zh-CN" altLang="en-US" sz="2400" b="1" dirty="0">
              <a:solidFill>
                <a:prstClr val="black"/>
              </a:solidFill>
              <a:latin typeface="微软雅黑" panose="020B0503020204020204" pitchFamily="34" charset="-122"/>
              <a:ea typeface="微软雅黑" panose="020B0503020204020204" pitchFamily="34" charset="-122"/>
            </a:endParaRPr>
          </a:p>
        </p:txBody>
      </p:sp>
      <p:sp>
        <p:nvSpPr>
          <p:cNvPr id="17" name="文本框 16"/>
          <p:cNvSpPr txBox="1"/>
          <p:nvPr/>
        </p:nvSpPr>
        <p:spPr>
          <a:xfrm>
            <a:off x="2084294" y="3166415"/>
            <a:ext cx="6098240" cy="581057"/>
          </a:xfrm>
          <a:prstGeom prst="rect">
            <a:avLst/>
          </a:prstGeom>
          <a:noFill/>
        </p:spPr>
        <p:txBody>
          <a:bodyPr wrap="square">
            <a:spAutoFit/>
          </a:bodyPr>
          <a:lstStyle/>
          <a:p>
            <a:pPr lvl="0" defTabSz="457200">
              <a:lnSpc>
                <a:spcPct val="150000"/>
              </a:lnSpc>
              <a:defRPr/>
            </a:pPr>
            <a:r>
              <a:rPr lang="en-US" altLang="zh-CN" sz="2400" b="1" dirty="0">
                <a:solidFill>
                  <a:prstClr val="black"/>
                </a:solidFill>
                <a:latin typeface="微软雅黑" panose="020B0503020204020204" pitchFamily="34" charset="-122"/>
                <a:ea typeface="微软雅黑" panose="020B0503020204020204" pitchFamily="34" charset="-122"/>
              </a:rPr>
              <a:t>formal</a:t>
            </a:r>
            <a:endParaRPr lang="zh-CN" altLang="en-US" sz="2400" b="1" dirty="0">
              <a:solidFill>
                <a:prstClr val="black"/>
              </a:solidFill>
              <a:latin typeface="微软雅黑" panose="020B0503020204020204" pitchFamily="34" charset="-122"/>
              <a:ea typeface="微软雅黑" panose="020B0503020204020204" pitchFamily="34" charset="-122"/>
            </a:endParaRPr>
          </a:p>
        </p:txBody>
      </p:sp>
      <p:sp>
        <p:nvSpPr>
          <p:cNvPr id="19" name="文本框 18"/>
          <p:cNvSpPr txBox="1"/>
          <p:nvPr/>
        </p:nvSpPr>
        <p:spPr>
          <a:xfrm>
            <a:off x="2659715" y="3810651"/>
            <a:ext cx="6098240" cy="461665"/>
          </a:xfrm>
          <a:prstGeom prst="rect">
            <a:avLst/>
          </a:prstGeom>
          <a:noFill/>
        </p:spPr>
        <p:txBody>
          <a:bodyPr wrap="square">
            <a:spAutoFit/>
          </a:bodyPr>
          <a:lstStyle/>
          <a:p>
            <a:r>
              <a:rPr lang="zh-CN" altLang="en-US" sz="2400" b="1" dirty="0">
                <a:solidFill>
                  <a:prstClr val="black"/>
                </a:solidFill>
                <a:latin typeface="微软雅黑" panose="020B0503020204020204" pitchFamily="34" charset="-122"/>
                <a:ea typeface="微软雅黑" panose="020B0503020204020204" pitchFamily="34" charset="-122"/>
              </a:rPr>
              <a:t>全体师生</a:t>
            </a:r>
            <a:endParaRPr lang="zh-CN" altLang="en-US" sz="2400" dirty="0"/>
          </a:p>
        </p:txBody>
      </p:sp>
      <p:sp>
        <p:nvSpPr>
          <p:cNvPr id="21" name="文本框 20"/>
          <p:cNvSpPr txBox="1"/>
          <p:nvPr/>
        </p:nvSpPr>
        <p:spPr>
          <a:xfrm>
            <a:off x="2660276" y="4359170"/>
            <a:ext cx="8748433" cy="829945"/>
          </a:xfrm>
          <a:prstGeom prst="rect">
            <a:avLst/>
          </a:prstGeom>
          <a:noFill/>
        </p:spPr>
        <p:txBody>
          <a:bodyPr wrap="square">
            <a:spAutoFit/>
          </a:bodyPr>
          <a:lstStyle/>
          <a:p>
            <a:r>
              <a:rPr lang="zh-CN" altLang="en-US" sz="2400" b="1" dirty="0">
                <a:solidFill>
                  <a:prstClr val="black"/>
                </a:solidFill>
                <a:latin typeface="微软雅黑" panose="020B0503020204020204" pitchFamily="34" charset="-122"/>
                <a:ea typeface="微软雅黑" panose="020B0503020204020204" pitchFamily="34" charset="-122"/>
              </a:rPr>
              <a:t>学校举办世界粮食日的活动，旨在提高学生珍惜粮食的意识，学生学会作为英语报的记者去写报道，重点描述活动过程与反响</a:t>
            </a:r>
            <a:endParaRPr lang="zh-CN" altLang="en-US" sz="2400" dirty="0"/>
          </a:p>
        </p:txBody>
      </p:sp>
      <p:sp>
        <p:nvSpPr>
          <p:cNvPr id="2" name="文本框 1"/>
          <p:cNvSpPr txBox="1"/>
          <p:nvPr/>
        </p:nvSpPr>
        <p:spPr>
          <a:xfrm>
            <a:off x="2659715" y="5336581"/>
            <a:ext cx="5901055" cy="1198880"/>
          </a:xfrm>
          <a:prstGeom prst="rect">
            <a:avLst/>
          </a:prstGeom>
          <a:noFill/>
        </p:spPr>
        <p:txBody>
          <a:bodyPr wrap="none" rtlCol="0">
            <a:spAutoFit/>
          </a:bodyPr>
          <a:lstStyle/>
          <a:p>
            <a:r>
              <a:rPr lang="zh-CN" altLang="en-US" sz="2400" b="1" dirty="0">
                <a:solidFill>
                  <a:prstClr val="black"/>
                </a:solidFill>
                <a:latin typeface="微软雅黑" panose="020B0503020204020204" pitchFamily="34" charset="-122"/>
                <a:ea typeface="微软雅黑" panose="020B0503020204020204" pitchFamily="34" charset="-122"/>
              </a:rPr>
              <a:t>首段</a:t>
            </a:r>
            <a:r>
              <a:rPr lang="zh-CN" altLang="zh-CN" sz="2400" b="1" dirty="0">
                <a:solidFill>
                  <a:schemeClr val="tx1"/>
                </a:solidFill>
                <a:latin typeface="微软雅黑" panose="020B0503020204020204" pitchFamily="34" charset="-122"/>
                <a:ea typeface="微软雅黑" panose="020B0503020204020204" pitchFamily="34" charset="-122"/>
              </a:rPr>
              <a:t>：</a:t>
            </a:r>
            <a:r>
              <a:rPr lang="zh-CN" altLang="zh-CN" sz="2400" b="1" dirty="0">
                <a:solidFill>
                  <a:srgbClr val="FF0000"/>
                </a:solidFill>
                <a:latin typeface="微软雅黑" panose="020B0503020204020204" pitchFamily="34" charset="-122"/>
                <a:ea typeface="微软雅黑" panose="020B0503020204020204" pitchFamily="34" charset="-122"/>
              </a:rPr>
              <a:t>简要介绍活动目的</a:t>
            </a:r>
            <a:endParaRPr lang="zh-CN" altLang="en-US" sz="2400" b="1" dirty="0">
              <a:solidFill>
                <a:srgbClr val="FF0000"/>
              </a:solidFill>
              <a:latin typeface="微软雅黑" panose="020B0503020204020204" pitchFamily="34" charset="-122"/>
              <a:ea typeface="微软雅黑" panose="020B0503020204020204" pitchFamily="34" charset="-122"/>
            </a:endParaRPr>
          </a:p>
          <a:p>
            <a:r>
              <a:rPr lang="zh-CN" altLang="en-US" sz="2400" b="1" dirty="0">
                <a:solidFill>
                  <a:prstClr val="black"/>
                </a:solidFill>
                <a:latin typeface="微软雅黑" panose="020B0503020204020204" pitchFamily="34" charset="-122"/>
                <a:ea typeface="微软雅黑" panose="020B0503020204020204" pitchFamily="34" charset="-122"/>
              </a:rPr>
              <a:t>中段：</a:t>
            </a:r>
            <a:r>
              <a:rPr lang="zh-CN" altLang="zh-CN" sz="2400" b="1" dirty="0">
                <a:solidFill>
                  <a:srgbClr val="FF0000"/>
                </a:solidFill>
                <a:latin typeface="微软雅黑" panose="020B0503020204020204" pitchFamily="34" charset="-122"/>
                <a:ea typeface="微软雅黑" panose="020B0503020204020204" pitchFamily="34" charset="-122"/>
              </a:rPr>
              <a:t>具体介绍活动过程</a:t>
            </a:r>
            <a:r>
              <a:rPr lang="en-US" altLang="zh-CN" sz="2400" b="1" dirty="0">
                <a:solidFill>
                  <a:srgbClr val="FF0000"/>
                </a:solidFill>
                <a:latin typeface="微软雅黑" panose="020B0503020204020204" pitchFamily="34" charset="-122"/>
                <a:ea typeface="微软雅黑" panose="020B0503020204020204" pitchFamily="34" charset="-122"/>
              </a:rPr>
              <a:t>+</a:t>
            </a:r>
            <a:r>
              <a:rPr lang="zh-CN" altLang="en-US" sz="2400" b="1" dirty="0">
                <a:solidFill>
                  <a:srgbClr val="FF0000"/>
                </a:solidFill>
                <a:latin typeface="微软雅黑" panose="020B0503020204020204" pitchFamily="34" charset="-122"/>
                <a:ea typeface="微软雅黑" panose="020B0503020204020204" pitchFamily="34" charset="-122"/>
              </a:rPr>
              <a:t>意义</a:t>
            </a:r>
            <a:endParaRPr lang="en-US" altLang="zh-CN" sz="2400" b="1" dirty="0">
              <a:solidFill>
                <a:srgbClr val="FF0000"/>
              </a:solidFill>
              <a:latin typeface="微软雅黑" panose="020B0503020204020204" pitchFamily="34" charset="-122"/>
              <a:ea typeface="微软雅黑" panose="020B0503020204020204" pitchFamily="34" charset="-122"/>
            </a:endParaRPr>
          </a:p>
          <a:p>
            <a:r>
              <a:rPr lang="zh-CN" altLang="en-US" sz="2400" b="1" dirty="0">
                <a:solidFill>
                  <a:prstClr val="black"/>
                </a:solidFill>
                <a:latin typeface="微软雅黑" panose="020B0503020204020204" pitchFamily="34" charset="-122"/>
                <a:ea typeface="微软雅黑" panose="020B0503020204020204" pitchFamily="34" charset="-122"/>
              </a:rPr>
              <a:t>尾段：</a:t>
            </a:r>
            <a:r>
              <a:rPr lang="zh-CN" altLang="zh-CN" sz="2400" b="1" dirty="0">
                <a:solidFill>
                  <a:srgbClr val="FF0000"/>
                </a:solidFill>
                <a:latin typeface="微软雅黑" panose="020B0503020204020204" pitchFamily="34" charset="-122"/>
                <a:ea typeface="微软雅黑" panose="020B0503020204020204" pitchFamily="34" charset="-122"/>
              </a:rPr>
              <a:t>学生对活动的反响</a:t>
            </a:r>
            <a:r>
              <a:rPr lang="en-US" altLang="zh-CN" sz="2400" b="1" dirty="0">
                <a:solidFill>
                  <a:srgbClr val="FF0000"/>
                </a:solidFill>
                <a:latin typeface="微软雅黑" panose="020B0503020204020204" pitchFamily="34" charset="-122"/>
                <a:ea typeface="微软雅黑" panose="020B0503020204020204" pitchFamily="34" charset="-122"/>
              </a:rPr>
              <a:t>+</a:t>
            </a:r>
            <a:r>
              <a:rPr lang="zh-CN" altLang="zh-CN" sz="2400" b="1" dirty="0">
                <a:solidFill>
                  <a:srgbClr val="FF0000"/>
                </a:solidFill>
                <a:latin typeface="微软雅黑" panose="020B0503020204020204" pitchFamily="34" charset="-122"/>
                <a:ea typeface="微软雅黑" panose="020B0503020204020204" pitchFamily="34" charset="-122"/>
              </a:rPr>
              <a:t>学生能学到什么</a:t>
            </a:r>
            <a:endParaRPr lang="zh-CN" altLang="zh-CN" sz="2400" b="1"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P spid="17" grpId="0"/>
      <p:bldP spid="19" grpId="0"/>
      <p:bldP spid="21"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Freeform: Shape 34"/>
          <p:cNvSpPr/>
          <p:nvPr/>
        </p:nvSpPr>
        <p:spPr bwMode="auto">
          <a:xfrm>
            <a:off x="3449730" y="1717342"/>
            <a:ext cx="337485" cy="277384"/>
          </a:xfrm>
          <a:custGeom>
            <a:avLst/>
            <a:gdLst>
              <a:gd name="T0" fmla="*/ 285 w 293"/>
              <a:gd name="T1" fmla="*/ 32 h 238"/>
              <a:gd name="T2" fmla="*/ 259 w 293"/>
              <a:gd name="T3" fmla="*/ 38 h 238"/>
              <a:gd name="T4" fmla="*/ 275 w 293"/>
              <a:gd name="T5" fmla="*/ 24 h 238"/>
              <a:gd name="T6" fmla="*/ 285 w 293"/>
              <a:gd name="T7" fmla="*/ 4 h 238"/>
              <a:gd name="T8" fmla="*/ 257 w 293"/>
              <a:gd name="T9" fmla="*/ 16 h 238"/>
              <a:gd name="T10" fmla="*/ 237 w 293"/>
              <a:gd name="T11" fmla="*/ 11 h 238"/>
              <a:gd name="T12" fmla="*/ 216 w 293"/>
              <a:gd name="T13" fmla="*/ 1 h 238"/>
              <a:gd name="T14" fmla="*/ 203 w 293"/>
              <a:gd name="T15" fmla="*/ 0 h 238"/>
              <a:gd name="T16" fmla="*/ 179 w 293"/>
              <a:gd name="T17" fmla="*/ 5 h 238"/>
              <a:gd name="T18" fmla="*/ 154 w 293"/>
              <a:gd name="T19" fmla="*/ 27 h 238"/>
              <a:gd name="T20" fmla="*/ 143 w 293"/>
              <a:gd name="T21" fmla="*/ 54 h 238"/>
              <a:gd name="T22" fmla="*/ 143 w 293"/>
              <a:gd name="T23" fmla="*/ 67 h 238"/>
              <a:gd name="T24" fmla="*/ 126 w 293"/>
              <a:gd name="T25" fmla="*/ 72 h 238"/>
              <a:gd name="T26" fmla="*/ 75 w 293"/>
              <a:gd name="T27" fmla="*/ 55 h 238"/>
              <a:gd name="T28" fmla="*/ 33 w 293"/>
              <a:gd name="T29" fmla="*/ 24 h 238"/>
              <a:gd name="T30" fmla="*/ 17 w 293"/>
              <a:gd name="T31" fmla="*/ 17 h 238"/>
              <a:gd name="T32" fmla="*/ 12 w 293"/>
              <a:gd name="T33" fmla="*/ 41 h 238"/>
              <a:gd name="T34" fmla="*/ 14 w 293"/>
              <a:gd name="T35" fmla="*/ 57 h 238"/>
              <a:gd name="T36" fmla="*/ 23 w 293"/>
              <a:gd name="T37" fmla="*/ 76 h 238"/>
              <a:gd name="T38" fmla="*/ 39 w 293"/>
              <a:gd name="T39" fmla="*/ 91 h 238"/>
              <a:gd name="T40" fmla="*/ 25 w 293"/>
              <a:gd name="T41" fmla="*/ 89 h 238"/>
              <a:gd name="T42" fmla="*/ 12 w 293"/>
              <a:gd name="T43" fmla="*/ 84 h 238"/>
              <a:gd name="T44" fmla="*/ 13 w 293"/>
              <a:gd name="T45" fmla="*/ 95 h 238"/>
              <a:gd name="T46" fmla="*/ 25 w 293"/>
              <a:gd name="T47" fmla="*/ 123 h 238"/>
              <a:gd name="T48" fmla="*/ 50 w 293"/>
              <a:gd name="T49" fmla="*/ 140 h 238"/>
              <a:gd name="T50" fmla="*/ 52 w 293"/>
              <a:gd name="T51" fmla="*/ 145 h 238"/>
              <a:gd name="T52" fmla="*/ 33 w 293"/>
              <a:gd name="T53" fmla="*/ 145 h 238"/>
              <a:gd name="T54" fmla="*/ 41 w 293"/>
              <a:gd name="T55" fmla="*/ 161 h 238"/>
              <a:gd name="T56" fmla="*/ 62 w 293"/>
              <a:gd name="T57" fmla="*/ 179 h 238"/>
              <a:gd name="T58" fmla="*/ 89 w 293"/>
              <a:gd name="T59" fmla="*/ 186 h 238"/>
              <a:gd name="T60" fmla="*/ 73 w 293"/>
              <a:gd name="T61" fmla="*/ 197 h 238"/>
              <a:gd name="T62" fmla="*/ 45 w 293"/>
              <a:gd name="T63" fmla="*/ 208 h 238"/>
              <a:gd name="T64" fmla="*/ 14 w 293"/>
              <a:gd name="T65" fmla="*/ 212 h 238"/>
              <a:gd name="T66" fmla="*/ 0 w 293"/>
              <a:gd name="T67" fmla="*/ 211 h 238"/>
              <a:gd name="T68" fmla="*/ 32 w 293"/>
              <a:gd name="T69" fmla="*/ 227 h 238"/>
              <a:gd name="T70" fmla="*/ 68 w 293"/>
              <a:gd name="T71" fmla="*/ 237 h 238"/>
              <a:gd name="T72" fmla="*/ 93 w 293"/>
              <a:gd name="T73" fmla="*/ 238 h 238"/>
              <a:gd name="T74" fmla="*/ 149 w 293"/>
              <a:gd name="T75" fmla="*/ 229 h 238"/>
              <a:gd name="T76" fmla="*/ 195 w 293"/>
              <a:gd name="T77" fmla="*/ 205 h 238"/>
              <a:gd name="T78" fmla="*/ 229 w 293"/>
              <a:gd name="T79" fmla="*/ 169 h 238"/>
              <a:gd name="T80" fmla="*/ 252 w 293"/>
              <a:gd name="T81" fmla="*/ 127 h 238"/>
              <a:gd name="T82" fmla="*/ 262 w 293"/>
              <a:gd name="T83" fmla="*/ 82 h 238"/>
              <a:gd name="T84" fmla="*/ 263 w 293"/>
              <a:gd name="T85" fmla="*/ 59 h 238"/>
              <a:gd name="T86" fmla="*/ 280 w 293"/>
              <a:gd name="T87" fmla="*/ 45 h 238"/>
              <a:gd name="T88" fmla="*/ 293 w 293"/>
              <a:gd name="T89" fmla="*/ 28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93" h="238">
                <a:moveTo>
                  <a:pt x="293" y="28"/>
                </a:moveTo>
                <a:lnTo>
                  <a:pt x="293" y="28"/>
                </a:lnTo>
                <a:lnTo>
                  <a:pt x="285" y="32"/>
                </a:lnTo>
                <a:lnTo>
                  <a:pt x="277" y="34"/>
                </a:lnTo>
                <a:lnTo>
                  <a:pt x="267" y="36"/>
                </a:lnTo>
                <a:lnTo>
                  <a:pt x="259" y="38"/>
                </a:lnTo>
                <a:lnTo>
                  <a:pt x="259" y="38"/>
                </a:lnTo>
                <a:lnTo>
                  <a:pt x="267" y="31"/>
                </a:lnTo>
                <a:lnTo>
                  <a:pt x="275" y="24"/>
                </a:lnTo>
                <a:lnTo>
                  <a:pt x="281" y="14"/>
                </a:lnTo>
                <a:lnTo>
                  <a:pt x="285" y="4"/>
                </a:lnTo>
                <a:lnTo>
                  <a:pt x="285" y="4"/>
                </a:lnTo>
                <a:lnTo>
                  <a:pt x="277" y="9"/>
                </a:lnTo>
                <a:lnTo>
                  <a:pt x="266" y="13"/>
                </a:lnTo>
                <a:lnTo>
                  <a:pt x="257" y="16"/>
                </a:lnTo>
                <a:lnTo>
                  <a:pt x="247" y="18"/>
                </a:lnTo>
                <a:lnTo>
                  <a:pt x="247" y="18"/>
                </a:lnTo>
                <a:lnTo>
                  <a:pt x="237" y="11"/>
                </a:lnTo>
                <a:lnTo>
                  <a:pt x="227" y="5"/>
                </a:lnTo>
                <a:lnTo>
                  <a:pt x="222" y="3"/>
                </a:lnTo>
                <a:lnTo>
                  <a:pt x="216" y="1"/>
                </a:lnTo>
                <a:lnTo>
                  <a:pt x="209" y="0"/>
                </a:lnTo>
                <a:lnTo>
                  <a:pt x="203" y="0"/>
                </a:lnTo>
                <a:lnTo>
                  <a:pt x="203" y="0"/>
                </a:lnTo>
                <a:lnTo>
                  <a:pt x="197" y="0"/>
                </a:lnTo>
                <a:lnTo>
                  <a:pt x="191" y="1"/>
                </a:lnTo>
                <a:lnTo>
                  <a:pt x="179" y="5"/>
                </a:lnTo>
                <a:lnTo>
                  <a:pt x="169" y="10"/>
                </a:lnTo>
                <a:lnTo>
                  <a:pt x="161" y="17"/>
                </a:lnTo>
                <a:lnTo>
                  <a:pt x="154" y="27"/>
                </a:lnTo>
                <a:lnTo>
                  <a:pt x="147" y="37"/>
                </a:lnTo>
                <a:lnTo>
                  <a:pt x="144" y="48"/>
                </a:lnTo>
                <a:lnTo>
                  <a:pt x="143" y="54"/>
                </a:lnTo>
                <a:lnTo>
                  <a:pt x="143" y="60"/>
                </a:lnTo>
                <a:lnTo>
                  <a:pt x="143" y="60"/>
                </a:lnTo>
                <a:lnTo>
                  <a:pt x="143" y="67"/>
                </a:lnTo>
                <a:lnTo>
                  <a:pt x="144" y="74"/>
                </a:lnTo>
                <a:lnTo>
                  <a:pt x="144" y="74"/>
                </a:lnTo>
                <a:lnTo>
                  <a:pt x="126" y="72"/>
                </a:lnTo>
                <a:lnTo>
                  <a:pt x="108" y="68"/>
                </a:lnTo>
                <a:lnTo>
                  <a:pt x="92" y="63"/>
                </a:lnTo>
                <a:lnTo>
                  <a:pt x="75" y="55"/>
                </a:lnTo>
                <a:lnTo>
                  <a:pt x="59" y="46"/>
                </a:lnTo>
                <a:lnTo>
                  <a:pt x="45" y="36"/>
                </a:lnTo>
                <a:lnTo>
                  <a:pt x="33" y="24"/>
                </a:lnTo>
                <a:lnTo>
                  <a:pt x="20" y="11"/>
                </a:lnTo>
                <a:lnTo>
                  <a:pt x="20" y="11"/>
                </a:lnTo>
                <a:lnTo>
                  <a:pt x="17" y="17"/>
                </a:lnTo>
                <a:lnTo>
                  <a:pt x="15" y="26"/>
                </a:lnTo>
                <a:lnTo>
                  <a:pt x="13" y="33"/>
                </a:lnTo>
                <a:lnTo>
                  <a:pt x="12" y="41"/>
                </a:lnTo>
                <a:lnTo>
                  <a:pt x="12" y="41"/>
                </a:lnTo>
                <a:lnTo>
                  <a:pt x="13" y="48"/>
                </a:lnTo>
                <a:lnTo>
                  <a:pt x="14" y="57"/>
                </a:lnTo>
                <a:lnTo>
                  <a:pt x="17" y="63"/>
                </a:lnTo>
                <a:lnTo>
                  <a:pt x="20" y="70"/>
                </a:lnTo>
                <a:lnTo>
                  <a:pt x="23" y="76"/>
                </a:lnTo>
                <a:lnTo>
                  <a:pt x="28" y="81"/>
                </a:lnTo>
                <a:lnTo>
                  <a:pt x="34" y="87"/>
                </a:lnTo>
                <a:lnTo>
                  <a:pt x="39" y="91"/>
                </a:lnTo>
                <a:lnTo>
                  <a:pt x="39" y="91"/>
                </a:lnTo>
                <a:lnTo>
                  <a:pt x="32" y="91"/>
                </a:lnTo>
                <a:lnTo>
                  <a:pt x="25" y="89"/>
                </a:lnTo>
                <a:lnTo>
                  <a:pt x="18" y="87"/>
                </a:lnTo>
                <a:lnTo>
                  <a:pt x="12" y="84"/>
                </a:lnTo>
                <a:lnTo>
                  <a:pt x="12" y="84"/>
                </a:lnTo>
                <a:lnTo>
                  <a:pt x="12" y="85"/>
                </a:lnTo>
                <a:lnTo>
                  <a:pt x="12" y="85"/>
                </a:lnTo>
                <a:lnTo>
                  <a:pt x="13" y="95"/>
                </a:lnTo>
                <a:lnTo>
                  <a:pt x="16" y="105"/>
                </a:lnTo>
                <a:lnTo>
                  <a:pt x="20" y="115"/>
                </a:lnTo>
                <a:lnTo>
                  <a:pt x="25" y="123"/>
                </a:lnTo>
                <a:lnTo>
                  <a:pt x="33" y="130"/>
                </a:lnTo>
                <a:lnTo>
                  <a:pt x="41" y="136"/>
                </a:lnTo>
                <a:lnTo>
                  <a:pt x="50" y="140"/>
                </a:lnTo>
                <a:lnTo>
                  <a:pt x="60" y="143"/>
                </a:lnTo>
                <a:lnTo>
                  <a:pt x="60" y="143"/>
                </a:lnTo>
                <a:lnTo>
                  <a:pt x="52" y="145"/>
                </a:lnTo>
                <a:lnTo>
                  <a:pt x="44" y="146"/>
                </a:lnTo>
                <a:lnTo>
                  <a:pt x="44" y="146"/>
                </a:lnTo>
                <a:lnTo>
                  <a:pt x="33" y="145"/>
                </a:lnTo>
                <a:lnTo>
                  <a:pt x="33" y="145"/>
                </a:lnTo>
                <a:lnTo>
                  <a:pt x="37" y="153"/>
                </a:lnTo>
                <a:lnTo>
                  <a:pt x="41" y="161"/>
                </a:lnTo>
                <a:lnTo>
                  <a:pt x="47" y="168"/>
                </a:lnTo>
                <a:lnTo>
                  <a:pt x="54" y="175"/>
                </a:lnTo>
                <a:lnTo>
                  <a:pt x="62" y="179"/>
                </a:lnTo>
                <a:lnTo>
                  <a:pt x="71" y="183"/>
                </a:lnTo>
                <a:lnTo>
                  <a:pt x="79" y="185"/>
                </a:lnTo>
                <a:lnTo>
                  <a:pt x="89" y="186"/>
                </a:lnTo>
                <a:lnTo>
                  <a:pt x="89" y="186"/>
                </a:lnTo>
                <a:lnTo>
                  <a:pt x="81" y="192"/>
                </a:lnTo>
                <a:lnTo>
                  <a:pt x="73" y="197"/>
                </a:lnTo>
                <a:lnTo>
                  <a:pt x="64" y="201"/>
                </a:lnTo>
                <a:lnTo>
                  <a:pt x="54" y="206"/>
                </a:lnTo>
                <a:lnTo>
                  <a:pt x="45" y="208"/>
                </a:lnTo>
                <a:lnTo>
                  <a:pt x="35" y="210"/>
                </a:lnTo>
                <a:lnTo>
                  <a:pt x="25" y="212"/>
                </a:lnTo>
                <a:lnTo>
                  <a:pt x="14" y="212"/>
                </a:lnTo>
                <a:lnTo>
                  <a:pt x="14" y="212"/>
                </a:lnTo>
                <a:lnTo>
                  <a:pt x="0" y="211"/>
                </a:lnTo>
                <a:lnTo>
                  <a:pt x="0" y="211"/>
                </a:lnTo>
                <a:lnTo>
                  <a:pt x="10" y="217"/>
                </a:lnTo>
                <a:lnTo>
                  <a:pt x="21" y="222"/>
                </a:lnTo>
                <a:lnTo>
                  <a:pt x="32" y="227"/>
                </a:lnTo>
                <a:lnTo>
                  <a:pt x="44" y="231"/>
                </a:lnTo>
                <a:lnTo>
                  <a:pt x="55" y="235"/>
                </a:lnTo>
                <a:lnTo>
                  <a:pt x="68" y="237"/>
                </a:lnTo>
                <a:lnTo>
                  <a:pt x="80" y="238"/>
                </a:lnTo>
                <a:lnTo>
                  <a:pt x="93" y="238"/>
                </a:lnTo>
                <a:lnTo>
                  <a:pt x="93" y="238"/>
                </a:lnTo>
                <a:lnTo>
                  <a:pt x="112" y="237"/>
                </a:lnTo>
                <a:lnTo>
                  <a:pt x="132" y="233"/>
                </a:lnTo>
                <a:lnTo>
                  <a:pt x="149" y="229"/>
                </a:lnTo>
                <a:lnTo>
                  <a:pt x="166" y="222"/>
                </a:lnTo>
                <a:lnTo>
                  <a:pt x="180" y="215"/>
                </a:lnTo>
                <a:lnTo>
                  <a:pt x="195" y="205"/>
                </a:lnTo>
                <a:lnTo>
                  <a:pt x="207" y="194"/>
                </a:lnTo>
                <a:lnTo>
                  <a:pt x="220" y="183"/>
                </a:lnTo>
                <a:lnTo>
                  <a:pt x="229" y="169"/>
                </a:lnTo>
                <a:lnTo>
                  <a:pt x="238" y="156"/>
                </a:lnTo>
                <a:lnTo>
                  <a:pt x="246" y="141"/>
                </a:lnTo>
                <a:lnTo>
                  <a:pt x="252" y="127"/>
                </a:lnTo>
                <a:lnTo>
                  <a:pt x="257" y="112"/>
                </a:lnTo>
                <a:lnTo>
                  <a:pt x="260" y="97"/>
                </a:lnTo>
                <a:lnTo>
                  <a:pt x="262" y="82"/>
                </a:lnTo>
                <a:lnTo>
                  <a:pt x="263" y="67"/>
                </a:lnTo>
                <a:lnTo>
                  <a:pt x="263" y="67"/>
                </a:lnTo>
                <a:lnTo>
                  <a:pt x="263" y="59"/>
                </a:lnTo>
                <a:lnTo>
                  <a:pt x="263" y="59"/>
                </a:lnTo>
                <a:lnTo>
                  <a:pt x="271" y="52"/>
                </a:lnTo>
                <a:lnTo>
                  <a:pt x="280" y="45"/>
                </a:lnTo>
                <a:lnTo>
                  <a:pt x="287" y="37"/>
                </a:lnTo>
                <a:lnTo>
                  <a:pt x="293" y="28"/>
                </a:lnTo>
                <a:lnTo>
                  <a:pt x="293" y="28"/>
                </a:lnTo>
                <a:close/>
              </a:path>
            </a:pathLst>
          </a:custGeom>
          <a:solidFill>
            <a:schemeClr val="bg1"/>
          </a:solidFill>
          <a:ln>
            <a:noFill/>
          </a:ln>
        </p:spPr>
        <p:txBody>
          <a:bodyPr anchor="ctr"/>
          <a:lstStyle/>
          <a:p>
            <a:pPr algn="ctr"/>
          </a:p>
        </p:txBody>
      </p:sp>
      <p:sp>
        <p:nvSpPr>
          <p:cNvPr id="3" name="Rectangle: Rounded Corners 6"/>
          <p:cNvSpPr/>
          <p:nvPr/>
        </p:nvSpPr>
        <p:spPr>
          <a:xfrm>
            <a:off x="569090" y="1066861"/>
            <a:ext cx="11439134" cy="707886"/>
          </a:xfrm>
          <a:prstGeom prst="round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p>
        </p:txBody>
      </p:sp>
      <p:sp>
        <p:nvSpPr>
          <p:cNvPr id="13" name="文本框 12"/>
          <p:cNvSpPr txBox="1"/>
          <p:nvPr/>
        </p:nvSpPr>
        <p:spPr>
          <a:xfrm>
            <a:off x="644673" y="1110914"/>
            <a:ext cx="11148398" cy="398780"/>
          </a:xfrm>
          <a:prstGeom prst="rect">
            <a:avLst/>
          </a:prstGeom>
          <a:noFill/>
        </p:spPr>
        <p:txBody>
          <a:bodyPr wrap="square" rtlCol="0" anchor="t">
            <a:spAutoFit/>
          </a:bodyPr>
          <a:lstStyle/>
          <a:p>
            <a:r>
              <a:rPr lang="zh-CN" altLang="en-US" sz="2000" b="1" dirty="0">
                <a:solidFill>
                  <a:schemeClr val="bg1"/>
                </a:solidFill>
              </a:rPr>
              <a:t>简要交代学校举办活动的意义</a:t>
            </a:r>
            <a:endParaRPr lang="zh-CN" altLang="en-US" sz="2000" b="1" dirty="0">
              <a:solidFill>
                <a:schemeClr val="bg1"/>
              </a:solidFill>
            </a:endParaRPr>
          </a:p>
        </p:txBody>
      </p:sp>
      <p:pic>
        <p:nvPicPr>
          <p:cNvPr id="17" name="图片 1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40105" y="193052"/>
            <a:ext cx="1244189" cy="913118"/>
          </a:xfrm>
          <a:prstGeom prst="rect">
            <a:avLst/>
          </a:prstGeom>
        </p:spPr>
      </p:pic>
      <p:sp>
        <p:nvSpPr>
          <p:cNvPr id="21" name="标题 7"/>
          <p:cNvSpPr txBox="1"/>
          <p:nvPr/>
        </p:nvSpPr>
        <p:spPr>
          <a:xfrm>
            <a:off x="840105" y="335280"/>
            <a:ext cx="1244189" cy="77089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b="1" dirty="0">
                <a:solidFill>
                  <a:srgbClr val="1D11B7"/>
                </a:solidFill>
                <a:latin typeface="微软雅黑" panose="020B0503020204020204" pitchFamily="34" charset="-122"/>
                <a:ea typeface="微软雅黑" panose="020B0503020204020204" pitchFamily="34" charset="-122"/>
              </a:rPr>
              <a:t>首段</a:t>
            </a:r>
            <a:endParaRPr lang="zh-CN" altLang="en-US" sz="4000" b="1" dirty="0">
              <a:solidFill>
                <a:srgbClr val="1D11B7"/>
              </a:solidFill>
              <a:latin typeface="微软雅黑" panose="020B0503020204020204" pitchFamily="34" charset="-122"/>
              <a:ea typeface="微软雅黑" panose="020B0503020204020204" pitchFamily="34" charset="-122"/>
            </a:endParaRPr>
          </a:p>
        </p:txBody>
      </p:sp>
      <p:sp>
        <p:nvSpPr>
          <p:cNvPr id="24" name="文本框 23"/>
          <p:cNvSpPr txBox="1"/>
          <p:nvPr/>
        </p:nvSpPr>
        <p:spPr>
          <a:xfrm>
            <a:off x="840105" y="1717342"/>
            <a:ext cx="6098240" cy="829945"/>
          </a:xfrm>
          <a:prstGeom prst="rect">
            <a:avLst/>
          </a:prstGeom>
          <a:noFill/>
        </p:spPr>
        <p:txBody>
          <a:bodyPr wrap="square">
            <a:spAutoFit/>
          </a:bodyPr>
          <a:lstStyle/>
          <a:p>
            <a:r>
              <a:rPr lang="en-US" altLang="zh-CN" sz="2400" dirty="0">
                <a:effectLst/>
                <a:latin typeface="Calibri" panose="020F0502020204030204" pitchFamily="34" charset="0"/>
                <a:ea typeface="宋体" panose="02010600030101010101" pitchFamily="2" charset="-122"/>
                <a:cs typeface="Calibri" panose="020F0502020204030204" pitchFamily="34" charset="0"/>
              </a:rPr>
              <a:t>Q1</a:t>
            </a:r>
            <a:r>
              <a:rPr lang="zh-CN" altLang="en-US" sz="2400" dirty="0">
                <a:effectLst/>
                <a:latin typeface="Calibri" panose="020F0502020204030204" pitchFamily="34" charset="0"/>
                <a:ea typeface="宋体" panose="02010600030101010101" pitchFamily="2" charset="-122"/>
                <a:cs typeface="Calibri" panose="020F0502020204030204" pitchFamily="34" charset="0"/>
              </a:rPr>
              <a:t>：</a:t>
            </a:r>
            <a:r>
              <a:rPr lang="zh-CN" altLang="zh-CN" sz="2400" dirty="0">
                <a:effectLst/>
                <a:latin typeface="Calibri" panose="020F0502020204030204" pitchFamily="34" charset="0"/>
                <a:ea typeface="宋体" panose="02010600030101010101" pitchFamily="2" charset="-122"/>
                <a:cs typeface="Calibri" panose="020F0502020204030204" pitchFamily="34" charset="0"/>
              </a:rPr>
              <a:t>第一段话要涵盖什么要素？</a:t>
            </a:r>
            <a:endParaRPr lang="en-US" altLang="zh-CN" sz="2400" dirty="0">
              <a:effectLst/>
              <a:latin typeface="Calibri" panose="020F0502020204030204" pitchFamily="34" charset="0"/>
              <a:ea typeface="宋体" panose="02010600030101010101" pitchFamily="2" charset="-122"/>
              <a:cs typeface="Calibri" panose="020F0502020204030204" pitchFamily="34" charset="0"/>
            </a:endParaRPr>
          </a:p>
          <a:p>
            <a:r>
              <a:rPr lang="en-US" altLang="zh-CN" sz="2400" dirty="0">
                <a:effectLst/>
                <a:latin typeface="Calibri" panose="020F0502020204030204" pitchFamily="34" charset="0"/>
                <a:cs typeface="Calibri" panose="020F0502020204030204" pitchFamily="34" charset="0"/>
              </a:rPr>
              <a:t>Q2</a:t>
            </a:r>
            <a:r>
              <a:rPr lang="zh-CN" altLang="en-US" sz="2400" dirty="0">
                <a:effectLst/>
                <a:latin typeface="Calibri" panose="020F0502020204030204" pitchFamily="34" charset="0"/>
                <a:ea typeface="宋体" panose="02010600030101010101" pitchFamily="2" charset="-122"/>
                <a:cs typeface="Calibri" panose="020F0502020204030204" pitchFamily="34" charset="0"/>
              </a:rPr>
              <a:t>：</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“目的</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a:t>
            </a:r>
            <a:r>
              <a:rPr lang="zh-CN" altLang="zh-CN" sz="2400" kern="100" dirty="0">
                <a:effectLst/>
                <a:latin typeface="Calibri" panose="020F0502020204030204" pitchFamily="34" charset="0"/>
                <a:ea typeface="宋体" panose="02010600030101010101" pitchFamily="2" charset="-122"/>
                <a:cs typeface="Calibri" panose="020F0502020204030204" pitchFamily="34" charset="0"/>
              </a:rPr>
              <a:t>”用英语怎么表达？</a:t>
            </a:r>
            <a:endParaRPr lang="zh-CN" altLang="zh-CN" sz="2400" kern="100" dirty="0">
              <a:effectLst/>
              <a:latin typeface="Calibri" panose="020F0502020204030204" pitchFamily="34" charset="0"/>
              <a:ea typeface="等线" panose="02010600030101010101" pitchFamily="2" charset="-122"/>
              <a:cs typeface="Calibri" panose="020F0502020204030204" pitchFamily="34" charset="0"/>
            </a:endParaRPr>
          </a:p>
        </p:txBody>
      </p:sp>
      <p:sp>
        <p:nvSpPr>
          <p:cNvPr id="25" name="文本框 24"/>
          <p:cNvSpPr txBox="1"/>
          <p:nvPr/>
        </p:nvSpPr>
        <p:spPr>
          <a:xfrm>
            <a:off x="6096000" y="1717342"/>
            <a:ext cx="5697071" cy="460375"/>
          </a:xfrm>
          <a:prstGeom prst="rect">
            <a:avLst/>
          </a:prstGeom>
          <a:noFill/>
        </p:spPr>
        <p:txBody>
          <a:bodyPr wrap="square" rtlCol="0">
            <a:spAutoFit/>
          </a:bodyPr>
          <a:lstStyle/>
          <a:p>
            <a:r>
              <a:rPr kumimoji="1" lang="en-US" altLang="zh-CN" sz="2400" b="1" dirty="0">
                <a:latin typeface="Calibri" panose="020F0502020204030204" pitchFamily="34" charset="0"/>
                <a:cs typeface="Calibri" panose="020F0502020204030204" pitchFamily="34" charset="0"/>
              </a:rPr>
              <a:t>meaning+</a:t>
            </a:r>
            <a:r>
              <a:rPr kumimoji="1" lang="en-US" sz="2400" b="1" dirty="0">
                <a:latin typeface="Calibri" panose="020F0502020204030204" pitchFamily="34" charset="0"/>
                <a:cs typeface="Calibri" panose="020F0502020204030204" pitchFamily="34" charset="0"/>
              </a:rPr>
              <a:t>activity+theme</a:t>
            </a:r>
            <a:endParaRPr kumimoji="1" lang="en-US" sz="2400" b="1" dirty="0">
              <a:latin typeface="Calibri" panose="020F0502020204030204" pitchFamily="34" charset="0"/>
              <a:cs typeface="Calibri" panose="020F0502020204030204" pitchFamily="34" charset="0"/>
            </a:endParaRPr>
          </a:p>
        </p:txBody>
      </p:sp>
      <p:sp>
        <p:nvSpPr>
          <p:cNvPr id="32" name="文本框 31"/>
          <p:cNvSpPr txBox="1"/>
          <p:nvPr/>
        </p:nvSpPr>
        <p:spPr>
          <a:xfrm>
            <a:off x="1183005" y="2559050"/>
            <a:ext cx="9330690" cy="706755"/>
          </a:xfrm>
          <a:prstGeom prst="rect">
            <a:avLst/>
          </a:prstGeom>
          <a:noFill/>
        </p:spPr>
        <p:txBody>
          <a:bodyPr wrap="square" rtlCol="0">
            <a:spAutoFit/>
          </a:bodyPr>
          <a:lstStyle/>
          <a:p>
            <a:r>
              <a:rPr kumimoji="1" lang="en-US" altLang="zh-CN" sz="2000" b="1" dirty="0">
                <a:latin typeface="Calibri" panose="020F0502020204030204" pitchFamily="34" charset="0"/>
                <a:cs typeface="Calibri" panose="020F0502020204030204" pitchFamily="34" charset="0"/>
              </a:rPr>
              <a:t>in a bid to/ with the purpose of/ with the objective of/ aim to do/ be aimed at doing/in an effort to do/in an attempt to do... etc.</a:t>
            </a:r>
            <a:endParaRPr kumimoji="1" lang="zh-CN" altLang="en-US" sz="2000" b="1" dirty="0">
              <a:latin typeface="Calibri" panose="020F0502020204030204" pitchFamily="34" charset="0"/>
              <a:cs typeface="Calibri" panose="020F0502020204030204" pitchFamily="34" charset="0"/>
            </a:endParaRPr>
          </a:p>
        </p:txBody>
      </p:sp>
      <p:sp>
        <p:nvSpPr>
          <p:cNvPr id="33" name="内容占位符 1"/>
          <p:cNvSpPr>
            <a:spLocks noGrp="1"/>
          </p:cNvSpPr>
          <p:nvPr/>
        </p:nvSpPr>
        <p:spPr>
          <a:xfrm>
            <a:off x="138430" y="3277870"/>
            <a:ext cx="11914505" cy="3422733"/>
          </a:xfrm>
          <a:prstGeom prst="rect">
            <a:avLst/>
          </a:prstGeom>
          <a:solidFill>
            <a:schemeClr val="accent5">
              <a:lumMod val="20000"/>
              <a:lumOff val="80000"/>
            </a:schemeClr>
          </a:solidFill>
        </p:spPr>
        <p:style>
          <a:lnRef idx="3">
            <a:schemeClr val="lt1"/>
          </a:lnRef>
          <a:fillRef idx="1">
            <a:schemeClr val="accent6"/>
          </a:fillRef>
          <a:effectRef idx="1">
            <a:schemeClr val="accent6"/>
          </a:effectRef>
          <a:fontRef idx="minor">
            <a:schemeClr val="lt1"/>
          </a:fontRef>
        </p:style>
        <p:txBody>
          <a:bodyPr vert="horz" lIns="90170" tIns="46990" rIns="90170" bIns="46990" rtlCol="0">
            <a:no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9pPr>
          </a:lstStyle>
          <a:p>
            <a:pPr marL="0" algn="just">
              <a:lnSpc>
                <a:spcPts val="3380"/>
              </a:lnSpc>
              <a:spcAft>
                <a:spcPts val="0"/>
              </a:spcAft>
              <a:buClrTx/>
              <a:buSzTx/>
              <a:buFont typeface="Wingdings" panose="05000000000000000000" charset="0"/>
              <a:buChar char="l"/>
            </a:pPr>
            <a:r>
              <a:rPr lang="en-US" sz="2400" b="1" spc="0" dirty="0">
                <a:latin typeface="Calibri" panose="020F0502020204030204" pitchFamily="34" charset="0"/>
                <a:cs typeface="Calibri" panose="020F0502020204030204" pitchFamily="34" charset="0"/>
                <a:sym typeface="+mn-ea"/>
              </a:rPr>
              <a:t>In a bid t</a:t>
            </a:r>
            <a:r>
              <a:rPr sz="2400" b="1" spc="0" dirty="0">
                <a:latin typeface="Calibri" panose="020F0502020204030204" pitchFamily="34" charset="0"/>
                <a:cs typeface="Calibri" panose="020F0502020204030204" pitchFamily="34" charset="0"/>
                <a:sym typeface="+mn-ea"/>
              </a:rPr>
              <a:t>o</a:t>
            </a:r>
            <a:r>
              <a:rPr sz="2400" spc="0" dirty="0">
                <a:latin typeface="Calibri" panose="020F0502020204030204" pitchFamily="34" charset="0"/>
                <a:cs typeface="Calibri" panose="020F0502020204030204" pitchFamily="34" charset="0"/>
                <a:sym typeface="+mn-ea"/>
              </a:rPr>
              <a:t> promote students’ understanding of the significance of </a:t>
            </a:r>
            <a:r>
              <a:rPr sz="2400" b="1" spc="0" dirty="0">
                <a:latin typeface="Calibri" panose="020F0502020204030204" pitchFamily="34" charset="0"/>
                <a:cs typeface="Calibri" panose="020F0502020204030204" pitchFamily="34" charset="0"/>
                <a:sym typeface="+mn-ea"/>
              </a:rPr>
              <a:t>valuing food</a:t>
            </a:r>
            <a:r>
              <a:rPr sz="2400" spc="0" dirty="0">
                <a:latin typeface="Calibri" panose="020F0502020204030204" pitchFamily="34" charset="0"/>
                <a:cs typeface="Calibri" panose="020F0502020204030204" pitchFamily="34" charset="0"/>
                <a:sym typeface="+mn-ea"/>
              </a:rPr>
              <a:t>, our school has launched various </a:t>
            </a:r>
            <a:r>
              <a:rPr lang="en-US" sz="2400" spc="0" dirty="0">
                <a:latin typeface="Calibri" panose="020F0502020204030204" pitchFamily="34" charset="0"/>
                <a:cs typeface="Calibri" panose="020F0502020204030204" pitchFamily="34" charset="0"/>
                <a:sym typeface="+mn-ea"/>
              </a:rPr>
              <a:t>activitie</a:t>
            </a:r>
            <a:r>
              <a:rPr sz="2400" spc="0" dirty="0">
                <a:latin typeface="Calibri" panose="020F0502020204030204" pitchFamily="34" charset="0"/>
                <a:cs typeface="Calibri" panose="020F0502020204030204" pitchFamily="34" charset="0"/>
                <a:sym typeface="+mn-ea"/>
              </a:rPr>
              <a:t>s </a:t>
            </a:r>
            <a:r>
              <a:rPr sz="2400" b="1" spc="0" dirty="0">
                <a:latin typeface="Calibri" panose="020F0502020204030204" pitchFamily="34" charset="0"/>
                <a:cs typeface="Calibri" panose="020F0502020204030204" pitchFamily="34" charset="0"/>
                <a:sym typeface="+mn-ea"/>
              </a:rPr>
              <a:t>centered on </a:t>
            </a:r>
            <a:r>
              <a:rPr sz="2400" spc="0" dirty="0">
                <a:latin typeface="Calibri" panose="020F0502020204030204" pitchFamily="34" charset="0"/>
                <a:cs typeface="Calibri" panose="020F0502020204030204" pitchFamily="34" charset="0"/>
                <a:sym typeface="+mn-ea"/>
              </a:rPr>
              <a:t>conserving and appreciating food.</a:t>
            </a:r>
            <a:endParaRPr sz="2400" spc="0" dirty="0">
              <a:latin typeface="Calibri" panose="020F0502020204030204" pitchFamily="34" charset="0"/>
              <a:cs typeface="Calibri" panose="020F0502020204030204" pitchFamily="34" charset="0"/>
              <a:sym typeface="+mn-ea"/>
            </a:endParaRPr>
          </a:p>
          <a:p>
            <a:pPr marL="0" algn="just">
              <a:lnSpc>
                <a:spcPts val="3380"/>
              </a:lnSpc>
              <a:spcAft>
                <a:spcPts val="0"/>
              </a:spcAft>
              <a:buClrTx/>
              <a:buSzTx/>
              <a:buFont typeface="Wingdings" panose="05000000000000000000" charset="0"/>
              <a:buChar char="l"/>
            </a:pPr>
            <a:r>
              <a:rPr sz="2400" spc="0" dirty="0">
                <a:latin typeface="Calibri" panose="020F0502020204030204" pitchFamily="34" charset="0"/>
                <a:cs typeface="Calibri" panose="020F0502020204030204" pitchFamily="34" charset="0"/>
              </a:rPr>
              <a:t>Our school has </a:t>
            </a:r>
            <a:r>
              <a:rPr sz="2400" b="1" spc="0" dirty="0">
                <a:latin typeface="Calibri" panose="020F0502020204030204" pitchFamily="34" charset="0"/>
                <a:cs typeface="Calibri" panose="020F0502020204030204" pitchFamily="34" charset="0"/>
              </a:rPr>
              <a:t>introduced</a:t>
            </a:r>
            <a:r>
              <a:rPr sz="2400" spc="0" dirty="0">
                <a:latin typeface="Calibri" panose="020F0502020204030204" pitchFamily="34" charset="0"/>
                <a:cs typeface="Calibri" panose="020F0502020204030204" pitchFamily="34" charset="0"/>
              </a:rPr>
              <a:t> numerous activities aimed at</a:t>
            </a:r>
            <a:r>
              <a:rPr sz="2400" b="1" spc="0" dirty="0">
                <a:latin typeface="Calibri" panose="020F0502020204030204" pitchFamily="34" charset="0"/>
                <a:cs typeface="Calibri" panose="020F0502020204030204" pitchFamily="34" charset="0"/>
              </a:rPr>
              <a:t> fostering students' understanding of</a:t>
            </a:r>
            <a:r>
              <a:rPr sz="2400" spc="0" dirty="0">
                <a:latin typeface="Calibri" panose="020F0502020204030204" pitchFamily="34" charset="0"/>
                <a:cs typeface="Calibri" panose="020F0502020204030204" pitchFamily="34" charset="0"/>
              </a:rPr>
              <a:t> the value of food</a:t>
            </a:r>
            <a:r>
              <a:rPr lang="en-US" sz="2400" spc="0" dirty="0">
                <a:latin typeface="Calibri" panose="020F0502020204030204" pitchFamily="34" charset="0"/>
                <a:cs typeface="Calibri" panose="020F0502020204030204" pitchFamily="34" charset="0"/>
              </a:rPr>
              <a:t>,</a:t>
            </a:r>
            <a:r>
              <a:rPr sz="2400" spc="0" dirty="0">
                <a:latin typeface="Calibri" panose="020F0502020204030204" pitchFamily="34" charset="0"/>
                <a:cs typeface="Calibri" panose="020F0502020204030204" pitchFamily="34" charset="0"/>
              </a:rPr>
              <a:t> in an attempt to raise awareness about cherishing food.</a:t>
            </a:r>
            <a:endParaRPr sz="2400" spc="0" dirty="0">
              <a:latin typeface="Calibri" panose="020F0502020204030204" pitchFamily="34" charset="0"/>
              <a:cs typeface="Calibri" panose="020F0502020204030204" pitchFamily="34" charset="0"/>
            </a:endParaRPr>
          </a:p>
          <a:p>
            <a:pPr marL="0" indent="0" algn="just">
              <a:lnSpc>
                <a:spcPts val="3380"/>
              </a:lnSpc>
              <a:spcAft>
                <a:spcPts val="0"/>
              </a:spcAft>
              <a:buFont typeface="Wingdings" panose="05000000000000000000" charset="0"/>
              <a:buChar char="l"/>
            </a:pPr>
            <a:r>
              <a:rPr sz="2400" spc="0" dirty="0">
                <a:latin typeface="Calibri" panose="020F0502020204030204" pitchFamily="34" charset="0"/>
                <a:cs typeface="Calibri" panose="020F0502020204030204" pitchFamily="34" charset="0"/>
              </a:rPr>
              <a:t>Multiple </a:t>
            </a:r>
            <a:r>
              <a:rPr lang="en-US" sz="2400" spc="0" dirty="0">
                <a:latin typeface="Calibri" panose="020F0502020204030204" pitchFamily="34" charset="0"/>
                <a:cs typeface="Calibri" panose="020F0502020204030204" pitchFamily="34" charset="0"/>
              </a:rPr>
              <a:t>acivitie</a:t>
            </a:r>
            <a:r>
              <a:rPr sz="2400" spc="0" dirty="0">
                <a:latin typeface="Calibri" panose="020F0502020204030204" pitchFamily="34" charset="0"/>
                <a:cs typeface="Calibri" panose="020F0502020204030204" pitchFamily="34" charset="0"/>
              </a:rPr>
              <a:t>s focusing on food conservation </a:t>
            </a:r>
            <a:r>
              <a:rPr sz="2400" b="1" spc="0" dirty="0">
                <a:latin typeface="Calibri" panose="020F0502020204030204" pitchFamily="34" charset="0"/>
                <a:cs typeface="Calibri" panose="020F0502020204030204" pitchFamily="34" charset="0"/>
              </a:rPr>
              <a:t>have</a:t>
            </a:r>
            <a:r>
              <a:rPr sz="2400" spc="0" dirty="0">
                <a:latin typeface="Calibri" panose="020F0502020204030204" pitchFamily="34" charset="0"/>
                <a:cs typeface="Calibri" panose="020F0502020204030204" pitchFamily="34" charset="0"/>
              </a:rPr>
              <a:t> </a:t>
            </a:r>
            <a:r>
              <a:rPr sz="2400" b="1" spc="0" dirty="0">
                <a:latin typeface="Calibri" panose="020F0502020204030204" pitchFamily="34" charset="0"/>
                <a:cs typeface="Calibri" panose="020F0502020204030204" pitchFamily="34" charset="0"/>
              </a:rPr>
              <a:t>been implemented </a:t>
            </a:r>
            <a:r>
              <a:rPr sz="2400" spc="0" dirty="0">
                <a:latin typeface="Calibri" panose="020F0502020204030204" pitchFamily="34" charset="0"/>
                <a:cs typeface="Calibri" panose="020F0502020204030204" pitchFamily="34" charset="0"/>
              </a:rPr>
              <a:t>by our school in order to cultivate</a:t>
            </a:r>
            <a:r>
              <a:rPr sz="2400" b="1" spc="0" dirty="0">
                <a:latin typeface="Calibri" panose="020F0502020204030204" pitchFamily="34" charset="0"/>
                <a:cs typeface="Calibri" panose="020F0502020204030204" pitchFamily="34" charset="0"/>
              </a:rPr>
              <a:t> students' appreciation</a:t>
            </a:r>
            <a:r>
              <a:rPr sz="2400" spc="0" dirty="0">
                <a:latin typeface="Calibri" panose="020F0502020204030204" pitchFamily="34" charset="0"/>
                <a:cs typeface="Calibri" panose="020F0502020204030204" pitchFamily="34" charset="0"/>
              </a:rPr>
              <a:t> for food.</a:t>
            </a:r>
            <a:endParaRPr sz="2400" spc="0" dirty="0">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4">
                                            <p:txEl>
                                              <p:pRg st="0" end="0"/>
                                            </p:txEl>
                                          </p:spTgt>
                                        </p:tgtEl>
                                        <p:attrNameLst>
                                          <p:attrName>style.visibility</p:attrName>
                                        </p:attrNameLst>
                                      </p:cBhvr>
                                      <p:to>
                                        <p:strVal val="visible"/>
                                      </p:to>
                                    </p:set>
                                    <p:animEffect transition="in" filter="blinds(horizontal)">
                                      <p:cBhvr>
                                        <p:cTn id="12" dur="500"/>
                                        <p:tgtEl>
                                          <p:spTgt spid="2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5">
                                            <p:txEl>
                                              <p:pRg st="0" end="0"/>
                                            </p:txEl>
                                          </p:spTgt>
                                        </p:tgtEl>
                                        <p:attrNameLst>
                                          <p:attrName>style.visibility</p:attrName>
                                        </p:attrNameLst>
                                      </p:cBhvr>
                                      <p:to>
                                        <p:strVal val="visible"/>
                                      </p:to>
                                    </p:set>
                                    <p:animEffect transition="in" filter="blinds(horizontal)">
                                      <p:cBhvr>
                                        <p:cTn id="17" dur="500"/>
                                        <p:tgtEl>
                                          <p:spTgt spid="2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4">
                                            <p:txEl>
                                              <p:pRg st="1" end="1"/>
                                            </p:txEl>
                                          </p:spTgt>
                                        </p:tgtEl>
                                        <p:attrNameLst>
                                          <p:attrName>style.visibility</p:attrName>
                                        </p:attrNameLst>
                                      </p:cBhvr>
                                      <p:to>
                                        <p:strVal val="visible"/>
                                      </p:to>
                                    </p:set>
                                    <p:animEffect transition="in" filter="blinds(horizontal)">
                                      <p:cBhvr>
                                        <p:cTn id="22" dur="500"/>
                                        <p:tgtEl>
                                          <p:spTgt spid="2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blinds(horizontal)">
                                      <p:cBhvr>
                                        <p:cTn id="27" dur="500"/>
                                        <p:tgtEl>
                                          <p:spTgt spid="3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3">
                                            <p:txEl>
                                              <p:pRg st="0" end="0"/>
                                            </p:txEl>
                                          </p:spTgt>
                                        </p:tgtEl>
                                        <p:attrNameLst>
                                          <p:attrName>style.visibility</p:attrName>
                                        </p:attrNameLst>
                                      </p:cBhvr>
                                      <p:to>
                                        <p:strVal val="visible"/>
                                      </p:to>
                                    </p:set>
                                    <p:animEffect transition="in" filter="blinds(horizontal)">
                                      <p:cBhvr>
                                        <p:cTn id="32" dur="500"/>
                                        <p:tgtEl>
                                          <p:spTgt spid="33">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3">
                                            <p:txEl>
                                              <p:pRg st="1" end="1"/>
                                            </p:txEl>
                                          </p:spTgt>
                                        </p:tgtEl>
                                        <p:attrNameLst>
                                          <p:attrName>style.visibility</p:attrName>
                                        </p:attrNameLst>
                                      </p:cBhvr>
                                      <p:to>
                                        <p:strVal val="visible"/>
                                      </p:to>
                                    </p:set>
                                    <p:animEffect transition="in" filter="blinds(horizontal)">
                                      <p:cBhvr>
                                        <p:cTn id="37" dur="500"/>
                                        <p:tgtEl>
                                          <p:spTgt spid="33">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3">
                                            <p:txEl>
                                              <p:pRg st="2" end="2"/>
                                            </p:txEl>
                                          </p:spTgt>
                                        </p:tgtEl>
                                        <p:attrNameLst>
                                          <p:attrName>style.visibility</p:attrName>
                                        </p:attrNameLst>
                                      </p:cBhvr>
                                      <p:to>
                                        <p:strVal val="visible"/>
                                      </p:to>
                                    </p:set>
                                    <p:animEffect transition="in" filter="blinds(horizontal)">
                                      <p:cBhvr>
                                        <p:cTn id="42" dur="500"/>
                                        <p:tgtEl>
                                          <p:spTgt spid="3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文本框 58"/>
          <p:cNvSpPr txBox="1"/>
          <p:nvPr/>
        </p:nvSpPr>
        <p:spPr>
          <a:xfrm>
            <a:off x="455417" y="1106170"/>
            <a:ext cx="11281165" cy="521970"/>
          </a:xfrm>
          <a:prstGeom prst="rect">
            <a:avLst/>
          </a:prstGeom>
          <a:noFill/>
        </p:spPr>
        <p:txBody>
          <a:bodyPr wrap="square" rtlCol="0">
            <a:spAutoFit/>
          </a:bodyPr>
          <a:lstStyle/>
          <a:p>
            <a:pPr algn="just"/>
            <a:r>
              <a:rPr lang="en-US" altLang="zh-CN" sz="2800" b="1" dirty="0">
                <a:solidFill>
                  <a:srgbClr val="000000"/>
                </a:solidFill>
                <a:latin typeface="Calibri" panose="020F0502020204030204" pitchFamily="34" charset="0"/>
                <a:ea typeface="宋体" panose="02010600030101010101" pitchFamily="2" charset="-122"/>
                <a:cs typeface="Calibri" panose="020F0502020204030204" pitchFamily="34" charset="0"/>
              </a:rPr>
              <a:t>Q3:</a:t>
            </a:r>
            <a:r>
              <a:rPr lang="zh-CN" altLang="en-US" sz="2800" b="1" dirty="0">
                <a:solidFill>
                  <a:srgbClr val="000000"/>
                </a:solidFill>
                <a:latin typeface="Calibri" panose="020F0502020204030204" pitchFamily="34" charset="0"/>
                <a:ea typeface="宋体" panose="02010600030101010101" pitchFamily="2" charset="-122"/>
                <a:cs typeface="Calibri" panose="020F0502020204030204" pitchFamily="34" charset="0"/>
              </a:rPr>
              <a:t> 可以写哪些活动？为什么？</a:t>
            </a:r>
            <a:endParaRPr lang="en-US" altLang="zh-CN" sz="2800" b="1" dirty="0">
              <a:solidFill>
                <a:srgbClr val="000000"/>
              </a:solidFill>
              <a:latin typeface="Calibri" panose="020F0502020204030204" pitchFamily="34" charset="0"/>
              <a:ea typeface="宋体" panose="02010600030101010101" pitchFamily="2" charset="-122"/>
              <a:cs typeface="Calibri" panose="020F0502020204030204" pitchFamily="34" charset="0"/>
            </a:endParaRPr>
          </a:p>
        </p:txBody>
      </p:sp>
      <p:graphicFrame>
        <p:nvGraphicFramePr>
          <p:cNvPr id="60" name="表格 59"/>
          <p:cNvGraphicFramePr>
            <a:graphicFrameLocks noGrp="1"/>
          </p:cNvGraphicFramePr>
          <p:nvPr>
            <p:custDataLst>
              <p:tags r:id="rId1"/>
            </p:custDataLst>
          </p:nvPr>
        </p:nvGraphicFramePr>
        <p:xfrm>
          <a:off x="193039" y="2042198"/>
          <a:ext cx="11805920" cy="4537623"/>
        </p:xfrm>
        <a:graphic>
          <a:graphicData uri="http://schemas.openxmlformats.org/drawingml/2006/table">
            <a:tbl>
              <a:tblPr firstRow="1" bandRow="1">
                <a:effectLst/>
                <a:tableStyleId>{5940675A-B579-460E-94D1-54222C63F5DA}</a:tableStyleId>
              </a:tblPr>
              <a:tblGrid>
                <a:gridCol w="5320254"/>
                <a:gridCol w="6485666"/>
              </a:tblGrid>
              <a:tr h="4537623">
                <a:tc>
                  <a:txBody>
                    <a:bodyPr/>
                    <a:lstStyle/>
                    <a:p>
                      <a:pPr algn="just" defTabSz="914400" rtl="0" eaLnBrk="1" fontAlgn="ctr" latinLnBrk="0" hangingPunct="1">
                        <a:lnSpc>
                          <a:spcPct val="150000"/>
                        </a:lnSpc>
                        <a:buNone/>
                      </a:pPr>
                      <a:endParaRPr lang="en-US" altLang="zh-CN" sz="2800" kern="1200" dirty="0">
                        <a:solidFill>
                          <a:schemeClr val="tx1"/>
                        </a:solidFill>
                        <a:latin typeface="Arial" panose="020B0604020202020204" pitchFamily="34" charset="0"/>
                        <a:ea typeface="微软雅黑" panose="020B0503020204020204" pitchFamily="34" charset="-122"/>
                        <a:cs typeface="Arial" panose="020B0604020202020204" pitchFamily="34" charset="0"/>
                      </a:endParaRPr>
                    </a:p>
                  </a:txBody>
                  <a:tcPr vert="eaVert" anchor="ctr">
                    <a:lnL w="12700" cmpd="sng">
                      <a:solidFill>
                        <a:srgbClr val="FFFFFF"/>
                      </a:solidFill>
                    </a:lnL>
                    <a:lnR w="12700" cmpd="sng">
                      <a:solidFill>
                        <a:srgbClr val="FFFFFF"/>
                      </a:solidFill>
                    </a:lnR>
                    <a:lnT w="12700" cmpd="sng">
                      <a:solidFill>
                        <a:srgbClr val="FFFFFF"/>
                      </a:solidFill>
                    </a:lnT>
                    <a:lnB w="38100" cmpd="sng">
                      <a:solidFill>
                        <a:srgbClr val="FFFFFF"/>
                      </a:solidFill>
                    </a:lnB>
                    <a:solidFill>
                      <a:schemeClr val="accent3">
                        <a:lumMod val="20000"/>
                        <a:lumOff val="80000"/>
                      </a:schemeClr>
                    </a:solidFill>
                  </a:tcPr>
                </a:tc>
                <a:tc>
                  <a:txBody>
                    <a:bodyPr/>
                    <a:lstStyle/>
                    <a:p>
                      <a:pPr indent="0" algn="just" defTabSz="914400" rtl="0" eaLnBrk="1" fontAlgn="auto" latinLnBrk="0" hangingPunct="1">
                        <a:lnSpc>
                          <a:spcPts val="3160"/>
                        </a:lnSpc>
                        <a:buFont typeface="Arial" panose="020B0604020202020204" pitchFamily="34" charset="0"/>
                        <a:buNone/>
                      </a:pPr>
                      <a:endParaRPr lang="en-US" altLang="zh-CN" sz="2800" kern="1200" dirty="0">
                        <a:solidFill>
                          <a:schemeClr val="tx1"/>
                        </a:solidFill>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solidFill>
                      <a:srgbClr val="3275C8">
                        <a:lumMod val="20000"/>
                        <a:lumOff val="80000"/>
                      </a:srgbClr>
                    </a:solidFill>
                  </a:tcPr>
                </a:tc>
              </a:tr>
            </a:tbl>
          </a:graphicData>
        </a:graphic>
      </p:graphicFrame>
      <p:sp>
        <p:nvSpPr>
          <p:cNvPr id="61" name="文本框 60"/>
          <p:cNvSpPr txBox="1"/>
          <p:nvPr/>
        </p:nvSpPr>
        <p:spPr>
          <a:xfrm>
            <a:off x="635" y="2181860"/>
            <a:ext cx="5650230" cy="3107690"/>
          </a:xfrm>
          <a:prstGeom prst="rect">
            <a:avLst/>
          </a:prstGeom>
          <a:noFill/>
        </p:spPr>
        <p:txBody>
          <a:bodyPr wrap="square" rtlCol="0" anchor="t">
            <a:spAutoFit/>
          </a:bodyPr>
          <a:lstStyle/>
          <a:p>
            <a:pPr indent="0" algn="just">
              <a:lnSpc>
                <a:spcPct val="100000"/>
              </a:lnSpc>
              <a:buNone/>
            </a:pPr>
            <a:r>
              <a:rPr lang="en-US" altLang="zh-CN" sz="2800" dirty="0">
                <a:solidFill>
                  <a:schemeClr val="tx1"/>
                </a:solidFill>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rPr>
              <a:t>Element 1: What</a:t>
            </a:r>
            <a:endParaRPr lang="en-US" altLang="zh-CN" sz="2800" dirty="0">
              <a:solidFill>
                <a:schemeClr val="tx1"/>
              </a:solidFill>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a:p>
            <a:pPr marL="457200" indent="-457200" algn="just">
              <a:buFont typeface="Wingdings" panose="05000000000000000000" charset="0"/>
              <a:buChar char="Ø"/>
            </a:pPr>
            <a:r>
              <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rPr>
              <a:t>Activity1: poster design</a:t>
            </a:r>
            <a:endPar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a:p>
            <a:pPr marL="457200" indent="-457200" algn="just">
              <a:buFont typeface="Wingdings" panose="05000000000000000000" charset="0"/>
              <a:buChar char="Ø"/>
            </a:pPr>
            <a:endParaRPr lang="en-US" altLang="zh-CN" sz="2800" dirty="0">
              <a:solidFill>
                <a:schemeClr val="tx1"/>
              </a:solidFill>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a:p>
            <a:pPr marL="457200" indent="-457200">
              <a:buFont typeface="Wingdings" panose="05000000000000000000" charset="0"/>
              <a:buChar char="Ø"/>
            </a:pPr>
            <a:r>
              <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rPr>
              <a:t>Activity2: clean plate campaign</a:t>
            </a:r>
            <a:endPar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a:p>
            <a:pPr marL="457200" indent="-457200">
              <a:buFont typeface="Wingdings" panose="05000000000000000000" charset="0"/>
              <a:buChar char="Ø"/>
            </a:pPr>
            <a:endPar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a:p>
            <a:pPr marL="457200" indent="-457200">
              <a:buFont typeface="Wingdings" panose="05000000000000000000" charset="0"/>
              <a:buChar char="Ø"/>
            </a:pPr>
            <a:endPar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a:p>
            <a:pPr marL="457200" indent="-457200">
              <a:buFont typeface="Wingdings" panose="05000000000000000000" charset="0"/>
              <a:buChar char="Ø"/>
            </a:pPr>
            <a:r>
              <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rPr>
              <a:t>Activity3: lectures </a:t>
            </a:r>
            <a:endPar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0105" y="193052"/>
            <a:ext cx="1244189" cy="913118"/>
          </a:xfrm>
          <a:prstGeom prst="rect">
            <a:avLst/>
          </a:prstGeom>
        </p:spPr>
      </p:pic>
      <p:sp>
        <p:nvSpPr>
          <p:cNvPr id="5" name="标题 7"/>
          <p:cNvSpPr txBox="1"/>
          <p:nvPr/>
        </p:nvSpPr>
        <p:spPr>
          <a:xfrm>
            <a:off x="840105" y="335280"/>
            <a:ext cx="1244189" cy="77089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b="1" dirty="0">
                <a:solidFill>
                  <a:srgbClr val="1D11B7"/>
                </a:solidFill>
                <a:latin typeface="微软雅黑" panose="020B0503020204020204" pitchFamily="34" charset="-122"/>
                <a:ea typeface="微软雅黑" panose="020B0503020204020204" pitchFamily="34" charset="-122"/>
              </a:rPr>
              <a:t>中段</a:t>
            </a:r>
            <a:endParaRPr lang="zh-CN" altLang="en-US" sz="4000" b="1" dirty="0">
              <a:solidFill>
                <a:srgbClr val="1D11B7"/>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5478658" y="2181736"/>
            <a:ext cx="6520302" cy="3943350"/>
          </a:xfrm>
          <a:prstGeom prst="rect">
            <a:avLst/>
          </a:prstGeom>
          <a:noFill/>
        </p:spPr>
        <p:txBody>
          <a:bodyPr wrap="square">
            <a:spAutoFit/>
          </a:bodyPr>
          <a:lstStyle/>
          <a:p>
            <a:pPr indent="0" algn="just" fontAlgn="auto">
              <a:lnSpc>
                <a:spcPts val="3160"/>
              </a:lnSpc>
              <a:buFont typeface="Arial" panose="020B0604020202020204" pitchFamily="34" charset="0"/>
              <a:buNone/>
            </a:pPr>
            <a:r>
              <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rPr>
              <a:t>Element 2: Why</a:t>
            </a:r>
            <a:endPar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a:p>
            <a:pPr marL="457200" indent="-457200" algn="l">
              <a:lnSpc>
                <a:spcPct val="100000"/>
              </a:lnSpc>
              <a:buFont typeface="Wingdings" panose="05000000000000000000" charset="0"/>
              <a:buChar char="Ø"/>
            </a:pPr>
            <a:r>
              <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rPr>
              <a:t>: Students are required to craft the poster to get fully engaged.</a:t>
            </a:r>
            <a:endPar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a:p>
            <a:pPr marL="457200" indent="-457200" algn="just">
              <a:buFont typeface="Wingdings" panose="05000000000000000000" charset="0"/>
              <a:buChar char="Ø"/>
            </a:pPr>
            <a:r>
              <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rPr>
              <a:t>:</a:t>
            </a:r>
            <a:r>
              <a:rPr lang="zh-CN" altLang="en-US"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rPr>
              <a:t> </a:t>
            </a:r>
            <a:r>
              <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rPr>
              <a:t>Students realize how to conserve food in daily life through eating up or packing in canteen.</a:t>
            </a:r>
            <a:endPar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a:p>
            <a:pPr marL="457200" indent="-457200" algn="just">
              <a:buFont typeface="Wingdings" panose="05000000000000000000" charset="0"/>
              <a:buChar char="Ø"/>
            </a:pPr>
            <a:r>
              <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rPr>
              <a:t>: Students can know thrifty ways really count through lectures addressed by experts.</a:t>
            </a:r>
            <a:endParaRPr lang="en-US" altLang="zh-CN" sz="2800" dirty="0">
              <a:latin typeface="Arial" panose="020B0604020202020204" pitchFamily="34" charset="0"/>
              <a:ea typeface="微软雅黑" panose="020B0503020204020204" pitchFamily="34" charset="-122"/>
              <a:cs typeface="Arial" panose="020B0604020202020204" pitchFamily="34" charset="0"/>
              <a:sym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blinds(horizontal)">
                                      <p:cBhvr>
                                        <p:cTn id="7" dur="500"/>
                                        <p:tgtEl>
                                          <p:spTgt spid="5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1">
                                            <p:txEl>
                                              <p:pRg st="0" end="0"/>
                                            </p:txEl>
                                          </p:spTgt>
                                        </p:tgtEl>
                                        <p:attrNameLst>
                                          <p:attrName>style.visibility</p:attrName>
                                        </p:attrNameLst>
                                      </p:cBhvr>
                                      <p:to>
                                        <p:strVal val="visible"/>
                                      </p:to>
                                    </p:set>
                                    <p:animEffect transition="in" filter="blinds(horizontal)">
                                      <p:cBhvr>
                                        <p:cTn id="12" dur="500"/>
                                        <p:tgtEl>
                                          <p:spTgt spid="6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blinds(horizontal)">
                                      <p:cBhvr>
                                        <p:cTn id="17" dur="5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1">
                                            <p:txEl>
                                              <p:pRg st="1" end="1"/>
                                            </p:txEl>
                                          </p:spTgt>
                                        </p:tgtEl>
                                        <p:attrNameLst>
                                          <p:attrName>style.visibility</p:attrName>
                                        </p:attrNameLst>
                                      </p:cBhvr>
                                      <p:to>
                                        <p:strVal val="visible"/>
                                      </p:to>
                                    </p:set>
                                    <p:animEffect transition="in" filter="blinds(horizontal)">
                                      <p:cBhvr>
                                        <p:cTn id="22" dur="500"/>
                                        <p:tgtEl>
                                          <p:spTgt spid="61">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blinds(horizontal)">
                                      <p:cBhvr>
                                        <p:cTn id="27" dur="5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61">
                                            <p:txEl>
                                              <p:pRg st="3" end="3"/>
                                            </p:txEl>
                                          </p:spTgt>
                                        </p:tgtEl>
                                        <p:attrNameLst>
                                          <p:attrName>style.visibility</p:attrName>
                                        </p:attrNameLst>
                                      </p:cBhvr>
                                      <p:to>
                                        <p:strVal val="visible"/>
                                      </p:to>
                                    </p:set>
                                    <p:animEffect transition="in" filter="blinds(horizontal)">
                                      <p:cBhvr>
                                        <p:cTn id="32" dur="500"/>
                                        <p:tgtEl>
                                          <p:spTgt spid="61">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Effect transition="in" filter="blinds(horizontal)">
                                      <p:cBhvr>
                                        <p:cTn id="37" dur="500"/>
                                        <p:tgtEl>
                                          <p:spTgt spid="7">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61">
                                            <p:txEl>
                                              <p:pRg st="6" end="6"/>
                                            </p:txEl>
                                          </p:spTgt>
                                        </p:tgtEl>
                                        <p:attrNameLst>
                                          <p:attrName>style.visibility</p:attrName>
                                        </p:attrNameLst>
                                      </p:cBhvr>
                                      <p:to>
                                        <p:strVal val="visible"/>
                                      </p:to>
                                    </p:set>
                                    <p:animEffect transition="in" filter="blinds(horizontal)">
                                      <p:cBhvr>
                                        <p:cTn id="42" dur="500"/>
                                        <p:tgtEl>
                                          <p:spTgt spid="6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7">
                                            <p:txEl>
                                              <p:pRg st="3" end="3"/>
                                            </p:txEl>
                                          </p:spTgt>
                                        </p:tgtEl>
                                        <p:attrNameLst>
                                          <p:attrName>style.visibility</p:attrName>
                                        </p:attrNameLst>
                                      </p:cBhvr>
                                      <p:to>
                                        <p:strVal val="visible"/>
                                      </p:to>
                                    </p:set>
                                    <p:animEffect transition="in" filter="blinds(horizontal)">
                                      <p:cBhvr>
                                        <p:cTn id="47"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Freeform: Shape 34"/>
          <p:cNvSpPr/>
          <p:nvPr/>
        </p:nvSpPr>
        <p:spPr bwMode="auto">
          <a:xfrm>
            <a:off x="3449730" y="1717342"/>
            <a:ext cx="337485" cy="277384"/>
          </a:xfrm>
          <a:custGeom>
            <a:avLst/>
            <a:gdLst>
              <a:gd name="T0" fmla="*/ 285 w 293"/>
              <a:gd name="T1" fmla="*/ 32 h 238"/>
              <a:gd name="T2" fmla="*/ 259 w 293"/>
              <a:gd name="T3" fmla="*/ 38 h 238"/>
              <a:gd name="T4" fmla="*/ 275 w 293"/>
              <a:gd name="T5" fmla="*/ 24 h 238"/>
              <a:gd name="T6" fmla="*/ 285 w 293"/>
              <a:gd name="T7" fmla="*/ 4 h 238"/>
              <a:gd name="T8" fmla="*/ 257 w 293"/>
              <a:gd name="T9" fmla="*/ 16 h 238"/>
              <a:gd name="T10" fmla="*/ 237 w 293"/>
              <a:gd name="T11" fmla="*/ 11 h 238"/>
              <a:gd name="T12" fmla="*/ 216 w 293"/>
              <a:gd name="T13" fmla="*/ 1 h 238"/>
              <a:gd name="T14" fmla="*/ 203 w 293"/>
              <a:gd name="T15" fmla="*/ 0 h 238"/>
              <a:gd name="T16" fmla="*/ 179 w 293"/>
              <a:gd name="T17" fmla="*/ 5 h 238"/>
              <a:gd name="T18" fmla="*/ 154 w 293"/>
              <a:gd name="T19" fmla="*/ 27 h 238"/>
              <a:gd name="T20" fmla="*/ 143 w 293"/>
              <a:gd name="T21" fmla="*/ 54 h 238"/>
              <a:gd name="T22" fmla="*/ 143 w 293"/>
              <a:gd name="T23" fmla="*/ 67 h 238"/>
              <a:gd name="T24" fmla="*/ 126 w 293"/>
              <a:gd name="T25" fmla="*/ 72 h 238"/>
              <a:gd name="T26" fmla="*/ 75 w 293"/>
              <a:gd name="T27" fmla="*/ 55 h 238"/>
              <a:gd name="T28" fmla="*/ 33 w 293"/>
              <a:gd name="T29" fmla="*/ 24 h 238"/>
              <a:gd name="T30" fmla="*/ 17 w 293"/>
              <a:gd name="T31" fmla="*/ 17 h 238"/>
              <a:gd name="T32" fmla="*/ 12 w 293"/>
              <a:gd name="T33" fmla="*/ 41 h 238"/>
              <a:gd name="T34" fmla="*/ 14 w 293"/>
              <a:gd name="T35" fmla="*/ 57 h 238"/>
              <a:gd name="T36" fmla="*/ 23 w 293"/>
              <a:gd name="T37" fmla="*/ 76 h 238"/>
              <a:gd name="T38" fmla="*/ 39 w 293"/>
              <a:gd name="T39" fmla="*/ 91 h 238"/>
              <a:gd name="T40" fmla="*/ 25 w 293"/>
              <a:gd name="T41" fmla="*/ 89 h 238"/>
              <a:gd name="T42" fmla="*/ 12 w 293"/>
              <a:gd name="T43" fmla="*/ 84 h 238"/>
              <a:gd name="T44" fmla="*/ 13 w 293"/>
              <a:gd name="T45" fmla="*/ 95 h 238"/>
              <a:gd name="T46" fmla="*/ 25 w 293"/>
              <a:gd name="T47" fmla="*/ 123 h 238"/>
              <a:gd name="T48" fmla="*/ 50 w 293"/>
              <a:gd name="T49" fmla="*/ 140 h 238"/>
              <a:gd name="T50" fmla="*/ 52 w 293"/>
              <a:gd name="T51" fmla="*/ 145 h 238"/>
              <a:gd name="T52" fmla="*/ 33 w 293"/>
              <a:gd name="T53" fmla="*/ 145 h 238"/>
              <a:gd name="T54" fmla="*/ 41 w 293"/>
              <a:gd name="T55" fmla="*/ 161 h 238"/>
              <a:gd name="T56" fmla="*/ 62 w 293"/>
              <a:gd name="T57" fmla="*/ 179 h 238"/>
              <a:gd name="T58" fmla="*/ 89 w 293"/>
              <a:gd name="T59" fmla="*/ 186 h 238"/>
              <a:gd name="T60" fmla="*/ 73 w 293"/>
              <a:gd name="T61" fmla="*/ 197 h 238"/>
              <a:gd name="T62" fmla="*/ 45 w 293"/>
              <a:gd name="T63" fmla="*/ 208 h 238"/>
              <a:gd name="T64" fmla="*/ 14 w 293"/>
              <a:gd name="T65" fmla="*/ 212 h 238"/>
              <a:gd name="T66" fmla="*/ 0 w 293"/>
              <a:gd name="T67" fmla="*/ 211 h 238"/>
              <a:gd name="T68" fmla="*/ 32 w 293"/>
              <a:gd name="T69" fmla="*/ 227 h 238"/>
              <a:gd name="T70" fmla="*/ 68 w 293"/>
              <a:gd name="T71" fmla="*/ 237 h 238"/>
              <a:gd name="T72" fmla="*/ 93 w 293"/>
              <a:gd name="T73" fmla="*/ 238 h 238"/>
              <a:gd name="T74" fmla="*/ 149 w 293"/>
              <a:gd name="T75" fmla="*/ 229 h 238"/>
              <a:gd name="T76" fmla="*/ 195 w 293"/>
              <a:gd name="T77" fmla="*/ 205 h 238"/>
              <a:gd name="T78" fmla="*/ 229 w 293"/>
              <a:gd name="T79" fmla="*/ 169 h 238"/>
              <a:gd name="T80" fmla="*/ 252 w 293"/>
              <a:gd name="T81" fmla="*/ 127 h 238"/>
              <a:gd name="T82" fmla="*/ 262 w 293"/>
              <a:gd name="T83" fmla="*/ 82 h 238"/>
              <a:gd name="T84" fmla="*/ 263 w 293"/>
              <a:gd name="T85" fmla="*/ 59 h 238"/>
              <a:gd name="T86" fmla="*/ 280 w 293"/>
              <a:gd name="T87" fmla="*/ 45 h 238"/>
              <a:gd name="T88" fmla="*/ 293 w 293"/>
              <a:gd name="T89" fmla="*/ 28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93" h="238">
                <a:moveTo>
                  <a:pt x="293" y="28"/>
                </a:moveTo>
                <a:lnTo>
                  <a:pt x="293" y="28"/>
                </a:lnTo>
                <a:lnTo>
                  <a:pt x="285" y="32"/>
                </a:lnTo>
                <a:lnTo>
                  <a:pt x="277" y="34"/>
                </a:lnTo>
                <a:lnTo>
                  <a:pt x="267" y="36"/>
                </a:lnTo>
                <a:lnTo>
                  <a:pt x="259" y="38"/>
                </a:lnTo>
                <a:lnTo>
                  <a:pt x="259" y="38"/>
                </a:lnTo>
                <a:lnTo>
                  <a:pt x="267" y="31"/>
                </a:lnTo>
                <a:lnTo>
                  <a:pt x="275" y="24"/>
                </a:lnTo>
                <a:lnTo>
                  <a:pt x="281" y="14"/>
                </a:lnTo>
                <a:lnTo>
                  <a:pt x="285" y="4"/>
                </a:lnTo>
                <a:lnTo>
                  <a:pt x="285" y="4"/>
                </a:lnTo>
                <a:lnTo>
                  <a:pt x="277" y="9"/>
                </a:lnTo>
                <a:lnTo>
                  <a:pt x="266" y="13"/>
                </a:lnTo>
                <a:lnTo>
                  <a:pt x="257" y="16"/>
                </a:lnTo>
                <a:lnTo>
                  <a:pt x="247" y="18"/>
                </a:lnTo>
                <a:lnTo>
                  <a:pt x="247" y="18"/>
                </a:lnTo>
                <a:lnTo>
                  <a:pt x="237" y="11"/>
                </a:lnTo>
                <a:lnTo>
                  <a:pt x="227" y="5"/>
                </a:lnTo>
                <a:lnTo>
                  <a:pt x="222" y="3"/>
                </a:lnTo>
                <a:lnTo>
                  <a:pt x="216" y="1"/>
                </a:lnTo>
                <a:lnTo>
                  <a:pt x="209" y="0"/>
                </a:lnTo>
                <a:lnTo>
                  <a:pt x="203" y="0"/>
                </a:lnTo>
                <a:lnTo>
                  <a:pt x="203" y="0"/>
                </a:lnTo>
                <a:lnTo>
                  <a:pt x="197" y="0"/>
                </a:lnTo>
                <a:lnTo>
                  <a:pt x="191" y="1"/>
                </a:lnTo>
                <a:lnTo>
                  <a:pt x="179" y="5"/>
                </a:lnTo>
                <a:lnTo>
                  <a:pt x="169" y="10"/>
                </a:lnTo>
                <a:lnTo>
                  <a:pt x="161" y="17"/>
                </a:lnTo>
                <a:lnTo>
                  <a:pt x="154" y="27"/>
                </a:lnTo>
                <a:lnTo>
                  <a:pt x="147" y="37"/>
                </a:lnTo>
                <a:lnTo>
                  <a:pt x="144" y="48"/>
                </a:lnTo>
                <a:lnTo>
                  <a:pt x="143" y="54"/>
                </a:lnTo>
                <a:lnTo>
                  <a:pt x="143" y="60"/>
                </a:lnTo>
                <a:lnTo>
                  <a:pt x="143" y="60"/>
                </a:lnTo>
                <a:lnTo>
                  <a:pt x="143" y="67"/>
                </a:lnTo>
                <a:lnTo>
                  <a:pt x="144" y="74"/>
                </a:lnTo>
                <a:lnTo>
                  <a:pt x="144" y="74"/>
                </a:lnTo>
                <a:lnTo>
                  <a:pt x="126" y="72"/>
                </a:lnTo>
                <a:lnTo>
                  <a:pt x="108" y="68"/>
                </a:lnTo>
                <a:lnTo>
                  <a:pt x="92" y="63"/>
                </a:lnTo>
                <a:lnTo>
                  <a:pt x="75" y="55"/>
                </a:lnTo>
                <a:lnTo>
                  <a:pt x="59" y="46"/>
                </a:lnTo>
                <a:lnTo>
                  <a:pt x="45" y="36"/>
                </a:lnTo>
                <a:lnTo>
                  <a:pt x="33" y="24"/>
                </a:lnTo>
                <a:lnTo>
                  <a:pt x="20" y="11"/>
                </a:lnTo>
                <a:lnTo>
                  <a:pt x="20" y="11"/>
                </a:lnTo>
                <a:lnTo>
                  <a:pt x="17" y="17"/>
                </a:lnTo>
                <a:lnTo>
                  <a:pt x="15" y="26"/>
                </a:lnTo>
                <a:lnTo>
                  <a:pt x="13" y="33"/>
                </a:lnTo>
                <a:lnTo>
                  <a:pt x="12" y="41"/>
                </a:lnTo>
                <a:lnTo>
                  <a:pt x="12" y="41"/>
                </a:lnTo>
                <a:lnTo>
                  <a:pt x="13" y="48"/>
                </a:lnTo>
                <a:lnTo>
                  <a:pt x="14" y="57"/>
                </a:lnTo>
                <a:lnTo>
                  <a:pt x="17" y="63"/>
                </a:lnTo>
                <a:lnTo>
                  <a:pt x="20" y="70"/>
                </a:lnTo>
                <a:lnTo>
                  <a:pt x="23" y="76"/>
                </a:lnTo>
                <a:lnTo>
                  <a:pt x="28" y="81"/>
                </a:lnTo>
                <a:lnTo>
                  <a:pt x="34" y="87"/>
                </a:lnTo>
                <a:lnTo>
                  <a:pt x="39" y="91"/>
                </a:lnTo>
                <a:lnTo>
                  <a:pt x="39" y="91"/>
                </a:lnTo>
                <a:lnTo>
                  <a:pt x="32" y="91"/>
                </a:lnTo>
                <a:lnTo>
                  <a:pt x="25" y="89"/>
                </a:lnTo>
                <a:lnTo>
                  <a:pt x="18" y="87"/>
                </a:lnTo>
                <a:lnTo>
                  <a:pt x="12" y="84"/>
                </a:lnTo>
                <a:lnTo>
                  <a:pt x="12" y="84"/>
                </a:lnTo>
                <a:lnTo>
                  <a:pt x="12" y="85"/>
                </a:lnTo>
                <a:lnTo>
                  <a:pt x="12" y="85"/>
                </a:lnTo>
                <a:lnTo>
                  <a:pt x="13" y="95"/>
                </a:lnTo>
                <a:lnTo>
                  <a:pt x="16" y="105"/>
                </a:lnTo>
                <a:lnTo>
                  <a:pt x="20" y="115"/>
                </a:lnTo>
                <a:lnTo>
                  <a:pt x="25" y="123"/>
                </a:lnTo>
                <a:lnTo>
                  <a:pt x="33" y="130"/>
                </a:lnTo>
                <a:lnTo>
                  <a:pt x="41" y="136"/>
                </a:lnTo>
                <a:lnTo>
                  <a:pt x="50" y="140"/>
                </a:lnTo>
                <a:lnTo>
                  <a:pt x="60" y="143"/>
                </a:lnTo>
                <a:lnTo>
                  <a:pt x="60" y="143"/>
                </a:lnTo>
                <a:lnTo>
                  <a:pt x="52" y="145"/>
                </a:lnTo>
                <a:lnTo>
                  <a:pt x="44" y="146"/>
                </a:lnTo>
                <a:lnTo>
                  <a:pt x="44" y="146"/>
                </a:lnTo>
                <a:lnTo>
                  <a:pt x="33" y="145"/>
                </a:lnTo>
                <a:lnTo>
                  <a:pt x="33" y="145"/>
                </a:lnTo>
                <a:lnTo>
                  <a:pt x="37" y="153"/>
                </a:lnTo>
                <a:lnTo>
                  <a:pt x="41" y="161"/>
                </a:lnTo>
                <a:lnTo>
                  <a:pt x="47" y="168"/>
                </a:lnTo>
                <a:lnTo>
                  <a:pt x="54" y="175"/>
                </a:lnTo>
                <a:lnTo>
                  <a:pt x="62" y="179"/>
                </a:lnTo>
                <a:lnTo>
                  <a:pt x="71" y="183"/>
                </a:lnTo>
                <a:lnTo>
                  <a:pt x="79" y="185"/>
                </a:lnTo>
                <a:lnTo>
                  <a:pt x="89" y="186"/>
                </a:lnTo>
                <a:lnTo>
                  <a:pt x="89" y="186"/>
                </a:lnTo>
                <a:lnTo>
                  <a:pt x="81" y="192"/>
                </a:lnTo>
                <a:lnTo>
                  <a:pt x="73" y="197"/>
                </a:lnTo>
                <a:lnTo>
                  <a:pt x="64" y="201"/>
                </a:lnTo>
                <a:lnTo>
                  <a:pt x="54" y="206"/>
                </a:lnTo>
                <a:lnTo>
                  <a:pt x="45" y="208"/>
                </a:lnTo>
                <a:lnTo>
                  <a:pt x="35" y="210"/>
                </a:lnTo>
                <a:lnTo>
                  <a:pt x="25" y="212"/>
                </a:lnTo>
                <a:lnTo>
                  <a:pt x="14" y="212"/>
                </a:lnTo>
                <a:lnTo>
                  <a:pt x="14" y="212"/>
                </a:lnTo>
                <a:lnTo>
                  <a:pt x="0" y="211"/>
                </a:lnTo>
                <a:lnTo>
                  <a:pt x="0" y="211"/>
                </a:lnTo>
                <a:lnTo>
                  <a:pt x="10" y="217"/>
                </a:lnTo>
                <a:lnTo>
                  <a:pt x="21" y="222"/>
                </a:lnTo>
                <a:lnTo>
                  <a:pt x="32" y="227"/>
                </a:lnTo>
                <a:lnTo>
                  <a:pt x="44" y="231"/>
                </a:lnTo>
                <a:lnTo>
                  <a:pt x="55" y="235"/>
                </a:lnTo>
                <a:lnTo>
                  <a:pt x="68" y="237"/>
                </a:lnTo>
                <a:lnTo>
                  <a:pt x="80" y="238"/>
                </a:lnTo>
                <a:lnTo>
                  <a:pt x="93" y="238"/>
                </a:lnTo>
                <a:lnTo>
                  <a:pt x="93" y="238"/>
                </a:lnTo>
                <a:lnTo>
                  <a:pt x="112" y="237"/>
                </a:lnTo>
                <a:lnTo>
                  <a:pt x="132" y="233"/>
                </a:lnTo>
                <a:lnTo>
                  <a:pt x="149" y="229"/>
                </a:lnTo>
                <a:lnTo>
                  <a:pt x="166" y="222"/>
                </a:lnTo>
                <a:lnTo>
                  <a:pt x="180" y="215"/>
                </a:lnTo>
                <a:lnTo>
                  <a:pt x="195" y="205"/>
                </a:lnTo>
                <a:lnTo>
                  <a:pt x="207" y="194"/>
                </a:lnTo>
                <a:lnTo>
                  <a:pt x="220" y="183"/>
                </a:lnTo>
                <a:lnTo>
                  <a:pt x="229" y="169"/>
                </a:lnTo>
                <a:lnTo>
                  <a:pt x="238" y="156"/>
                </a:lnTo>
                <a:lnTo>
                  <a:pt x="246" y="141"/>
                </a:lnTo>
                <a:lnTo>
                  <a:pt x="252" y="127"/>
                </a:lnTo>
                <a:lnTo>
                  <a:pt x="257" y="112"/>
                </a:lnTo>
                <a:lnTo>
                  <a:pt x="260" y="97"/>
                </a:lnTo>
                <a:lnTo>
                  <a:pt x="262" y="82"/>
                </a:lnTo>
                <a:lnTo>
                  <a:pt x="263" y="67"/>
                </a:lnTo>
                <a:lnTo>
                  <a:pt x="263" y="67"/>
                </a:lnTo>
                <a:lnTo>
                  <a:pt x="263" y="59"/>
                </a:lnTo>
                <a:lnTo>
                  <a:pt x="263" y="59"/>
                </a:lnTo>
                <a:lnTo>
                  <a:pt x="271" y="52"/>
                </a:lnTo>
                <a:lnTo>
                  <a:pt x="280" y="45"/>
                </a:lnTo>
                <a:lnTo>
                  <a:pt x="287" y="37"/>
                </a:lnTo>
                <a:lnTo>
                  <a:pt x="293" y="28"/>
                </a:lnTo>
                <a:lnTo>
                  <a:pt x="293" y="28"/>
                </a:lnTo>
                <a:close/>
              </a:path>
            </a:pathLst>
          </a:custGeom>
          <a:solidFill>
            <a:schemeClr val="bg1"/>
          </a:solidFill>
          <a:ln>
            <a:noFill/>
          </a:ln>
        </p:spPr>
        <p:txBody>
          <a:bodyPr anchor="ctr"/>
          <a:lstStyle/>
          <a:p>
            <a:pPr algn="ctr"/>
          </a:p>
        </p:txBody>
      </p:sp>
      <p:pic>
        <p:nvPicPr>
          <p:cNvPr id="17" name="图片 1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40105" y="193052"/>
            <a:ext cx="1244189" cy="913118"/>
          </a:xfrm>
          <a:prstGeom prst="rect">
            <a:avLst/>
          </a:prstGeom>
        </p:spPr>
      </p:pic>
      <p:sp>
        <p:nvSpPr>
          <p:cNvPr id="21" name="标题 7"/>
          <p:cNvSpPr txBox="1"/>
          <p:nvPr/>
        </p:nvSpPr>
        <p:spPr>
          <a:xfrm>
            <a:off x="840105" y="335280"/>
            <a:ext cx="1244189" cy="77089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b="1" dirty="0">
                <a:solidFill>
                  <a:srgbClr val="1D11B7"/>
                </a:solidFill>
                <a:latin typeface="微软雅黑" panose="020B0503020204020204" pitchFamily="34" charset="-122"/>
                <a:ea typeface="微软雅黑" panose="020B0503020204020204" pitchFamily="34" charset="-122"/>
              </a:rPr>
              <a:t>中段</a:t>
            </a:r>
            <a:endParaRPr lang="zh-CN" altLang="en-US" sz="4000" b="1" dirty="0">
              <a:solidFill>
                <a:srgbClr val="1D11B7"/>
              </a:solidFill>
              <a:latin typeface="微软雅黑" panose="020B0503020204020204" pitchFamily="34" charset="-122"/>
              <a:ea typeface="微软雅黑" panose="020B0503020204020204" pitchFamily="34" charset="-122"/>
            </a:endParaRPr>
          </a:p>
        </p:txBody>
      </p:sp>
      <p:sp>
        <p:nvSpPr>
          <p:cNvPr id="33" name="内容占位符 1"/>
          <p:cNvSpPr>
            <a:spLocks noGrp="1"/>
          </p:cNvSpPr>
          <p:nvPr/>
        </p:nvSpPr>
        <p:spPr>
          <a:xfrm>
            <a:off x="139317" y="1260463"/>
            <a:ext cx="11914635" cy="5274322"/>
          </a:xfrm>
          <a:prstGeom prst="rect">
            <a:avLst/>
          </a:prstGeom>
          <a:solidFill>
            <a:schemeClr val="accent5">
              <a:lumMod val="20000"/>
              <a:lumOff val="80000"/>
            </a:schemeClr>
          </a:solidFill>
        </p:spPr>
        <p:style>
          <a:lnRef idx="3">
            <a:schemeClr val="lt1"/>
          </a:lnRef>
          <a:fillRef idx="1">
            <a:schemeClr val="accent6"/>
          </a:fillRef>
          <a:effectRef idx="1">
            <a:schemeClr val="accent6"/>
          </a:effectRef>
          <a:fontRef idx="minor">
            <a:schemeClr val="lt1"/>
          </a:fontRef>
        </p:style>
        <p:txBody>
          <a:bodyPr vert="horz" lIns="90170" tIns="46990" rIns="90170" bIns="46990" rtlCol="0">
            <a:no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9pPr>
          </a:lstStyle>
          <a:p>
            <a:pPr marL="0" indent="0" algn="just">
              <a:lnSpc>
                <a:spcPts val="3380"/>
              </a:lnSpc>
              <a:spcAft>
                <a:spcPts val="0"/>
              </a:spcAft>
              <a:buFont typeface="Wingdings" panose="05000000000000000000" charset="0"/>
              <a:buChar char="l"/>
            </a:pPr>
            <a:r>
              <a:rPr lang="en-US" altLang="zh-CN" sz="2800" dirty="0">
                <a:latin typeface="Calibri" panose="020F0502020204030204" pitchFamily="34" charset="0"/>
                <a:cs typeface="Calibri" panose="020F0502020204030204" pitchFamily="34" charset="0"/>
                <a:sym typeface="+mn-ea"/>
              </a:rPr>
              <a:t>A poster design activity </a:t>
            </a:r>
            <a:r>
              <a:rPr lang="en-US" altLang="zh-CN" sz="2800" b="1" dirty="0">
                <a:latin typeface="Calibri" panose="020F0502020204030204" pitchFamily="34" charset="0"/>
                <a:cs typeface="Calibri" panose="020F0502020204030204" pitchFamily="34" charset="0"/>
                <a:sym typeface="+mn-ea"/>
              </a:rPr>
              <a:t>was launched</a:t>
            </a:r>
            <a:r>
              <a:rPr lang="en-US" altLang="zh-CN" sz="2800" dirty="0">
                <a:latin typeface="Calibri" panose="020F0502020204030204" pitchFamily="34" charset="0"/>
                <a:cs typeface="Calibri" panose="020F0502020204030204" pitchFamily="34" charset="0"/>
                <a:sym typeface="+mn-ea"/>
              </a:rPr>
              <a:t>. All participants</a:t>
            </a:r>
            <a:r>
              <a:rPr lang="en-US" altLang="zh-CN" sz="2800" b="1" dirty="0">
                <a:latin typeface="Calibri" panose="020F0502020204030204" pitchFamily="34" charset="0"/>
                <a:cs typeface="Calibri" panose="020F0502020204030204" pitchFamily="34" charset="0"/>
                <a:sym typeface="+mn-ea"/>
              </a:rPr>
              <a:t> were keenly involved in</a:t>
            </a:r>
            <a:r>
              <a:rPr lang="en-US" altLang="zh-CN" sz="2800" dirty="0">
                <a:latin typeface="Calibri" panose="020F0502020204030204" pitchFamily="34" charset="0"/>
                <a:cs typeface="Calibri" panose="020F0502020204030204" pitchFamily="34" charset="0"/>
                <a:sym typeface="+mn-ea"/>
              </a:rPr>
              <a:t> crafting a poster</a:t>
            </a:r>
            <a:r>
              <a:rPr lang="en-US" altLang="zh-CN" sz="2800" b="1" dirty="0">
                <a:latin typeface="Calibri" panose="020F0502020204030204" pitchFamily="34" charset="0"/>
                <a:cs typeface="Calibri" panose="020F0502020204030204" pitchFamily="34" charset="0"/>
                <a:sym typeface="+mn-ea"/>
              </a:rPr>
              <a:t> themed </a:t>
            </a:r>
            <a:r>
              <a:rPr lang="en-US" altLang="zh-CN" sz="2800" dirty="0">
                <a:latin typeface="Calibri" panose="020F0502020204030204" pitchFamily="34" charset="0"/>
                <a:cs typeface="Calibri" panose="020F0502020204030204" pitchFamily="34" charset="0"/>
                <a:sym typeface="+mn-ea"/>
              </a:rPr>
              <a:t>on "How to Conserve Food", </a:t>
            </a:r>
            <a:r>
              <a:rPr lang="en-US" altLang="zh-CN" sz="2800" b="1" dirty="0">
                <a:latin typeface="Calibri" panose="020F0502020204030204" pitchFamily="34" charset="0"/>
                <a:cs typeface="Calibri" panose="020F0502020204030204" pitchFamily="34" charset="0"/>
                <a:sym typeface="+mn-ea"/>
              </a:rPr>
              <a:t>through which</a:t>
            </a:r>
            <a:r>
              <a:rPr lang="en-US" altLang="zh-CN" sz="2800" dirty="0">
                <a:latin typeface="Calibri" panose="020F0502020204030204" pitchFamily="34" charset="0"/>
                <a:cs typeface="Calibri" panose="020F0502020204030204" pitchFamily="34" charset="0"/>
                <a:sym typeface="+mn-ea"/>
              </a:rPr>
              <a:t> students got fully engaged.</a:t>
            </a:r>
            <a:endParaRPr lang="en-US" altLang="zh-CN" sz="2800" dirty="0">
              <a:latin typeface="Calibri" panose="020F0502020204030204" pitchFamily="34" charset="0"/>
              <a:cs typeface="Calibri" panose="020F0502020204030204" pitchFamily="34" charset="0"/>
              <a:sym typeface="+mn-ea"/>
            </a:endParaRPr>
          </a:p>
          <a:p>
            <a:pPr marL="0" indent="0" algn="just">
              <a:lnSpc>
                <a:spcPts val="3380"/>
              </a:lnSpc>
              <a:spcAft>
                <a:spcPts val="0"/>
              </a:spcAft>
              <a:buFont typeface="Wingdings" panose="05000000000000000000" charset="0"/>
              <a:buChar char="l"/>
            </a:pPr>
            <a:endParaRPr lang="en-US" altLang="zh-CN" sz="2800" dirty="0">
              <a:latin typeface="Calibri" panose="020F0502020204030204" pitchFamily="34" charset="0"/>
              <a:cs typeface="Calibri" panose="020F0502020204030204" pitchFamily="34" charset="0"/>
              <a:sym typeface="+mn-ea"/>
            </a:endParaRPr>
          </a:p>
          <a:p>
            <a:pPr marL="0" indent="0" algn="just">
              <a:lnSpc>
                <a:spcPts val="3380"/>
              </a:lnSpc>
              <a:spcAft>
                <a:spcPts val="0"/>
              </a:spcAft>
              <a:buFont typeface="Wingdings" panose="05000000000000000000" charset="0"/>
              <a:buChar char="l"/>
            </a:pPr>
            <a:r>
              <a:rPr lang="en-GB" altLang="zh-CN" sz="2800" dirty="0">
                <a:latin typeface="Calibri" panose="020F0502020204030204" pitchFamily="34" charset="0"/>
                <a:cs typeface="Calibri" panose="020F0502020204030204" pitchFamily="34" charset="0"/>
              </a:rPr>
              <a:t>Then followed the</a:t>
            </a:r>
            <a:r>
              <a:rPr lang="en-GB" altLang="zh-CN" sz="2800" b="1" dirty="0">
                <a:latin typeface="Calibri" panose="020F0502020204030204" pitchFamily="34" charset="0"/>
                <a:cs typeface="Calibri" panose="020F0502020204030204" pitchFamily="34" charset="0"/>
              </a:rPr>
              <a:t> "clean plate campaign"</a:t>
            </a:r>
            <a:r>
              <a:rPr lang="en-GB" altLang="zh-CN" sz="2800" dirty="0">
                <a:latin typeface="Calibri" panose="020F0502020204030204" pitchFamily="34" charset="0"/>
                <a:cs typeface="Calibri" panose="020F0502020204030204" pitchFamily="34" charset="0"/>
              </a:rPr>
              <a:t> held in the canteen. It was the first fifteen students who ate up the food who would</a:t>
            </a:r>
            <a:r>
              <a:rPr lang="en-GB" altLang="zh-CN" sz="2800" b="1" dirty="0">
                <a:latin typeface="Calibri" panose="020F0502020204030204" pitchFamily="34" charset="0"/>
                <a:cs typeface="Calibri" panose="020F0502020204030204" pitchFamily="34" charset="0"/>
              </a:rPr>
              <a:t> be eligible</a:t>
            </a:r>
            <a:r>
              <a:rPr lang="en-GB" altLang="zh-CN" sz="2800" dirty="0">
                <a:latin typeface="Calibri" panose="020F0502020204030204" pitchFamily="34" charset="0"/>
                <a:cs typeface="Calibri" panose="020F0502020204030204" pitchFamily="34" charset="0"/>
              </a:rPr>
              <a:t> for a</a:t>
            </a:r>
            <a:r>
              <a:rPr lang="en-GB" altLang="zh-CN" sz="2800" b="1" dirty="0">
                <a:latin typeface="Calibri" panose="020F0502020204030204" pitchFamily="34" charset="0"/>
                <a:cs typeface="Calibri" panose="020F0502020204030204" pitchFamily="34" charset="0"/>
              </a:rPr>
              <a:t> free coupon</a:t>
            </a:r>
            <a:r>
              <a:rPr lang="en-GB" altLang="zh-CN" sz="2800" dirty="0">
                <a:latin typeface="Calibri" panose="020F0502020204030204" pitchFamily="34" charset="0"/>
                <a:cs typeface="Calibri" panose="020F0502020204030204" pitchFamily="34" charset="0"/>
              </a:rPr>
              <a:t> for </a:t>
            </a:r>
            <a:r>
              <a:rPr lang="en-GB" altLang="zh-CN" sz="2800" b="1" dirty="0">
                <a:latin typeface="Calibri" panose="020F0502020204030204" pitchFamily="34" charset="0"/>
                <a:cs typeface="Calibri" panose="020F0502020204030204" pitchFamily="34" charset="0"/>
              </a:rPr>
              <a:t>a three-course </a:t>
            </a:r>
            <a:r>
              <a:rPr lang="en-GB" altLang="zh-CN" sz="2800" dirty="0">
                <a:latin typeface="Calibri" panose="020F0502020204030204" pitchFamily="34" charset="0"/>
                <a:cs typeface="Calibri" panose="020F0502020204030204" pitchFamily="34" charset="0"/>
              </a:rPr>
              <a:t>meal.</a:t>
            </a:r>
            <a:endParaRPr lang="en-GB" altLang="zh-CN" sz="2800" dirty="0">
              <a:latin typeface="Calibri" panose="020F0502020204030204" pitchFamily="34" charset="0"/>
              <a:cs typeface="Calibri" panose="020F0502020204030204" pitchFamily="34" charset="0"/>
            </a:endParaRPr>
          </a:p>
          <a:p>
            <a:pPr marL="0" indent="0" algn="just">
              <a:lnSpc>
                <a:spcPts val="3380"/>
              </a:lnSpc>
              <a:spcAft>
                <a:spcPts val="0"/>
              </a:spcAft>
              <a:buFont typeface="Wingdings" panose="05000000000000000000" charset="0"/>
              <a:buChar char="l"/>
            </a:pPr>
            <a:endParaRPr lang="en-GB" altLang="zh-CN" sz="2800" dirty="0">
              <a:latin typeface="Calibri" panose="020F0502020204030204" pitchFamily="34" charset="0"/>
              <a:cs typeface="Calibri" panose="020F0502020204030204" pitchFamily="34" charset="0"/>
            </a:endParaRPr>
          </a:p>
          <a:p>
            <a:pPr marL="0" indent="0" algn="just">
              <a:lnSpc>
                <a:spcPts val="3380"/>
              </a:lnSpc>
              <a:spcAft>
                <a:spcPts val="0"/>
              </a:spcAft>
              <a:buFont typeface="Wingdings" panose="05000000000000000000" charset="0"/>
              <a:buChar char="l"/>
            </a:pPr>
            <a:r>
              <a:rPr lang="en-GB" altLang="zh-CN" sz="2800" dirty="0">
                <a:latin typeface="Calibri" panose="020F0502020204030204" pitchFamily="34" charset="0"/>
                <a:cs typeface="Calibri" panose="020F0502020204030204" pitchFamily="34" charset="0"/>
              </a:rPr>
              <a:t>Furthermore, several lectures </a:t>
            </a:r>
            <a:r>
              <a:rPr lang="en-GB" altLang="zh-CN" sz="2800" b="1" dirty="0">
                <a:latin typeface="Calibri" panose="020F0502020204030204" pitchFamily="34" charset="0"/>
                <a:cs typeface="Calibri" panose="020F0502020204030204" pitchFamily="34" charset="0"/>
              </a:rPr>
              <a:t>regarding </a:t>
            </a:r>
            <a:r>
              <a:rPr lang="en-GB" altLang="zh-CN" sz="2800" dirty="0">
                <a:latin typeface="Calibri" panose="020F0502020204030204" pitchFamily="34" charset="0"/>
                <a:cs typeface="Calibri" panose="020F0502020204030204" pitchFamily="34" charset="0"/>
              </a:rPr>
              <a:t>the significance of food </a:t>
            </a:r>
            <a:r>
              <a:rPr lang="en-US" altLang="en-GB" sz="2800" dirty="0">
                <a:latin typeface="Calibri" panose="020F0502020204030204" pitchFamily="34" charset="0"/>
                <a:cs typeface="Calibri" panose="020F0502020204030204" pitchFamily="34" charset="0"/>
              </a:rPr>
              <a:t>saving</a:t>
            </a:r>
            <a:r>
              <a:rPr lang="en-GB" altLang="zh-CN" sz="2800" dirty="0">
                <a:latin typeface="Calibri" panose="020F0502020204030204" pitchFamily="34" charset="0"/>
                <a:cs typeface="Calibri" panose="020F0502020204030204" pitchFamily="34" charset="0"/>
              </a:rPr>
              <a:t> were launched,</a:t>
            </a:r>
            <a:r>
              <a:rPr lang="en-GB" altLang="zh-CN" sz="2800" b="1" dirty="0">
                <a:latin typeface="Calibri" panose="020F0502020204030204" pitchFamily="34" charset="0"/>
                <a:cs typeface="Calibri" panose="020F0502020204030204" pitchFamily="34" charset="0"/>
              </a:rPr>
              <a:t> enabling students to</a:t>
            </a:r>
            <a:r>
              <a:rPr lang="en-GB" altLang="zh-CN" sz="2800" dirty="0">
                <a:latin typeface="Calibri" panose="020F0502020204030204" pitchFamily="34" charset="0"/>
                <a:cs typeface="Calibri" panose="020F0502020204030204" pitchFamily="34" charset="0"/>
              </a:rPr>
              <a:t> be exposed to the idea that the thrifty method could truly </a:t>
            </a:r>
            <a:r>
              <a:rPr lang="en-GB" altLang="zh-CN" sz="2800" b="1" dirty="0">
                <a:latin typeface="Calibri" panose="020F0502020204030204" pitchFamily="34" charset="0"/>
                <a:cs typeface="Calibri" panose="020F0502020204030204" pitchFamily="34" charset="0"/>
              </a:rPr>
              <a:t>make a difference</a:t>
            </a:r>
            <a:r>
              <a:rPr lang="en-GB" altLang="zh-CN" sz="2800" dirty="0">
                <a:latin typeface="Calibri" panose="020F0502020204030204" pitchFamily="34" charset="0"/>
                <a:cs typeface="Calibri" panose="020F0502020204030204" pitchFamily="34" charset="0"/>
              </a:rPr>
              <a:t> </a:t>
            </a:r>
            <a:r>
              <a:rPr lang="en-GB" altLang="zh-CN" sz="2800" b="1" dirty="0">
                <a:latin typeface="Calibri" panose="020F0502020204030204" pitchFamily="34" charset="0"/>
                <a:cs typeface="Calibri" panose="020F0502020204030204" pitchFamily="34" charset="0"/>
              </a:rPr>
              <a:t>in</a:t>
            </a:r>
            <a:r>
              <a:rPr lang="en-GB" altLang="zh-CN" sz="2800" dirty="0">
                <a:latin typeface="Calibri" panose="020F0502020204030204" pitchFamily="34" charset="0"/>
                <a:cs typeface="Calibri" panose="020F0502020204030204" pitchFamily="34" charset="0"/>
              </a:rPr>
              <a:t> cultivating a sustainable world. </a:t>
            </a:r>
            <a:endParaRPr lang="en-GB" altLang="zh-CN" sz="2800" dirty="0">
              <a:latin typeface="Calibri" panose="020F0502020204030204" pitchFamily="34" charset="0"/>
              <a:cs typeface="Calibri" panose="020F0502020204030204" pitchFamily="34" charset="0"/>
            </a:endParaRPr>
          </a:p>
          <a:p>
            <a:pPr marL="0" indent="0" algn="just">
              <a:lnSpc>
                <a:spcPts val="3380"/>
              </a:lnSpc>
              <a:spcAft>
                <a:spcPts val="0"/>
              </a:spcAft>
              <a:buFont typeface="Wingdings" panose="05000000000000000000" charset="0"/>
              <a:buChar char="l"/>
            </a:pPr>
            <a:endParaRPr lang="en-GB" altLang="zh-CN" sz="2800" dirty="0">
              <a:latin typeface="Calibri" panose="020F0502020204030204" pitchFamily="34" charset="0"/>
              <a:cs typeface="Calibri" panose="020F0502020204030204" pitchFamily="34" charset="0"/>
            </a:endParaRPr>
          </a:p>
          <a:p>
            <a:pPr marL="0" indent="0" algn="just">
              <a:lnSpc>
                <a:spcPts val="3380"/>
              </a:lnSpc>
              <a:spcAft>
                <a:spcPts val="0"/>
              </a:spcAft>
              <a:buFont typeface="Wingdings" panose="05000000000000000000" charset="0"/>
              <a:buChar char="l"/>
            </a:pPr>
            <a:endParaRPr lang="en-GB" altLang="zh-CN" sz="2800" dirty="0">
              <a:latin typeface="Calibri" panose="020F0502020204030204" pitchFamily="34" charset="0"/>
              <a:cs typeface="Calibri" panose="020F0502020204030204" pitchFamily="34" charset="0"/>
            </a:endParaRPr>
          </a:p>
          <a:p>
            <a:pPr marL="0" indent="0" algn="just">
              <a:lnSpc>
                <a:spcPts val="3380"/>
              </a:lnSpc>
              <a:spcAft>
                <a:spcPts val="0"/>
              </a:spcAft>
              <a:buFont typeface="Wingdings" panose="05000000000000000000" charset="0"/>
              <a:buChar char="l"/>
            </a:pPr>
            <a:endParaRPr lang="en-GB" altLang="zh-CN" sz="2800" dirty="0">
              <a:latin typeface="Calibri" panose="020F0502020204030204" pitchFamily="34" charset="0"/>
              <a:cs typeface="Calibri" panose="020F0502020204030204" pitchFamily="34" charset="0"/>
            </a:endParaRPr>
          </a:p>
          <a:p>
            <a:pPr marL="0" indent="0" algn="just">
              <a:lnSpc>
                <a:spcPts val="3380"/>
              </a:lnSpc>
              <a:spcAft>
                <a:spcPts val="0"/>
              </a:spcAft>
              <a:buFont typeface="Wingdings" panose="05000000000000000000" charset="0"/>
              <a:buChar char="l"/>
            </a:pPr>
            <a:endParaRPr lang="en-US" altLang="zh-CN" sz="2800" dirty="0">
              <a:latin typeface="Calibri" panose="020F0502020204030204" pitchFamily="34" charset="0"/>
              <a:cs typeface="Calibri" panose="020F0502020204030204" pitchFamily="34" charset="0"/>
              <a:sym typeface="+mn-ea"/>
            </a:endParaRPr>
          </a:p>
        </p:txBody>
      </p:sp>
      <p:sp>
        <p:nvSpPr>
          <p:cNvPr id="2" name="文本框 1"/>
          <p:cNvSpPr txBox="1"/>
          <p:nvPr/>
        </p:nvSpPr>
        <p:spPr>
          <a:xfrm>
            <a:off x="2366047" y="335263"/>
            <a:ext cx="2505075" cy="521970"/>
          </a:xfrm>
          <a:prstGeom prst="rect">
            <a:avLst/>
          </a:prstGeom>
          <a:noFill/>
        </p:spPr>
        <p:txBody>
          <a:bodyPr wrap="none" rtlCol="0">
            <a:spAutoFit/>
          </a:bodyPr>
          <a:lstStyle/>
          <a:p>
            <a:r>
              <a:rPr kumimoji="1" lang="zh-CN" altLang="en-US" sz="2800" b="1" dirty="0">
                <a:latin typeface="Calibri" panose="020F0502020204030204" pitchFamily="34" charset="0"/>
                <a:ea typeface="宋体" panose="02010600030101010101" pitchFamily="2" charset="-122"/>
                <a:cs typeface="Calibri" panose="020F0502020204030204" pitchFamily="34" charset="0"/>
              </a:rPr>
              <a:t>活动表达</a:t>
            </a:r>
            <a:r>
              <a:rPr kumimoji="1" lang="en-US" altLang="zh-CN" sz="2800" b="1" dirty="0">
                <a:latin typeface="Calibri" panose="020F0502020204030204" pitchFamily="34" charset="0"/>
                <a:ea typeface="宋体" panose="02010600030101010101" pitchFamily="2" charset="-122"/>
                <a:cs typeface="Calibri" panose="020F0502020204030204" pitchFamily="34" charset="0"/>
              </a:rPr>
              <a:t>+</a:t>
            </a:r>
            <a:r>
              <a:rPr kumimoji="1" lang="zh-CN" altLang="en-US" sz="2800" b="1" dirty="0">
                <a:latin typeface="Calibri" panose="020F0502020204030204" pitchFamily="34" charset="0"/>
                <a:ea typeface="宋体" panose="02010600030101010101" pitchFamily="2" charset="-122"/>
                <a:cs typeface="Calibri" panose="020F0502020204030204" pitchFamily="34" charset="0"/>
              </a:rPr>
              <a:t>原因</a:t>
            </a:r>
            <a:endParaRPr kumimoji="1" lang="zh-CN" altLang="en-US" sz="2800" b="1" dirty="0">
              <a:latin typeface="Calibri" panose="020F0502020204030204" pitchFamily="34" charset="0"/>
              <a:ea typeface="宋体" panose="02010600030101010101" pitchFamily="2" charset="-122"/>
              <a:cs typeface="Calibri" panose="020F0502020204030204" pitchFamily="34" charset="0"/>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3">
                                            <p:txEl>
                                              <p:pRg st="0" end="0"/>
                                            </p:txEl>
                                          </p:spTgt>
                                        </p:tgtEl>
                                        <p:attrNameLst>
                                          <p:attrName>style.visibility</p:attrName>
                                        </p:attrNameLst>
                                      </p:cBhvr>
                                      <p:to>
                                        <p:strVal val="visible"/>
                                      </p:to>
                                    </p:set>
                                    <p:animEffect transition="in" filter="blinds(horizontal)">
                                      <p:cBhvr>
                                        <p:cTn id="7" dur="500"/>
                                        <p:tgtEl>
                                          <p:spTgt spid="3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3">
                                            <p:txEl>
                                              <p:pRg st="2" end="2"/>
                                            </p:txEl>
                                          </p:spTgt>
                                        </p:tgtEl>
                                        <p:attrNameLst>
                                          <p:attrName>style.visibility</p:attrName>
                                        </p:attrNameLst>
                                      </p:cBhvr>
                                      <p:to>
                                        <p:strVal val="visible"/>
                                      </p:to>
                                    </p:set>
                                    <p:animEffect transition="in" filter="blinds(horizontal)">
                                      <p:cBhvr>
                                        <p:cTn id="12" dur="500"/>
                                        <p:tgtEl>
                                          <p:spTgt spid="3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3">
                                            <p:txEl>
                                              <p:pRg st="4" end="4"/>
                                            </p:txEl>
                                          </p:spTgt>
                                        </p:tgtEl>
                                        <p:attrNameLst>
                                          <p:attrName>style.visibility</p:attrName>
                                        </p:attrNameLst>
                                      </p:cBhvr>
                                      <p:to>
                                        <p:strVal val="visible"/>
                                      </p:to>
                                    </p:set>
                                    <p:animEffect transition="in" filter="blinds(horizontal)">
                                      <p:cBhvr>
                                        <p:cTn id="17" dur="500"/>
                                        <p:tgtEl>
                                          <p:spTgt spid="3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Freeform: Shape 34"/>
          <p:cNvSpPr/>
          <p:nvPr/>
        </p:nvSpPr>
        <p:spPr bwMode="auto">
          <a:xfrm>
            <a:off x="3449730" y="1717342"/>
            <a:ext cx="337485" cy="277384"/>
          </a:xfrm>
          <a:custGeom>
            <a:avLst/>
            <a:gdLst>
              <a:gd name="T0" fmla="*/ 285 w 293"/>
              <a:gd name="T1" fmla="*/ 32 h 238"/>
              <a:gd name="T2" fmla="*/ 259 w 293"/>
              <a:gd name="T3" fmla="*/ 38 h 238"/>
              <a:gd name="T4" fmla="*/ 275 w 293"/>
              <a:gd name="T5" fmla="*/ 24 h 238"/>
              <a:gd name="T6" fmla="*/ 285 w 293"/>
              <a:gd name="T7" fmla="*/ 4 h 238"/>
              <a:gd name="T8" fmla="*/ 257 w 293"/>
              <a:gd name="T9" fmla="*/ 16 h 238"/>
              <a:gd name="T10" fmla="*/ 237 w 293"/>
              <a:gd name="T11" fmla="*/ 11 h 238"/>
              <a:gd name="T12" fmla="*/ 216 w 293"/>
              <a:gd name="T13" fmla="*/ 1 h 238"/>
              <a:gd name="T14" fmla="*/ 203 w 293"/>
              <a:gd name="T15" fmla="*/ 0 h 238"/>
              <a:gd name="T16" fmla="*/ 179 w 293"/>
              <a:gd name="T17" fmla="*/ 5 h 238"/>
              <a:gd name="T18" fmla="*/ 154 w 293"/>
              <a:gd name="T19" fmla="*/ 27 h 238"/>
              <a:gd name="T20" fmla="*/ 143 w 293"/>
              <a:gd name="T21" fmla="*/ 54 h 238"/>
              <a:gd name="T22" fmla="*/ 143 w 293"/>
              <a:gd name="T23" fmla="*/ 67 h 238"/>
              <a:gd name="T24" fmla="*/ 126 w 293"/>
              <a:gd name="T25" fmla="*/ 72 h 238"/>
              <a:gd name="T26" fmla="*/ 75 w 293"/>
              <a:gd name="T27" fmla="*/ 55 h 238"/>
              <a:gd name="T28" fmla="*/ 33 w 293"/>
              <a:gd name="T29" fmla="*/ 24 h 238"/>
              <a:gd name="T30" fmla="*/ 17 w 293"/>
              <a:gd name="T31" fmla="*/ 17 h 238"/>
              <a:gd name="T32" fmla="*/ 12 w 293"/>
              <a:gd name="T33" fmla="*/ 41 h 238"/>
              <a:gd name="T34" fmla="*/ 14 w 293"/>
              <a:gd name="T35" fmla="*/ 57 h 238"/>
              <a:gd name="T36" fmla="*/ 23 w 293"/>
              <a:gd name="T37" fmla="*/ 76 h 238"/>
              <a:gd name="T38" fmla="*/ 39 w 293"/>
              <a:gd name="T39" fmla="*/ 91 h 238"/>
              <a:gd name="T40" fmla="*/ 25 w 293"/>
              <a:gd name="T41" fmla="*/ 89 h 238"/>
              <a:gd name="T42" fmla="*/ 12 w 293"/>
              <a:gd name="T43" fmla="*/ 84 h 238"/>
              <a:gd name="T44" fmla="*/ 13 w 293"/>
              <a:gd name="T45" fmla="*/ 95 h 238"/>
              <a:gd name="T46" fmla="*/ 25 w 293"/>
              <a:gd name="T47" fmla="*/ 123 h 238"/>
              <a:gd name="T48" fmla="*/ 50 w 293"/>
              <a:gd name="T49" fmla="*/ 140 h 238"/>
              <a:gd name="T50" fmla="*/ 52 w 293"/>
              <a:gd name="T51" fmla="*/ 145 h 238"/>
              <a:gd name="T52" fmla="*/ 33 w 293"/>
              <a:gd name="T53" fmla="*/ 145 h 238"/>
              <a:gd name="T54" fmla="*/ 41 w 293"/>
              <a:gd name="T55" fmla="*/ 161 h 238"/>
              <a:gd name="T56" fmla="*/ 62 w 293"/>
              <a:gd name="T57" fmla="*/ 179 h 238"/>
              <a:gd name="T58" fmla="*/ 89 w 293"/>
              <a:gd name="T59" fmla="*/ 186 h 238"/>
              <a:gd name="T60" fmla="*/ 73 w 293"/>
              <a:gd name="T61" fmla="*/ 197 h 238"/>
              <a:gd name="T62" fmla="*/ 45 w 293"/>
              <a:gd name="T63" fmla="*/ 208 h 238"/>
              <a:gd name="T64" fmla="*/ 14 w 293"/>
              <a:gd name="T65" fmla="*/ 212 h 238"/>
              <a:gd name="T66" fmla="*/ 0 w 293"/>
              <a:gd name="T67" fmla="*/ 211 h 238"/>
              <a:gd name="T68" fmla="*/ 32 w 293"/>
              <a:gd name="T69" fmla="*/ 227 h 238"/>
              <a:gd name="T70" fmla="*/ 68 w 293"/>
              <a:gd name="T71" fmla="*/ 237 h 238"/>
              <a:gd name="T72" fmla="*/ 93 w 293"/>
              <a:gd name="T73" fmla="*/ 238 h 238"/>
              <a:gd name="T74" fmla="*/ 149 w 293"/>
              <a:gd name="T75" fmla="*/ 229 h 238"/>
              <a:gd name="T76" fmla="*/ 195 w 293"/>
              <a:gd name="T77" fmla="*/ 205 h 238"/>
              <a:gd name="T78" fmla="*/ 229 w 293"/>
              <a:gd name="T79" fmla="*/ 169 h 238"/>
              <a:gd name="T80" fmla="*/ 252 w 293"/>
              <a:gd name="T81" fmla="*/ 127 h 238"/>
              <a:gd name="T82" fmla="*/ 262 w 293"/>
              <a:gd name="T83" fmla="*/ 82 h 238"/>
              <a:gd name="T84" fmla="*/ 263 w 293"/>
              <a:gd name="T85" fmla="*/ 59 h 238"/>
              <a:gd name="T86" fmla="*/ 280 w 293"/>
              <a:gd name="T87" fmla="*/ 45 h 238"/>
              <a:gd name="T88" fmla="*/ 293 w 293"/>
              <a:gd name="T89" fmla="*/ 28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93" h="238">
                <a:moveTo>
                  <a:pt x="293" y="28"/>
                </a:moveTo>
                <a:lnTo>
                  <a:pt x="293" y="28"/>
                </a:lnTo>
                <a:lnTo>
                  <a:pt x="285" y="32"/>
                </a:lnTo>
                <a:lnTo>
                  <a:pt x="277" y="34"/>
                </a:lnTo>
                <a:lnTo>
                  <a:pt x="267" y="36"/>
                </a:lnTo>
                <a:lnTo>
                  <a:pt x="259" y="38"/>
                </a:lnTo>
                <a:lnTo>
                  <a:pt x="259" y="38"/>
                </a:lnTo>
                <a:lnTo>
                  <a:pt x="267" y="31"/>
                </a:lnTo>
                <a:lnTo>
                  <a:pt x="275" y="24"/>
                </a:lnTo>
                <a:lnTo>
                  <a:pt x="281" y="14"/>
                </a:lnTo>
                <a:lnTo>
                  <a:pt x="285" y="4"/>
                </a:lnTo>
                <a:lnTo>
                  <a:pt x="285" y="4"/>
                </a:lnTo>
                <a:lnTo>
                  <a:pt x="277" y="9"/>
                </a:lnTo>
                <a:lnTo>
                  <a:pt x="266" y="13"/>
                </a:lnTo>
                <a:lnTo>
                  <a:pt x="257" y="16"/>
                </a:lnTo>
                <a:lnTo>
                  <a:pt x="247" y="18"/>
                </a:lnTo>
                <a:lnTo>
                  <a:pt x="247" y="18"/>
                </a:lnTo>
                <a:lnTo>
                  <a:pt x="237" y="11"/>
                </a:lnTo>
                <a:lnTo>
                  <a:pt x="227" y="5"/>
                </a:lnTo>
                <a:lnTo>
                  <a:pt x="222" y="3"/>
                </a:lnTo>
                <a:lnTo>
                  <a:pt x="216" y="1"/>
                </a:lnTo>
                <a:lnTo>
                  <a:pt x="209" y="0"/>
                </a:lnTo>
                <a:lnTo>
                  <a:pt x="203" y="0"/>
                </a:lnTo>
                <a:lnTo>
                  <a:pt x="203" y="0"/>
                </a:lnTo>
                <a:lnTo>
                  <a:pt x="197" y="0"/>
                </a:lnTo>
                <a:lnTo>
                  <a:pt x="191" y="1"/>
                </a:lnTo>
                <a:lnTo>
                  <a:pt x="179" y="5"/>
                </a:lnTo>
                <a:lnTo>
                  <a:pt x="169" y="10"/>
                </a:lnTo>
                <a:lnTo>
                  <a:pt x="161" y="17"/>
                </a:lnTo>
                <a:lnTo>
                  <a:pt x="154" y="27"/>
                </a:lnTo>
                <a:lnTo>
                  <a:pt x="147" y="37"/>
                </a:lnTo>
                <a:lnTo>
                  <a:pt x="144" y="48"/>
                </a:lnTo>
                <a:lnTo>
                  <a:pt x="143" y="54"/>
                </a:lnTo>
                <a:lnTo>
                  <a:pt x="143" y="60"/>
                </a:lnTo>
                <a:lnTo>
                  <a:pt x="143" y="60"/>
                </a:lnTo>
                <a:lnTo>
                  <a:pt x="143" y="67"/>
                </a:lnTo>
                <a:lnTo>
                  <a:pt x="144" y="74"/>
                </a:lnTo>
                <a:lnTo>
                  <a:pt x="144" y="74"/>
                </a:lnTo>
                <a:lnTo>
                  <a:pt x="126" y="72"/>
                </a:lnTo>
                <a:lnTo>
                  <a:pt x="108" y="68"/>
                </a:lnTo>
                <a:lnTo>
                  <a:pt x="92" y="63"/>
                </a:lnTo>
                <a:lnTo>
                  <a:pt x="75" y="55"/>
                </a:lnTo>
                <a:lnTo>
                  <a:pt x="59" y="46"/>
                </a:lnTo>
                <a:lnTo>
                  <a:pt x="45" y="36"/>
                </a:lnTo>
                <a:lnTo>
                  <a:pt x="33" y="24"/>
                </a:lnTo>
                <a:lnTo>
                  <a:pt x="20" y="11"/>
                </a:lnTo>
                <a:lnTo>
                  <a:pt x="20" y="11"/>
                </a:lnTo>
                <a:lnTo>
                  <a:pt x="17" y="17"/>
                </a:lnTo>
                <a:lnTo>
                  <a:pt x="15" y="26"/>
                </a:lnTo>
                <a:lnTo>
                  <a:pt x="13" y="33"/>
                </a:lnTo>
                <a:lnTo>
                  <a:pt x="12" y="41"/>
                </a:lnTo>
                <a:lnTo>
                  <a:pt x="12" y="41"/>
                </a:lnTo>
                <a:lnTo>
                  <a:pt x="13" y="48"/>
                </a:lnTo>
                <a:lnTo>
                  <a:pt x="14" y="57"/>
                </a:lnTo>
                <a:lnTo>
                  <a:pt x="17" y="63"/>
                </a:lnTo>
                <a:lnTo>
                  <a:pt x="20" y="70"/>
                </a:lnTo>
                <a:lnTo>
                  <a:pt x="23" y="76"/>
                </a:lnTo>
                <a:lnTo>
                  <a:pt x="28" y="81"/>
                </a:lnTo>
                <a:lnTo>
                  <a:pt x="34" y="87"/>
                </a:lnTo>
                <a:lnTo>
                  <a:pt x="39" y="91"/>
                </a:lnTo>
                <a:lnTo>
                  <a:pt x="39" y="91"/>
                </a:lnTo>
                <a:lnTo>
                  <a:pt x="32" y="91"/>
                </a:lnTo>
                <a:lnTo>
                  <a:pt x="25" y="89"/>
                </a:lnTo>
                <a:lnTo>
                  <a:pt x="18" y="87"/>
                </a:lnTo>
                <a:lnTo>
                  <a:pt x="12" y="84"/>
                </a:lnTo>
                <a:lnTo>
                  <a:pt x="12" y="84"/>
                </a:lnTo>
                <a:lnTo>
                  <a:pt x="12" y="85"/>
                </a:lnTo>
                <a:lnTo>
                  <a:pt x="12" y="85"/>
                </a:lnTo>
                <a:lnTo>
                  <a:pt x="13" y="95"/>
                </a:lnTo>
                <a:lnTo>
                  <a:pt x="16" y="105"/>
                </a:lnTo>
                <a:lnTo>
                  <a:pt x="20" y="115"/>
                </a:lnTo>
                <a:lnTo>
                  <a:pt x="25" y="123"/>
                </a:lnTo>
                <a:lnTo>
                  <a:pt x="33" y="130"/>
                </a:lnTo>
                <a:lnTo>
                  <a:pt x="41" y="136"/>
                </a:lnTo>
                <a:lnTo>
                  <a:pt x="50" y="140"/>
                </a:lnTo>
                <a:lnTo>
                  <a:pt x="60" y="143"/>
                </a:lnTo>
                <a:lnTo>
                  <a:pt x="60" y="143"/>
                </a:lnTo>
                <a:lnTo>
                  <a:pt x="52" y="145"/>
                </a:lnTo>
                <a:lnTo>
                  <a:pt x="44" y="146"/>
                </a:lnTo>
                <a:lnTo>
                  <a:pt x="44" y="146"/>
                </a:lnTo>
                <a:lnTo>
                  <a:pt x="33" y="145"/>
                </a:lnTo>
                <a:lnTo>
                  <a:pt x="33" y="145"/>
                </a:lnTo>
                <a:lnTo>
                  <a:pt x="37" y="153"/>
                </a:lnTo>
                <a:lnTo>
                  <a:pt x="41" y="161"/>
                </a:lnTo>
                <a:lnTo>
                  <a:pt x="47" y="168"/>
                </a:lnTo>
                <a:lnTo>
                  <a:pt x="54" y="175"/>
                </a:lnTo>
                <a:lnTo>
                  <a:pt x="62" y="179"/>
                </a:lnTo>
                <a:lnTo>
                  <a:pt x="71" y="183"/>
                </a:lnTo>
                <a:lnTo>
                  <a:pt x="79" y="185"/>
                </a:lnTo>
                <a:lnTo>
                  <a:pt x="89" y="186"/>
                </a:lnTo>
                <a:lnTo>
                  <a:pt x="89" y="186"/>
                </a:lnTo>
                <a:lnTo>
                  <a:pt x="81" y="192"/>
                </a:lnTo>
                <a:lnTo>
                  <a:pt x="73" y="197"/>
                </a:lnTo>
                <a:lnTo>
                  <a:pt x="64" y="201"/>
                </a:lnTo>
                <a:lnTo>
                  <a:pt x="54" y="206"/>
                </a:lnTo>
                <a:lnTo>
                  <a:pt x="45" y="208"/>
                </a:lnTo>
                <a:lnTo>
                  <a:pt x="35" y="210"/>
                </a:lnTo>
                <a:lnTo>
                  <a:pt x="25" y="212"/>
                </a:lnTo>
                <a:lnTo>
                  <a:pt x="14" y="212"/>
                </a:lnTo>
                <a:lnTo>
                  <a:pt x="14" y="212"/>
                </a:lnTo>
                <a:lnTo>
                  <a:pt x="0" y="211"/>
                </a:lnTo>
                <a:lnTo>
                  <a:pt x="0" y="211"/>
                </a:lnTo>
                <a:lnTo>
                  <a:pt x="10" y="217"/>
                </a:lnTo>
                <a:lnTo>
                  <a:pt x="21" y="222"/>
                </a:lnTo>
                <a:lnTo>
                  <a:pt x="32" y="227"/>
                </a:lnTo>
                <a:lnTo>
                  <a:pt x="44" y="231"/>
                </a:lnTo>
                <a:lnTo>
                  <a:pt x="55" y="235"/>
                </a:lnTo>
                <a:lnTo>
                  <a:pt x="68" y="237"/>
                </a:lnTo>
                <a:lnTo>
                  <a:pt x="80" y="238"/>
                </a:lnTo>
                <a:lnTo>
                  <a:pt x="93" y="238"/>
                </a:lnTo>
                <a:lnTo>
                  <a:pt x="93" y="238"/>
                </a:lnTo>
                <a:lnTo>
                  <a:pt x="112" y="237"/>
                </a:lnTo>
                <a:lnTo>
                  <a:pt x="132" y="233"/>
                </a:lnTo>
                <a:lnTo>
                  <a:pt x="149" y="229"/>
                </a:lnTo>
                <a:lnTo>
                  <a:pt x="166" y="222"/>
                </a:lnTo>
                <a:lnTo>
                  <a:pt x="180" y="215"/>
                </a:lnTo>
                <a:lnTo>
                  <a:pt x="195" y="205"/>
                </a:lnTo>
                <a:lnTo>
                  <a:pt x="207" y="194"/>
                </a:lnTo>
                <a:lnTo>
                  <a:pt x="220" y="183"/>
                </a:lnTo>
                <a:lnTo>
                  <a:pt x="229" y="169"/>
                </a:lnTo>
                <a:lnTo>
                  <a:pt x="238" y="156"/>
                </a:lnTo>
                <a:lnTo>
                  <a:pt x="246" y="141"/>
                </a:lnTo>
                <a:lnTo>
                  <a:pt x="252" y="127"/>
                </a:lnTo>
                <a:lnTo>
                  <a:pt x="257" y="112"/>
                </a:lnTo>
                <a:lnTo>
                  <a:pt x="260" y="97"/>
                </a:lnTo>
                <a:lnTo>
                  <a:pt x="262" y="82"/>
                </a:lnTo>
                <a:lnTo>
                  <a:pt x="263" y="67"/>
                </a:lnTo>
                <a:lnTo>
                  <a:pt x="263" y="67"/>
                </a:lnTo>
                <a:lnTo>
                  <a:pt x="263" y="59"/>
                </a:lnTo>
                <a:lnTo>
                  <a:pt x="263" y="59"/>
                </a:lnTo>
                <a:lnTo>
                  <a:pt x="271" y="52"/>
                </a:lnTo>
                <a:lnTo>
                  <a:pt x="280" y="45"/>
                </a:lnTo>
                <a:lnTo>
                  <a:pt x="287" y="37"/>
                </a:lnTo>
                <a:lnTo>
                  <a:pt x="293" y="28"/>
                </a:lnTo>
                <a:lnTo>
                  <a:pt x="293" y="28"/>
                </a:lnTo>
                <a:close/>
              </a:path>
            </a:pathLst>
          </a:custGeom>
          <a:solidFill>
            <a:schemeClr val="bg1"/>
          </a:solidFill>
          <a:ln>
            <a:noFill/>
          </a:ln>
        </p:spPr>
        <p:txBody>
          <a:bodyPr anchor="ctr"/>
          <a:lstStyle/>
          <a:p>
            <a:pPr algn="ctr"/>
          </a:p>
        </p:txBody>
      </p:sp>
      <p:pic>
        <p:nvPicPr>
          <p:cNvPr id="17" name="图片 1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40105" y="193052"/>
            <a:ext cx="1244189" cy="913118"/>
          </a:xfrm>
          <a:prstGeom prst="rect">
            <a:avLst/>
          </a:prstGeom>
        </p:spPr>
      </p:pic>
      <p:sp>
        <p:nvSpPr>
          <p:cNvPr id="21" name="标题 7"/>
          <p:cNvSpPr txBox="1"/>
          <p:nvPr/>
        </p:nvSpPr>
        <p:spPr>
          <a:xfrm>
            <a:off x="840105" y="335280"/>
            <a:ext cx="1244189" cy="77089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b="1" dirty="0">
                <a:solidFill>
                  <a:srgbClr val="1D11B7"/>
                </a:solidFill>
                <a:latin typeface="微软雅黑" panose="020B0503020204020204" pitchFamily="34" charset="-122"/>
                <a:ea typeface="微软雅黑" panose="020B0503020204020204" pitchFamily="34" charset="-122"/>
              </a:rPr>
              <a:t>尾段</a:t>
            </a:r>
            <a:endParaRPr lang="zh-CN" altLang="en-US" sz="4000" b="1" dirty="0">
              <a:solidFill>
                <a:srgbClr val="1D11B7"/>
              </a:solidFill>
              <a:latin typeface="微软雅黑" panose="020B0503020204020204" pitchFamily="34" charset="-122"/>
              <a:ea typeface="微软雅黑" panose="020B0503020204020204" pitchFamily="34" charset="-122"/>
            </a:endParaRPr>
          </a:p>
        </p:txBody>
      </p:sp>
      <p:sp>
        <p:nvSpPr>
          <p:cNvPr id="24" name="文本框 23"/>
          <p:cNvSpPr txBox="1"/>
          <p:nvPr/>
        </p:nvSpPr>
        <p:spPr>
          <a:xfrm>
            <a:off x="737870" y="1031240"/>
            <a:ext cx="10262870" cy="521970"/>
          </a:xfrm>
          <a:prstGeom prst="rect">
            <a:avLst/>
          </a:prstGeom>
          <a:noFill/>
        </p:spPr>
        <p:txBody>
          <a:bodyPr wrap="square">
            <a:spAutoFit/>
          </a:bodyPr>
          <a:lstStyle/>
          <a:p>
            <a:r>
              <a:rPr lang="en-US" altLang="zh-CN" sz="2800" b="1" dirty="0">
                <a:effectLst/>
                <a:latin typeface="Calibri" panose="020F0502020204030204" pitchFamily="34" charset="0"/>
                <a:ea typeface="宋体" panose="02010600030101010101" pitchFamily="2" charset="-122"/>
                <a:cs typeface="Calibri" panose="020F0502020204030204" pitchFamily="34" charset="0"/>
              </a:rPr>
              <a:t>Q4</a:t>
            </a:r>
            <a:r>
              <a:rPr lang="zh-CN" altLang="en-US" sz="2800" b="1" dirty="0">
                <a:effectLst/>
                <a:latin typeface="Calibri" panose="020F0502020204030204" pitchFamily="34" charset="0"/>
                <a:ea typeface="宋体" panose="02010600030101010101" pitchFamily="2" charset="-122"/>
                <a:cs typeface="Calibri" panose="020F0502020204030204" pitchFamily="34" charset="0"/>
              </a:rPr>
              <a:t>：</a:t>
            </a:r>
            <a:r>
              <a:rPr lang="zh-CN" altLang="zh-CN" sz="2800" b="1" dirty="0">
                <a:latin typeface="Calibri" panose="020F0502020204030204" pitchFamily="34" charset="0"/>
                <a:ea typeface="宋体" panose="02010600030101010101" pitchFamily="2" charset="-122"/>
                <a:cs typeface="Calibri" panose="020F0502020204030204" pitchFamily="34" charset="0"/>
              </a:rPr>
              <a:t>学生对活动的评价以及学生能学到什么？ </a:t>
            </a:r>
            <a:endParaRPr lang="en-GB" altLang="zh-CN" sz="2800" b="1" dirty="0">
              <a:latin typeface="Calibri" panose="020F0502020204030204" pitchFamily="34" charset="0"/>
              <a:ea typeface="宋体" panose="02010600030101010101" pitchFamily="2" charset="-122"/>
              <a:cs typeface="Calibri" panose="020F0502020204030204" pitchFamily="34" charset="0"/>
            </a:endParaRPr>
          </a:p>
        </p:txBody>
      </p:sp>
      <p:sp>
        <p:nvSpPr>
          <p:cNvPr id="33" name="内容占位符 1"/>
          <p:cNvSpPr>
            <a:spLocks noGrp="1"/>
          </p:cNvSpPr>
          <p:nvPr/>
        </p:nvSpPr>
        <p:spPr>
          <a:xfrm>
            <a:off x="138430" y="1944370"/>
            <a:ext cx="11914505" cy="5545455"/>
          </a:xfrm>
          <a:prstGeom prst="rect">
            <a:avLst/>
          </a:prstGeom>
          <a:solidFill>
            <a:schemeClr val="accent5">
              <a:lumMod val="20000"/>
              <a:lumOff val="80000"/>
            </a:schemeClr>
          </a:solidFill>
        </p:spPr>
        <p:style>
          <a:lnRef idx="3">
            <a:schemeClr val="lt1"/>
          </a:lnRef>
          <a:fillRef idx="1">
            <a:schemeClr val="accent6"/>
          </a:fillRef>
          <a:effectRef idx="1">
            <a:schemeClr val="accent6"/>
          </a:effectRef>
          <a:fontRef idx="minor">
            <a:schemeClr val="lt1"/>
          </a:fontRef>
        </p:style>
        <p:txBody>
          <a:bodyPr vert="horz" lIns="90170" tIns="46990" rIns="90170" bIns="46990" rtlCol="0">
            <a:noAutofit/>
          </a:bodyPr>
          <a:lst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rgbClr val="000000"/>
                </a:solidFill>
                <a:uFillTx/>
                <a:latin typeface="Arial" panose="020B0604020202020204" pitchFamily="34" charset="0"/>
                <a:ea typeface="幼圆" panose="02010509060101010101" charset="-122"/>
                <a:cs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Arial" panose="020B0604020202020204" pitchFamily="34" charset="0"/>
                <a:ea typeface="微软雅黑" panose="020B0503020204020204" pitchFamily="34" charset="-122"/>
                <a:cs typeface="+mn-ea"/>
              </a:defRPr>
            </a:lvl9pPr>
          </a:lstStyle>
          <a:p>
            <a:pPr marL="0" indent="0" algn="just">
              <a:lnSpc>
                <a:spcPts val="3380"/>
              </a:lnSpc>
              <a:spcAft>
                <a:spcPts val="0"/>
              </a:spcAft>
              <a:buFont typeface="Wingdings" panose="05000000000000000000" charset="0"/>
              <a:buChar char="l"/>
            </a:pPr>
            <a:r>
              <a:rPr lang="en-US" altLang="zh-CN" sz="2800" dirty="0">
                <a:latin typeface="Calibri" panose="020F0502020204030204" pitchFamily="34" charset="0"/>
                <a:cs typeface="Calibri" panose="020F0502020204030204" pitchFamily="34" charset="0"/>
                <a:sym typeface="+mn-ea"/>
              </a:rPr>
              <a:t>Students</a:t>
            </a:r>
            <a:r>
              <a:rPr lang="en-US" altLang="zh-CN" sz="2800" b="1" dirty="0">
                <a:latin typeface="Calibri" panose="020F0502020204030204" pitchFamily="34" charset="0"/>
                <a:cs typeface="Calibri" panose="020F0502020204030204" pitchFamily="34" charset="0"/>
                <a:sym typeface="+mn-ea"/>
              </a:rPr>
              <a:t> wholeheartedly acknowledged</a:t>
            </a:r>
            <a:r>
              <a:rPr lang="en-US" altLang="zh-CN" sz="2800" dirty="0">
                <a:latin typeface="Calibri" panose="020F0502020204030204" pitchFamily="34" charset="0"/>
                <a:cs typeface="Calibri" panose="020F0502020204030204" pitchFamily="34" charset="0"/>
                <a:sym typeface="+mn-ea"/>
              </a:rPr>
              <a:t> and </a:t>
            </a:r>
            <a:r>
              <a:rPr lang="en-US" altLang="zh-CN" sz="2800" b="1" dirty="0">
                <a:latin typeface="Calibri" panose="020F0502020204030204" pitchFamily="34" charset="0"/>
                <a:cs typeface="Calibri" panose="020F0502020204030204" pitchFamily="34" charset="0"/>
                <a:sym typeface="+mn-ea"/>
              </a:rPr>
              <a:t>embraced</a:t>
            </a:r>
            <a:r>
              <a:rPr lang="en-US" altLang="zh-CN" sz="2800" dirty="0">
                <a:latin typeface="Calibri" panose="020F0502020204030204" pitchFamily="34" charset="0"/>
                <a:cs typeface="Calibri" panose="020F0502020204030204" pitchFamily="34" charset="0"/>
                <a:sym typeface="+mn-ea"/>
              </a:rPr>
              <a:t> all of the aforementioned activities, which not only provided them with</a:t>
            </a:r>
            <a:r>
              <a:rPr lang="en-US" altLang="zh-CN" sz="2800" b="1" dirty="0">
                <a:latin typeface="Calibri" panose="020F0502020204030204" pitchFamily="34" charset="0"/>
                <a:cs typeface="Calibri" panose="020F0502020204030204" pitchFamily="34" charset="0"/>
                <a:sym typeface="+mn-ea"/>
              </a:rPr>
              <a:t> a wide range of</a:t>
            </a:r>
            <a:r>
              <a:rPr lang="en-US" altLang="zh-CN" sz="2800" dirty="0">
                <a:latin typeface="Calibri" panose="020F0502020204030204" pitchFamily="34" charset="0"/>
                <a:cs typeface="Calibri" panose="020F0502020204030204" pitchFamily="34" charset="0"/>
                <a:sym typeface="+mn-ea"/>
              </a:rPr>
              <a:t> stress-relieving experiences, but also</a:t>
            </a:r>
            <a:r>
              <a:rPr lang="en-US" altLang="zh-CN" sz="2800" b="1" dirty="0">
                <a:latin typeface="Calibri" panose="020F0502020204030204" pitchFamily="34" charset="0"/>
                <a:cs typeface="Calibri" panose="020F0502020204030204" pitchFamily="34" charset="0"/>
                <a:sym typeface="+mn-ea"/>
              </a:rPr>
              <a:t> fueled </a:t>
            </a:r>
            <a:r>
              <a:rPr lang="en-US" altLang="zh-CN" sz="2800" dirty="0">
                <a:latin typeface="Calibri" panose="020F0502020204030204" pitchFamily="34" charset="0"/>
                <a:cs typeface="Calibri" panose="020F0502020204030204" pitchFamily="34" charset="0"/>
                <a:sym typeface="+mn-ea"/>
              </a:rPr>
              <a:t>their determination to save food and promote a frugal lifestyle.</a:t>
            </a:r>
            <a:endParaRPr lang="en-US" altLang="zh-CN" sz="2800" dirty="0">
              <a:latin typeface="Calibri" panose="020F0502020204030204" pitchFamily="34" charset="0"/>
              <a:cs typeface="Calibri" panose="020F0502020204030204" pitchFamily="34" charset="0"/>
              <a:sym typeface="+mn-ea"/>
            </a:endParaRPr>
          </a:p>
          <a:p>
            <a:pPr marL="0" indent="0" algn="just">
              <a:lnSpc>
                <a:spcPts val="3380"/>
              </a:lnSpc>
              <a:spcAft>
                <a:spcPts val="0"/>
              </a:spcAft>
              <a:buFont typeface="Wingdings" panose="05000000000000000000" charset="0"/>
              <a:buChar char="l"/>
            </a:pPr>
            <a:r>
              <a:rPr sz="2800" dirty="0">
                <a:latin typeface="Calibri" panose="020F0502020204030204" pitchFamily="34" charset="0"/>
                <a:cs typeface="Calibri" panose="020F0502020204030204" pitchFamily="34" charset="0"/>
              </a:rPr>
              <a:t>Students</a:t>
            </a:r>
            <a:r>
              <a:rPr sz="2800" b="1" dirty="0">
                <a:latin typeface="Calibri" panose="020F0502020204030204" pitchFamily="34" charset="0"/>
                <a:cs typeface="Calibri" panose="020F0502020204030204" pitchFamily="34" charset="0"/>
              </a:rPr>
              <a:t> </a:t>
            </a:r>
            <a:r>
              <a:rPr sz="2800" dirty="0">
                <a:latin typeface="Calibri" panose="020F0502020204030204" pitchFamily="34" charset="0"/>
                <a:cs typeface="Calibri" panose="020F0502020204030204" pitchFamily="34" charset="0"/>
              </a:rPr>
              <a:t>enthusiastically</a:t>
            </a:r>
            <a:r>
              <a:rPr sz="2800" b="1" dirty="0">
                <a:latin typeface="Calibri" panose="020F0502020204030204" pitchFamily="34" charset="0"/>
                <a:cs typeface="Calibri" panose="020F0502020204030204" pitchFamily="34" charset="0"/>
              </a:rPr>
              <a:t> welcomed all of the above activities, </a:t>
            </a:r>
            <a:r>
              <a:rPr sz="2800" dirty="0">
                <a:latin typeface="Calibri" panose="020F0502020204030204" pitchFamily="34" charset="0"/>
                <a:cs typeface="Calibri" panose="020F0502020204030204" pitchFamily="34" charset="0"/>
              </a:rPr>
              <a:t>which not only provided them with a variety of</a:t>
            </a:r>
            <a:r>
              <a:rPr sz="2800" b="1" dirty="0">
                <a:latin typeface="Calibri" panose="020F0502020204030204" pitchFamily="34" charset="0"/>
                <a:cs typeface="Calibri" panose="020F0502020204030204" pitchFamily="34" charset="0"/>
              </a:rPr>
              <a:t> rewarding stress-relief activities</a:t>
            </a:r>
            <a:r>
              <a:rPr sz="2800" dirty="0">
                <a:latin typeface="Calibri" panose="020F0502020204030204" pitchFamily="34" charset="0"/>
                <a:cs typeface="Calibri" panose="020F0502020204030204" pitchFamily="34" charset="0"/>
              </a:rPr>
              <a:t>, but also </a:t>
            </a:r>
            <a:r>
              <a:rPr sz="2800" b="1" dirty="0">
                <a:latin typeface="Calibri" panose="020F0502020204030204" pitchFamily="34" charset="0"/>
                <a:cs typeface="Calibri" panose="020F0502020204030204" pitchFamily="34" charset="0"/>
              </a:rPr>
              <a:t>heightened their commitment to</a:t>
            </a:r>
            <a:r>
              <a:rPr sz="2800" dirty="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saving </a:t>
            </a:r>
            <a:r>
              <a:rPr sz="2800" dirty="0">
                <a:latin typeface="Calibri" panose="020F0502020204030204" pitchFamily="34" charset="0"/>
                <a:cs typeface="Calibri" panose="020F0502020204030204" pitchFamily="34" charset="0"/>
              </a:rPr>
              <a:t>food  and the adoption of a frugal lifestyle.</a:t>
            </a:r>
            <a:endParaRPr sz="2800" dirty="0">
              <a:latin typeface="Calibri" panose="020F0502020204030204" pitchFamily="34" charset="0"/>
              <a:cs typeface="Calibri" panose="020F0502020204030204" pitchFamily="34" charset="0"/>
            </a:endParaRPr>
          </a:p>
          <a:p>
            <a:pPr marL="0" indent="0" algn="just">
              <a:lnSpc>
                <a:spcPts val="3380"/>
              </a:lnSpc>
              <a:spcAft>
                <a:spcPts val="0"/>
              </a:spcAft>
              <a:buFont typeface="Wingdings" panose="05000000000000000000" charset="0"/>
              <a:buChar char="l"/>
            </a:pPr>
            <a:r>
              <a:rPr sz="2800" dirty="0">
                <a:latin typeface="Calibri" panose="020F0502020204030204" pitchFamily="34" charset="0"/>
                <a:cs typeface="Calibri" panose="020F0502020204030204" pitchFamily="34" charset="0"/>
              </a:rPr>
              <a:t>The event undoubtedly </a:t>
            </a:r>
            <a:r>
              <a:rPr sz="2800" b="1" dirty="0">
                <a:latin typeface="Calibri" panose="020F0502020204030204" pitchFamily="34" charset="0"/>
                <a:cs typeface="Calibri" panose="020F0502020204030204" pitchFamily="34" charset="0"/>
              </a:rPr>
              <a:t>left</a:t>
            </a:r>
            <a:r>
              <a:rPr sz="2800" dirty="0">
                <a:latin typeface="Calibri" panose="020F0502020204030204" pitchFamily="34" charset="0"/>
                <a:cs typeface="Calibri" panose="020F0502020204030204" pitchFamily="34" charset="0"/>
              </a:rPr>
              <a:t> </a:t>
            </a:r>
            <a:r>
              <a:rPr sz="2800" b="1" dirty="0">
                <a:latin typeface="Calibri" panose="020F0502020204030204" pitchFamily="34" charset="0"/>
                <a:cs typeface="Calibri" panose="020F0502020204030204" pitchFamily="34" charset="0"/>
              </a:rPr>
              <a:t>an indelible impression on</a:t>
            </a:r>
            <a:r>
              <a:rPr sz="2800" dirty="0">
                <a:latin typeface="Calibri" panose="020F0502020204030204" pitchFamily="34" charset="0"/>
                <a:cs typeface="Calibri" panose="020F0502020204030204" pitchFamily="34" charset="0"/>
              </a:rPr>
              <a:t> students</a:t>
            </a:r>
            <a:r>
              <a:rPr lang="en-GB" altLang="zh-CN" sz="2800" dirty="0">
                <a:latin typeface="Calibri" panose="020F0502020204030204" pitchFamily="34" charset="0"/>
                <a:cs typeface="Calibri" panose="020F0502020204030204" pitchFamily="34" charset="0"/>
              </a:rPr>
              <a:t>.</a:t>
            </a:r>
            <a:r>
              <a:rPr lang="en-GB" altLang="zh-CN" sz="2800" b="1" dirty="0">
                <a:latin typeface="Calibri" panose="020F0502020204030204" pitchFamily="34" charset="0"/>
                <a:cs typeface="Calibri" panose="020F0502020204030204" pitchFamily="34" charset="0"/>
              </a:rPr>
              <a:t> Engaging in </a:t>
            </a:r>
            <a:r>
              <a:rPr lang="en-GB" altLang="zh-CN" sz="2800" dirty="0">
                <a:latin typeface="Calibri" panose="020F0502020204030204" pitchFamily="34" charset="0"/>
                <a:cs typeface="Calibri" panose="020F0502020204030204" pitchFamily="34" charset="0"/>
              </a:rPr>
              <a:t>these gratifying endeavors not only served as a means to </a:t>
            </a:r>
            <a:r>
              <a:rPr lang="en-GB" altLang="zh-CN" sz="2800" b="1" dirty="0">
                <a:latin typeface="Calibri" panose="020F0502020204030204" pitchFamily="34" charset="0"/>
                <a:cs typeface="Calibri" panose="020F0502020204030204" pitchFamily="34" charset="0"/>
              </a:rPr>
              <a:t>alleviate stress</a:t>
            </a:r>
            <a:r>
              <a:rPr lang="en-GB" altLang="zh-CN" sz="2800" dirty="0">
                <a:latin typeface="Calibri" panose="020F0502020204030204" pitchFamily="34" charset="0"/>
                <a:cs typeface="Calibri" panose="020F0502020204030204" pitchFamily="34" charset="0"/>
              </a:rPr>
              <a:t> but also spurred their</a:t>
            </a:r>
            <a:r>
              <a:rPr lang="en-GB" altLang="zh-CN" sz="2800" b="1" dirty="0">
                <a:latin typeface="Calibri" panose="020F0502020204030204" pitchFamily="34" charset="0"/>
                <a:cs typeface="Calibri" panose="020F0502020204030204" pitchFamily="34" charset="0"/>
              </a:rPr>
              <a:t> commitment </a:t>
            </a:r>
            <a:r>
              <a:rPr lang="en-GB" altLang="zh-CN" sz="2800" dirty="0">
                <a:latin typeface="Calibri" panose="020F0502020204030204" pitchFamily="34" charset="0"/>
                <a:cs typeface="Calibri" panose="020F0502020204030204" pitchFamily="34" charset="0"/>
              </a:rPr>
              <a:t>towards reducing food waste</a:t>
            </a:r>
            <a:r>
              <a:rPr lang="en-US" altLang="en-GB" sz="2800" dirty="0">
                <a:latin typeface="Calibri" panose="020F0502020204030204" pitchFamily="34" charset="0"/>
                <a:cs typeface="Calibri" panose="020F0502020204030204" pitchFamily="34" charset="0"/>
              </a:rPr>
              <a:t>.</a:t>
            </a:r>
            <a:endParaRPr lang="en-GB" altLang="zh-CN" sz="2800" dirty="0">
              <a:latin typeface="Calibri" panose="020F0502020204030204" pitchFamily="34" charset="0"/>
              <a:cs typeface="Calibri" panose="020F0502020204030204" pitchFamily="34" charset="0"/>
            </a:endParaRPr>
          </a:p>
          <a:p>
            <a:pPr marL="0" indent="0" algn="just">
              <a:lnSpc>
                <a:spcPts val="3380"/>
              </a:lnSpc>
              <a:spcAft>
                <a:spcPts val="0"/>
              </a:spcAft>
              <a:buNone/>
            </a:pPr>
            <a:br>
              <a:rPr lang="en-GB" altLang="zh-CN" sz="2800" dirty="0">
                <a:latin typeface="Calibri" panose="020F0502020204030204" pitchFamily="34" charset="0"/>
                <a:cs typeface="Calibri" panose="020F0502020204030204" pitchFamily="34" charset="0"/>
              </a:rPr>
            </a:br>
            <a:endParaRPr lang="en-GB" altLang="zh-CN" sz="2800" dirty="0">
              <a:latin typeface="Calibri" panose="020F0502020204030204" pitchFamily="34" charset="0"/>
              <a:cs typeface="Calibri" panose="020F0502020204030204" pitchFamily="34" charset="0"/>
            </a:endParaRPr>
          </a:p>
          <a:p>
            <a:pPr marL="0" indent="0" algn="just">
              <a:lnSpc>
                <a:spcPts val="3380"/>
              </a:lnSpc>
              <a:spcAft>
                <a:spcPts val="0"/>
              </a:spcAft>
              <a:buFont typeface="Wingdings" panose="05000000000000000000" charset="0"/>
              <a:buChar char="l"/>
            </a:pPr>
            <a:endParaRPr lang="en-US" altLang="zh-CN" sz="2800" dirty="0">
              <a:latin typeface="Calibri" panose="020F0502020204030204" pitchFamily="34" charset="0"/>
              <a:cs typeface="Calibri" panose="020F0502020204030204" pitchFamily="34" charset="0"/>
              <a:sym typeface="+mn-ea"/>
            </a:endParaRPr>
          </a:p>
        </p:txBody>
      </p:sp>
      <p:sp>
        <p:nvSpPr>
          <p:cNvPr id="2" name="文本框 1"/>
          <p:cNvSpPr txBox="1"/>
          <p:nvPr/>
        </p:nvSpPr>
        <p:spPr>
          <a:xfrm>
            <a:off x="277365" y="1471302"/>
            <a:ext cx="11914635" cy="460375"/>
          </a:xfrm>
          <a:prstGeom prst="rect">
            <a:avLst/>
          </a:prstGeom>
          <a:noFill/>
        </p:spPr>
        <p:txBody>
          <a:bodyPr wrap="square" rtlCol="0">
            <a:spAutoFit/>
          </a:bodyPr>
          <a:lstStyle/>
          <a:p>
            <a:r>
              <a:rPr kumimoji="1" lang="zh-CN" altLang="en-US" sz="2400" dirty="0" smtClean="0">
                <a:latin typeface="宋体" panose="02010600030101010101" pitchFamily="2" charset="-122"/>
                <a:ea typeface="宋体" panose="02010600030101010101" pitchFamily="2" charset="-122"/>
              </a:rPr>
              <a:t>学生对活动的反响、</a:t>
            </a:r>
            <a:r>
              <a:rPr kumimoji="1" lang="zh-CN" altLang="en-US" sz="2400" dirty="0">
                <a:latin typeface="宋体" panose="02010600030101010101" pitchFamily="2" charset="-122"/>
                <a:ea typeface="宋体" panose="02010600030101010101" pitchFamily="2" charset="-122"/>
              </a:rPr>
              <a:t>学生能在这个活动中得到的东西、学到节约这一美德</a:t>
            </a:r>
            <a:endParaRPr kumimoji="1" lang="zh-CN" altLang="en-US" sz="2400" dirty="0">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linds(horizont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animEffect transition="in" filter="blinds(horizontal)">
                                      <p:cBhvr>
                                        <p:cTn id="17" dur="500"/>
                                        <p:tgtEl>
                                          <p:spTgt spid="3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3">
                                            <p:txEl>
                                              <p:pRg st="1" end="1"/>
                                            </p:txEl>
                                          </p:spTgt>
                                        </p:tgtEl>
                                        <p:attrNameLst>
                                          <p:attrName>style.visibility</p:attrName>
                                        </p:attrNameLst>
                                      </p:cBhvr>
                                      <p:to>
                                        <p:strVal val="visible"/>
                                      </p:to>
                                    </p:set>
                                    <p:animEffect transition="in" filter="blinds(horizontal)">
                                      <p:cBhvr>
                                        <p:cTn id="22" dur="500"/>
                                        <p:tgtEl>
                                          <p:spTgt spid="3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3">
                                            <p:txEl>
                                              <p:pRg st="2" end="2"/>
                                            </p:txEl>
                                          </p:spTgt>
                                        </p:tgtEl>
                                        <p:attrNameLst>
                                          <p:attrName>style.visibility</p:attrName>
                                        </p:attrNameLst>
                                      </p:cBhvr>
                                      <p:to>
                                        <p:strVal val="visible"/>
                                      </p:to>
                                    </p:set>
                                    <p:animEffect transition="in" filter="blinds(horizontal)">
                                      <p:cBhvr>
                                        <p:cTn id="27" dur="500"/>
                                        <p:tgtEl>
                                          <p:spTgt spid="3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40105" y="193052"/>
            <a:ext cx="2306507" cy="913118"/>
          </a:xfrm>
          <a:prstGeom prst="rect">
            <a:avLst/>
          </a:prstGeom>
        </p:spPr>
      </p:pic>
      <p:sp>
        <p:nvSpPr>
          <p:cNvPr id="2" name="TextBox 1"/>
          <p:cNvSpPr txBox="1"/>
          <p:nvPr/>
        </p:nvSpPr>
        <p:spPr>
          <a:xfrm>
            <a:off x="237172" y="1106170"/>
            <a:ext cx="11717655" cy="3415030"/>
          </a:xfrm>
          <a:prstGeom prst="rect">
            <a:avLst/>
          </a:prstGeom>
          <a:noFill/>
          <a:ln>
            <a:solidFill>
              <a:schemeClr val="accent1"/>
            </a:solidFill>
          </a:ln>
        </p:spPr>
        <p:txBody>
          <a:bodyPr wrap="square" rtlCol="0">
            <a:spAutoFit/>
          </a:bodyPr>
          <a:lstStyle/>
          <a:p>
            <a:pPr indent="266700" algn="just"/>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 School witnessed numerous activities last Friday, which were held to </a:t>
            </a:r>
            <a:r>
              <a:rPr lang="en-US" altLang="zh-CN" sz="2400" b="1" kern="100" dirty="0">
                <a:effectLst/>
                <a:latin typeface="Calibri" panose="020F0502020204030204" pitchFamily="34" charset="0"/>
                <a:ea typeface="宋体" panose="02010600030101010101" pitchFamily="2" charset="-122"/>
                <a:cs typeface="Calibri" panose="020F0502020204030204" pitchFamily="34" charset="0"/>
              </a:rPr>
              <a:t>promote students’ awareness </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of the importance of valuing food.</a:t>
            </a:r>
            <a:endParaRPr lang="en-US" altLang="zh-CN" sz="2400" kern="100" dirty="0">
              <a:effectLst/>
              <a:latin typeface="Calibri" panose="020F0502020204030204" pitchFamily="34" charset="0"/>
              <a:ea typeface="宋体" panose="02010600030101010101" pitchFamily="2" charset="-122"/>
              <a:cs typeface="Calibri" panose="020F0502020204030204" pitchFamily="34" charset="0"/>
            </a:endParaRPr>
          </a:p>
          <a:p>
            <a:pPr indent="266700" algn="just"/>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Aimed at celebrating World Food Day and enhancing students’ awareness of valuing food, our school held abundant activities, ranging from experiencing the process of food preparation and learning about the issue of food waste. Via these activities, students’ awareness of the importance of valuing food has been highly improved.</a:t>
            </a:r>
            <a:endParaRPr lang="en-US" altLang="zh-CN" sz="2400" kern="100" dirty="0">
              <a:effectLst/>
              <a:latin typeface="Calibri" panose="020F0502020204030204" pitchFamily="34" charset="0"/>
              <a:ea typeface="宋体" panose="02010600030101010101" pitchFamily="2" charset="-122"/>
              <a:cs typeface="Calibri" panose="020F0502020204030204" pitchFamily="34" charset="0"/>
            </a:endParaRPr>
          </a:p>
          <a:p>
            <a:pPr indent="266700" algn="just"/>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Through these activities, not only can students learn the importance of valuing food, but they can also help us </a:t>
            </a:r>
            <a:r>
              <a:rPr lang="en-US" altLang="zh-CN" sz="2400" b="1" kern="100" dirty="0">
                <a:effectLst/>
                <a:latin typeface="Calibri" panose="020F0502020204030204" pitchFamily="34" charset="0"/>
                <a:ea typeface="宋体" panose="02010600030101010101" pitchFamily="2" charset="-122"/>
                <a:cs typeface="Calibri" panose="020F0502020204030204" pitchFamily="34" charset="0"/>
              </a:rPr>
              <a:t>cultivate the habit of</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 protecting food. It's high time that we boost our consciousness of valuing food.                                                                       (</a:t>
            </a:r>
            <a:r>
              <a:rPr lang="zh-CN" altLang="en-US" sz="2400" kern="100" dirty="0">
                <a:effectLst/>
                <a:latin typeface="Calibri" panose="020F0502020204030204" pitchFamily="34" charset="0"/>
                <a:ea typeface="宋体" panose="02010600030101010101" pitchFamily="2" charset="-122"/>
                <a:cs typeface="Calibri" panose="020F0502020204030204" pitchFamily="34" charset="0"/>
              </a:rPr>
              <a:t>高三（</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6</a:t>
            </a:r>
            <a:r>
              <a:rPr lang="zh-CN" altLang="en-US" sz="2400" kern="100" dirty="0">
                <a:effectLst/>
                <a:latin typeface="Calibri" panose="020F0502020204030204" pitchFamily="34" charset="0"/>
                <a:ea typeface="宋体" panose="02010600030101010101" pitchFamily="2" charset="-122"/>
                <a:cs typeface="Calibri" panose="020F0502020204030204" pitchFamily="34" charset="0"/>
              </a:rPr>
              <a:t>）班</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 </a:t>
            </a:r>
            <a:r>
              <a:rPr lang="zh-CN" altLang="en-US" sz="2400" kern="100" dirty="0">
                <a:effectLst/>
                <a:latin typeface="Calibri" panose="020F0502020204030204" pitchFamily="34" charset="0"/>
                <a:ea typeface="宋体" panose="02010600030101010101" pitchFamily="2" charset="-122"/>
                <a:cs typeface="Calibri" panose="020F0502020204030204" pitchFamily="34" charset="0"/>
              </a:rPr>
              <a:t>蒋宛蓉</a:t>
            </a:r>
            <a:r>
              <a:rPr lang="en-US" altLang="zh-CN" sz="2400" kern="100" dirty="0">
                <a:effectLst/>
                <a:latin typeface="Calibri" panose="020F0502020204030204" pitchFamily="34" charset="0"/>
                <a:ea typeface="宋体" panose="02010600030101010101" pitchFamily="2" charset="-122"/>
                <a:cs typeface="Calibri" panose="020F0502020204030204" pitchFamily="34" charset="0"/>
              </a:rPr>
              <a:t>)</a:t>
            </a:r>
            <a:endParaRPr lang="en-US" altLang="zh-CN" sz="2400" kern="100" dirty="0">
              <a:effectLst/>
              <a:latin typeface="Calibri" panose="020F0502020204030204" pitchFamily="34" charset="0"/>
              <a:ea typeface="宋体" panose="02010600030101010101" pitchFamily="2" charset="-122"/>
              <a:cs typeface="Calibri" panose="020F0502020204030204" pitchFamily="34" charset="0"/>
            </a:endParaRPr>
          </a:p>
        </p:txBody>
      </p:sp>
      <p:sp>
        <p:nvSpPr>
          <p:cNvPr id="4" name="标题 7"/>
          <p:cNvSpPr txBox="1"/>
          <p:nvPr/>
        </p:nvSpPr>
        <p:spPr>
          <a:xfrm>
            <a:off x="840105" y="335280"/>
            <a:ext cx="2306507" cy="77089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b="1" dirty="0">
                <a:solidFill>
                  <a:srgbClr val="1D11B7"/>
                </a:solidFill>
                <a:latin typeface="微软雅黑" panose="020B0503020204020204" pitchFamily="34" charset="-122"/>
                <a:ea typeface="微软雅黑" panose="020B0503020204020204" pitchFamily="34" charset="-122"/>
              </a:rPr>
              <a:t>学生习作</a:t>
            </a:r>
            <a:endParaRPr lang="zh-CN" altLang="en-US" sz="4000" b="1" dirty="0">
              <a:solidFill>
                <a:srgbClr val="1D11B7"/>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113982" y="4889530"/>
            <a:ext cx="11717654" cy="2122805"/>
          </a:xfrm>
          <a:prstGeom prst="rect">
            <a:avLst/>
          </a:prstGeom>
          <a:noFill/>
        </p:spPr>
        <p:txBody>
          <a:bodyPr wrap="square">
            <a:spAutoFit/>
          </a:bodyPr>
          <a:lstStyle/>
          <a:p>
            <a:pPr algn="just"/>
            <a:r>
              <a:rPr lang="en-US" altLang="zh-CN" sz="2200" kern="100" dirty="0">
                <a:effectLst/>
                <a:latin typeface="Calibri" panose="020F0502020204030204" pitchFamily="34" charset="0"/>
                <a:ea typeface="宋体" panose="02010600030101010101" pitchFamily="2" charset="-122"/>
                <a:cs typeface="Calibri" panose="020F0502020204030204" pitchFamily="34" charset="0"/>
              </a:rPr>
              <a:t>----</a:t>
            </a:r>
            <a:r>
              <a:rPr lang="zh-CN" altLang="en-US" sz="2200" kern="100" dirty="0">
                <a:effectLst/>
                <a:latin typeface="Calibri" panose="020F0502020204030204" pitchFamily="34" charset="0"/>
                <a:ea typeface="宋体" panose="02010600030101010101" pitchFamily="2" charset="-122"/>
                <a:cs typeface="Calibri" panose="020F0502020204030204" pitchFamily="34" charset="0"/>
              </a:rPr>
              <a:t>亮</a:t>
            </a:r>
            <a:r>
              <a:rPr lang="zh-CN" altLang="zh-CN" sz="2200" kern="100" dirty="0">
                <a:effectLst/>
                <a:latin typeface="Calibri" panose="020F0502020204030204" pitchFamily="34" charset="0"/>
                <a:ea typeface="宋体" panose="02010600030101010101" pitchFamily="2" charset="-122"/>
                <a:cs typeface="Calibri" panose="020F0502020204030204" pitchFamily="34" charset="0"/>
              </a:rPr>
              <a:t>点分析（结构</a:t>
            </a:r>
            <a:r>
              <a:rPr lang="en-US" altLang="zh-CN" sz="2200" kern="100" dirty="0">
                <a:effectLst/>
                <a:latin typeface="Calibri" panose="020F0502020204030204" pitchFamily="34" charset="0"/>
                <a:ea typeface="宋体" panose="02010600030101010101" pitchFamily="2" charset="-122"/>
                <a:cs typeface="Calibri" panose="020F0502020204030204" pitchFamily="34" charset="0"/>
              </a:rPr>
              <a:t>+</a:t>
            </a:r>
            <a:r>
              <a:rPr lang="zh-CN" altLang="en-US" sz="2200" kern="100" dirty="0">
                <a:effectLst/>
                <a:latin typeface="Calibri" panose="020F0502020204030204" pitchFamily="34" charset="0"/>
                <a:ea typeface="宋体" panose="02010600030101010101" pitchFamily="2" charset="-122"/>
                <a:cs typeface="Calibri" panose="020F0502020204030204" pitchFamily="34" charset="0"/>
              </a:rPr>
              <a:t>词块</a:t>
            </a:r>
            <a:r>
              <a:rPr lang="zh-CN" altLang="zh-CN" sz="2200" kern="100" dirty="0">
                <a:effectLst/>
                <a:latin typeface="Calibri" panose="020F0502020204030204" pitchFamily="34" charset="0"/>
                <a:ea typeface="宋体" panose="02010600030101010101" pitchFamily="2" charset="-122"/>
                <a:cs typeface="Calibri" panose="020F0502020204030204" pitchFamily="34" charset="0"/>
              </a:rPr>
              <a:t>）</a:t>
            </a:r>
            <a:r>
              <a:rPr lang="en-US" altLang="zh-CN" sz="2200" kern="100" dirty="0">
                <a:effectLst/>
                <a:latin typeface="Calibri" panose="020F0502020204030204" pitchFamily="34" charset="0"/>
                <a:ea typeface="宋体" panose="02010600030101010101" pitchFamily="2" charset="-122"/>
                <a:cs typeface="Calibri" panose="020F0502020204030204" pitchFamily="34" charset="0"/>
              </a:rPr>
              <a:t>&amp; </a:t>
            </a:r>
            <a:r>
              <a:rPr lang="zh-CN" altLang="en-US" sz="2200" kern="100" dirty="0">
                <a:effectLst/>
                <a:latin typeface="Calibri" panose="020F0502020204030204" pitchFamily="34" charset="0"/>
                <a:ea typeface="宋体" panose="02010600030101010101" pitchFamily="2" charset="-122"/>
                <a:cs typeface="Calibri" panose="020F0502020204030204" pitchFamily="34" charset="0"/>
              </a:rPr>
              <a:t>不足</a:t>
            </a:r>
            <a:endParaRPr lang="zh-CN" altLang="zh-CN" sz="2200" kern="100" dirty="0">
              <a:effectLst/>
              <a:latin typeface="Calibri" panose="020F0502020204030204" pitchFamily="34" charset="0"/>
              <a:ea typeface="宋体" panose="02010600030101010101" pitchFamily="2" charset="-122"/>
              <a:cs typeface="Calibri" panose="020F0502020204030204" pitchFamily="34" charset="0"/>
            </a:endParaRPr>
          </a:p>
          <a:p>
            <a:pPr algn="just"/>
            <a:r>
              <a:rPr lang="zh-CN" altLang="zh-CN" sz="2200" kern="100" dirty="0">
                <a:effectLst/>
                <a:latin typeface="Calibri" panose="020F0502020204030204" pitchFamily="34" charset="0"/>
                <a:ea typeface="等线" panose="02010600030101010101" pitchFamily="2" charset="-122"/>
                <a:cs typeface="Calibri" panose="020F0502020204030204" pitchFamily="34" charset="0"/>
              </a:rPr>
              <a:t>结构：</a:t>
            </a:r>
            <a:r>
              <a:rPr lang="en-US" altLang="zh-CN" sz="2200" kern="100" dirty="0">
                <a:effectLst/>
                <a:latin typeface="Calibri" panose="020F0502020204030204" pitchFamily="34" charset="0"/>
                <a:ea typeface="等线" panose="02010600030101010101" pitchFamily="2" charset="-122"/>
                <a:cs typeface="Calibri" panose="020F0502020204030204" pitchFamily="34" charset="0"/>
              </a:rPr>
              <a:t>1.                                               2.                                               3. </a:t>
            </a:r>
            <a:r>
              <a:rPr lang="en-US" altLang="zh-CN" sz="22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rPr>
              <a:t>   </a:t>
            </a:r>
            <a:r>
              <a:rPr lang="en-US" altLang="zh-CN" sz="2200" kern="100" dirty="0">
                <a:effectLst/>
                <a:latin typeface="Calibri" panose="020F0502020204030204" pitchFamily="34" charset="0"/>
                <a:ea typeface="等线" panose="02010600030101010101" pitchFamily="2" charset="-122"/>
                <a:cs typeface="Calibri" panose="020F0502020204030204" pitchFamily="34" charset="0"/>
              </a:rPr>
              <a:t> </a:t>
            </a:r>
            <a:endParaRPr lang="en-US" altLang="zh-CN" sz="2200" kern="100" dirty="0">
              <a:effectLst/>
              <a:latin typeface="Calibri" panose="020F0502020204030204" pitchFamily="34" charset="0"/>
              <a:ea typeface="等线" panose="02010600030101010101" pitchFamily="2" charset="-122"/>
              <a:cs typeface="Calibri" panose="020F0502020204030204" pitchFamily="34" charset="0"/>
            </a:endParaRPr>
          </a:p>
          <a:p>
            <a:pPr algn="just"/>
            <a:r>
              <a:rPr lang="en-US" altLang="zh-CN" sz="2200" kern="100" dirty="0">
                <a:effectLst/>
                <a:latin typeface="Calibri" panose="020F0502020204030204" pitchFamily="34" charset="0"/>
                <a:ea typeface="等线" panose="02010600030101010101" pitchFamily="2" charset="-122"/>
                <a:cs typeface="Calibri" panose="020F0502020204030204" pitchFamily="34" charset="0"/>
              </a:rPr>
              <a:t>4.                                                             5.</a:t>
            </a:r>
            <a:endParaRPr lang="en-US" altLang="zh-CN" sz="22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endParaRPr>
          </a:p>
          <a:p>
            <a:pPr algn="just"/>
            <a:r>
              <a:rPr lang="zh-CN" altLang="en-US" sz="2200" kern="100" dirty="0">
                <a:effectLst/>
                <a:latin typeface="Calibri" panose="020F0502020204030204" pitchFamily="34" charset="0"/>
                <a:ea typeface="等线" panose="02010600030101010101" pitchFamily="2" charset="-122"/>
                <a:cs typeface="Calibri" panose="020F0502020204030204" pitchFamily="34" charset="0"/>
              </a:rPr>
              <a:t>词块：</a:t>
            </a:r>
            <a:r>
              <a:rPr lang="en-US" altLang="zh-CN" sz="2200" kern="100" dirty="0">
                <a:effectLst/>
                <a:latin typeface="Calibri" panose="020F0502020204030204" pitchFamily="34" charset="0"/>
                <a:ea typeface="等线" panose="02010600030101010101" pitchFamily="2" charset="-122"/>
                <a:cs typeface="Calibri" panose="020F0502020204030204" pitchFamily="34" charset="0"/>
              </a:rPr>
              <a:t>  </a:t>
            </a:r>
            <a:endParaRPr lang="en-US" altLang="zh-CN" sz="2200" kern="100" dirty="0">
              <a:effectLst/>
              <a:latin typeface="Calibri" panose="020F0502020204030204" pitchFamily="34" charset="0"/>
              <a:ea typeface="等线" panose="02010600030101010101" pitchFamily="2" charset="-122"/>
              <a:cs typeface="Calibri" panose="020F0502020204030204" pitchFamily="34" charset="0"/>
            </a:endParaRPr>
          </a:p>
          <a:p>
            <a:pPr algn="just"/>
            <a:r>
              <a:rPr lang="en-US" altLang="zh-CN" sz="2200" kern="100" dirty="0">
                <a:effectLst/>
                <a:latin typeface="Calibri" panose="020F0502020204030204" pitchFamily="34" charset="0"/>
                <a:ea typeface="等线" panose="02010600030101010101" pitchFamily="2" charset="-122"/>
                <a:cs typeface="Calibri" panose="020F0502020204030204" pitchFamily="34" charset="0"/>
              </a:rPr>
              <a:t>              </a:t>
            </a:r>
            <a:endParaRPr lang="zh-CN" altLang="zh-CN" sz="2200" kern="100" dirty="0">
              <a:effectLst/>
              <a:latin typeface="Calibri" panose="020F0502020204030204" pitchFamily="34" charset="0"/>
              <a:ea typeface="等线" panose="02010600030101010101" pitchFamily="2" charset="-122"/>
              <a:cs typeface="Calibri" panose="020F0502020204030204" pitchFamily="34" charset="0"/>
            </a:endParaRPr>
          </a:p>
          <a:p>
            <a:pPr algn="just"/>
            <a:r>
              <a:rPr lang="en-US" altLang="zh-CN" sz="2200" kern="100" dirty="0">
                <a:effectLst/>
                <a:latin typeface="Calibri" panose="020F0502020204030204" pitchFamily="34" charset="0"/>
                <a:ea typeface="宋体" panose="02010600030101010101" pitchFamily="2" charset="-122"/>
                <a:cs typeface="Calibri" panose="020F0502020204030204" pitchFamily="34" charset="0"/>
                <a:sym typeface="+mn-ea"/>
              </a:rPr>
              <a:t>----</a:t>
            </a:r>
            <a:r>
              <a:rPr lang="zh-CN" altLang="en-US" sz="2200" kern="100" dirty="0">
                <a:effectLst/>
                <a:latin typeface="Calibri" panose="020F0502020204030204" pitchFamily="34" charset="0"/>
                <a:ea typeface="宋体" panose="02010600030101010101" pitchFamily="2" charset="-122"/>
                <a:cs typeface="Calibri" panose="020F0502020204030204" pitchFamily="34" charset="0"/>
                <a:sym typeface="+mn-ea"/>
              </a:rPr>
              <a:t>不足分析</a:t>
            </a:r>
            <a:r>
              <a:rPr lang="zh-CN" altLang="zh-CN" sz="2200" kern="100" dirty="0">
                <a:effectLst/>
                <a:latin typeface="Calibri" panose="020F0502020204030204" pitchFamily="34" charset="0"/>
                <a:ea typeface="宋体" panose="02010600030101010101" pitchFamily="2" charset="-122"/>
                <a:cs typeface="Calibri" panose="020F0502020204030204" pitchFamily="34" charset="0"/>
                <a:sym typeface="+mn-ea"/>
              </a:rPr>
              <a:t>：</a:t>
            </a:r>
            <a:r>
              <a:rPr lang="en-US" altLang="zh-CN" sz="2200" kern="100" dirty="0">
                <a:effectLst/>
                <a:latin typeface="Calibri" panose="020F0502020204030204" pitchFamily="34" charset="0"/>
                <a:ea typeface="宋体" panose="02010600030101010101" pitchFamily="2" charset="-122"/>
                <a:cs typeface="Calibri" panose="020F0502020204030204" pitchFamily="34" charset="0"/>
                <a:sym typeface="+mn-ea"/>
              </a:rPr>
              <a:t>1.                                                 2. </a:t>
            </a:r>
            <a:endParaRPr lang="zh-CN" altLang="zh-CN" sz="22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endParaRPr>
          </a:p>
        </p:txBody>
      </p:sp>
      <p:sp>
        <p:nvSpPr>
          <p:cNvPr id="6" name="文本框 5"/>
          <p:cNvSpPr txBox="1"/>
          <p:nvPr/>
        </p:nvSpPr>
        <p:spPr>
          <a:xfrm>
            <a:off x="1796415" y="4388485"/>
            <a:ext cx="3642995" cy="368300"/>
          </a:xfrm>
          <a:prstGeom prst="rect">
            <a:avLst/>
          </a:prstGeom>
          <a:noFill/>
        </p:spPr>
        <p:txBody>
          <a:bodyPr wrap="square" rtlCol="0">
            <a:spAutoFit/>
          </a:bodyPr>
          <a:p>
            <a:endParaRPr lang="zh-CN" altLang="en-US"/>
          </a:p>
        </p:txBody>
      </p:sp>
      <p:sp>
        <p:nvSpPr>
          <p:cNvPr id="9" name="文本框 8"/>
          <p:cNvSpPr txBox="1"/>
          <p:nvPr/>
        </p:nvSpPr>
        <p:spPr>
          <a:xfrm>
            <a:off x="1285875" y="5273040"/>
            <a:ext cx="3040380" cy="368300"/>
          </a:xfrm>
          <a:prstGeom prst="rect">
            <a:avLst/>
          </a:prstGeom>
          <a:noFill/>
        </p:spPr>
        <p:txBody>
          <a:bodyPr wrap="square" rtlCol="0">
            <a:spAutoFit/>
          </a:bodyPr>
          <a:p>
            <a:r>
              <a:rPr lang="zh-CN" altLang="en-US"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非限制性定语从句</a:t>
            </a:r>
            <a:r>
              <a:rPr lang="en-US" altLang="zh-CN"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 which...)</a:t>
            </a:r>
            <a:endParaRPr lang="zh-CN" altLang="en-US"/>
          </a:p>
        </p:txBody>
      </p:sp>
      <p:sp>
        <p:nvSpPr>
          <p:cNvPr id="10" name="文本框 9"/>
          <p:cNvSpPr txBox="1"/>
          <p:nvPr/>
        </p:nvSpPr>
        <p:spPr>
          <a:xfrm>
            <a:off x="4460240" y="5229860"/>
            <a:ext cx="3024505" cy="368300"/>
          </a:xfrm>
          <a:prstGeom prst="rect">
            <a:avLst/>
          </a:prstGeom>
          <a:noFill/>
        </p:spPr>
        <p:txBody>
          <a:bodyPr wrap="square" rtlCol="0">
            <a:spAutoFit/>
          </a:bodyPr>
          <a:p>
            <a:r>
              <a:rPr lang="zh-CN" altLang="en-US"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非谓语：</a:t>
            </a:r>
            <a:r>
              <a:rPr lang="en-US" altLang="zh-CN"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done...+</a:t>
            </a:r>
            <a:r>
              <a:rPr lang="zh-CN" altLang="en-US"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主句</a:t>
            </a:r>
            <a:r>
              <a:rPr lang="en-US" altLang="zh-CN"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+doing</a:t>
            </a:r>
            <a:endParaRPr lang="zh-CN" altLang="en-US"/>
          </a:p>
        </p:txBody>
      </p:sp>
      <p:sp>
        <p:nvSpPr>
          <p:cNvPr id="11" name="文本框 10"/>
          <p:cNvSpPr txBox="1"/>
          <p:nvPr/>
        </p:nvSpPr>
        <p:spPr>
          <a:xfrm>
            <a:off x="7618730" y="5260975"/>
            <a:ext cx="4881245" cy="398780"/>
          </a:xfrm>
          <a:prstGeom prst="rect">
            <a:avLst/>
          </a:prstGeom>
          <a:noFill/>
        </p:spPr>
        <p:txBody>
          <a:bodyPr wrap="square" rtlCol="0">
            <a:spAutoFit/>
          </a:bodyPr>
          <a:p>
            <a:r>
              <a:rPr lang="zh-CN" altLang="en-US" sz="20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倒装：</a:t>
            </a:r>
            <a:r>
              <a:rPr lang="en-US" altLang="zh-CN" sz="20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Not only can students..., but  also ...</a:t>
            </a:r>
            <a:endParaRPr lang="zh-CN" altLang="en-US" sz="2000"/>
          </a:p>
        </p:txBody>
      </p:sp>
      <p:sp>
        <p:nvSpPr>
          <p:cNvPr id="12" name="文本框 11"/>
          <p:cNvSpPr txBox="1"/>
          <p:nvPr/>
        </p:nvSpPr>
        <p:spPr>
          <a:xfrm>
            <a:off x="522605" y="5626100"/>
            <a:ext cx="3582670" cy="398780"/>
          </a:xfrm>
          <a:prstGeom prst="rect">
            <a:avLst/>
          </a:prstGeom>
          <a:noFill/>
        </p:spPr>
        <p:txBody>
          <a:bodyPr wrap="square" rtlCol="0">
            <a:spAutoFit/>
          </a:bodyPr>
          <a:p>
            <a:r>
              <a:rPr lang="zh-CN" altLang="en-US" sz="20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无灵主语：</a:t>
            </a:r>
            <a:r>
              <a:rPr lang="en-US" altLang="zh-CN" sz="20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School witnessed ... </a:t>
            </a:r>
            <a:endParaRPr lang="zh-CN" altLang="en-US" sz="2000"/>
          </a:p>
        </p:txBody>
      </p:sp>
      <p:sp>
        <p:nvSpPr>
          <p:cNvPr id="13" name="文本框 12"/>
          <p:cNvSpPr txBox="1"/>
          <p:nvPr/>
        </p:nvSpPr>
        <p:spPr>
          <a:xfrm>
            <a:off x="4460240" y="5542280"/>
            <a:ext cx="5246370" cy="398780"/>
          </a:xfrm>
          <a:prstGeom prst="rect">
            <a:avLst/>
          </a:prstGeom>
          <a:noFill/>
        </p:spPr>
        <p:txBody>
          <a:bodyPr wrap="square" rtlCol="0">
            <a:spAutoFit/>
          </a:bodyPr>
          <a:p>
            <a:pPr algn="just"/>
            <a:r>
              <a:rPr lang="en-US" altLang="zh-CN" sz="20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 </a:t>
            </a:r>
            <a:r>
              <a:rPr lang="zh-CN" altLang="en-US" sz="20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固定句式：</a:t>
            </a:r>
            <a:r>
              <a:rPr lang="en-US" altLang="zh-CN" sz="20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 It’s high time that...</a:t>
            </a:r>
            <a:endParaRPr lang="zh-CN" altLang="en-US" sz="2000"/>
          </a:p>
        </p:txBody>
      </p:sp>
      <p:sp>
        <p:nvSpPr>
          <p:cNvPr id="15" name="文本框 14"/>
          <p:cNvSpPr txBox="1"/>
          <p:nvPr/>
        </p:nvSpPr>
        <p:spPr>
          <a:xfrm>
            <a:off x="3818255" y="6231255"/>
            <a:ext cx="2258695" cy="398780"/>
          </a:xfrm>
          <a:prstGeom prst="rect">
            <a:avLst/>
          </a:prstGeom>
          <a:noFill/>
        </p:spPr>
        <p:txBody>
          <a:bodyPr wrap="square" rtlCol="0">
            <a:spAutoFit/>
          </a:bodyPr>
          <a:p>
            <a:r>
              <a:rPr lang="zh-CN" altLang="en-US" sz="20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养成什么习惯</a:t>
            </a:r>
            <a:endParaRPr lang="zh-CN" altLang="en-US" sz="20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endParaRPr>
          </a:p>
        </p:txBody>
      </p:sp>
      <p:sp>
        <p:nvSpPr>
          <p:cNvPr id="16" name="文本框 15"/>
          <p:cNvSpPr txBox="1"/>
          <p:nvPr/>
        </p:nvSpPr>
        <p:spPr>
          <a:xfrm>
            <a:off x="5140960" y="5941060"/>
            <a:ext cx="2804795" cy="398780"/>
          </a:xfrm>
          <a:prstGeom prst="rect">
            <a:avLst/>
          </a:prstGeom>
          <a:noFill/>
        </p:spPr>
        <p:txBody>
          <a:bodyPr wrap="square" rtlCol="0">
            <a:spAutoFit/>
          </a:bodyPr>
          <a:p>
            <a:r>
              <a:rPr lang="zh-CN" altLang="en-US" sz="20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促进学生的什么意识</a:t>
            </a:r>
            <a:r>
              <a:rPr lang="en-US" altLang="zh-CN" sz="2000" b="1" u="sng" kern="100" dirty="0">
                <a:solidFill>
                  <a:srgbClr val="FF0000"/>
                </a:solidFill>
                <a:effectLst/>
                <a:latin typeface="Calibri" panose="020F0502020204030204" pitchFamily="34" charset="0"/>
                <a:ea typeface="等线" panose="02010600030101010101" pitchFamily="2" charset="-122"/>
                <a:cs typeface="Calibri" panose="020F0502020204030204" pitchFamily="34" charset="0"/>
                <a:sym typeface="+mn-ea"/>
              </a:rPr>
              <a:t>  </a:t>
            </a:r>
            <a:endParaRPr lang="zh-CN" altLang="en-US" sz="2000"/>
          </a:p>
        </p:txBody>
      </p:sp>
      <p:sp>
        <p:nvSpPr>
          <p:cNvPr id="17" name="文本框 16"/>
          <p:cNvSpPr txBox="1"/>
          <p:nvPr/>
        </p:nvSpPr>
        <p:spPr>
          <a:xfrm>
            <a:off x="2190750" y="6553200"/>
            <a:ext cx="3035300" cy="398780"/>
          </a:xfrm>
          <a:prstGeom prst="rect">
            <a:avLst/>
          </a:prstGeom>
          <a:noFill/>
        </p:spPr>
        <p:txBody>
          <a:bodyPr wrap="square" rtlCol="0">
            <a:spAutoFit/>
          </a:bodyPr>
          <a:p>
            <a:r>
              <a:rPr lang="zh-CN" altLang="en-US" sz="20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rPr>
              <a:t>要点缺失，缺乏活动反响</a:t>
            </a:r>
            <a:r>
              <a:rPr lang="en-US" altLang="zh-CN" sz="2000" kern="100" dirty="0">
                <a:effectLst/>
                <a:latin typeface="Calibri" panose="020F0502020204030204" pitchFamily="34" charset="0"/>
                <a:ea typeface="宋体" panose="02010600030101010101" pitchFamily="2" charset="-122"/>
                <a:cs typeface="Calibri" panose="020F0502020204030204" pitchFamily="34" charset="0"/>
                <a:sym typeface="+mn-ea"/>
              </a:rPr>
              <a:t> </a:t>
            </a:r>
            <a:endParaRPr lang="zh-CN" altLang="en-US" sz="2000"/>
          </a:p>
        </p:txBody>
      </p:sp>
      <p:sp>
        <p:nvSpPr>
          <p:cNvPr id="18" name="文本框 17"/>
          <p:cNvSpPr txBox="1"/>
          <p:nvPr/>
        </p:nvSpPr>
        <p:spPr>
          <a:xfrm>
            <a:off x="5699125" y="6536690"/>
            <a:ext cx="2768600" cy="706755"/>
          </a:xfrm>
          <a:prstGeom prst="rect">
            <a:avLst/>
          </a:prstGeom>
          <a:noFill/>
        </p:spPr>
        <p:txBody>
          <a:bodyPr wrap="square" rtlCol="0">
            <a:spAutoFit/>
          </a:bodyPr>
          <a:p>
            <a:r>
              <a:rPr lang="zh-CN" altLang="en-US" sz="20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sym typeface="+mn-ea"/>
              </a:rPr>
              <a:t>活动的过程略简略</a:t>
            </a:r>
            <a:endParaRPr lang="zh-CN" altLang="zh-CN" sz="2000" b="1" u="sng" kern="100" dirty="0">
              <a:solidFill>
                <a:srgbClr val="FF0000"/>
              </a:solidFill>
              <a:effectLst/>
              <a:latin typeface="Calibri" panose="020F0502020204030204" pitchFamily="34" charset="0"/>
              <a:ea typeface="宋体" panose="02010600030101010101" pitchFamily="2" charset="-122"/>
              <a:cs typeface="Calibri" panose="020F0502020204030204" pitchFamily="34" charset="0"/>
            </a:endParaRPr>
          </a:p>
          <a:p>
            <a:r>
              <a:rPr lang="en-US" altLang="zh-CN" sz="2000" kern="100" dirty="0">
                <a:effectLst/>
                <a:latin typeface="Calibri" panose="020F0502020204030204" pitchFamily="34" charset="0"/>
                <a:ea typeface="宋体" panose="02010600030101010101" pitchFamily="2" charset="-122"/>
                <a:cs typeface="Calibri" panose="020F0502020204030204" pitchFamily="34" charset="0"/>
                <a:sym typeface="+mn-ea"/>
              </a:rPr>
              <a:t> </a:t>
            </a:r>
            <a:endParaRPr lang="zh-CN" altLang="en-US" sz="2000"/>
          </a:p>
        </p:txBody>
      </p:sp>
      <p:sp>
        <p:nvSpPr>
          <p:cNvPr id="3" name="文本框 2"/>
          <p:cNvSpPr txBox="1"/>
          <p:nvPr/>
        </p:nvSpPr>
        <p:spPr>
          <a:xfrm>
            <a:off x="885825" y="5958205"/>
            <a:ext cx="4201795" cy="398780"/>
          </a:xfrm>
          <a:prstGeom prst="rect">
            <a:avLst/>
          </a:prstGeom>
          <a:noFill/>
        </p:spPr>
        <p:txBody>
          <a:bodyPr wrap="square" rtlCol="0">
            <a:spAutoFit/>
          </a:bodyPr>
          <a:p>
            <a:r>
              <a:rPr lang="en-US" altLang="zh-CN" sz="2000" b="1" kern="100" dirty="0">
                <a:effectLst/>
                <a:latin typeface="Calibri" panose="020F0502020204030204" pitchFamily="34" charset="0"/>
                <a:ea typeface="等线" panose="02010600030101010101" pitchFamily="2" charset="-122"/>
                <a:cs typeface="Calibri" panose="020F0502020204030204" pitchFamily="34" charset="0"/>
                <a:sym typeface="+mn-ea"/>
              </a:rPr>
              <a:t>1. promote students awareness  of </a:t>
            </a:r>
            <a:r>
              <a:rPr lang="en-US" altLang="zh-CN" kern="100" dirty="0">
                <a:effectLst/>
                <a:latin typeface="Calibri" panose="020F0502020204030204" pitchFamily="34" charset="0"/>
                <a:ea typeface="等线" panose="02010600030101010101" pitchFamily="2" charset="-122"/>
                <a:cs typeface="Calibri" panose="020F0502020204030204" pitchFamily="34" charset="0"/>
                <a:sym typeface="+mn-ea"/>
              </a:rPr>
              <a:t> </a:t>
            </a:r>
            <a:endParaRPr lang="zh-CN" altLang="en-US"/>
          </a:p>
        </p:txBody>
      </p:sp>
      <p:sp>
        <p:nvSpPr>
          <p:cNvPr id="8" name="文本框 7"/>
          <p:cNvSpPr txBox="1"/>
          <p:nvPr/>
        </p:nvSpPr>
        <p:spPr>
          <a:xfrm>
            <a:off x="779780" y="6231890"/>
            <a:ext cx="3035300" cy="398780"/>
          </a:xfrm>
          <a:prstGeom prst="rect">
            <a:avLst/>
          </a:prstGeom>
          <a:noFill/>
        </p:spPr>
        <p:txBody>
          <a:bodyPr wrap="square" rtlCol="0">
            <a:spAutoFit/>
          </a:bodyPr>
          <a:p>
            <a:r>
              <a:rPr lang="en-US" altLang="zh-CN" kern="100" dirty="0">
                <a:effectLst/>
                <a:latin typeface="Calibri" panose="020F0502020204030204" pitchFamily="34" charset="0"/>
                <a:ea typeface="等线" panose="02010600030101010101" pitchFamily="2" charset="-122"/>
                <a:cs typeface="Calibri" panose="020F0502020204030204" pitchFamily="34" charset="0"/>
                <a:sym typeface="+mn-ea"/>
              </a:rPr>
              <a:t>  </a:t>
            </a:r>
            <a:r>
              <a:rPr lang="en-US" altLang="zh-CN" sz="2000" b="1" kern="100" dirty="0">
                <a:effectLst/>
                <a:latin typeface="Calibri" panose="020F0502020204030204" pitchFamily="34" charset="0"/>
                <a:ea typeface="等线" panose="02010600030101010101" pitchFamily="2" charset="-122"/>
                <a:cs typeface="Calibri" panose="020F0502020204030204" pitchFamily="34" charset="0"/>
                <a:sym typeface="+mn-ea"/>
              </a:rPr>
              <a:t>2 . cultivate the habit of</a:t>
            </a:r>
            <a:endParaRPr lang="en-US" altLang="zh-CN" sz="2000" b="1" kern="100" dirty="0">
              <a:effectLst/>
              <a:latin typeface="Calibri" panose="020F0502020204030204" pitchFamily="34" charset="0"/>
              <a:ea typeface="等线" panose="02010600030101010101" pitchFamily="2" charset="-122"/>
              <a:cs typeface="Calibri" panose="020F0502020204030204" pitchFamily="3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ox(in)">
                                      <p:cBhvr>
                                        <p:cTn id="7" dur="20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box(in)">
                                      <p:cBhvr>
                                        <p:cTn id="12" dur="20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ox(in)">
                                      <p:cBhvr>
                                        <p:cTn id="27" dur="2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linds(horizont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blinds(horizontal)">
                                      <p:cBhvr>
                                        <p:cTn id="42" dur="5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linds(horizontal)">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box(in)">
                                      <p:cBhvr>
                                        <p:cTn id="52" dur="20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blinds(horizont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blinds(horizontal)">
                                      <p:cBhvr>
                                        <p:cTn id="62" dur="500"/>
                                        <p:tgtEl>
                                          <p:spTgt spid="17"/>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linds(horizontal)">
                                      <p:cBhvr>
                                        <p:cTn id="6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6" grpId="0"/>
      <p:bldP spid="15" grpId="0"/>
      <p:bldP spid="17" grpId="0"/>
      <p:bldP spid="18" grpId="0"/>
      <p:bldP spid="3" grpId="0"/>
      <p:bldP spid="8" grpId="0"/>
    </p:bldLst>
  </p:timing>
</p:sld>
</file>

<file path=ppt/tags/tag1.xml><?xml version="1.0" encoding="utf-8"?>
<p:tagLst xmlns:p="http://schemas.openxmlformats.org/presentationml/2006/main">
  <p:tag name="KSO_WM_TAG_VERSION" val="1.0"/>
  <p:tag name="KSO_WM_BEAUTIFY_FLAG" val="#wm#"/>
  <p:tag name="KSO_WM_UNIT_ID" val="custom1_3*i*2"/>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2"/>
</p:tagLst>
</file>

<file path=ppt/tags/tag10.xml><?xml version="1.0" encoding="utf-8"?>
<p:tagLst xmlns:p="http://schemas.openxmlformats.org/presentationml/2006/main">
  <p:tag name="KSO_WM_TAG_VERSION" val="1.0"/>
  <p:tag name="KSO_WM_BEAUTIFY_FLAG" val="#wm#"/>
  <p:tag name="KSO_WM_UNIT_ID" val="custom1_3*i*5"/>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5"/>
</p:tagLst>
</file>

<file path=ppt/tags/tag11.xml><?xml version="1.0" encoding="utf-8"?>
<p:tagLst xmlns:p="http://schemas.openxmlformats.org/presentationml/2006/main">
  <p:tag name="KSO_WM_TAG_VERSION" val="1.0"/>
  <p:tag name="KSO_WM_BEAUTIFY_FLAG" val="#wm#"/>
  <p:tag name="KSO_WM_UNIT_ID" val="custom1_3*i*6"/>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6"/>
</p:tagLst>
</file>

<file path=ppt/tags/tag12.xml><?xml version="1.0" encoding="utf-8"?>
<p:tagLst xmlns:p="http://schemas.openxmlformats.org/presentationml/2006/main">
  <p:tag name="KSO_WM_TAG_VERSION" val="1.0"/>
  <p:tag name="KSO_WM_BEAUTIFY_FLAG" val="#wm#"/>
  <p:tag name="KSO_WM_UNIT_ID" val="custom1_3*i*7"/>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7"/>
</p:tagLst>
</file>

<file path=ppt/tags/tag13.xml><?xml version="1.0" encoding="utf-8"?>
<p:tagLst xmlns:p="http://schemas.openxmlformats.org/presentationml/2006/main">
  <p:tag name="KSO_WM_TAG_VERSION" val="1.0"/>
  <p:tag name="KSO_WM_BEAUTIFY_FLAG" val="#wm#"/>
  <p:tag name="KSO_WM_UNIT_ID" val="custom1_3*i*2"/>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2"/>
</p:tagLst>
</file>

<file path=ppt/tags/tag14.xml><?xml version="1.0" encoding="utf-8"?>
<p:tagLst xmlns:p="http://schemas.openxmlformats.org/presentationml/2006/main">
  <p:tag name="KSO_WM_TAG_VERSION" val="1.0"/>
  <p:tag name="KSO_WM_BEAUTIFY_FLAG" val="#wm#"/>
  <p:tag name="KSO_WM_UNIT_ID" val="custom1_3*i*3"/>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3"/>
</p:tagLst>
</file>

<file path=ppt/tags/tag15.xml><?xml version="1.0" encoding="utf-8"?>
<p:tagLst xmlns:p="http://schemas.openxmlformats.org/presentationml/2006/main">
  <p:tag name="KSO_WM_TAG_VERSION" val="1.0"/>
  <p:tag name="KSO_WM_BEAUTIFY_FLAG" val="#wm#"/>
  <p:tag name="KSO_WM_UNIT_ID" val="custom1_3*i*4"/>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4"/>
</p:tagLst>
</file>

<file path=ppt/tags/tag16.xml><?xml version="1.0" encoding="utf-8"?>
<p:tagLst xmlns:p="http://schemas.openxmlformats.org/presentationml/2006/main">
  <p:tag name="KSO_WM_TAG_VERSION" val="1.0"/>
  <p:tag name="KSO_WM_BEAUTIFY_FLAG" val="#wm#"/>
  <p:tag name="KSO_WM_UNIT_ID" val="custom1_3*i*5"/>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5"/>
</p:tagLst>
</file>

<file path=ppt/tags/tag17.xml><?xml version="1.0" encoding="utf-8"?>
<p:tagLst xmlns:p="http://schemas.openxmlformats.org/presentationml/2006/main">
  <p:tag name="KSO_WM_TAG_VERSION" val="1.0"/>
  <p:tag name="KSO_WM_BEAUTIFY_FLAG" val="#wm#"/>
  <p:tag name="KSO_WM_UNIT_ID" val="custom1_3*i*6"/>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6"/>
</p:tagLst>
</file>

<file path=ppt/tags/tag18.xml><?xml version="1.0" encoding="utf-8"?>
<p:tagLst xmlns:p="http://schemas.openxmlformats.org/presentationml/2006/main">
  <p:tag name="KSO_WM_TAG_VERSION" val="1.0"/>
  <p:tag name="KSO_WM_BEAUTIFY_FLAG" val="#wm#"/>
  <p:tag name="KSO_WM_UNIT_ID" val="custom1_3*i*7"/>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7"/>
</p:tagLst>
</file>

<file path=ppt/tags/tag19.xml><?xml version="1.0" encoding="utf-8"?>
<p:tagLst xmlns:p="http://schemas.openxmlformats.org/presentationml/2006/main">
  <p:tag name="KSO_WM_TAG_VERSION" val="1.0"/>
  <p:tag name="KSO_WM_BEAUTIFY_FLAG" val="#wm#"/>
  <p:tag name="KSO_WM_TEMPLATE_CATEGORY" val="custom"/>
  <p:tag name="KSO_WM_TEMPLATE_INDEX" val="1"/>
  <p:tag name="KSO_WM_UNIT_TYPE" val="m_h_i"/>
  <p:tag name="KSO_WM_UNIT_INDEX" val="1_4_2"/>
  <p:tag name="KSO_WM_UNIT_ID" val="custom1_5*m_h_i*1_4_2"/>
  <p:tag name="KSO_WM_UNIT_LAYERLEVEL" val="1_1_1"/>
  <p:tag name="KSO_WM_DIAGRAM_GROUP_CODE" val="m1-2"/>
  <p:tag name="KSO_WM_UNIT_FILL_FORE_SCHEMECOLOR_INDEX" val="5"/>
  <p:tag name="KSO_WM_UNIT_FILL_TYPE" val="1"/>
  <p:tag name="KSO_WM_UNIT_TEXT_FILL_FORE_SCHEMECOLOR_INDEX" val="13"/>
  <p:tag name="KSO_WM_UNIT_TEXT_FILL_TYPE" val="1"/>
  <p:tag name="KSO_WM_UNIT_USESOURCEFORMAT_APPLY" val="0"/>
  <p:tag name="KSO_WM_UNIT_HIGHLIGHT" val="0"/>
  <p:tag name="KSO_WM_UNIT_COMPATIBLE" val="0"/>
</p:tagLst>
</file>

<file path=ppt/tags/tag2.xml><?xml version="1.0" encoding="utf-8"?>
<p:tagLst xmlns:p="http://schemas.openxmlformats.org/presentationml/2006/main">
  <p:tag name="KSO_WM_TAG_VERSION" val="1.0"/>
  <p:tag name="KSO_WM_BEAUTIFY_FLAG" val="#wm#"/>
  <p:tag name="KSO_WM_UNIT_ID" val="custom1_3*i*3"/>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3"/>
</p:tagLst>
</file>

<file path=ppt/tags/tag20.xml><?xml version="1.0" encoding="utf-8"?>
<p:tagLst xmlns:p="http://schemas.openxmlformats.org/presentationml/2006/main">
  <p:tag name="KSO_WM_TAG_VERSION" val="1.0"/>
  <p:tag name="KSO_WM_BEAUTIFY_FLAG" val="#wm#"/>
  <p:tag name="KSO_WM_TEMPLATE_CATEGORY" val="custom"/>
  <p:tag name="KSO_WM_TEMPLATE_INDEX" val="1"/>
  <p:tag name="KSO_WM_UNIT_TYPE" val="m_h_i"/>
  <p:tag name="KSO_WM_UNIT_INDEX" val="1_1_2"/>
  <p:tag name="KSO_WM_UNIT_ID" val="custom1_5*m_h_i*1_1_2"/>
  <p:tag name="KSO_WM_UNIT_LAYERLEVEL" val="1_1_1"/>
  <p:tag name="KSO_WM_DIAGRAM_GROUP_CODE" val="m1-2"/>
  <p:tag name="KSO_WM_UNIT_FILL_FORE_SCHEMECOLOR_INDEX" val="5"/>
  <p:tag name="KSO_WM_UNIT_FILL_TYPE" val="1"/>
  <p:tag name="KSO_WM_UNIT_TEXT_FILL_FORE_SCHEMECOLOR_INDEX" val="13"/>
  <p:tag name="KSO_WM_UNIT_TEXT_FILL_TYPE" val="1"/>
  <p:tag name="KSO_WM_UNIT_USESOURCEFORMAT_APPLY" val="0"/>
  <p:tag name="KSO_WM_UNIT_HIGHLIGHT" val="0"/>
  <p:tag name="KSO_WM_UNIT_COMPATIBLE" val="0"/>
</p:tagLst>
</file>

<file path=ppt/tags/tag21.xml><?xml version="1.0" encoding="utf-8"?>
<p:tagLst xmlns:p="http://schemas.openxmlformats.org/presentationml/2006/main">
  <p:tag name="KSO_WM_TAG_VERSION" val="1.0"/>
  <p:tag name="KSO_WM_BEAUTIFY_FLAG" val="#wm#"/>
  <p:tag name="KSO_WM_UNIT_ID" val="custom1_3*i*2"/>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2"/>
</p:tagLst>
</file>

<file path=ppt/tags/tag22.xml><?xml version="1.0" encoding="utf-8"?>
<p:tagLst xmlns:p="http://schemas.openxmlformats.org/presentationml/2006/main">
  <p:tag name="KSO_WM_TAG_VERSION" val="1.0"/>
  <p:tag name="KSO_WM_BEAUTIFY_FLAG" val="#wm#"/>
  <p:tag name="KSO_WM_UNIT_ID" val="custom1_3*i*3"/>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3"/>
</p:tagLst>
</file>

<file path=ppt/tags/tag23.xml><?xml version="1.0" encoding="utf-8"?>
<p:tagLst xmlns:p="http://schemas.openxmlformats.org/presentationml/2006/main">
  <p:tag name="KSO_WM_TAG_VERSION" val="1.0"/>
  <p:tag name="KSO_WM_BEAUTIFY_FLAG" val="#wm#"/>
  <p:tag name="KSO_WM_UNIT_ID" val="custom1_3*i*4"/>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4"/>
</p:tagLst>
</file>

<file path=ppt/tags/tag24.xml><?xml version="1.0" encoding="utf-8"?>
<p:tagLst xmlns:p="http://schemas.openxmlformats.org/presentationml/2006/main">
  <p:tag name="KSO_WM_TAG_VERSION" val="1.0"/>
  <p:tag name="KSO_WM_BEAUTIFY_FLAG" val="#wm#"/>
  <p:tag name="KSO_WM_UNIT_ID" val="custom1_3*i*5"/>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5"/>
</p:tagLst>
</file>

<file path=ppt/tags/tag25.xml><?xml version="1.0" encoding="utf-8"?>
<p:tagLst xmlns:p="http://schemas.openxmlformats.org/presentationml/2006/main">
  <p:tag name="KSO_WM_TAG_VERSION" val="1.0"/>
  <p:tag name="KSO_WM_BEAUTIFY_FLAG" val="#wm#"/>
  <p:tag name="KSO_WM_UNIT_ID" val="custom1_3*i*6"/>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6"/>
</p:tagLst>
</file>

<file path=ppt/tags/tag26.xml><?xml version="1.0" encoding="utf-8"?>
<p:tagLst xmlns:p="http://schemas.openxmlformats.org/presentationml/2006/main">
  <p:tag name="KSO_WM_TAG_VERSION" val="1.0"/>
  <p:tag name="KSO_WM_BEAUTIFY_FLAG" val="#wm#"/>
  <p:tag name="KSO_WM_UNIT_ID" val="custom1_3*i*7"/>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7"/>
</p:tagLst>
</file>

<file path=ppt/tags/tag27.xml><?xml version="1.0" encoding="utf-8"?>
<p:tagLst xmlns:p="http://schemas.openxmlformats.org/presentationml/2006/main">
  <p:tag name="KSO_WM_TAG_VERSION" val="1.0"/>
  <p:tag name="KSO_WM_BEAUTIFY_FLAG" val="#wm#"/>
  <p:tag name="KSO_WM_UNIT_ID" val="custom1_3*i*2"/>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2"/>
</p:tagLst>
</file>

<file path=ppt/tags/tag28.xml><?xml version="1.0" encoding="utf-8"?>
<p:tagLst xmlns:p="http://schemas.openxmlformats.org/presentationml/2006/main">
  <p:tag name="KSO_WM_TAG_VERSION" val="1.0"/>
  <p:tag name="KSO_WM_BEAUTIFY_FLAG" val="#wm#"/>
  <p:tag name="KSO_WM_UNIT_ID" val="custom1_3*i*3"/>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3"/>
</p:tagLst>
</file>

<file path=ppt/tags/tag29.xml><?xml version="1.0" encoding="utf-8"?>
<p:tagLst xmlns:p="http://schemas.openxmlformats.org/presentationml/2006/main">
  <p:tag name="KSO_WM_TAG_VERSION" val="1.0"/>
  <p:tag name="KSO_WM_BEAUTIFY_FLAG" val="#wm#"/>
  <p:tag name="KSO_WM_UNIT_ID" val="custom1_3*i*4"/>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4"/>
</p:tagLst>
</file>

<file path=ppt/tags/tag3.xml><?xml version="1.0" encoding="utf-8"?>
<p:tagLst xmlns:p="http://schemas.openxmlformats.org/presentationml/2006/main">
  <p:tag name="KSO_WM_TAG_VERSION" val="1.0"/>
  <p:tag name="KSO_WM_BEAUTIFY_FLAG" val="#wm#"/>
  <p:tag name="KSO_WM_UNIT_ID" val="custom1_3*i*4"/>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4"/>
</p:tagLst>
</file>

<file path=ppt/tags/tag30.xml><?xml version="1.0" encoding="utf-8"?>
<p:tagLst xmlns:p="http://schemas.openxmlformats.org/presentationml/2006/main">
  <p:tag name="KSO_WM_TAG_VERSION" val="1.0"/>
  <p:tag name="KSO_WM_BEAUTIFY_FLAG" val="#wm#"/>
  <p:tag name="KSO_WM_UNIT_ID" val="custom1_3*i*5"/>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5"/>
</p:tagLst>
</file>

<file path=ppt/tags/tag31.xml><?xml version="1.0" encoding="utf-8"?>
<p:tagLst xmlns:p="http://schemas.openxmlformats.org/presentationml/2006/main">
  <p:tag name="KSO_WM_TAG_VERSION" val="1.0"/>
  <p:tag name="KSO_WM_BEAUTIFY_FLAG" val="#wm#"/>
  <p:tag name="KSO_WM_UNIT_ID" val="custom1_3*i*6"/>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6"/>
</p:tagLst>
</file>

<file path=ppt/tags/tag32.xml><?xml version="1.0" encoding="utf-8"?>
<p:tagLst xmlns:p="http://schemas.openxmlformats.org/presentationml/2006/main">
  <p:tag name="KSO_WM_TAG_VERSION" val="1.0"/>
  <p:tag name="KSO_WM_BEAUTIFY_FLAG" val="#wm#"/>
  <p:tag name="KSO_WM_UNIT_ID" val="custom1_3*i*7"/>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7"/>
</p:tagLst>
</file>

<file path=ppt/tags/tag33.xml><?xml version="1.0" encoding="utf-8"?>
<p:tagLst xmlns:p="http://schemas.openxmlformats.org/presentationml/2006/main">
  <p:tag name="KSO_WM_TAG_VERSION" val="1.0"/>
  <p:tag name="KSO_WM_BEAUTIFY_FLAG" val="#wm#"/>
  <p:tag name="KSO_WM_UNIT_ID" val="custom1_3*i*2"/>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2"/>
</p:tagLst>
</file>

<file path=ppt/tags/tag34.xml><?xml version="1.0" encoding="utf-8"?>
<p:tagLst xmlns:p="http://schemas.openxmlformats.org/presentationml/2006/main">
  <p:tag name="KSO_WM_TAG_VERSION" val="1.0"/>
  <p:tag name="KSO_WM_BEAUTIFY_FLAG" val="#wm#"/>
  <p:tag name="KSO_WM_UNIT_ID" val="custom1_3*i*3"/>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3"/>
</p:tagLst>
</file>

<file path=ppt/tags/tag35.xml><?xml version="1.0" encoding="utf-8"?>
<p:tagLst xmlns:p="http://schemas.openxmlformats.org/presentationml/2006/main">
  <p:tag name="KSO_WM_TAG_VERSION" val="1.0"/>
  <p:tag name="KSO_WM_BEAUTIFY_FLAG" val="#wm#"/>
  <p:tag name="KSO_WM_UNIT_ID" val="custom1_3*i*4"/>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4"/>
</p:tagLst>
</file>

<file path=ppt/tags/tag36.xml><?xml version="1.0" encoding="utf-8"?>
<p:tagLst xmlns:p="http://schemas.openxmlformats.org/presentationml/2006/main">
  <p:tag name="KSO_WM_TAG_VERSION" val="1.0"/>
  <p:tag name="KSO_WM_BEAUTIFY_FLAG" val="#wm#"/>
  <p:tag name="KSO_WM_UNIT_ID" val="custom1_3*i*5"/>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5"/>
</p:tagLst>
</file>

<file path=ppt/tags/tag37.xml><?xml version="1.0" encoding="utf-8"?>
<p:tagLst xmlns:p="http://schemas.openxmlformats.org/presentationml/2006/main">
  <p:tag name="KSO_WM_TAG_VERSION" val="1.0"/>
  <p:tag name="KSO_WM_BEAUTIFY_FLAG" val="#wm#"/>
  <p:tag name="KSO_WM_UNIT_ID" val="custom1_3*i*6"/>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6"/>
</p:tagLst>
</file>

<file path=ppt/tags/tag38.xml><?xml version="1.0" encoding="utf-8"?>
<p:tagLst xmlns:p="http://schemas.openxmlformats.org/presentationml/2006/main">
  <p:tag name="KSO_WM_TAG_VERSION" val="1.0"/>
  <p:tag name="KSO_WM_BEAUTIFY_FLAG" val="#wm#"/>
  <p:tag name="KSO_WM_UNIT_ID" val="custom1_3*i*7"/>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7"/>
</p:tagLst>
</file>

<file path=ppt/tags/tag39.xml><?xml version="1.0" encoding="utf-8"?>
<p:tagLst xmlns:p="http://schemas.openxmlformats.org/presentationml/2006/main">
  <p:tag name="KSO_WM_TAG_VERSION" val="1.0"/>
  <p:tag name="KSO_WM_BEAUTIFY_FLAG" val="#wm#"/>
  <p:tag name="KSO_WM_UNIT_ID" val="custom1_3*i*2"/>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2"/>
</p:tagLst>
</file>

<file path=ppt/tags/tag4.xml><?xml version="1.0" encoding="utf-8"?>
<p:tagLst xmlns:p="http://schemas.openxmlformats.org/presentationml/2006/main">
  <p:tag name="KSO_WM_TAG_VERSION" val="1.0"/>
  <p:tag name="KSO_WM_BEAUTIFY_FLAG" val="#wm#"/>
  <p:tag name="KSO_WM_UNIT_ID" val="custom1_3*i*5"/>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5"/>
</p:tagLst>
</file>

<file path=ppt/tags/tag40.xml><?xml version="1.0" encoding="utf-8"?>
<p:tagLst xmlns:p="http://schemas.openxmlformats.org/presentationml/2006/main">
  <p:tag name="KSO_WM_TAG_VERSION" val="1.0"/>
  <p:tag name="KSO_WM_BEAUTIFY_FLAG" val="#wm#"/>
  <p:tag name="KSO_WM_UNIT_ID" val="custom1_3*i*3"/>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3"/>
</p:tagLst>
</file>

<file path=ppt/tags/tag41.xml><?xml version="1.0" encoding="utf-8"?>
<p:tagLst xmlns:p="http://schemas.openxmlformats.org/presentationml/2006/main">
  <p:tag name="KSO_WM_TAG_VERSION" val="1.0"/>
  <p:tag name="KSO_WM_BEAUTIFY_FLAG" val="#wm#"/>
  <p:tag name="KSO_WM_UNIT_ID" val="custom1_3*i*4"/>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4"/>
</p:tagLst>
</file>

<file path=ppt/tags/tag42.xml><?xml version="1.0" encoding="utf-8"?>
<p:tagLst xmlns:p="http://schemas.openxmlformats.org/presentationml/2006/main">
  <p:tag name="KSO_WM_TAG_VERSION" val="1.0"/>
  <p:tag name="KSO_WM_BEAUTIFY_FLAG" val="#wm#"/>
  <p:tag name="KSO_WM_UNIT_ID" val="custom1_3*i*5"/>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5"/>
</p:tagLst>
</file>

<file path=ppt/tags/tag43.xml><?xml version="1.0" encoding="utf-8"?>
<p:tagLst xmlns:p="http://schemas.openxmlformats.org/presentationml/2006/main">
  <p:tag name="KSO_WM_TAG_VERSION" val="1.0"/>
  <p:tag name="KSO_WM_BEAUTIFY_FLAG" val="#wm#"/>
  <p:tag name="KSO_WM_UNIT_ID" val="custom1_3*i*6"/>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6"/>
</p:tagLst>
</file>

<file path=ppt/tags/tag44.xml><?xml version="1.0" encoding="utf-8"?>
<p:tagLst xmlns:p="http://schemas.openxmlformats.org/presentationml/2006/main">
  <p:tag name="KSO_WM_TAG_VERSION" val="1.0"/>
  <p:tag name="KSO_WM_BEAUTIFY_FLAG" val="#wm#"/>
  <p:tag name="KSO_WM_UNIT_ID" val="custom1_3*i*7"/>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7"/>
</p:tagLst>
</file>

<file path=ppt/tags/tag45.xml><?xml version="1.0" encoding="utf-8"?>
<p:tagLst xmlns:p="http://schemas.openxmlformats.org/presentationml/2006/main">
  <p:tag name="KSO_WM_TAG_VERSION" val="1.0"/>
  <p:tag name="KSO_WM_TEMPLATE_CATEGORY" val="custom"/>
  <p:tag name="KSO_WM_TEMPLATE_INDEX" val="1"/>
</p:tagLst>
</file>

<file path=ppt/tags/tag46.xml><?xml version="1.0" encoding="utf-8"?>
<p:tagLst xmlns:p="http://schemas.openxmlformats.org/presentationml/2006/main">
  <p:tag name="KSO_WM_TAG_VERSION" val="1.0"/>
  <p:tag name="KSO_WM_TEMPLATE_CATEGORY" val="custom"/>
  <p:tag name="KSO_WM_TEMPLATE_INDEX" val="1"/>
</p:tagLst>
</file>

<file path=ppt/tags/tag47.xml><?xml version="1.0" encoding="utf-8"?>
<p:tagLst xmlns:p="http://schemas.openxmlformats.org/presentationml/2006/main">
  <p:tag name="KSO_WM_TEMPLATE_CATEGORY" val="custom"/>
  <p:tag name="KSO_WM_TEMPLATE_INDEX" val="1"/>
  <p:tag name="KSO_WM_TAG_VERSION" val="1.0"/>
  <p:tag name="KSO_WM_BEAUTIFY_FLAG" val="#wm#"/>
  <p:tag name="KSO_WM_TEMPLATE_THUMBS_INDEX" val="1、3、4、5、7、9、11、12、15、19、21、24、25、"/>
  <p:tag name="KSO_WM_TEMPLATE_TOPIC_ID" val="2869567"/>
  <p:tag name="KSO_WM_TEMPLATE_OUTLINE_ID" val="15"/>
  <p:tag name="KSO_WM_TEMPLATE_SCENE_ID" val="1"/>
  <p:tag name="KSO_WM_TEMPLATE_JOB_ID" val="2"/>
  <p:tag name="KSO_WM_TEMPLATE_TOPIC_DEFAULT" val="1"/>
</p:tagLst>
</file>

<file path=ppt/tags/tag48.xml><?xml version="1.0" encoding="utf-8"?>
<p:tagLst xmlns:p="http://schemas.openxmlformats.org/presentationml/2006/main">
  <p:tag name="AS_UNIQUEID" val="214"/>
</p:tagLst>
</file>

<file path=ppt/tags/tag49.xml><?xml version="1.0" encoding="utf-8"?>
<p:tagLst xmlns:p="http://schemas.openxmlformats.org/presentationml/2006/main">
  <p:tag name="AS_UNIQUEID" val="214"/>
</p:tagLst>
</file>

<file path=ppt/tags/tag5.xml><?xml version="1.0" encoding="utf-8"?>
<p:tagLst xmlns:p="http://schemas.openxmlformats.org/presentationml/2006/main">
  <p:tag name="KSO_WM_TAG_VERSION" val="1.0"/>
  <p:tag name="KSO_WM_BEAUTIFY_FLAG" val="#wm#"/>
  <p:tag name="KSO_WM_UNIT_ID" val="custom1_3*i*6"/>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6"/>
</p:tagLst>
</file>

<file path=ppt/tags/tag50.xml><?xml version="1.0" encoding="utf-8"?>
<p:tagLst xmlns:p="http://schemas.openxmlformats.org/presentationml/2006/main">
  <p:tag name="KSO_WM_UNIT_TABLE_BEAUTIFY" val="smartTable{484ae3bb-061c-4ea3-a445-8c31b9ee64e0}"/>
  <p:tag name="TABLE_ENDDRAG_ORIGIN_RECT" val="915*286"/>
  <p:tag name="TABLE_ENDDRAG_RECT" val="15*225*915*286"/>
</p:tagLst>
</file>

<file path=ppt/tags/tag6.xml><?xml version="1.0" encoding="utf-8"?>
<p:tagLst xmlns:p="http://schemas.openxmlformats.org/presentationml/2006/main">
  <p:tag name="KSO_WM_TAG_VERSION" val="1.0"/>
  <p:tag name="KSO_WM_BEAUTIFY_FLAG" val="#wm#"/>
  <p:tag name="KSO_WM_UNIT_ID" val="custom1_3*i*7"/>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7"/>
</p:tagLst>
</file>

<file path=ppt/tags/tag7.xml><?xml version="1.0" encoding="utf-8"?>
<p:tagLst xmlns:p="http://schemas.openxmlformats.org/presentationml/2006/main">
  <p:tag name="KSO_WM_TAG_VERSION" val="1.0"/>
  <p:tag name="KSO_WM_BEAUTIFY_FLAG" val="#wm#"/>
  <p:tag name="KSO_WM_UNIT_ID" val="custom1_3*i*2"/>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2"/>
</p:tagLst>
</file>

<file path=ppt/tags/tag8.xml><?xml version="1.0" encoding="utf-8"?>
<p:tagLst xmlns:p="http://schemas.openxmlformats.org/presentationml/2006/main">
  <p:tag name="KSO_WM_TAG_VERSION" val="1.0"/>
  <p:tag name="KSO_WM_BEAUTIFY_FLAG" val="#wm#"/>
  <p:tag name="KSO_WM_UNIT_ID" val="custom1_3*i*3"/>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3"/>
</p:tagLst>
</file>

<file path=ppt/tags/tag9.xml><?xml version="1.0" encoding="utf-8"?>
<p:tagLst xmlns:p="http://schemas.openxmlformats.org/presentationml/2006/main">
  <p:tag name="KSO_WM_TAG_VERSION" val="1.0"/>
  <p:tag name="KSO_WM_BEAUTIFY_FLAG" val="#wm#"/>
  <p:tag name="KSO_WM_UNIT_ID" val="custom1_3*i*4"/>
  <p:tag name="KSO_WM_TEMPLATE_CATEGORY" val="custom"/>
  <p:tag name="KSO_WM_TEMPLATE_INDEX" val="1"/>
  <p:tag name="KSO_WM_UNIT_HIGHLIGHT" val="0"/>
  <p:tag name="KSO_WM_UNIT_COMPATIBLE" val="0"/>
  <p:tag name="KSO_WM_UNIT_LAYERLEVEL" val="1"/>
  <p:tag name="KSO_WM_DIAGRAM_GROUP_CODE" val="p1-1"/>
  <p:tag name="KSO_WM_UNIT_TYPE" val="i"/>
  <p:tag name="KSO_WM_UNIT_INDEX" val="4"/>
</p:tagLst>
</file>

<file path=ppt/theme/theme1.xml><?xml version="1.0" encoding="utf-8"?>
<a:theme xmlns:a="http://schemas.openxmlformats.org/drawingml/2006/main" name="team report">
  <a:themeElements>
    <a:clrScheme name="自定义 10">
      <a:dk1>
        <a:srgbClr val="000000"/>
      </a:dk1>
      <a:lt1>
        <a:srgbClr val="FFFFFF"/>
      </a:lt1>
      <a:dk2>
        <a:srgbClr val="44546A"/>
      </a:dk2>
      <a:lt2>
        <a:srgbClr val="E7E6E6"/>
      </a:lt2>
      <a:accent1>
        <a:srgbClr val="595959"/>
      </a:accent1>
      <a:accent2>
        <a:srgbClr val="8496B0"/>
      </a:accent2>
      <a:accent3>
        <a:srgbClr val="D7B5C6"/>
      </a:accent3>
      <a:accent4>
        <a:srgbClr val="BCBCBC"/>
      </a:accent4>
      <a:accent5>
        <a:srgbClr val="034A90"/>
      </a:accent5>
      <a:accent6>
        <a:srgbClr val="595959"/>
      </a:accent6>
      <a:hlink>
        <a:srgbClr val="0563C1"/>
      </a:hlink>
      <a:folHlink>
        <a:srgbClr val="954F72"/>
      </a:folHlink>
    </a:clrScheme>
    <a:fontScheme name="自定义 4">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10828</Words>
  <Application>WPS 演示</Application>
  <PresentationFormat>宽屏</PresentationFormat>
  <Paragraphs>272</Paragraphs>
  <Slides>18</Slides>
  <Notes>4</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18</vt:i4>
      </vt:variant>
    </vt:vector>
  </HeadingPairs>
  <TitlesOfParts>
    <vt:vector size="35" baseType="lpstr">
      <vt:lpstr>Arial</vt:lpstr>
      <vt:lpstr>宋体</vt:lpstr>
      <vt:lpstr>Wingdings</vt:lpstr>
      <vt:lpstr>黑体</vt:lpstr>
      <vt:lpstr>微软雅黑</vt:lpstr>
      <vt:lpstr>Calibri</vt:lpstr>
      <vt:lpstr>等线</vt:lpstr>
      <vt:lpstr>幼圆</vt:lpstr>
      <vt:lpstr>Wingdings</vt:lpstr>
      <vt:lpstr>Times New Roman</vt:lpstr>
      <vt:lpstr>Calibri</vt:lpstr>
      <vt:lpstr>Arial Unicode MS</vt:lpstr>
      <vt:lpstr>HelveticaNeue</vt:lpstr>
      <vt:lpstr>华文新魏</vt:lpstr>
      <vt:lpstr>Segoe Print</vt:lpstr>
      <vt:lpstr>字魂45号-冰宇雅宋</vt:lpstr>
      <vt:lpstr>team report</vt:lpstr>
      <vt:lpstr>PowerPoint 演示文稿</vt:lpstr>
      <vt:lpstr>PowerPoint 演示文稿</vt:lpstr>
      <vt:lpstr>试题呈现</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类似背景2：2022年第二学期杭州高二质检</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2023年11月 投稿“用劳动感恩母校”——稽阳联考应用文讲评</dc:title>
  <dc:creator>Microsoft Office User</dc:creator>
  <cp:lastModifiedBy>Administrator</cp:lastModifiedBy>
  <cp:revision>101</cp:revision>
  <dcterms:created xsi:type="dcterms:W3CDTF">2023-12-06T00:27:00Z</dcterms:created>
  <dcterms:modified xsi:type="dcterms:W3CDTF">2023-12-07T02:00:07Z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8C399CB5280D42279279DD9F4530A5DF</vt:lpwstr>
  </property>
  <property fmtid="{D5CDD505-2E9C-101B-9397-08002B2CF9AE}" pid="3" name="KSOProductBuildVer">
    <vt:lpwstr>2052-11.8.2.7978</vt:lpwstr>
  </property>
</Properties>
</file>