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92" r:id="rId3"/>
    <p:sldId id="256" r:id="rId4"/>
    <p:sldId id="257" r:id="rId5"/>
    <p:sldId id="258" r:id="rId6"/>
    <p:sldId id="261"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8" r:id="rId23"/>
    <p:sldId id="285" r:id="rId24"/>
    <p:sldId id="277" r:id="rId25"/>
    <p:sldId id="279" r:id="rId26"/>
    <p:sldId id="281" r:id="rId27"/>
    <p:sldId id="282" r:id="rId28"/>
    <p:sldId id="283" r:id="rId29"/>
    <p:sldId id="26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1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image" Target="../media/image4.png"/><Relationship Id="rId6" Type="http://schemas.openxmlformats.org/officeDocument/2006/relationships/tags" Target="../tags/tag72.xml"/><Relationship Id="rId5" Type="http://schemas.openxmlformats.org/officeDocument/2006/relationships/image" Target="../media/image3.png"/><Relationship Id="rId4" Type="http://schemas.openxmlformats.org/officeDocument/2006/relationships/tags" Target="../tags/tag71.xml"/><Relationship Id="rId3" Type="http://schemas.openxmlformats.org/officeDocument/2006/relationships/image" Target="../media/image1.jpeg"/><Relationship Id="rId2" Type="http://schemas.openxmlformats.org/officeDocument/2006/relationships/tags" Target="../tags/tag70.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image" Target="../media/image2.png"/><Relationship Id="rId4" Type="http://schemas.openxmlformats.org/officeDocument/2006/relationships/tags" Target="../tags/tag78.xml"/><Relationship Id="rId3" Type="http://schemas.openxmlformats.org/officeDocument/2006/relationships/image" Target="../media/image1.jpeg"/><Relationship Id="rId2" Type="http://schemas.openxmlformats.org/officeDocument/2006/relationships/tags" Target="../tags/tag77.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image" Target="../media/image4.png"/><Relationship Id="rId6" Type="http://schemas.openxmlformats.org/officeDocument/2006/relationships/tags" Target="../tags/tag88.xml"/><Relationship Id="rId5" Type="http://schemas.openxmlformats.org/officeDocument/2006/relationships/image" Target="../media/image3.png"/><Relationship Id="rId4" Type="http://schemas.openxmlformats.org/officeDocument/2006/relationships/tags" Target="../tags/tag87.xml"/><Relationship Id="rId3" Type="http://schemas.openxmlformats.org/officeDocument/2006/relationships/image" Target="../media/image1.jpeg"/><Relationship Id="rId2" Type="http://schemas.openxmlformats.org/officeDocument/2006/relationships/tags" Target="../tags/tag86.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image" Target="../media/image4.png"/><Relationship Id="rId6" Type="http://schemas.openxmlformats.org/officeDocument/2006/relationships/tags" Target="../tags/tag95.xml"/><Relationship Id="rId5" Type="http://schemas.openxmlformats.org/officeDocument/2006/relationships/image" Target="../media/image3.png"/><Relationship Id="rId4" Type="http://schemas.openxmlformats.org/officeDocument/2006/relationships/tags" Target="../tags/tag94.xml"/><Relationship Id="rId3" Type="http://schemas.openxmlformats.org/officeDocument/2006/relationships/image" Target="../media/image1.jpeg"/><Relationship Id="rId2" Type="http://schemas.openxmlformats.org/officeDocument/2006/relationships/tags" Target="../tags/tag93.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image" Target="../media/image4.png"/><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1.jpeg"/><Relationship Id="rId2" Type="http://schemas.openxmlformats.org/officeDocument/2006/relationships/tags" Target="../tags/tag102.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media/image3.png"/><Relationship Id="rId7" Type="http://schemas.openxmlformats.org/officeDocument/2006/relationships/tags" Target="../tags/tag114.xml"/><Relationship Id="rId6" Type="http://schemas.openxmlformats.org/officeDocument/2006/relationships/image" Target="../media/image4.png"/><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image" Target="../media/image1.jpeg"/><Relationship Id="rId2" Type="http://schemas.openxmlformats.org/officeDocument/2006/relationships/tags" Target="../tags/tag11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1.jpeg"/><Relationship Id="rId2" Type="http://schemas.openxmlformats.org/officeDocument/2006/relationships/tags" Target="../tags/tag121.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image" Target="../media/image3.png"/><Relationship Id="rId7" Type="http://schemas.openxmlformats.org/officeDocument/2006/relationships/tags" Target="../tags/tag132.xml"/><Relationship Id="rId6" Type="http://schemas.openxmlformats.org/officeDocument/2006/relationships/image" Target="../media/image4.png"/><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1.jpeg"/><Relationship Id="rId2" Type="http://schemas.openxmlformats.org/officeDocument/2006/relationships/tags" Target="../tags/tag129.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image" Target="../media/image4.png"/><Relationship Id="rId6" Type="http://schemas.openxmlformats.org/officeDocument/2006/relationships/tags" Target="../tags/tag143.xml"/><Relationship Id="rId5" Type="http://schemas.openxmlformats.org/officeDocument/2006/relationships/image" Target="../media/image3.png"/><Relationship Id="rId4" Type="http://schemas.openxmlformats.org/officeDocument/2006/relationships/tags" Target="../tags/tag142.xml"/><Relationship Id="rId3" Type="http://schemas.openxmlformats.org/officeDocument/2006/relationships/image" Target="../media/image1.jpeg"/><Relationship Id="rId2" Type="http://schemas.openxmlformats.org/officeDocument/2006/relationships/tags" Target="../tags/tag141.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media/image4.png"/><Relationship Id="rId6" Type="http://schemas.openxmlformats.org/officeDocument/2006/relationships/tags" Target="../tags/tag11.xml"/><Relationship Id="rId5" Type="http://schemas.openxmlformats.org/officeDocument/2006/relationships/image" Target="../media/image3.png"/><Relationship Id="rId4" Type="http://schemas.openxmlformats.org/officeDocument/2006/relationships/tags" Target="../tags/tag10.xml"/><Relationship Id="rId3" Type="http://schemas.openxmlformats.org/officeDocument/2006/relationships/image" Target="../media/image1.jpeg"/><Relationship Id="rId2" Type="http://schemas.openxmlformats.org/officeDocument/2006/relationships/tags" Target="../tags/tag9.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image" Target="../media/image6.jpeg"/><Relationship Id="rId6" Type="http://schemas.openxmlformats.org/officeDocument/2006/relationships/tags" Target="../tags/tag19.xml"/><Relationship Id="rId5" Type="http://schemas.openxmlformats.org/officeDocument/2006/relationships/image" Target="../media/image5.png"/><Relationship Id="rId4" Type="http://schemas.openxmlformats.org/officeDocument/2006/relationships/tags" Target="../tags/tag18.xml"/><Relationship Id="rId3" Type="http://schemas.openxmlformats.org/officeDocument/2006/relationships/image" Target="../media/image1.jpeg"/><Relationship Id="rId2" Type="http://schemas.openxmlformats.org/officeDocument/2006/relationships/tags" Target="../tags/tag17.xml"/><Relationship Id="rId10"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image" Target="../media/image4.png"/><Relationship Id="rId6" Type="http://schemas.openxmlformats.org/officeDocument/2006/relationships/tags" Target="../tags/tag25.xml"/><Relationship Id="rId5" Type="http://schemas.openxmlformats.org/officeDocument/2006/relationships/image" Target="../media/image3.png"/><Relationship Id="rId4" Type="http://schemas.openxmlformats.org/officeDocument/2006/relationships/tags" Target="../tags/tag24.xml"/><Relationship Id="rId3" Type="http://schemas.openxmlformats.org/officeDocument/2006/relationships/image" Target="../media/image1.jpeg"/><Relationship Id="rId2" Type="http://schemas.openxmlformats.org/officeDocument/2006/relationships/tags" Target="../tags/tag23.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image" Target="../media/image4.png"/><Relationship Id="rId6" Type="http://schemas.openxmlformats.org/officeDocument/2006/relationships/tags" Target="../tags/tag34.xml"/><Relationship Id="rId5" Type="http://schemas.openxmlformats.org/officeDocument/2006/relationships/image" Target="../media/image3.png"/><Relationship Id="rId4" Type="http://schemas.openxmlformats.org/officeDocument/2006/relationships/tags" Target="../tags/tag33.xml"/><Relationship Id="rId3" Type="http://schemas.openxmlformats.org/officeDocument/2006/relationships/image" Target="../media/image1.jpeg"/><Relationship Id="rId2" Type="http://schemas.openxmlformats.org/officeDocument/2006/relationships/tags" Target="../tags/tag32.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image" Target="../media/image7.png"/><Relationship Id="rId4" Type="http://schemas.openxmlformats.org/officeDocument/2006/relationships/tags" Target="../tags/tag44.xml"/><Relationship Id="rId3" Type="http://schemas.openxmlformats.org/officeDocument/2006/relationships/image" Target="../media/image1.jpeg"/><Relationship Id="rId2" Type="http://schemas.openxmlformats.org/officeDocument/2006/relationships/tags" Target="../tags/tag43.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media/image4.png"/><Relationship Id="rId6" Type="http://schemas.openxmlformats.org/officeDocument/2006/relationships/tags" Target="../tags/tag55.xml"/><Relationship Id="rId5" Type="http://schemas.openxmlformats.org/officeDocument/2006/relationships/image" Target="../media/image3.png"/><Relationship Id="rId4" Type="http://schemas.openxmlformats.org/officeDocument/2006/relationships/tags" Target="../tags/tag54.xml"/><Relationship Id="rId3" Type="http://schemas.openxmlformats.org/officeDocument/2006/relationships/image" Target="../media/image1.jpeg"/><Relationship Id="rId2" Type="http://schemas.openxmlformats.org/officeDocument/2006/relationships/tags" Target="../tags/tag53.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media/image4.png"/><Relationship Id="rId6" Type="http://schemas.openxmlformats.org/officeDocument/2006/relationships/tags" Target="../tags/tag64.xml"/><Relationship Id="rId5" Type="http://schemas.openxmlformats.org/officeDocument/2006/relationships/image" Target="../media/image3.png"/><Relationship Id="rId4" Type="http://schemas.openxmlformats.org/officeDocument/2006/relationships/tags" Target="../tags/tag63.xml"/><Relationship Id="rId3" Type="http://schemas.openxmlformats.org/officeDocument/2006/relationships/image" Target="../media/image1.jpeg"/><Relationship Id="rId2" Type="http://schemas.openxmlformats.org/officeDocument/2006/relationships/tags" Target="../tags/tag62.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11_画板 1"/>
          <p:cNvPicPr>
            <a:picLocks noChangeAspect="1"/>
          </p:cNvPicPr>
          <p:nvPr>
            <p:custDataLst>
              <p:tags r:id="rId2"/>
            </p:custDataLst>
          </p:nvPr>
        </p:nvPicPr>
        <p:blipFill>
          <a:blip r:embed="rId3"/>
          <a:stretch>
            <a:fillRect/>
          </a:stretch>
        </p:blipFill>
        <p:spPr>
          <a:xfrm>
            <a:off x="0" y="-317"/>
            <a:ext cx="12192000" cy="6857683"/>
          </a:xfrm>
          <a:prstGeom prst="rect">
            <a:avLst/>
          </a:prstGeom>
        </p:spPr>
      </p:pic>
      <p:pic>
        <p:nvPicPr>
          <p:cNvPr id="5" name="图片 4" descr="39_画板 1"/>
          <p:cNvPicPr/>
          <p:nvPr>
            <p:custDataLst>
              <p:tags r:id="rId4"/>
            </p:custDataLst>
          </p:nvPr>
        </p:nvPicPr>
        <p:blipFill>
          <a:blip r:embed="rId5"/>
          <a:srcRect l="49113" t="15538" r="8809" b="259"/>
          <a:stretch>
            <a:fillRect/>
          </a:stretch>
        </p:blipFill>
        <p:spPr>
          <a:xfrm>
            <a:off x="6200995" y="1091390"/>
            <a:ext cx="5126770" cy="5785200"/>
          </a:xfrm>
          <a:prstGeom prst="rect">
            <a:avLst/>
          </a:prstGeom>
        </p:spPr>
      </p:pic>
      <p:sp>
        <p:nvSpPr>
          <p:cNvPr id="16" name="日期占位符 15"/>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2" name="标题 2"/>
          <p:cNvSpPr>
            <a:spLocks noGrp="1"/>
          </p:cNvSpPr>
          <p:nvPr>
            <p:ph type="ctrTitle" idx="2" hasCustomPrompt="1"/>
            <p:custDataLst>
              <p:tags r:id="rId9"/>
            </p:custDataLst>
          </p:nvPr>
        </p:nvSpPr>
        <p:spPr>
          <a:xfrm>
            <a:off x="997584" y="1918356"/>
            <a:ext cx="5199177" cy="2893695"/>
          </a:xfrm>
        </p:spPr>
        <p:txBody>
          <a:bodyPr vert="horz" wrap="square" lIns="10160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6600" b="1" i="0" u="none" strike="noStrike" kern="0" cap="none" spc="0" normalizeH="0" baseline="0" noProof="1" dirty="0">
                <a:ln>
                  <a:noFill/>
                </a:ln>
                <a:solidFill>
                  <a:schemeClr val="accent1">
                    <a:lumMod val="75000"/>
                  </a:schemeClr>
                </a:solidFill>
                <a:effectLst/>
                <a:uFillTx/>
                <a:latin typeface="Arial" panose="020B0604020202020204" pitchFamily="34" charset="0"/>
                <a:ea typeface="汉仪大黑简" panose="02010600000101010101" charset="-122"/>
                <a:cs typeface="+mj-cs"/>
              </a:defRPr>
            </a:lvl1pPr>
          </a:lstStyle>
          <a:p>
            <a:pPr lvl="0"/>
            <a:r>
              <a:rPr>
                <a:sym typeface="+mn-ea"/>
              </a:rPr>
              <a:t>编辑标题</a:t>
            </a:r>
            <a:endParaRPr>
              <a:sym typeface="+mn-ea"/>
            </a:endParaRPr>
          </a:p>
        </p:txBody>
      </p:sp>
      <p:sp>
        <p:nvSpPr>
          <p:cNvPr id="3" name="副标题 3"/>
          <p:cNvSpPr>
            <a:spLocks noGrp="1"/>
          </p:cNvSpPr>
          <p:nvPr>
            <p:ph type="subTitle" idx="3" hasCustomPrompt="1"/>
            <p:custDataLst>
              <p:tags r:id="rId10"/>
            </p:custDataLst>
          </p:nvPr>
        </p:nvSpPr>
        <p:spPr>
          <a:xfrm>
            <a:off x="997584" y="1202185"/>
            <a:ext cx="5199177" cy="625366"/>
          </a:xfrm>
        </p:spPr>
        <p:txBody>
          <a:bodyPr vert="horz" wrap="square" lIns="101600" tIns="0" rIns="82550" bIns="0" rtlCol="0" anchor="b" anchorCtr="0">
            <a:normAutofit/>
          </a:bodyPr>
          <a:lstStyle>
            <a:lvl1pPr marL="0" marR="0" indent="-228600" algn="l" defTabSz="914400" rtl="0" eaLnBrk="1" fontAlgn="auto" latinLnBrk="0" hangingPunct="0">
              <a:lnSpc>
                <a:spcPct val="120000"/>
              </a:lnSpc>
              <a:spcBef>
                <a:spcPts val="0"/>
              </a:spcBef>
              <a:spcAft>
                <a:spcPts val="0"/>
              </a:spcAft>
              <a:buClrTx/>
              <a:buSzTx/>
              <a:buFontTx/>
              <a:buNone/>
              <a:defRPr kumimoji="0" lang="zh-CN" altLang="en-US" sz="1800" b="0" i="0" u="none" strike="noStrike" kern="0" cap="none" spc="100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汉仪旗黑-35S"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文本占位符 4"/>
          <p:cNvSpPr>
            <a:spLocks noGrp="1"/>
          </p:cNvSpPr>
          <p:nvPr>
            <p:ph type="body" idx="4" hasCustomPrompt="1"/>
            <p:custDataLst>
              <p:tags r:id="rId11"/>
            </p:custDataLst>
          </p:nvPr>
        </p:nvSpPr>
        <p:spPr>
          <a:xfrm>
            <a:off x="997584" y="4985406"/>
            <a:ext cx="5199177" cy="911703"/>
          </a:xfrm>
        </p:spPr>
        <p:txBody>
          <a:bodyPr vert="horz" wrap="square" lIns="101600" tIns="0" rIns="82550" bIns="0" rtlCol="0" anchor="t" anchorCtr="0">
            <a:normAutofit/>
          </a:bodyPr>
          <a:lstStyle>
            <a:lvl1pPr marL="0" marR="0" indent="-228600" algn="l" defTabSz="914400" rtl="0" eaLnBrk="1" fontAlgn="auto" latinLnBrk="0" hangingPunct="0">
              <a:lnSpc>
                <a:spcPct val="101000"/>
              </a:lnSpc>
              <a:spcBef>
                <a:spcPts val="0"/>
              </a:spcBef>
              <a:spcAft>
                <a:spcPts val="0"/>
              </a:spcAft>
              <a:buClrTx/>
              <a:buSzTx/>
              <a:buFontTx/>
              <a:buNone/>
              <a:defRPr kumimoji="0" lang="zh-CN" altLang="en-US" sz="16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11_画板 1"/>
          <p:cNvPicPr>
            <a:picLocks noChangeAspect="1"/>
          </p:cNvPicPr>
          <p:nvPr>
            <p:custDataLst>
              <p:tags r:id="rId2"/>
            </p:custDataLst>
          </p:nvPr>
        </p:nvPicPr>
        <p:blipFill>
          <a:blip r:embed="rId3"/>
          <a:stretch>
            <a:fillRect/>
          </a:stretch>
        </p:blipFill>
        <p:spPr>
          <a:xfrm>
            <a:off x="0" y="0"/>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4434565"/>
            <a:ext cx="1702337" cy="2423435"/>
          </a:xfrm>
          <a:prstGeom prst="rect">
            <a:avLst/>
          </a:prstGeom>
        </p:spPr>
      </p:pic>
      <p:pic>
        <p:nvPicPr>
          <p:cNvPr id="2" name="图片 1" descr="43_画板 1"/>
          <p:cNvPicPr/>
          <p:nvPr>
            <p:custDataLst>
              <p:tags r:id="rId6"/>
            </p:custDataLst>
          </p:nvPr>
        </p:nvPicPr>
        <p:blipFill>
          <a:blip r:embed="rId7"/>
          <a:srcRect l="86208" t="62639"/>
          <a:stretch>
            <a:fillRect/>
          </a:stretch>
        </p:blipFill>
        <p:spPr>
          <a:xfrm>
            <a:off x="10515247" y="4288870"/>
            <a:ext cx="1676753" cy="2569130"/>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中黑 简" panose="00020600040101010101" charset="-122"/>
              </a:defRPr>
            </a:lvl1pPr>
            <a:lvl2pPr>
              <a:defRPr>
                <a:solidFill>
                  <a:schemeClr val="tx1"/>
                </a:solidFill>
                <a:latin typeface="Arial" panose="020B0604020202020204" pitchFamily="34" charset="0"/>
                <a:ea typeface="汉仪中黑 简" panose="00020600040101010101" charset="-122"/>
              </a:defRPr>
            </a:lvl2pPr>
            <a:lvl3pPr>
              <a:defRPr>
                <a:solidFill>
                  <a:schemeClr val="tx1"/>
                </a:solidFill>
                <a:latin typeface="Arial" panose="020B0604020202020204" pitchFamily="34" charset="0"/>
                <a:ea typeface="汉仪中黑 简" panose="00020600040101010101" charset="-122"/>
              </a:defRPr>
            </a:lvl3pPr>
            <a:lvl4pPr>
              <a:defRPr>
                <a:solidFill>
                  <a:schemeClr val="tx1"/>
                </a:solidFill>
                <a:latin typeface="Arial" panose="020B0604020202020204" pitchFamily="34" charset="0"/>
                <a:ea typeface="汉仪中黑 简" panose="00020600040101010101" charset="-122"/>
              </a:defRPr>
            </a:lvl4pPr>
            <a:lvl5pPr>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11_画板 1"/>
          <p:cNvPicPr>
            <a:picLocks noChangeAspect="1"/>
          </p:cNvPicPr>
          <p:nvPr>
            <p:custDataLst>
              <p:tags r:id="rId2"/>
            </p:custDataLst>
          </p:nvPr>
        </p:nvPicPr>
        <p:blipFill>
          <a:blip r:embed="rId3"/>
          <a:stretch>
            <a:fillRect/>
          </a:stretch>
        </p:blipFill>
        <p:spPr>
          <a:xfrm>
            <a:off x="0" y="-317"/>
            <a:ext cx="12192000" cy="6857683"/>
          </a:xfrm>
          <a:prstGeom prst="rect">
            <a:avLst/>
          </a:prstGeom>
        </p:spPr>
      </p:pic>
      <p:pic>
        <p:nvPicPr>
          <p:cNvPr id="7" name="图片 6" descr="39_画板 1"/>
          <p:cNvPicPr/>
          <p:nvPr>
            <p:custDataLst>
              <p:tags r:id="rId4"/>
            </p:custDataLst>
          </p:nvPr>
        </p:nvPicPr>
        <p:blipFill>
          <a:blip r:embed="rId5"/>
          <a:srcRect l="49113" t="15538" r="8809" b="259"/>
          <a:stretch>
            <a:fillRect/>
          </a:stretch>
        </p:blipFill>
        <p:spPr>
          <a:xfrm>
            <a:off x="6200995" y="1091390"/>
            <a:ext cx="5126770" cy="5785200"/>
          </a:xfrm>
          <a:prstGeom prst="rect">
            <a:avLst/>
          </a:prstGeom>
        </p:spPr>
      </p:pic>
      <p:sp>
        <p:nvSpPr>
          <p:cNvPr id="3" name="日期占位符 2"/>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
        <p:nvSpPr>
          <p:cNvPr id="6" name="标题 1"/>
          <p:cNvSpPr>
            <a:spLocks noGrp="1"/>
          </p:cNvSpPr>
          <p:nvPr>
            <p:ph type="title" idx="1" hasCustomPrompt="1"/>
            <p:custDataLst>
              <p:tags r:id="rId9"/>
            </p:custDataLst>
          </p:nvPr>
        </p:nvSpPr>
        <p:spPr>
          <a:xfrm>
            <a:off x="997584" y="899477"/>
            <a:ext cx="4737735" cy="2089150"/>
          </a:xfrm>
        </p:spPr>
        <p:txBody>
          <a:bodyPr vert="horz" wrap="square" lIns="101600" tIns="38100" rIns="76200" bIns="38100" rtlCol="0" anchor="ctr" anchorCtr="0">
            <a:normAutofit/>
          </a:bodyPr>
          <a:lstStyle>
            <a:lvl1pPr marL="0" marR="0" algn="l" defTabSz="914400" rtl="0" eaLnBrk="1" fontAlgn="auto" latinLnBrk="0" hangingPunct="0">
              <a:lnSpc>
                <a:spcPct val="98000"/>
              </a:lnSpc>
              <a:spcBef>
                <a:spcPts val="0"/>
              </a:spcBef>
              <a:spcAft>
                <a:spcPts val="0"/>
              </a:spcAft>
              <a:buClrTx/>
              <a:buSzTx/>
              <a:buFontTx/>
              <a:buNone/>
              <a:defRPr kumimoji="0" lang="zh-CN" altLang="en-US" sz="7200" b="1" i="0" u="none" strike="noStrike" kern="0" cap="none" spc="0" normalizeH="0" baseline="0" noProof="1" dirty="0">
                <a:ln>
                  <a:noFill/>
                </a:ln>
                <a:solidFill>
                  <a:schemeClr val="accent1"/>
                </a:solidFill>
                <a:effectLst/>
                <a:uFillTx/>
                <a:latin typeface="Arial" panose="020B0604020202020204" pitchFamily="34" charset="0"/>
                <a:ea typeface="汉仪大黑简" panose="02010600000101010101" charset="-122"/>
                <a:cs typeface="+mj-cs"/>
              </a:defRPr>
            </a:lvl1pPr>
          </a:lstStyle>
          <a:p>
            <a:pPr lvl="0"/>
            <a:r>
              <a:rPr>
                <a:sym typeface="+mn-ea"/>
              </a:rPr>
              <a:t>编辑标题</a:t>
            </a:r>
            <a:endParaRPr>
              <a:sym typeface="+mn-ea"/>
            </a:endParaRPr>
          </a:p>
        </p:txBody>
      </p:sp>
      <p:sp>
        <p:nvSpPr>
          <p:cNvPr id="8" name="文本占位符 2"/>
          <p:cNvSpPr>
            <a:spLocks noGrp="1"/>
          </p:cNvSpPr>
          <p:nvPr>
            <p:ph type="body" idx="2" hasCustomPrompt="1"/>
            <p:custDataLst>
              <p:tags r:id="rId10"/>
            </p:custDataLst>
          </p:nvPr>
        </p:nvSpPr>
        <p:spPr>
          <a:xfrm>
            <a:off x="997584" y="3417887"/>
            <a:ext cx="4737735" cy="603250"/>
          </a:xfrm>
        </p:spPr>
        <p:txBody>
          <a:bodyPr vert="horz" wrap="square" lIns="101600" tIns="0" rIns="82550" bIns="0" rtlCol="0" anchor="t" anchorCtr="0">
            <a:normAutofit/>
          </a:bodyPr>
          <a:lstStyle>
            <a:lvl1pPr marL="0" marR="0" indent="-228600" algn="l" defTabSz="914400" rtl="0" eaLnBrk="1" fontAlgn="auto" latinLnBrk="0" hangingPunct="0">
              <a:lnSpc>
                <a:spcPct val="124000"/>
              </a:lnSpc>
              <a:spcBef>
                <a:spcPts val="0"/>
              </a:spcBef>
              <a:spcAft>
                <a:spcPts val="0"/>
              </a:spcAft>
              <a:buClrTx/>
              <a:buSzTx/>
              <a:buFontTx/>
              <a:buNone/>
              <a:defRPr kumimoji="0" lang="zh-CN" altLang="en-US" sz="22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9" name="文本占位符 3"/>
          <p:cNvSpPr>
            <a:spLocks noGrp="1"/>
          </p:cNvSpPr>
          <p:nvPr>
            <p:ph type="body" idx="3" hasCustomPrompt="1"/>
            <p:custDataLst>
              <p:tags r:id="rId11"/>
            </p:custDataLst>
          </p:nvPr>
        </p:nvSpPr>
        <p:spPr>
          <a:xfrm>
            <a:off x="997584" y="5106987"/>
            <a:ext cx="2186305" cy="410210"/>
          </a:xfrm>
        </p:spPr>
        <p:txBody>
          <a:bodyPr vert="horz" wrap="square" lIns="101600" tIns="0" rIns="82550" bIns="0" rtlCol="0" anchor="b" anchorCtr="0">
            <a:normAutofit/>
          </a:bodyPr>
          <a:lstStyle>
            <a:lvl1pPr marL="0" marR="0" indent="-228600" algn="l" defTabSz="914400" rtl="0" eaLnBrk="1" fontAlgn="auto" latinLnBrk="0" hangingPunct="0">
              <a:lnSpc>
                <a:spcPct val="125000"/>
              </a:lnSpc>
              <a:spcBef>
                <a:spcPts val="0"/>
              </a:spcBef>
              <a:spcAft>
                <a:spcPts val="0"/>
              </a:spcAft>
              <a:buClrTx/>
              <a:buSzTx/>
              <a:buFontTx/>
              <a:buNone/>
              <a:defRPr kumimoji="0" lang="zh-CN" altLang="en-US" sz="1800" b="0" i="0" u="none" strike="noStrike" kern="0" cap="none" spc="0" normalizeH="0" baseline="0" noProof="1" dirty="0">
                <a:ln>
                  <a:noFill/>
                </a:ln>
                <a:solidFill>
                  <a:schemeClr val="accent1"/>
                </a:solidFill>
                <a:effectLst/>
                <a:uFillTx/>
                <a:latin typeface="Arial" panose="020B0604020202020204" pitchFamily="34" charset="0"/>
                <a:ea typeface="汉仪中黑 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10" name="文本占位符 4"/>
          <p:cNvSpPr>
            <a:spLocks noGrp="1"/>
          </p:cNvSpPr>
          <p:nvPr>
            <p:ph type="body" idx="4" hasCustomPrompt="1"/>
            <p:custDataLst>
              <p:tags r:id="rId12"/>
            </p:custDataLst>
          </p:nvPr>
        </p:nvSpPr>
        <p:spPr>
          <a:xfrm>
            <a:off x="997584" y="5548312"/>
            <a:ext cx="2186305" cy="410210"/>
          </a:xfrm>
        </p:spPr>
        <p:txBody>
          <a:bodyPr vert="horz" wrap="square" lIns="101600" tIns="0" rIns="82550" bIns="0" rtlCol="0" anchor="t" anchorCtr="0">
            <a:normAutofit/>
          </a:bodyPr>
          <a:lstStyle>
            <a:lvl1pPr marL="0" marR="0" indent="-228600" algn="l" defTabSz="914400" rtl="0" eaLnBrk="1" fontAlgn="auto" latinLnBrk="0" hangingPunct="0">
              <a:lnSpc>
                <a:spcPct val="125000"/>
              </a:lnSpc>
              <a:spcBef>
                <a:spcPts val="0"/>
              </a:spcBef>
              <a:spcAft>
                <a:spcPts val="0"/>
              </a:spcAft>
              <a:buClrTx/>
              <a:buSzTx/>
              <a:buFontTx/>
              <a:buNone/>
              <a:defRPr kumimoji="0" lang="zh-CN" altLang="en-US" sz="1800" b="0" i="0" u="none" strike="noStrike" kern="0" cap="none" spc="0" normalizeH="0" baseline="0" noProof="1" dirty="0">
                <a:ln>
                  <a:noFill/>
                </a:ln>
                <a:solidFill>
                  <a:schemeClr val="accent1"/>
                </a:solidFill>
                <a:effectLst/>
                <a:uFillTx/>
                <a:latin typeface="Arial" panose="020B0604020202020204" pitchFamily="34" charset="0"/>
                <a:ea typeface="汉仪中黑 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11_画板 1"/>
          <p:cNvPicPr>
            <a:picLocks noChangeAspect="1"/>
          </p:cNvPicPr>
          <p:nvPr>
            <p:custDataLst>
              <p:tags r:id="rId2"/>
            </p:custDataLst>
          </p:nvPr>
        </p:nvPicPr>
        <p:blipFill>
          <a:blip r:embed="rId3"/>
          <a:stretch>
            <a:fillRect/>
          </a:stretch>
        </p:blipFill>
        <p:spPr>
          <a:xfrm>
            <a:off x="0" y="0"/>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4434565"/>
            <a:ext cx="1702337" cy="2423435"/>
          </a:xfrm>
          <a:prstGeom prst="rect">
            <a:avLst/>
          </a:prstGeom>
        </p:spPr>
      </p:pic>
      <p:pic>
        <p:nvPicPr>
          <p:cNvPr id="6" name="图片 5" descr="43_画板 1"/>
          <p:cNvPicPr/>
          <p:nvPr>
            <p:custDataLst>
              <p:tags r:id="rId6"/>
            </p:custDataLst>
          </p:nvPr>
        </p:nvPicPr>
        <p:blipFill>
          <a:blip r:embed="rId7"/>
          <a:srcRect l="86208" t="62639"/>
          <a:stretch>
            <a:fillRect/>
          </a:stretch>
        </p:blipFill>
        <p:spPr>
          <a:xfrm>
            <a:off x="10515247" y="4288870"/>
            <a:ext cx="1676753" cy="2569130"/>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11_画板 1"/>
          <p:cNvPicPr>
            <a:picLocks noChangeAspect="1"/>
          </p:cNvPicPr>
          <p:nvPr>
            <p:custDataLst>
              <p:tags r:id="rId2"/>
            </p:custDataLst>
          </p:nvPr>
        </p:nvPicPr>
        <p:blipFill>
          <a:blip r:embed="rId3"/>
          <a:stretch>
            <a:fillRect/>
          </a:stretch>
        </p:blipFill>
        <p:spPr>
          <a:xfrm>
            <a:off x="0" y="635"/>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5279181"/>
            <a:ext cx="1109031" cy="1578809"/>
          </a:xfrm>
          <a:prstGeom prst="rect">
            <a:avLst/>
          </a:prstGeom>
        </p:spPr>
      </p:pic>
      <p:pic>
        <p:nvPicPr>
          <p:cNvPr id="8" name="图片 7" descr="43_画板 1"/>
          <p:cNvPicPr/>
          <p:nvPr>
            <p:custDataLst>
              <p:tags r:id="rId6"/>
            </p:custDataLst>
          </p:nvPr>
        </p:nvPicPr>
        <p:blipFill>
          <a:blip r:embed="rId7"/>
          <a:srcRect l="86208" t="62639"/>
          <a:stretch>
            <a:fillRect/>
          </a:stretch>
        </p:blipFill>
        <p:spPr>
          <a:xfrm>
            <a:off x="11099626" y="5206238"/>
            <a:ext cx="1092368" cy="1673732"/>
          </a:xfrm>
          <a:prstGeom prst="rect">
            <a:avLst/>
          </a:prstGeom>
        </p:spPr>
      </p:pic>
      <p:sp>
        <p:nvSpPr>
          <p:cNvPr id="6" name="矩形 5"/>
          <p:cNvSpPr/>
          <p:nvPr>
            <p:custDataLst>
              <p:tags r:id="rId8"/>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11_画板 1"/>
          <p:cNvPicPr>
            <a:picLocks noChangeAspect="1"/>
          </p:cNvPicPr>
          <p:nvPr>
            <p:custDataLst>
              <p:tags r:id="rId2"/>
            </p:custDataLst>
          </p:nvPr>
        </p:nvPicPr>
        <p:blipFill>
          <a:blip r:embed="rId3"/>
          <a:stretch>
            <a:fillRect/>
          </a:stretch>
        </p:blipFill>
        <p:spPr>
          <a:xfrm>
            <a:off x="0" y="635"/>
            <a:ext cx="12192000" cy="6857365"/>
          </a:xfrm>
          <a:prstGeom prst="rect">
            <a:avLst/>
          </a:prstGeom>
        </p:spPr>
      </p:pic>
      <p:sp>
        <p:nvSpPr>
          <p:cNvPr id="8" name="矩形 7"/>
          <p:cNvSpPr/>
          <p:nvPr>
            <p:custDataLst>
              <p:tags r:id="rId4"/>
            </p:custDataLst>
          </p:nvPr>
        </p:nvSpPr>
        <p:spPr>
          <a:xfrm>
            <a:off x="0" y="-825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sym typeface="+mn-ea"/>
            </a:endParaRPr>
          </a:p>
        </p:txBody>
      </p:sp>
      <p:pic>
        <p:nvPicPr>
          <p:cNvPr id="6" name="图片 5" descr="43_画板 1"/>
          <p:cNvPicPr/>
          <p:nvPr>
            <p:custDataLst>
              <p:tags r:id="rId5"/>
            </p:custDataLst>
          </p:nvPr>
        </p:nvPicPr>
        <p:blipFill>
          <a:blip r:embed="rId6"/>
          <a:srcRect l="86208" t="62639"/>
          <a:stretch>
            <a:fillRect/>
          </a:stretch>
        </p:blipFill>
        <p:spPr>
          <a:xfrm>
            <a:off x="10799936" y="4725080"/>
            <a:ext cx="1392053" cy="2132911"/>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中黑 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11_画板 1"/>
          <p:cNvPicPr>
            <a:picLocks noChangeAspect="1"/>
          </p:cNvPicPr>
          <p:nvPr>
            <p:custDataLst>
              <p:tags r:id="rId2"/>
            </p:custDataLst>
          </p:nvPr>
        </p:nvPicPr>
        <p:blipFill>
          <a:blip r:embed="rId3"/>
          <a:stretch>
            <a:fillRect/>
          </a:stretch>
        </p:blipFill>
        <p:spPr>
          <a:xfrm>
            <a:off x="0" y="635"/>
            <a:ext cx="12192000" cy="6857365"/>
          </a:xfrm>
          <a:prstGeom prst="rect">
            <a:avLst/>
          </a:prstGeom>
        </p:spPr>
      </p:pic>
      <p:sp>
        <p:nvSpPr>
          <p:cNvPr id="8" name="矩形 7"/>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43_画板 1"/>
          <p:cNvPicPr/>
          <p:nvPr>
            <p:custDataLst>
              <p:tags r:id="rId5"/>
            </p:custDataLst>
          </p:nvPr>
        </p:nvPicPr>
        <p:blipFill>
          <a:blip r:embed="rId6"/>
          <a:srcRect l="86208" t="62639"/>
          <a:stretch>
            <a:fillRect/>
          </a:stretch>
        </p:blipFill>
        <p:spPr>
          <a:xfrm>
            <a:off x="10788372" y="4707355"/>
            <a:ext cx="1403624" cy="2150640"/>
          </a:xfrm>
          <a:prstGeom prst="rect">
            <a:avLst/>
          </a:prstGeom>
        </p:spPr>
      </p:pic>
      <p:pic>
        <p:nvPicPr>
          <p:cNvPr id="15" name="图片 14" descr="45_画板 1"/>
          <p:cNvPicPr/>
          <p:nvPr>
            <p:custDataLst>
              <p:tags r:id="rId7"/>
            </p:custDataLst>
          </p:nvPr>
        </p:nvPicPr>
        <p:blipFill>
          <a:blip r:embed="rId8"/>
          <a:srcRect l="627" t="64861" r="85352" b="-139"/>
          <a:stretch>
            <a:fillRect/>
          </a:stretch>
        </p:blipFill>
        <p:spPr>
          <a:xfrm>
            <a:off x="0" y="4434565"/>
            <a:ext cx="1702337" cy="2423435"/>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11_画板 1"/>
          <p:cNvPicPr>
            <a:picLocks noChangeAspect="1"/>
          </p:cNvPicPr>
          <p:nvPr>
            <p:custDataLst>
              <p:tags r:id="rId2"/>
            </p:custDataLst>
          </p:nvPr>
        </p:nvPicPr>
        <p:blipFill>
          <a:blip r:embed="rId3"/>
          <a:stretch>
            <a:fillRect/>
          </a:stretch>
        </p:blipFill>
        <p:spPr>
          <a:xfrm>
            <a:off x="0" y="635"/>
            <a:ext cx="12192000" cy="6857365"/>
          </a:xfrm>
          <a:prstGeom prst="rect">
            <a:avLst/>
          </a:prstGeom>
        </p:spPr>
      </p:pic>
      <p:sp>
        <p:nvSpPr>
          <p:cNvPr id="6" name="矩形 5"/>
          <p:cNvSpPr/>
          <p:nvPr>
            <p:custDataLst>
              <p:tags r:id="rId4"/>
            </p:custDataLst>
          </p:nvPr>
        </p:nvSpPr>
        <p:spPr>
          <a:xfrm>
            <a:off x="0" y="502983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11_画板 1"/>
          <p:cNvPicPr>
            <a:picLocks noChangeAspect="1"/>
          </p:cNvPicPr>
          <p:nvPr>
            <p:custDataLst>
              <p:tags r:id="rId2"/>
            </p:custDataLst>
          </p:nvPr>
        </p:nvPicPr>
        <p:blipFill>
          <a:blip r:embed="rId3"/>
          <a:stretch>
            <a:fillRect/>
          </a:stretch>
        </p:blipFill>
        <p:spPr>
          <a:xfrm>
            <a:off x="0" y="635"/>
            <a:ext cx="12192000" cy="6857365"/>
          </a:xfrm>
          <a:prstGeom prst="rect">
            <a:avLst/>
          </a:prstGeom>
        </p:spPr>
      </p:pic>
      <p:sp>
        <p:nvSpPr>
          <p:cNvPr id="8" name="矩形 7"/>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43_画板 1"/>
          <p:cNvPicPr/>
          <p:nvPr>
            <p:custDataLst>
              <p:tags r:id="rId5"/>
            </p:custDataLst>
          </p:nvPr>
        </p:nvPicPr>
        <p:blipFill>
          <a:blip r:embed="rId6"/>
          <a:srcRect l="86208" t="62639"/>
          <a:stretch>
            <a:fillRect/>
          </a:stretch>
        </p:blipFill>
        <p:spPr>
          <a:xfrm>
            <a:off x="10783169" y="4699389"/>
            <a:ext cx="1408821" cy="2158603"/>
          </a:xfrm>
          <a:prstGeom prst="rect">
            <a:avLst/>
          </a:prstGeom>
        </p:spPr>
      </p:pic>
      <p:pic>
        <p:nvPicPr>
          <p:cNvPr id="15" name="图片 14" descr="45_画板 1"/>
          <p:cNvPicPr/>
          <p:nvPr>
            <p:custDataLst>
              <p:tags r:id="rId7"/>
            </p:custDataLst>
          </p:nvPr>
        </p:nvPicPr>
        <p:blipFill>
          <a:blip r:embed="rId8"/>
          <a:srcRect l="627" t="64861" r="85352" b="-139"/>
          <a:stretch>
            <a:fillRect/>
          </a:stretch>
        </p:blipFill>
        <p:spPr>
          <a:xfrm>
            <a:off x="0" y="4434565"/>
            <a:ext cx="1702337" cy="242343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11_画板 1"/>
          <p:cNvPicPr>
            <a:picLocks noChangeAspect="1"/>
          </p:cNvPicPr>
          <p:nvPr>
            <p:custDataLst>
              <p:tags r:id="rId2"/>
            </p:custDataLst>
          </p:nvPr>
        </p:nvPicPr>
        <p:blipFill>
          <a:blip r:embed="rId3"/>
          <a:stretch>
            <a:fillRect/>
          </a:stretch>
        </p:blipFill>
        <p:spPr>
          <a:xfrm>
            <a:off x="0" y="0"/>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4434565"/>
            <a:ext cx="1702337" cy="2423435"/>
          </a:xfrm>
          <a:prstGeom prst="rect">
            <a:avLst/>
          </a:prstGeom>
        </p:spPr>
      </p:pic>
      <p:pic>
        <p:nvPicPr>
          <p:cNvPr id="8" name="图片 7" descr="43_画板 1"/>
          <p:cNvPicPr/>
          <p:nvPr>
            <p:custDataLst>
              <p:tags r:id="rId6"/>
            </p:custDataLst>
          </p:nvPr>
        </p:nvPicPr>
        <p:blipFill>
          <a:blip r:embed="rId7"/>
          <a:srcRect l="86208" t="62639"/>
          <a:stretch>
            <a:fillRect/>
          </a:stretch>
        </p:blipFill>
        <p:spPr>
          <a:xfrm>
            <a:off x="10515247" y="4288870"/>
            <a:ext cx="1676753" cy="2569130"/>
          </a:xfrm>
          <a:prstGeom prst="rect">
            <a:avLst/>
          </a:prstGeom>
        </p:spPr>
      </p:pic>
      <p:sp>
        <p:nvSpPr>
          <p:cNvPr id="6" name="矩形 5"/>
          <p:cNvSpPr/>
          <p:nvPr>
            <p:custDataLst>
              <p:tags r:id="rId8"/>
            </p:custDataLst>
          </p:nvPr>
        </p:nvSpPr>
        <p:spPr>
          <a:xfrm>
            <a:off x="0" y="958589"/>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11_画板 1"/>
          <p:cNvPicPr>
            <a:picLocks noChangeAspect="1"/>
          </p:cNvPicPr>
          <p:nvPr>
            <p:custDataLst>
              <p:tags r:id="rId2"/>
            </p:custDataLst>
          </p:nvPr>
        </p:nvPicPr>
        <p:blipFill>
          <a:blip r:embed="rId3"/>
          <a:stretch>
            <a:fillRect/>
          </a:stretch>
        </p:blipFill>
        <p:spPr>
          <a:xfrm>
            <a:off x="0" y="0"/>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4434565"/>
            <a:ext cx="1702337" cy="2423435"/>
          </a:xfrm>
          <a:prstGeom prst="rect">
            <a:avLst/>
          </a:prstGeom>
        </p:spPr>
      </p:pic>
      <p:pic>
        <p:nvPicPr>
          <p:cNvPr id="7" name="图片 6" descr="43_画板 1"/>
          <p:cNvPicPr/>
          <p:nvPr>
            <p:custDataLst>
              <p:tags r:id="rId6"/>
            </p:custDataLst>
          </p:nvPr>
        </p:nvPicPr>
        <p:blipFill>
          <a:blip r:embed="rId7"/>
          <a:srcRect l="86208" t="62639"/>
          <a:stretch>
            <a:fillRect/>
          </a:stretch>
        </p:blipFill>
        <p:spPr>
          <a:xfrm>
            <a:off x="10515247" y="4288870"/>
            <a:ext cx="1676753" cy="256913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11_画板 1"/>
          <p:cNvPicPr>
            <a:picLocks noChangeAspect="1"/>
          </p:cNvPicPr>
          <p:nvPr>
            <p:custDataLst>
              <p:tags r:id="rId2"/>
            </p:custDataLst>
          </p:nvPr>
        </p:nvPicPr>
        <p:blipFill>
          <a:blip r:embed="rId3"/>
          <a:stretch>
            <a:fillRect/>
          </a:stretch>
        </p:blipFill>
        <p:spPr>
          <a:xfrm>
            <a:off x="635" y="-317"/>
            <a:ext cx="12192000" cy="6857683"/>
          </a:xfrm>
          <a:prstGeom prst="rect">
            <a:avLst/>
          </a:prstGeom>
        </p:spPr>
      </p:pic>
      <p:pic>
        <p:nvPicPr>
          <p:cNvPr id="2" name="图片 1" descr="42_画板 1"/>
          <p:cNvPicPr/>
          <p:nvPr>
            <p:custDataLst>
              <p:tags r:id="rId4"/>
            </p:custDataLst>
          </p:nvPr>
        </p:nvPicPr>
        <p:blipFill>
          <a:blip r:embed="rId5"/>
          <a:srcRect l="52463" t="13148" r="5209" b="12547"/>
          <a:stretch>
            <a:fillRect/>
          </a:stretch>
        </p:blipFill>
        <p:spPr>
          <a:xfrm>
            <a:off x="6001942" y="878400"/>
            <a:ext cx="5172141" cy="5100552"/>
          </a:xfrm>
          <a:prstGeom prst="rect">
            <a:avLst/>
          </a:prstGeom>
        </p:spPr>
      </p:pic>
      <p:pic>
        <p:nvPicPr>
          <p:cNvPr id="7" name="图片 6" descr="6_画板 1"/>
          <p:cNvPicPr/>
          <p:nvPr>
            <p:custDataLst>
              <p:tags r:id="rId6"/>
            </p:custDataLst>
          </p:nvPr>
        </p:nvPicPr>
        <p:blipFill>
          <a:blip r:embed="rId7">
            <a:alphaModFix amt="1000"/>
          </a:blip>
          <a:srcRect l="28740" t="18537" r="25938" b="37981"/>
          <a:stretch>
            <a:fillRect/>
          </a:stretch>
        </p:blipFill>
        <p:spPr>
          <a:xfrm>
            <a:off x="6636385" y="1421841"/>
            <a:ext cx="3901440" cy="4252430"/>
          </a:xfrm>
          <a:prstGeom prst="rect">
            <a:avLst/>
          </a:prstGeom>
        </p:spPr>
      </p:pic>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11_画板 1"/>
          <p:cNvPicPr>
            <a:picLocks noChangeAspect="1"/>
          </p:cNvPicPr>
          <p:nvPr>
            <p:custDataLst>
              <p:tags r:id="rId2"/>
            </p:custDataLst>
          </p:nvPr>
        </p:nvPicPr>
        <p:blipFill>
          <a:blip r:embed="rId3"/>
          <a:stretch>
            <a:fillRect/>
          </a:stretch>
        </p:blipFill>
        <p:spPr>
          <a:xfrm>
            <a:off x="0" y="0"/>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4434565"/>
            <a:ext cx="1702337" cy="2423435"/>
          </a:xfrm>
          <a:prstGeom prst="rect">
            <a:avLst/>
          </a:prstGeom>
        </p:spPr>
      </p:pic>
      <p:pic>
        <p:nvPicPr>
          <p:cNvPr id="8" name="图片 7" descr="43_画板 1"/>
          <p:cNvPicPr/>
          <p:nvPr>
            <p:custDataLst>
              <p:tags r:id="rId6"/>
            </p:custDataLst>
          </p:nvPr>
        </p:nvPicPr>
        <p:blipFill>
          <a:blip r:embed="rId7"/>
          <a:srcRect l="86208" t="62639"/>
          <a:stretch>
            <a:fillRect/>
          </a:stretch>
        </p:blipFill>
        <p:spPr>
          <a:xfrm>
            <a:off x="10515247" y="4288870"/>
            <a:ext cx="1676753" cy="256913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中黑 简" panose="00020600040101010101" charset="-122"/>
              </a:defRPr>
            </a:lvl1pPr>
            <a:lvl2pPr eaLnBrk="1" fontAlgn="auto" latinLnBrk="0" hangingPunct="1">
              <a:defRPr sz="1600">
                <a:solidFill>
                  <a:schemeClr val="tx1"/>
                </a:solidFill>
                <a:latin typeface="Arial" panose="020B0604020202020204" pitchFamily="34" charset="0"/>
                <a:ea typeface="汉仪中黑 简" panose="00020600040101010101" charset="-122"/>
              </a:defRPr>
            </a:lvl2pPr>
            <a:lvl3pPr eaLnBrk="1" fontAlgn="auto" latinLnBrk="0" hangingPunct="1">
              <a:defRPr sz="1600">
                <a:solidFill>
                  <a:schemeClr val="tx1"/>
                </a:solidFill>
                <a:latin typeface="Arial" panose="020B0604020202020204" pitchFamily="34" charset="0"/>
                <a:ea typeface="汉仪中黑 简" panose="00020600040101010101" charset="-122"/>
              </a:defRPr>
            </a:lvl3pPr>
            <a:lvl4pPr eaLnBrk="1" fontAlgn="auto" latinLnBrk="0" hangingPunct="1">
              <a:defRPr sz="1600">
                <a:solidFill>
                  <a:schemeClr val="tx1"/>
                </a:solidFill>
                <a:latin typeface="Arial" panose="020B0604020202020204" pitchFamily="34" charset="0"/>
                <a:ea typeface="汉仪中黑 简" panose="00020600040101010101" charset="-122"/>
              </a:defRPr>
            </a:lvl4pPr>
            <a:lvl5pPr eaLnBrk="1" fontAlgn="auto" latinLnBrk="0" hangingPunct="1">
              <a:defRPr sz="160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11_画板 1"/>
          <p:cNvPicPr>
            <a:picLocks noChangeAspect="1"/>
          </p:cNvPicPr>
          <p:nvPr>
            <p:custDataLst>
              <p:tags r:id="rId2"/>
            </p:custDataLst>
          </p:nvPr>
        </p:nvPicPr>
        <p:blipFill>
          <a:blip r:embed="rId3"/>
          <a:stretch>
            <a:fillRect/>
          </a:stretch>
        </p:blipFill>
        <p:spPr>
          <a:xfrm>
            <a:off x="0" y="0"/>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4434565"/>
            <a:ext cx="1702337" cy="2423435"/>
          </a:xfrm>
          <a:prstGeom prst="rect">
            <a:avLst/>
          </a:prstGeom>
        </p:spPr>
      </p:pic>
      <p:pic>
        <p:nvPicPr>
          <p:cNvPr id="10" name="图片 9" descr="43_画板 1"/>
          <p:cNvPicPr/>
          <p:nvPr>
            <p:custDataLst>
              <p:tags r:id="rId6"/>
            </p:custDataLst>
          </p:nvPr>
        </p:nvPicPr>
        <p:blipFill>
          <a:blip r:embed="rId7"/>
          <a:srcRect l="86208" t="62639"/>
          <a:stretch>
            <a:fillRect/>
          </a:stretch>
        </p:blipFill>
        <p:spPr>
          <a:xfrm>
            <a:off x="10515247" y="4288870"/>
            <a:ext cx="1676753" cy="2569130"/>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中黑 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11_画板 1"/>
          <p:cNvPicPr>
            <a:picLocks noChangeAspect="1"/>
          </p:cNvPicPr>
          <p:nvPr>
            <p:custDataLst>
              <p:tags r:id="rId2"/>
            </p:custDataLst>
          </p:nvPr>
        </p:nvPicPr>
        <p:blipFill>
          <a:blip r:embed="rId3"/>
          <a:stretch>
            <a:fillRect/>
          </a:stretch>
        </p:blipFill>
        <p:spPr>
          <a:xfrm>
            <a:off x="0" y="0"/>
            <a:ext cx="12192000" cy="6858000"/>
          </a:xfrm>
          <a:prstGeom prst="rect">
            <a:avLst/>
          </a:prstGeom>
        </p:spPr>
      </p:pic>
      <p:pic>
        <p:nvPicPr>
          <p:cNvPr id="7" name="图片 6" descr="41_画板 1"/>
          <p:cNvPicPr/>
          <p:nvPr>
            <p:custDataLst>
              <p:tags r:id="rId4"/>
            </p:custDataLst>
          </p:nvPr>
        </p:nvPicPr>
        <p:blipFill>
          <a:blip r:embed="rId5"/>
          <a:srcRect t="79444" r="83172"/>
          <a:stretch>
            <a:fillRect/>
          </a:stretch>
        </p:blipFill>
        <p:spPr>
          <a:xfrm>
            <a:off x="0" y="5390112"/>
            <a:ext cx="2132838" cy="1467889"/>
          </a:xfrm>
          <a:prstGeom prst="rect">
            <a:avLst/>
          </a:prstGeom>
        </p:spPr>
      </p:pic>
      <p:pic>
        <p:nvPicPr>
          <p:cNvPr id="6" name="图片 5" descr="41_画板 1"/>
          <p:cNvPicPr/>
          <p:nvPr>
            <p:custDataLst>
              <p:tags r:id="rId6"/>
            </p:custDataLst>
          </p:nvPr>
        </p:nvPicPr>
        <p:blipFill>
          <a:blip r:embed="rId5"/>
          <a:srcRect l="61167" b="35593"/>
          <a:stretch>
            <a:fillRect/>
          </a:stretch>
        </p:blipFill>
        <p:spPr>
          <a:xfrm>
            <a:off x="7445505" y="0"/>
            <a:ext cx="4746495" cy="4412300"/>
          </a:xfrm>
          <a:prstGeom prst="rect">
            <a:avLst/>
          </a:prstGeom>
        </p:spPr>
      </p:pic>
      <p:sp>
        <p:nvSpPr>
          <p:cNvPr id="2" name="标题 1"/>
          <p:cNvSpPr>
            <a:spLocks noGrp="1"/>
          </p:cNvSpPr>
          <p:nvPr>
            <p:ph type="title"/>
            <p:custDataLst>
              <p:tags r:id="rId7"/>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11_画板 1"/>
          <p:cNvPicPr>
            <a:picLocks noChangeAspect="1"/>
          </p:cNvPicPr>
          <p:nvPr>
            <p:custDataLst>
              <p:tags r:id="rId2"/>
            </p:custDataLst>
          </p:nvPr>
        </p:nvPicPr>
        <p:blipFill>
          <a:blip r:embed="rId3"/>
          <a:stretch>
            <a:fillRect/>
          </a:stretch>
        </p:blipFill>
        <p:spPr>
          <a:xfrm>
            <a:off x="0" y="0"/>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4434565"/>
            <a:ext cx="1702337" cy="2423435"/>
          </a:xfrm>
          <a:prstGeom prst="rect">
            <a:avLst/>
          </a:prstGeom>
        </p:spPr>
      </p:pic>
      <p:pic>
        <p:nvPicPr>
          <p:cNvPr id="8" name="图片 7" descr="43_画板 1"/>
          <p:cNvPicPr/>
          <p:nvPr>
            <p:custDataLst>
              <p:tags r:id="rId6"/>
            </p:custDataLst>
          </p:nvPr>
        </p:nvPicPr>
        <p:blipFill>
          <a:blip r:embed="rId7"/>
          <a:srcRect l="86208" t="62639"/>
          <a:stretch>
            <a:fillRect/>
          </a:stretch>
        </p:blipFill>
        <p:spPr>
          <a:xfrm>
            <a:off x="10515247" y="4288870"/>
            <a:ext cx="1676753" cy="2569130"/>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汉仪中黑 简"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11_画板 1"/>
          <p:cNvPicPr>
            <a:picLocks noChangeAspect="1"/>
          </p:cNvPicPr>
          <p:nvPr>
            <p:custDataLst>
              <p:tags r:id="rId2"/>
            </p:custDataLst>
          </p:nvPr>
        </p:nvPicPr>
        <p:blipFill>
          <a:blip r:embed="rId3"/>
          <a:stretch>
            <a:fillRect/>
          </a:stretch>
        </p:blipFill>
        <p:spPr>
          <a:xfrm>
            <a:off x="0" y="0"/>
            <a:ext cx="12192000" cy="6857365"/>
          </a:xfrm>
          <a:prstGeom prst="rect">
            <a:avLst/>
          </a:prstGeom>
        </p:spPr>
      </p:pic>
      <p:pic>
        <p:nvPicPr>
          <p:cNvPr id="15" name="图片 14" descr="45_画板 1"/>
          <p:cNvPicPr/>
          <p:nvPr>
            <p:custDataLst>
              <p:tags r:id="rId4"/>
            </p:custDataLst>
          </p:nvPr>
        </p:nvPicPr>
        <p:blipFill>
          <a:blip r:embed="rId5"/>
          <a:srcRect l="627" t="64861" r="85352" b="-139"/>
          <a:stretch>
            <a:fillRect/>
          </a:stretch>
        </p:blipFill>
        <p:spPr>
          <a:xfrm>
            <a:off x="0" y="4434565"/>
            <a:ext cx="1702337" cy="2423435"/>
          </a:xfrm>
          <a:prstGeom prst="rect">
            <a:avLst/>
          </a:prstGeom>
        </p:spPr>
      </p:pic>
      <p:pic>
        <p:nvPicPr>
          <p:cNvPr id="7" name="图片 6" descr="43_画板 1"/>
          <p:cNvPicPr/>
          <p:nvPr>
            <p:custDataLst>
              <p:tags r:id="rId6"/>
            </p:custDataLst>
          </p:nvPr>
        </p:nvPicPr>
        <p:blipFill>
          <a:blip r:embed="rId7"/>
          <a:srcRect l="86208" t="62639"/>
          <a:stretch>
            <a:fillRect/>
          </a:stretch>
        </p:blipFill>
        <p:spPr>
          <a:xfrm>
            <a:off x="10515247" y="4288870"/>
            <a:ext cx="1676753" cy="2569130"/>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中黑 简" panose="00020600040101010101" charset="-122"/>
              </a:defRPr>
            </a:lvl1pPr>
            <a:lvl2pPr indent="0" eaLnBrk="1" fontAlgn="auto" latinLnBrk="0" hangingPunct="1">
              <a:defRPr>
                <a:solidFill>
                  <a:schemeClr val="tx1"/>
                </a:solidFill>
                <a:latin typeface="Arial" panose="020B0604020202020204" pitchFamily="34" charset="0"/>
                <a:ea typeface="汉仪中黑 简" panose="00020600040101010101" charset="-122"/>
              </a:defRPr>
            </a:lvl2pPr>
            <a:lvl3pPr indent="0" eaLnBrk="1" fontAlgn="auto" latinLnBrk="0" hangingPunct="1">
              <a:defRPr>
                <a:solidFill>
                  <a:schemeClr val="tx1"/>
                </a:solidFill>
                <a:latin typeface="Arial" panose="020B0604020202020204" pitchFamily="34" charset="0"/>
                <a:ea typeface="汉仪中黑 简" panose="00020600040101010101" charset="-122"/>
              </a:defRPr>
            </a:lvl3pPr>
            <a:lvl4pPr indent="0" eaLnBrk="1" fontAlgn="auto" latinLnBrk="0" hangingPunct="1">
              <a:defRPr>
                <a:solidFill>
                  <a:schemeClr val="tx1"/>
                </a:solidFill>
                <a:latin typeface="Arial" panose="020B0604020202020204" pitchFamily="34" charset="0"/>
                <a:ea typeface="汉仪中黑 简" panose="00020600040101010101" charset="-122"/>
              </a:defRPr>
            </a:lvl4pPr>
            <a:lvl5pPr indent="0" eaLnBrk="1" fontAlgn="auto" latinLnBrk="0" hangingPunct="1">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slideLayout" Target="../slideLayouts/slideLayout2.xml"/><Relationship Id="rId19" Type="http://schemas.openxmlformats.org/officeDocument/2006/relationships/tags" Target="../tags/tag15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中黑 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9.xml"/><Relationship Id="rId2" Type="http://schemas.openxmlformats.org/officeDocument/2006/relationships/image" Target="../media/image9.png"/><Relationship Id="rId1" Type="http://schemas.openxmlformats.org/officeDocument/2006/relationships/tags" Target="../tags/tag178.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3.xml"/><Relationship Id="rId6" Type="http://schemas.openxmlformats.org/officeDocument/2006/relationships/tags" Target="../tags/tag184.xml"/><Relationship Id="rId5" Type="http://schemas.openxmlformats.org/officeDocument/2006/relationships/image" Target="../media/image9.png"/><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12.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9" Type="http://schemas.openxmlformats.org/officeDocument/2006/relationships/notesSlide" Target="../notesSlides/notesSlide4.xml"/><Relationship Id="rId18" Type="http://schemas.openxmlformats.org/officeDocument/2006/relationships/slideLayout" Target="../slideLayouts/slideLayout2.xml"/><Relationship Id="rId17" Type="http://schemas.openxmlformats.org/officeDocument/2006/relationships/tags" Target="../tags/tag200.xml"/><Relationship Id="rId16" Type="http://schemas.openxmlformats.org/officeDocument/2006/relationships/image" Target="../media/image9.png"/><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5.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1.xml"/><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8.xml"/><Relationship Id="rId2" Type="http://schemas.openxmlformats.org/officeDocument/2006/relationships/image" Target="../media/image9.png"/><Relationship Id="rId1" Type="http://schemas.openxmlformats.org/officeDocument/2006/relationships/tags" Target="../tags/tag20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9.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1.xml"/><Relationship Id="rId2" Type="http://schemas.openxmlformats.org/officeDocument/2006/relationships/image" Target="../media/image9.png"/><Relationship Id="rId1" Type="http://schemas.openxmlformats.org/officeDocument/2006/relationships/tags" Target="../tags/tag21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3.xml"/><Relationship Id="rId2" Type="http://schemas.openxmlformats.org/officeDocument/2006/relationships/image" Target="../media/image9.png"/><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4.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tags" Target="../tags/tag157.xml"/><Relationship Id="rId1" Type="http://schemas.openxmlformats.org/officeDocument/2006/relationships/tags" Target="../tags/tag15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5.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6.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3.xml"/><Relationship Id="rId2" Type="http://schemas.openxmlformats.org/officeDocument/2006/relationships/image" Target="../media/image9.png"/><Relationship Id="rId1" Type="http://schemas.openxmlformats.org/officeDocument/2006/relationships/tags" Target="../tags/tag22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5.xml"/><Relationship Id="rId2" Type="http://schemas.openxmlformats.org/officeDocument/2006/relationships/image" Target="../media/image9.png"/><Relationship Id="rId1" Type="http://schemas.openxmlformats.org/officeDocument/2006/relationships/tags" Target="../tags/tag224.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7.xml"/><Relationship Id="rId2" Type="http://schemas.openxmlformats.org/officeDocument/2006/relationships/image" Target="../media/image9.png"/><Relationship Id="rId1" Type="http://schemas.openxmlformats.org/officeDocument/2006/relationships/tags" Target="../tags/tag226.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9.xml"/><Relationship Id="rId2" Type="http://schemas.openxmlformats.org/officeDocument/2006/relationships/image" Target="../media/image9.png"/><Relationship Id="rId1" Type="http://schemas.openxmlformats.org/officeDocument/2006/relationships/tags" Target="../tags/tag228.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163.xml"/><Relationship Id="rId6" Type="http://schemas.openxmlformats.org/officeDocument/2006/relationships/image" Target="../media/image9.png"/><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0.xml"/><Relationship Id="rId2" Type="http://schemas.openxmlformats.org/officeDocument/2006/relationships/image" Target="../media/image9.png"/><Relationship Id="rId1" Type="http://schemas.openxmlformats.org/officeDocument/2006/relationships/tags" Target="../tags/tag169.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73.xml"/><Relationship Id="rId3" Type="http://schemas.openxmlformats.org/officeDocument/2006/relationships/image" Target="../media/image9.png"/><Relationship Id="rId2" Type="http://schemas.openxmlformats.org/officeDocument/2006/relationships/tags" Target="../tags/tag172.xml"/><Relationship Id="rId1" Type="http://schemas.openxmlformats.org/officeDocument/2006/relationships/tags" Target="../tags/tag17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7.xml"/><Relationship Id="rId2" Type="http://schemas.openxmlformats.org/officeDocument/2006/relationships/image" Target="../media/image9.png"/><Relationship Id="rId1" Type="http://schemas.openxmlformats.org/officeDocument/2006/relationships/tags" Target="../tags/tag1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800"/>
              <a:t>审题误区</a:t>
            </a:r>
            <a:r>
              <a:rPr lang="en-US" altLang="zh-CN" sz="2800"/>
              <a:t>4</a:t>
            </a:r>
            <a:r>
              <a:rPr sz="2800"/>
              <a:t>：语气态度</a:t>
            </a:r>
            <a:r>
              <a:rPr lang="en-US" altLang="zh-CN" sz="2800"/>
              <a:t> </a:t>
            </a:r>
            <a:endParaRPr lang="en-US" altLang="zh-CN" sz="2800"/>
          </a:p>
        </p:txBody>
      </p:sp>
      <p:sp>
        <p:nvSpPr>
          <p:cNvPr id="5" name="文本框 4"/>
          <p:cNvSpPr txBox="1"/>
          <p:nvPr/>
        </p:nvSpPr>
        <p:spPr>
          <a:xfrm>
            <a:off x="959485" y="1151255"/>
            <a:ext cx="10405110" cy="460375"/>
          </a:xfrm>
          <a:prstGeom prst="rect">
            <a:avLst/>
          </a:prstGeom>
          <a:noFill/>
        </p:spPr>
        <p:txBody>
          <a:bodyPr wrap="square" rtlCol="0" anchor="t">
            <a:spAutoFit/>
          </a:bodyPr>
          <a:lstStyle/>
          <a:p>
            <a:r>
              <a:rPr lang="zh-CN" altLang="en-US" sz="2400">
                <a:solidFill>
                  <a:schemeClr val="tx1"/>
                </a:solidFill>
                <a:latin typeface="微软雅黑" panose="020B0503020204020204" charset="-122"/>
                <a:ea typeface="微软雅黑" panose="020B0503020204020204" charset="-122"/>
                <a:cs typeface="微软雅黑" panose="020B0503020204020204" charset="-122"/>
                <a:sym typeface="+mn-ea"/>
              </a:rPr>
              <a:t>1.活动介绍；2.视频要求；</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3.鼓励参加</a:t>
            </a:r>
            <a:r>
              <a:rPr lang="zh-CN" altLang="en-US" sz="2400">
                <a:latin typeface="微软雅黑" panose="020B0503020204020204" charset="-122"/>
                <a:ea typeface="微软雅黑" panose="020B0503020204020204" charset="-122"/>
                <a:cs typeface="微软雅黑" panose="020B0503020204020204" charset="-122"/>
                <a:sym typeface="+mn-ea"/>
              </a:rPr>
              <a:t>。</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080770" y="2105660"/>
            <a:ext cx="9450070" cy="829945"/>
          </a:xfrm>
          <a:prstGeom prst="rect">
            <a:avLst/>
          </a:prstGeom>
          <a:noFill/>
        </p:spPr>
        <p:txBody>
          <a:bodyPr wrap="square" rtlCol="0">
            <a:spAutoFit/>
          </a:bodyPr>
          <a:lstStyle/>
          <a:p>
            <a:r>
              <a:rPr lang="en-US" altLang="zh-CN" sz="2400">
                <a:latin typeface="Times New Roman" panose="02020603050405020304" pitchFamily="18" charset="0"/>
                <a:cs typeface="Times New Roman" panose="02020603050405020304" pitchFamily="18" charset="0"/>
              </a:rPr>
              <a:t>What has been stated above is relevant information I can offer. I will be highly appreciated that you can have a brilliant try and make great success.</a:t>
            </a:r>
            <a:endParaRPr lang="en-US" altLang="zh-CN" sz="2400">
              <a:latin typeface="Times New Roman" panose="02020603050405020304" pitchFamily="18" charset="0"/>
              <a:cs typeface="Times New Roman" panose="02020603050405020304" pitchFamily="18" charset="0"/>
            </a:endParaRPr>
          </a:p>
        </p:txBody>
      </p:sp>
      <p:sp>
        <p:nvSpPr>
          <p:cNvPr id="10" name="文本框 9"/>
          <p:cNvSpPr txBox="1"/>
          <p:nvPr/>
        </p:nvSpPr>
        <p:spPr>
          <a:xfrm>
            <a:off x="1255395" y="5304790"/>
            <a:ext cx="9275445" cy="101473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lstStyle/>
          <a:p>
            <a:r>
              <a:rPr lang="en-US" altLang="zh-CN" sz="2000">
                <a:solidFill>
                  <a:schemeClr val="tx1"/>
                </a:solidFill>
                <a:latin typeface="MiSans" charset="0"/>
                <a:ea typeface="MiSans" charset="0"/>
              </a:rPr>
              <a:t>Tip 4 for observation:  </a:t>
            </a:r>
            <a:endParaRPr lang="en-US" altLang="zh-CN" sz="2000">
              <a:solidFill>
                <a:schemeClr val="tx1"/>
              </a:solidFill>
              <a:latin typeface="MiSans" charset="0"/>
              <a:ea typeface="MiSans" charset="0"/>
            </a:endParaRPr>
          </a:p>
          <a:p>
            <a:r>
              <a:rPr lang="en-US" altLang="zh-CN" sz="2000">
                <a:solidFill>
                  <a:schemeClr val="tx1"/>
                </a:solidFill>
                <a:latin typeface="MiSans" charset="0"/>
                <a:ea typeface="MiSans" charset="0"/>
              </a:rPr>
              <a:t>  Pay attention to the relationship between the writer and the receiver and use the proper writing tone.</a:t>
            </a:r>
            <a:endParaRPr lang="en-US" altLang="zh-CN" sz="2000">
              <a:solidFill>
                <a:schemeClr val="tx1"/>
              </a:solidFill>
              <a:latin typeface="MiSans" charset="0"/>
              <a:ea typeface="MiSans" charset="0"/>
            </a:endParaRPr>
          </a:p>
        </p:txBody>
      </p:sp>
      <p:sp>
        <p:nvSpPr>
          <p:cNvPr id="2" name="文本框 1"/>
          <p:cNvSpPr txBox="1"/>
          <p:nvPr/>
        </p:nvSpPr>
        <p:spPr>
          <a:xfrm>
            <a:off x="1255395" y="3176905"/>
            <a:ext cx="8652510" cy="398780"/>
          </a:xfrm>
          <a:prstGeom prst="rect">
            <a:avLst/>
          </a:prstGeom>
          <a:noFill/>
        </p:spPr>
        <p:txBody>
          <a:bodyPr wrap="square" rtlCol="0">
            <a:spAutoFit/>
          </a:bodyPr>
          <a:lstStyle/>
          <a:p>
            <a:r>
              <a:rPr lang="en-US" altLang="zh-CN" sz="2000">
                <a:latin typeface="Times New Roman" panose="02020603050405020304" pitchFamily="18" charset="0"/>
                <a:cs typeface="Times New Roman" panose="02020603050405020304" pitchFamily="18" charset="0"/>
              </a:rPr>
              <a:t>Please evaluate the last paragraph composed by this student.Give some comments</a:t>
            </a:r>
            <a:endParaRPr lang="en-US" altLang="zh-CN" sz="2000">
              <a:latin typeface="Times New Roman" panose="02020603050405020304" pitchFamily="18" charset="0"/>
              <a:cs typeface="Times New Roman" panose="02020603050405020304" pitchFamily="18" charset="0"/>
            </a:endParaRPr>
          </a:p>
        </p:txBody>
      </p:sp>
      <p:sp>
        <p:nvSpPr>
          <p:cNvPr id="3" name="文本框 2"/>
          <p:cNvSpPr txBox="1"/>
          <p:nvPr/>
        </p:nvSpPr>
        <p:spPr>
          <a:xfrm>
            <a:off x="1271905" y="3816985"/>
            <a:ext cx="9909175" cy="1322070"/>
          </a:xfrm>
          <a:prstGeom prst="rect">
            <a:avLst/>
          </a:prstGeom>
          <a:noFill/>
        </p:spPr>
        <p:txBody>
          <a:bodyPr wrap="square" rtlCol="0">
            <a:spAutoFit/>
          </a:bodyPr>
          <a:lstStyle/>
          <a:p>
            <a:r>
              <a:rPr lang="en-US" altLang="zh-CN" sz="2000">
                <a:latin typeface="Times New Roman" panose="02020603050405020304" pitchFamily="18" charset="0"/>
                <a:cs typeface="Times New Roman" panose="02020603050405020304" pitchFamily="18" charset="0"/>
              </a:rPr>
              <a:t>Possible Answers: </a:t>
            </a:r>
            <a:endParaRPr lang="en-US" altLang="zh-CN" sz="2000">
              <a:latin typeface="Times New Roman" panose="02020603050405020304" pitchFamily="18" charset="0"/>
              <a:cs typeface="Times New Roman" panose="02020603050405020304" pitchFamily="18" charset="0"/>
            </a:endParaRPr>
          </a:p>
          <a:p>
            <a:r>
              <a:rPr lang="en-US" altLang="zh-CN" sz="2000">
                <a:latin typeface="Times New Roman" panose="02020603050405020304" pitchFamily="18" charset="0"/>
                <a:cs typeface="Times New Roman" panose="02020603050405020304" pitchFamily="18" charset="0"/>
              </a:rPr>
              <a:t>The tone is quite rigid and cold, </a:t>
            </a:r>
            <a:r>
              <a:rPr lang="en-US" altLang="zh-CN" sz="2000" b="1">
                <a:latin typeface="Times New Roman" panose="02020603050405020304" pitchFamily="18" charset="0"/>
                <a:cs typeface="Times New Roman" panose="02020603050405020304" pitchFamily="18" charset="0"/>
              </a:rPr>
              <a:t>not corresponding to</a:t>
            </a:r>
            <a:r>
              <a:rPr lang="en-US" altLang="zh-CN" sz="2000">
                <a:latin typeface="Times New Roman" panose="02020603050405020304" pitchFamily="18" charset="0"/>
                <a:cs typeface="Times New Roman" panose="02020603050405020304" pitchFamily="18" charset="0"/>
              </a:rPr>
              <a:t> their relationship.</a:t>
            </a:r>
            <a:endParaRPr lang="en-US" altLang="zh-CN" sz="2000">
              <a:latin typeface="Times New Roman" panose="02020603050405020304" pitchFamily="18" charset="0"/>
              <a:cs typeface="Times New Roman" panose="02020603050405020304" pitchFamily="18" charset="0"/>
            </a:endParaRPr>
          </a:p>
          <a:p>
            <a:r>
              <a:rPr lang="en-US" altLang="zh-CN" sz="2000">
                <a:latin typeface="Times New Roman" panose="02020603050405020304" pitchFamily="18" charset="0"/>
                <a:cs typeface="Times New Roman" panose="02020603050405020304" pitchFamily="18" charset="0"/>
              </a:rPr>
              <a:t>The sentence pattern makes the person who writes the letter </a:t>
            </a:r>
            <a:r>
              <a:rPr lang="en-US" altLang="zh-CN" sz="2000" b="1">
                <a:latin typeface="Times New Roman" panose="02020603050405020304" pitchFamily="18" charset="0"/>
                <a:cs typeface="Times New Roman" panose="02020603050405020304" pitchFamily="18" charset="0"/>
              </a:rPr>
              <a:t>too humble or even inferior</a:t>
            </a:r>
            <a:r>
              <a:rPr lang="en-US" altLang="zh-CN" sz="2000">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a:p>
            <a:r>
              <a:rPr lang="en-US" altLang="zh-CN" sz="2000">
                <a:latin typeface="Times New Roman" panose="02020603050405020304" pitchFamily="18" charset="0"/>
                <a:cs typeface="Times New Roman" panose="02020603050405020304" pitchFamily="18" charset="0"/>
              </a:rPr>
              <a:t>The whole paragraph is not nature and full of c</a:t>
            </a:r>
            <a:r>
              <a:rPr lang="en-US" altLang="zh-CN" sz="2000" b="1">
                <a:latin typeface="Times New Roman" panose="02020603050405020304" pitchFamily="18" charset="0"/>
                <a:cs typeface="Times New Roman" panose="02020603050405020304" pitchFamily="18" charset="0"/>
              </a:rPr>
              <a:t>lichés</a:t>
            </a:r>
            <a:r>
              <a:rPr lang="zh-CN" altLang="en-US" sz="2000">
                <a:latin typeface="Times New Roman" panose="02020603050405020304" pitchFamily="18" charset="0"/>
                <a:cs typeface="Times New Roman" panose="02020603050405020304" pitchFamily="18" charset="0"/>
              </a:rPr>
              <a:t>（陈词滥调）</a:t>
            </a:r>
            <a:r>
              <a:rPr lang="en-US" altLang="zh-CN" sz="2000">
                <a:latin typeface="Times New Roman" panose="02020603050405020304" pitchFamily="18" charset="0"/>
                <a:cs typeface="Times New Roman" panose="02020603050405020304" pitchFamily="18" charset="0"/>
              </a:rPr>
              <a:t>. </a:t>
            </a:r>
            <a:endParaRPr lang="en-US" altLang="zh-CN" sz="2000">
              <a:latin typeface="Times New Roman" panose="02020603050405020304" pitchFamily="18" charset="0"/>
              <a:cs typeface="Times New Roman" panose="02020603050405020304" pitchFamily="18" charset="0"/>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heckerboard(across)">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animBg="1"/>
      <p:bldP spid="10" grpId="1"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997584" y="1313814"/>
            <a:ext cx="4540250" cy="4230370"/>
            <a:chOff x="1951" y="2069"/>
            <a:chExt cx="7150" cy="6662"/>
          </a:xfrm>
        </p:grpSpPr>
        <p:sp>
          <p:nvSpPr>
            <p:cNvPr id="102" name="Object 102"/>
            <p:cNvSpPr txBox="1"/>
            <p:nvPr>
              <p:custDataLst>
                <p:tags r:id="rId2"/>
              </p:custDataLst>
            </p:nvPr>
          </p:nvSpPr>
          <p:spPr>
            <a:xfrm>
              <a:off x="2971" y="5138"/>
              <a:ext cx="6130" cy="1650"/>
            </a:xfrm>
            <a:prstGeom prst="rect">
              <a:avLst/>
            </a:prstGeom>
          </p:spPr>
          <p:txBody>
            <a:bodyPr vert="horz" wrap="square" lIns="91440" tIns="45720" rIns="0" bIns="0" rtlCol="0" anchor="t" anchorCtr="0">
              <a:normAutofit fontScale="80000"/>
            </a:bodyPr>
            <a:lstStyle/>
            <a:p>
              <a:pPr algn="l">
                <a:lnSpc>
                  <a:spcPct val="114000"/>
                </a:lnSpc>
              </a:pPr>
              <a:r>
                <a:rPr lang="zh-CN" altLang="en-US" sz="6000" b="1" dirty="0">
                  <a:solidFill>
                    <a:schemeClr val="dk1">
                      <a:lumMod val="85000"/>
                      <a:lumOff val="15000"/>
                    </a:schemeClr>
                  </a:solidFill>
                  <a:latin typeface="Arial Black" panose="020B0A04020102020204" charset="0"/>
                  <a:ea typeface="汉仪大黑简" panose="02010600000101010101" charset="-122"/>
                </a:rPr>
                <a:t>建构思维框架</a:t>
              </a:r>
              <a:endParaRPr lang="zh-CN" altLang="en-US" sz="6000" b="1" dirty="0">
                <a:solidFill>
                  <a:schemeClr val="dk1">
                    <a:lumMod val="85000"/>
                    <a:lumOff val="15000"/>
                  </a:schemeClr>
                </a:solidFill>
                <a:latin typeface="Arial Black" panose="020B0A04020102020204" charset="0"/>
                <a:ea typeface="汉仪大黑简" panose="02010600000101010101" charset="-122"/>
              </a:endParaRPr>
            </a:p>
          </p:txBody>
        </p:sp>
        <p:sp>
          <p:nvSpPr>
            <p:cNvPr id="103" name="Object 103"/>
            <p:cNvSpPr txBox="1"/>
            <p:nvPr>
              <p:custDataLst>
                <p:tags r:id="rId3"/>
              </p:custDataLst>
            </p:nvPr>
          </p:nvSpPr>
          <p:spPr>
            <a:xfrm>
              <a:off x="2814" y="2431"/>
              <a:ext cx="4240" cy="2582"/>
            </a:xfrm>
            <a:prstGeom prst="rect">
              <a:avLst/>
            </a:prstGeom>
          </p:spPr>
          <p:txBody>
            <a:bodyPr vert="horz" wrap="square" lIns="91440" tIns="45720" rIns="0" bIns="0" rtlCol="0" anchor="b" anchorCtr="0">
              <a:normAutofit fontScale="67500" lnSpcReduction="20000"/>
            </a:bodyPr>
            <a:lstStyle/>
            <a:p>
              <a:pPr algn="l">
                <a:lnSpc>
                  <a:spcPct val="110000"/>
                </a:lnSpc>
              </a:pPr>
              <a:r>
                <a:rPr lang="en-US" altLang="zh-CN" sz="13900" b="0" i="0" dirty="0">
                  <a:solidFill>
                    <a:schemeClr val="dk1">
                      <a:lumMod val="65000"/>
                      <a:lumOff val="35000"/>
                    </a:schemeClr>
                  </a:solidFill>
                  <a:latin typeface="Arial Black" panose="020B0A04020102020204" charset="0"/>
                  <a:ea typeface="汉仪中黑 简" panose="00020600040101010101" charset="-122"/>
                  <a:cs typeface="汉仪中黑 简" panose="00020600040101010101" charset="-122"/>
                </a:rPr>
                <a:t>02</a:t>
              </a:r>
              <a:endParaRPr lang="en-US" altLang="zh-CN" sz="13900" b="0" i="0" dirty="0">
                <a:solidFill>
                  <a:schemeClr val="dk1">
                    <a:lumMod val="65000"/>
                    <a:lumOff val="35000"/>
                  </a:schemeClr>
                </a:solidFill>
                <a:latin typeface="Arial Black" panose="020B0A04020102020204" charset="0"/>
                <a:ea typeface="汉仪中黑 简" panose="00020600040101010101" charset="-122"/>
                <a:cs typeface="汉仪中黑 简" panose="00020600040101010101" charset="-122"/>
              </a:endParaRPr>
            </a:p>
          </p:txBody>
        </p:sp>
        <p:sp>
          <p:nvSpPr>
            <p:cNvPr id="2" name="文本框 1"/>
            <p:cNvSpPr txBox="1"/>
            <p:nvPr>
              <p:custDataLst>
                <p:tags r:id="rId4"/>
              </p:custDataLst>
            </p:nvPr>
          </p:nvSpPr>
          <p:spPr>
            <a:xfrm>
              <a:off x="1951" y="2069"/>
              <a:ext cx="727" cy="6662"/>
            </a:xfrm>
            <a:prstGeom prst="rect">
              <a:avLst/>
            </a:prstGeom>
            <a:noFill/>
          </p:spPr>
          <p:txBody>
            <a:bodyPr vert="eaVert" wrap="square" rtlCol="0" anchor="ctr">
              <a:normAutofit fontScale="90000"/>
            </a:bodyPr>
            <a:lstStyle/>
            <a:p>
              <a:pPr algn="ctr"/>
              <a:r>
                <a:rPr lang="en-US" altLang="zh-CN" spc="700" dirty="0">
                  <a:solidFill>
                    <a:schemeClr val="dk1">
                      <a:lumMod val="50000"/>
                      <a:lumOff val="50000"/>
                    </a:schemeClr>
                  </a:solidFill>
                  <a:latin typeface="Arial Black" panose="020B0A04020102020204" charset="0"/>
                  <a:ea typeface="汉仪中黑 简" panose="00020600040101010101" charset="-122"/>
                  <a:cs typeface="汉仪中黑 简" panose="00020600040101010101" charset="-122"/>
                </a:rPr>
                <a:t>PEPORT ON WORK</a:t>
              </a:r>
              <a:endParaRPr lang="en-US" altLang="zh-CN" spc="700" dirty="0">
                <a:solidFill>
                  <a:schemeClr val="dk1">
                    <a:lumMod val="50000"/>
                    <a:lumOff val="50000"/>
                  </a:schemeClr>
                </a:solidFill>
                <a:latin typeface="Arial Black" panose="020B0A04020102020204" charset="0"/>
                <a:ea typeface="汉仪中黑 简" panose="00020600040101010101" charset="-122"/>
                <a:cs typeface="汉仪中黑 简" panose="00020600040101010101" charset="-122"/>
              </a:endParaRPr>
            </a:p>
          </p:txBody>
        </p:sp>
      </p:grpSp>
      <p:sp>
        <p:nvSpPr>
          <p:cNvPr id="3" name="文本框 2"/>
          <p:cNvSpPr txBox="1"/>
          <p:nvPr/>
        </p:nvSpPr>
        <p:spPr>
          <a:xfrm>
            <a:off x="2048510" y="4389755"/>
            <a:ext cx="3540125" cy="460375"/>
          </a:xfrm>
          <a:prstGeom prst="rect">
            <a:avLst/>
          </a:prstGeom>
          <a:noFill/>
        </p:spPr>
        <p:txBody>
          <a:bodyPr wrap="square" rtlCol="0">
            <a:spAutoFit/>
          </a:bodyPr>
          <a:lstStyle/>
          <a:p>
            <a:r>
              <a:rPr lang="zh-CN" altLang="en-US" sz="2400">
                <a:latin typeface="华文楷体" panose="02010600040101010101" charset="-122"/>
                <a:ea typeface="华文楷体" panose="02010600040101010101" charset="-122"/>
              </a:rPr>
              <a:t>布局呈现思维的骨架</a:t>
            </a:r>
            <a:endParaRPr lang="zh-CN" altLang="en-US" sz="2400">
              <a:latin typeface="华文楷体" panose="02010600040101010101" charset="-122"/>
              <a:ea typeface="华文楷体" panose="02010600040101010101" charset="-122"/>
            </a:endParaRPr>
          </a:p>
        </p:txBody>
      </p:sp>
      <p:pic>
        <p:nvPicPr>
          <p:cNvPr id="5124" name="图片 11" descr="水印"/>
          <p:cNvPicPr>
            <a:picLocks noChangeAspect="1"/>
          </p:cNvPicPr>
          <p:nvPr/>
        </p:nvPicPr>
        <p:blipFill>
          <a:blip r:embed="rId5"/>
          <a:stretch>
            <a:fillRect/>
          </a:stretch>
        </p:blipFill>
        <p:spPr>
          <a:xfrm>
            <a:off x="7186613" y="63500"/>
            <a:ext cx="4902200" cy="1587500"/>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669882" y="301629"/>
            <a:ext cx="10852237" cy="441964"/>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a:solidFill>
                  <a:srgbClr val="000000"/>
                </a:solidFill>
                <a:uFillTx/>
                <a:latin typeface="Arial" panose="020B0604020202020204" pitchFamily="34" charset="0"/>
                <a:ea typeface="微软雅黑" panose="020B0503020204020204" charset="-122"/>
                <a:cs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pitchFamily="18" charset="0"/>
              </a:rPr>
              <a:t>框架形成</a:t>
            </a:r>
            <a:endParaRPr kumimoji="0" lang="zh-CN" altLang="zh-CN"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pitchFamily="18" charset="0"/>
            </a:endParaRPr>
          </a:p>
        </p:txBody>
      </p:sp>
      <p:sp>
        <p:nvSpPr>
          <p:cNvPr id="22" name="椭圆 21"/>
          <p:cNvSpPr/>
          <p:nvPr>
            <p:custDataLst>
              <p:tags r:id="rId2"/>
            </p:custDataLst>
          </p:nvPr>
        </p:nvSpPr>
        <p:spPr>
          <a:xfrm>
            <a:off x="1788329" y="1328038"/>
            <a:ext cx="597585" cy="597585"/>
          </a:xfrm>
          <a:prstGeom prst="ellipse">
            <a:avLst/>
          </a:prstGeom>
          <a:solidFill>
            <a:schemeClr val="accent1"/>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椭圆 22"/>
          <p:cNvSpPr/>
          <p:nvPr>
            <p:custDataLst>
              <p:tags r:id="rId3"/>
            </p:custDataLst>
          </p:nvPr>
        </p:nvSpPr>
        <p:spPr>
          <a:xfrm>
            <a:off x="1788329" y="3179676"/>
            <a:ext cx="597585" cy="597585"/>
          </a:xfrm>
          <a:prstGeom prst="ellipse">
            <a:avLst/>
          </a:prstGeom>
          <a:solidFill>
            <a:schemeClr val="accent2"/>
          </a:soli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椭圆 6"/>
          <p:cNvSpPr/>
          <p:nvPr>
            <p:custDataLst>
              <p:tags r:id="rId4"/>
            </p:custDataLst>
          </p:nvPr>
        </p:nvSpPr>
        <p:spPr>
          <a:xfrm>
            <a:off x="1788329" y="5030519"/>
            <a:ext cx="597585" cy="597585"/>
          </a:xfrm>
          <a:prstGeom prst="ellipse">
            <a:avLst/>
          </a:prstGeom>
        </p:spPr>
        <p:style>
          <a:lnRef idx="0">
            <a:srgbClr val="FFFFFF"/>
          </a:lnRef>
          <a:fillRef idx="1">
            <a:schemeClr val="accent5"/>
          </a:fillRef>
          <a:effectRef idx="2">
            <a:schemeClr val="accent5"/>
          </a:effectRef>
          <a:fontRef idx="minor">
            <a:schemeClr val="lt1"/>
          </a:fontRef>
        </p:style>
        <p:txBody>
          <a:bodyPr rtlCol="0" anchor="ctr"/>
          <a:lstStyle/>
          <a:p>
            <a:pPr algn="ctr"/>
            <a:endParaRPr lang="zh-CN" altLang="en-US">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cxnSp>
        <p:nvCxnSpPr>
          <p:cNvPr id="25" name="直接连接符 24"/>
          <p:cNvCxnSpPr/>
          <p:nvPr>
            <p:custDataLst>
              <p:tags r:id="rId5"/>
            </p:custDataLst>
          </p:nvPr>
        </p:nvCxnSpPr>
        <p:spPr>
          <a:xfrm>
            <a:off x="2087519" y="2054530"/>
            <a:ext cx="0" cy="997036"/>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cxnSp>
        <p:nvCxnSpPr>
          <p:cNvPr id="26" name="直接连接符 25"/>
          <p:cNvCxnSpPr/>
          <p:nvPr>
            <p:custDataLst>
              <p:tags r:id="rId6"/>
            </p:custDataLst>
          </p:nvPr>
        </p:nvCxnSpPr>
        <p:spPr>
          <a:xfrm>
            <a:off x="2087519" y="3905372"/>
            <a:ext cx="0" cy="997036"/>
          </a:xfrm>
          <a:prstGeom prst="line">
            <a:avLst/>
          </a:prstGeom>
          <a:solidFill>
            <a:srgbClr val="00993F"/>
          </a:solidFill>
          <a:ln w="12700">
            <a:solidFill>
              <a:schemeClr val="bg1">
                <a:lumMod val="75000"/>
                <a:alpha val="50000"/>
              </a:schemeClr>
            </a:solidFill>
            <a:prstDash val="sysDot"/>
          </a:ln>
        </p:spPr>
        <p:style>
          <a:lnRef idx="1">
            <a:srgbClr val="376FFF"/>
          </a:lnRef>
          <a:fillRef idx="0">
            <a:srgbClr val="376FFF"/>
          </a:fillRef>
          <a:effectRef idx="0">
            <a:srgbClr val="376FFF"/>
          </a:effectRef>
          <a:fontRef idx="minor">
            <a:srgbClr val="000000"/>
          </a:fontRef>
        </p:style>
      </p:cxnSp>
      <p:sp>
        <p:nvSpPr>
          <p:cNvPr id="35" name="文本框 34"/>
          <p:cNvSpPr txBox="1"/>
          <p:nvPr>
            <p:custDataLst>
              <p:tags r:id="rId7"/>
            </p:custDataLst>
          </p:nvPr>
        </p:nvSpPr>
        <p:spPr>
          <a:xfrm>
            <a:off x="1784350" y="1413180"/>
            <a:ext cx="606338" cy="408204"/>
          </a:xfrm>
          <a:prstGeom prst="rect">
            <a:avLst/>
          </a:prstGeom>
          <a:noFill/>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01</a:t>
            </a:r>
            <a:endParaRPr lang="en-US" altLang="zh-CN" b="1" dirty="0">
              <a:solidFill>
                <a:srgbClr val="FFFFFF"/>
              </a:solidFill>
              <a:latin typeface="+mj-lt"/>
              <a:ea typeface="微软雅黑" panose="020B0503020204020204" charset="-122"/>
              <a:cs typeface="+mj-lt"/>
            </a:endParaRPr>
          </a:p>
        </p:txBody>
      </p:sp>
      <p:sp>
        <p:nvSpPr>
          <p:cNvPr id="36" name="文本框 35"/>
          <p:cNvSpPr txBox="1"/>
          <p:nvPr>
            <p:custDataLst>
              <p:tags r:id="rId8"/>
            </p:custDataLst>
          </p:nvPr>
        </p:nvSpPr>
        <p:spPr>
          <a:xfrm>
            <a:off x="1784350" y="3276754"/>
            <a:ext cx="606338" cy="408204"/>
          </a:xfrm>
          <a:prstGeom prst="rect">
            <a:avLst/>
          </a:prstGeom>
          <a:noFill/>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02</a:t>
            </a:r>
            <a:endParaRPr lang="en-US" altLang="zh-CN" b="1" dirty="0">
              <a:solidFill>
                <a:srgbClr val="FFFFFF"/>
              </a:solidFill>
              <a:latin typeface="+mj-lt"/>
              <a:ea typeface="微软雅黑" panose="020B0503020204020204" charset="-122"/>
              <a:cs typeface="+mj-lt"/>
            </a:endParaRPr>
          </a:p>
        </p:txBody>
      </p:sp>
      <p:sp>
        <p:nvSpPr>
          <p:cNvPr id="37" name="文本框 36"/>
          <p:cNvSpPr txBox="1"/>
          <p:nvPr>
            <p:custDataLst>
              <p:tags r:id="rId9"/>
            </p:custDataLst>
          </p:nvPr>
        </p:nvSpPr>
        <p:spPr>
          <a:xfrm>
            <a:off x="1784350" y="5115661"/>
            <a:ext cx="606338" cy="408204"/>
          </a:xfrm>
          <a:prstGeom prst="rect">
            <a:avLst/>
          </a:prstGeom>
          <a:noFill/>
          <a:extLst>
            <a:ext uri="{909E8E84-426E-40DD-AFC4-6F175D3DCCD1}">
              <a14:hiddenFill xmlns:a14="http://schemas.microsoft.com/office/drawing/2010/main">
                <a:solidFill>
                  <a:srgbClr val="00B050"/>
                </a:solidFill>
              </a14:hiddenFill>
            </a:ext>
          </a:extLst>
        </p:spPr>
        <p:txBody>
          <a:bodyPr wrap="square" rtlCol="0" anchor="ctr" anchorCtr="0">
            <a:normAutofit/>
          </a:bodyPr>
          <a:lstStyle/>
          <a:p>
            <a:pPr algn="ctr"/>
            <a:r>
              <a:rPr lang="en-US" altLang="zh-CN" b="1" dirty="0">
                <a:solidFill>
                  <a:srgbClr val="FFFFFF"/>
                </a:solidFill>
                <a:latin typeface="+mj-lt"/>
                <a:ea typeface="微软雅黑" panose="020B0503020204020204" charset="-122"/>
                <a:cs typeface="+mj-lt"/>
              </a:rPr>
              <a:t>03</a:t>
            </a:r>
            <a:endParaRPr lang="en-US" altLang="zh-CN" b="1" dirty="0">
              <a:solidFill>
                <a:srgbClr val="FFFFFF"/>
              </a:solidFill>
              <a:latin typeface="+mj-lt"/>
              <a:ea typeface="微软雅黑" panose="020B0503020204020204" charset="-122"/>
              <a:cs typeface="+mj-lt"/>
            </a:endParaRPr>
          </a:p>
        </p:txBody>
      </p:sp>
      <p:sp>
        <p:nvSpPr>
          <p:cNvPr id="20" name="矩形 19"/>
          <p:cNvSpPr/>
          <p:nvPr>
            <p:custDataLst>
              <p:tags r:id="rId10"/>
            </p:custDataLst>
          </p:nvPr>
        </p:nvSpPr>
        <p:spPr bwMode="auto">
          <a:xfrm>
            <a:off x="2866528" y="1097280"/>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首段复现背景</a:t>
            </a:r>
            <a:endParaRPr lang="zh-CN" altLang="en-US" sz="2000" b="1" spc="100">
              <a:solidFill>
                <a:schemeClr val="accent1"/>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27" name="文本框 26"/>
          <p:cNvSpPr txBox="1"/>
          <p:nvPr>
            <p:custDataLst>
              <p:tags r:id="rId11"/>
            </p:custDataLst>
          </p:nvPr>
        </p:nvSpPr>
        <p:spPr>
          <a:xfrm>
            <a:off x="2866390" y="1579880"/>
            <a:ext cx="7425690" cy="102171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buNone/>
            </a:pPr>
            <a:r>
              <a:rPr lang="zh-CN" altLang="en-US" sz="1600" spc="130" dirty="0">
                <a:ln>
                  <a:noFill/>
                  <a:prstDash val="sysDot"/>
                </a:ln>
                <a:solidFill>
                  <a:schemeClr val="tx1"/>
                </a:solidFill>
                <a:sym typeface="+mn-ea"/>
              </a:rPr>
              <a:t>转述题干提供的背景信息</a:t>
            </a:r>
            <a:r>
              <a:rPr lang="en-US" altLang="zh-CN" sz="1600" spc="130" dirty="0">
                <a:ln>
                  <a:noFill/>
                  <a:prstDash val="sysDot"/>
                </a:ln>
                <a:solidFill>
                  <a:schemeClr val="tx1"/>
                </a:solidFill>
                <a:sym typeface="+mn-ea"/>
              </a:rPr>
              <a:t>，即</a:t>
            </a:r>
            <a:r>
              <a:rPr sz="1600" spc="130" dirty="0">
                <a:ln>
                  <a:noFill/>
                  <a:prstDash val="sysDot"/>
                </a:ln>
                <a:solidFill>
                  <a:schemeClr val="tx1"/>
                </a:solidFill>
                <a:sym typeface="+mn-ea"/>
              </a:rPr>
              <a:t>国际学生服务中心正面向留学生开展主题为My China Surprise的短视频征集活动</a:t>
            </a:r>
            <a:r>
              <a:rPr lang="zh-CN" altLang="en-US" sz="1600" spc="130" dirty="0">
                <a:ln>
                  <a:noFill/>
                  <a:prstDash val="sysDot"/>
                </a:ln>
                <a:solidFill>
                  <a:schemeClr val="tx1"/>
                </a:solidFill>
                <a:sym typeface="+mn-ea"/>
              </a:rPr>
              <a:t>，尽可能将题干中的信息进行充分利用，</a:t>
            </a:r>
            <a:r>
              <a:rPr lang="en-US" altLang="zh-CN" sz="1600" spc="130" dirty="0">
                <a:ln>
                  <a:noFill/>
                  <a:prstDash val="sysDot"/>
                </a:ln>
                <a:solidFill>
                  <a:schemeClr val="tx1"/>
                </a:solidFill>
                <a:sym typeface="+mn-ea"/>
              </a:rPr>
              <a:t>字数控制在两句话左右。</a:t>
            </a:r>
            <a:endParaRPr lang="en-US" altLang="zh-CN" sz="1600" spc="130" dirty="0">
              <a:ln>
                <a:noFill/>
                <a:prstDash val="sysDot"/>
              </a:ln>
              <a:solidFill>
                <a:schemeClr val="tx1"/>
              </a:solidFill>
              <a:sym typeface="+mn-ea"/>
            </a:endParaRPr>
          </a:p>
        </p:txBody>
      </p:sp>
      <p:sp>
        <p:nvSpPr>
          <p:cNvPr id="30" name="矩形 29"/>
          <p:cNvSpPr/>
          <p:nvPr>
            <p:custDataLst>
              <p:tags r:id="rId12"/>
            </p:custDataLst>
          </p:nvPr>
        </p:nvSpPr>
        <p:spPr bwMode="auto">
          <a:xfrm>
            <a:off x="2866528" y="2948918"/>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rgbClr val="FF000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次段陈述主体</a:t>
            </a:r>
            <a:endParaRPr lang="zh-CN" altLang="en-US" sz="2000" b="1" spc="100">
              <a:solidFill>
                <a:srgbClr val="FF000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2" name="文本框 31"/>
          <p:cNvSpPr txBox="1"/>
          <p:nvPr>
            <p:custDataLst>
              <p:tags r:id="rId13"/>
            </p:custDataLst>
          </p:nvPr>
        </p:nvSpPr>
        <p:spPr>
          <a:xfrm>
            <a:off x="2867025" y="3433445"/>
            <a:ext cx="7425055" cy="1362075"/>
          </a:xfrm>
          <a:prstGeom prst="rect">
            <a:avLst/>
          </a:prstGeom>
          <a:ln>
            <a:noFill/>
            <a:prstDash val="sysDash"/>
          </a:ln>
        </p:spPr>
        <p:txBody>
          <a:bodyPr vert="horz" wrap="square" lIns="90170" tIns="46990" rIns="90170" bIns="46990" rtlCol="0" anchor="t" anchorCtr="0">
            <a:noAutofit/>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en-US" altLang="zh-CN" sz="1600" spc="130" dirty="0">
                <a:ln>
                  <a:noFill/>
                  <a:prstDash val="sysDot"/>
                </a:ln>
                <a:solidFill>
                  <a:schemeClr val="tx1"/>
                </a:solidFill>
                <a:sym typeface="+mn-ea"/>
              </a:rPr>
              <a:t>第二段是整篇应用文写作的核心部分，也就是所说的</a:t>
            </a:r>
            <a:r>
              <a:rPr lang="en-US" altLang="zh-CN" sz="1600" b="1" spc="130" dirty="0">
                <a:ln>
                  <a:noFill/>
                  <a:prstDash val="sysDot"/>
                </a:ln>
                <a:solidFill>
                  <a:schemeClr val="tx1"/>
                </a:solidFill>
                <a:sym typeface="+mn-ea"/>
              </a:rPr>
              <a:t>“主体”（body）</a:t>
            </a:r>
            <a:r>
              <a:rPr lang="en-US" altLang="zh-CN" sz="1600" spc="130" dirty="0">
                <a:ln>
                  <a:noFill/>
                  <a:prstDash val="sysDot"/>
                </a:ln>
                <a:solidFill>
                  <a:schemeClr val="tx1"/>
                </a:solidFill>
                <a:sym typeface="+mn-ea"/>
              </a:rPr>
              <a:t>，即围绕活动介绍</a:t>
            </a:r>
            <a:r>
              <a:rPr lang="zh-CN" altLang="en-US" sz="1600" spc="130" dirty="0">
                <a:ln>
                  <a:noFill/>
                  <a:prstDash val="sysDot"/>
                </a:ln>
                <a:solidFill>
                  <a:schemeClr val="tx1"/>
                </a:solidFill>
                <a:sym typeface="+mn-ea"/>
              </a:rPr>
              <a:t>与</a:t>
            </a:r>
            <a:r>
              <a:rPr lang="en-US" altLang="zh-CN" sz="1600" spc="130" dirty="0">
                <a:ln>
                  <a:noFill/>
                  <a:prstDash val="sysDot"/>
                </a:ln>
                <a:solidFill>
                  <a:schemeClr val="tx1"/>
                </a:solidFill>
                <a:sym typeface="+mn-ea"/>
              </a:rPr>
              <a:t>视频要求两大维度，</a:t>
            </a:r>
            <a:r>
              <a:rPr lang="zh-CN" altLang="en-US" sz="1600" spc="130" dirty="0">
                <a:ln>
                  <a:noFill/>
                  <a:prstDash val="sysDot"/>
                </a:ln>
                <a:solidFill>
                  <a:schemeClr val="tx1"/>
                </a:solidFill>
                <a:sym typeface="+mn-ea"/>
              </a:rPr>
              <a:t>前者可以写</a:t>
            </a:r>
            <a:r>
              <a:rPr lang="en-US" altLang="zh-CN" sz="1600" spc="130" dirty="0">
                <a:ln>
                  <a:noFill/>
                  <a:prstDash val="sysDot"/>
                </a:ln>
                <a:solidFill>
                  <a:schemeClr val="tx1"/>
                </a:solidFill>
                <a:sym typeface="+mn-ea"/>
              </a:rPr>
              <a:t>“</a:t>
            </a:r>
            <a:r>
              <a:rPr lang="zh-CN" altLang="en-US" sz="1600" spc="130" dirty="0">
                <a:ln>
                  <a:noFill/>
                  <a:prstDash val="sysDot"/>
                </a:ln>
                <a:solidFill>
                  <a:schemeClr val="tx1"/>
                </a:solidFill>
                <a:sym typeface="+mn-ea"/>
              </a:rPr>
              <a:t>是什么</a:t>
            </a:r>
            <a:r>
              <a:rPr lang="en-US" altLang="zh-CN" sz="1600" spc="130" dirty="0">
                <a:ln>
                  <a:noFill/>
                  <a:prstDash val="sysDot"/>
                </a:ln>
                <a:solidFill>
                  <a:schemeClr val="tx1"/>
                </a:solidFill>
                <a:sym typeface="+mn-ea"/>
              </a:rPr>
              <a:t>-</a:t>
            </a:r>
            <a:r>
              <a:rPr lang="zh-CN" altLang="en-US" sz="1600" spc="130" dirty="0">
                <a:ln>
                  <a:noFill/>
                  <a:prstDash val="sysDot"/>
                </a:ln>
                <a:solidFill>
                  <a:schemeClr val="tx1"/>
                </a:solidFill>
                <a:sym typeface="+mn-ea"/>
              </a:rPr>
              <a:t>为什么</a:t>
            </a:r>
            <a:r>
              <a:rPr lang="en-US" altLang="zh-CN" sz="1600" spc="130" dirty="0">
                <a:ln>
                  <a:noFill/>
                  <a:prstDash val="sysDot"/>
                </a:ln>
                <a:solidFill>
                  <a:schemeClr val="tx1"/>
                </a:solidFill>
                <a:sym typeface="+mn-ea"/>
              </a:rPr>
              <a:t>”</a:t>
            </a:r>
            <a:r>
              <a:rPr lang="zh-CN" altLang="en-US" sz="1600" spc="130" dirty="0">
                <a:ln>
                  <a:noFill/>
                  <a:prstDash val="sysDot"/>
                </a:ln>
                <a:solidFill>
                  <a:schemeClr val="tx1"/>
                </a:solidFill>
                <a:sym typeface="+mn-ea"/>
              </a:rPr>
              <a:t>等，后者可针对视频本身展开，即</a:t>
            </a:r>
            <a:r>
              <a:rPr lang="en-US" altLang="zh-CN" sz="1600" spc="130" dirty="0">
                <a:ln>
                  <a:noFill/>
                  <a:prstDash val="sysDot"/>
                </a:ln>
                <a:solidFill>
                  <a:schemeClr val="tx1"/>
                </a:solidFill>
                <a:sym typeface="+mn-ea"/>
              </a:rPr>
              <a:t>”</a:t>
            </a:r>
            <a:r>
              <a:rPr lang="zh-CN" altLang="en-US" sz="1600" spc="130" dirty="0">
                <a:ln>
                  <a:noFill/>
                  <a:prstDash val="sysDot"/>
                </a:ln>
                <a:solidFill>
                  <a:schemeClr val="tx1"/>
                </a:solidFill>
                <a:sym typeface="+mn-ea"/>
              </a:rPr>
              <a:t>时长、清晰度、要素</a:t>
            </a:r>
            <a:r>
              <a:rPr lang="en-US" altLang="zh-CN" sz="1600" spc="130" dirty="0">
                <a:ln>
                  <a:noFill/>
                  <a:prstDash val="sysDot"/>
                </a:ln>
                <a:solidFill>
                  <a:schemeClr val="tx1"/>
                </a:solidFill>
                <a:sym typeface="+mn-ea"/>
              </a:rPr>
              <a:t>“ 字数控制在四句话左右，可各自分配两句话</a:t>
            </a:r>
            <a:r>
              <a:rPr lang="zh-CN" altLang="en-US" sz="1600" spc="130" dirty="0">
                <a:ln>
                  <a:noFill/>
                  <a:prstDash val="sysDot"/>
                </a:ln>
                <a:solidFill>
                  <a:schemeClr val="tx1"/>
                </a:solidFill>
                <a:sym typeface="+mn-ea"/>
              </a:rPr>
              <a:t>，该部分对语言精炼要求较高。</a:t>
            </a:r>
            <a:endParaRPr lang="zh-CN" altLang="en-US" sz="1600" spc="130" dirty="0">
              <a:ln>
                <a:noFill/>
                <a:prstDash val="sysDot"/>
              </a:ln>
              <a:solidFill>
                <a:schemeClr val="tx1"/>
              </a:solidFill>
              <a:sym typeface="+mn-ea"/>
            </a:endParaRPr>
          </a:p>
        </p:txBody>
      </p:sp>
      <p:sp>
        <p:nvSpPr>
          <p:cNvPr id="33" name="矩形 32"/>
          <p:cNvSpPr/>
          <p:nvPr>
            <p:custDataLst>
              <p:tags r:id="rId14"/>
            </p:custDataLst>
          </p:nvPr>
        </p:nvSpPr>
        <p:spPr bwMode="auto">
          <a:xfrm>
            <a:off x="2866528" y="4795782"/>
            <a:ext cx="7425649" cy="478227"/>
          </a:xfrm>
          <a:prstGeom prst="rect">
            <a:avLst/>
          </a:prstGeom>
          <a:noFill/>
          <a:ln>
            <a:noFill/>
          </a:ln>
        </p:spPr>
        <p:txBody>
          <a:bodyPr wrap="square" lIns="90170" tIns="46990" rIns="90170" bIns="0" rtlCol="0" anchor="b" anchorCtr="0">
            <a:normAutofit/>
          </a:bodyPr>
          <a:lstStyle/>
          <a:p>
            <a:pPr lvl="0" algn="l">
              <a:buClrTx/>
              <a:buSzTx/>
              <a:buFontTx/>
            </a:pPr>
            <a:r>
              <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rPr>
              <a:t>尾段表示鼓励</a:t>
            </a:r>
            <a:endParaRPr lang="zh-CN" altLang="en-US" sz="2000" b="1" spc="100">
              <a:solidFill>
                <a:srgbClr val="00B050"/>
              </a:solidFill>
              <a:uFillTx/>
              <a:latin typeface="微软雅黑" panose="020B0503020204020204" charset="-122"/>
              <a:ea typeface="微软雅黑" panose="020B0503020204020204" charset="-122"/>
              <a:cs typeface="微软雅黑" panose="020B0503020204020204" charset="-122"/>
              <a:sym typeface="思源黑体 CN Normal" panose="020B0400000000000000" charset="-122"/>
            </a:endParaRPr>
          </a:p>
        </p:txBody>
      </p:sp>
      <p:sp>
        <p:nvSpPr>
          <p:cNvPr id="34" name="文本框 33"/>
          <p:cNvSpPr txBox="1"/>
          <p:nvPr>
            <p:custDataLst>
              <p:tags r:id="rId15"/>
            </p:custDataLst>
          </p:nvPr>
        </p:nvSpPr>
        <p:spPr>
          <a:xfrm>
            <a:off x="2867025" y="5342255"/>
            <a:ext cx="7425055" cy="777240"/>
          </a:xfrm>
          <a:prstGeom prst="rect">
            <a:avLst/>
          </a:prstGeom>
          <a:ln>
            <a:noFill/>
            <a:prstDash val="sysDash"/>
          </a:ln>
        </p:spPr>
        <p:txBody>
          <a:bodyPr vert="horz" wrap="square" lIns="90170" tIns="46990" rIns="90170" bIns="46990" rtlCol="0" anchor="t" anchorCtr="0">
            <a:normAutofit lnSpcReduction="20000"/>
          </a:bodyPr>
          <a:lstStyle>
            <a:lvl1pPr marL="228600" marR="0" lvl="0" indent="-228600" fontAlgn="auto">
              <a:lnSpc>
                <a:spcPct val="130000"/>
              </a:lnSpc>
              <a:spcBef>
                <a:spcPts val="0"/>
              </a:spcBef>
              <a:spcAft>
                <a:spcPts val="1000"/>
              </a:spcAft>
              <a:buFont typeface="Arial" panose="020B0604020202020204" pitchFamily="34" charset="0"/>
              <a:buChar char="●"/>
              <a:defRPr kumimoji="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Arial" panose="020B0604020202020204" pitchFamily="34" charset="0"/>
                <a:ea typeface="微软雅黑" panose="020B0503020204020204" charset="-122"/>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0" algn="l">
              <a:buClrTx/>
              <a:buSzTx/>
              <a:buNone/>
            </a:pPr>
            <a:r>
              <a:rPr lang="en-US" altLang="zh-CN" sz="1600" spc="130" dirty="0">
                <a:ln>
                  <a:noFill/>
                  <a:prstDash val="sysDot"/>
                </a:ln>
                <a:solidFill>
                  <a:schemeClr val="tx1"/>
                </a:solidFill>
                <a:sym typeface="+mn-ea"/>
              </a:rPr>
              <a:t>根据题目要求，</a:t>
            </a:r>
            <a:r>
              <a:rPr sz="1600" spc="130" dirty="0">
                <a:ln>
                  <a:noFill/>
                  <a:prstDash val="sysDot"/>
                </a:ln>
                <a:solidFill>
                  <a:schemeClr val="tx1"/>
                </a:solidFill>
                <a:sym typeface="+mn-ea"/>
              </a:rPr>
              <a:t>可以用一句话来体现鼓励的含义，不一定直译，最好有参加，参与等字眼</a:t>
            </a:r>
            <a:r>
              <a:rPr lang="zh-CN" sz="1600" spc="130" dirty="0">
                <a:ln>
                  <a:noFill/>
                  <a:prstDash val="sysDot"/>
                </a:ln>
                <a:solidFill>
                  <a:schemeClr val="tx1"/>
                </a:solidFill>
                <a:sym typeface="+mn-ea"/>
              </a:rPr>
              <a:t>的出现</a:t>
            </a:r>
            <a:r>
              <a:rPr lang="zh-CN" altLang="en-US" sz="1600" spc="130" dirty="0">
                <a:ln>
                  <a:noFill/>
                  <a:prstDash val="sysDot"/>
                </a:ln>
                <a:solidFill>
                  <a:schemeClr val="tx1"/>
                </a:solidFill>
                <a:sym typeface="+mn-ea"/>
              </a:rPr>
              <a:t>。</a:t>
            </a:r>
            <a:endParaRPr lang="zh-CN" altLang="en-US" sz="1600" spc="130" dirty="0">
              <a:ln>
                <a:noFill/>
                <a:prstDash val="sysDot"/>
              </a:ln>
              <a:solidFill>
                <a:schemeClr val="tx1"/>
              </a:solidFill>
              <a:sym typeface="+mn-ea"/>
            </a:endParaRPr>
          </a:p>
        </p:txBody>
      </p:sp>
      <p:pic>
        <p:nvPicPr>
          <p:cNvPr id="5124" name="图片 11" descr="水印"/>
          <p:cNvPicPr>
            <a:picLocks noChangeAspect="1"/>
          </p:cNvPicPr>
          <p:nvPr/>
        </p:nvPicPr>
        <p:blipFill>
          <a:blip r:embed="rId16"/>
          <a:stretch>
            <a:fillRect/>
          </a:stretch>
        </p:blipFill>
        <p:spPr>
          <a:xfrm>
            <a:off x="7186613" y="63500"/>
            <a:ext cx="4902200" cy="1587500"/>
          </a:xfrm>
          <a:prstGeom prst="rect">
            <a:avLst/>
          </a:prstGeom>
          <a:noFill/>
          <a:ln w="9525">
            <a:noFill/>
          </a:ln>
        </p:spPr>
      </p:pic>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2" grpId="0"/>
      <p:bldP spid="32" grpId="1"/>
      <p:bldP spid="34" grpId="0"/>
      <p:bldP spid="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12684" t="37033" r="38067" b="10788"/>
          <a:stretch>
            <a:fillRect/>
          </a:stretch>
        </p:blipFill>
        <p:spPr>
          <a:xfrm>
            <a:off x="510540" y="464820"/>
            <a:ext cx="6949440" cy="4733925"/>
          </a:xfrm>
          <a:prstGeom prst="rect">
            <a:avLst/>
          </a:prstGeom>
        </p:spPr>
      </p:pic>
      <p:pic>
        <p:nvPicPr>
          <p:cNvPr id="5" name="图片 4"/>
          <p:cNvPicPr>
            <a:picLocks noChangeAspect="1"/>
          </p:cNvPicPr>
          <p:nvPr/>
        </p:nvPicPr>
        <p:blipFill>
          <a:blip r:embed="rId2"/>
          <a:stretch>
            <a:fillRect/>
          </a:stretch>
        </p:blipFill>
        <p:spPr>
          <a:xfrm>
            <a:off x="4465320" y="2080895"/>
            <a:ext cx="7672705" cy="4276725"/>
          </a:xfrm>
          <a:prstGeom prst="rect">
            <a:avLst/>
          </a:prstGeom>
        </p:spPr>
      </p:pic>
      <p:sp>
        <p:nvSpPr>
          <p:cNvPr id="6" name="文本框 5"/>
          <p:cNvSpPr txBox="1"/>
          <p:nvPr/>
        </p:nvSpPr>
        <p:spPr>
          <a:xfrm>
            <a:off x="8799195" y="3153410"/>
            <a:ext cx="2616835" cy="368300"/>
          </a:xfrm>
          <a:prstGeom prst="rect">
            <a:avLst/>
          </a:prstGeom>
          <a:noFill/>
        </p:spPr>
        <p:txBody>
          <a:bodyPr wrap="square" rtlCol="0">
            <a:spAutoFit/>
          </a:bodyPr>
          <a:lstStyle/>
          <a:p>
            <a:r>
              <a:rPr lang="zh-CN" altLang="en-US">
                <a:highlight>
                  <a:srgbClr val="FFFF00"/>
                </a:highlight>
              </a:rPr>
              <a:t>理解、分析等思维；</a:t>
            </a:r>
            <a:endParaRPr lang="zh-CN" altLang="en-US">
              <a:highlight>
                <a:srgbClr val="FFFF00"/>
              </a:highlight>
            </a:endParaRPr>
          </a:p>
        </p:txBody>
      </p:sp>
      <p:sp>
        <p:nvSpPr>
          <p:cNvPr id="8" name="文本框 7"/>
          <p:cNvSpPr txBox="1"/>
          <p:nvPr/>
        </p:nvSpPr>
        <p:spPr>
          <a:xfrm>
            <a:off x="7781925" y="5198745"/>
            <a:ext cx="2616835" cy="368300"/>
          </a:xfrm>
          <a:prstGeom prst="rect">
            <a:avLst/>
          </a:prstGeom>
          <a:noFill/>
        </p:spPr>
        <p:txBody>
          <a:bodyPr wrap="square" rtlCol="0">
            <a:spAutoFit/>
          </a:bodyPr>
          <a:lstStyle/>
          <a:p>
            <a:r>
              <a:rPr lang="zh-CN" altLang="en-US">
                <a:highlight>
                  <a:srgbClr val="FFFF00"/>
                </a:highlight>
              </a:rPr>
              <a:t>分析、创造思维</a:t>
            </a:r>
            <a:endParaRPr lang="zh-CN" altLang="en-US">
              <a:highlight>
                <a:srgbClr val="FFFF00"/>
              </a:highlight>
            </a:endParaRPr>
          </a:p>
        </p:txBody>
      </p:sp>
      <p:sp>
        <p:nvSpPr>
          <p:cNvPr id="9" name="文本框 8"/>
          <p:cNvSpPr txBox="1"/>
          <p:nvPr/>
        </p:nvSpPr>
        <p:spPr>
          <a:xfrm>
            <a:off x="7942580" y="5989320"/>
            <a:ext cx="2616835" cy="368300"/>
          </a:xfrm>
          <a:prstGeom prst="rect">
            <a:avLst/>
          </a:prstGeom>
          <a:noFill/>
        </p:spPr>
        <p:txBody>
          <a:bodyPr wrap="square" rtlCol="0">
            <a:spAutoFit/>
          </a:bodyPr>
          <a:lstStyle/>
          <a:p>
            <a:r>
              <a:rPr lang="zh-CN" altLang="en-US">
                <a:highlight>
                  <a:srgbClr val="FFFF00"/>
                </a:highlight>
              </a:rPr>
              <a:t>运用思维</a:t>
            </a:r>
            <a:endParaRPr lang="zh-CN" altLang="en-US">
              <a:highlight>
                <a:srgbClr val="FFFF00"/>
              </a:highlight>
            </a:endParaRPr>
          </a:p>
        </p:txBody>
      </p:sp>
      <p:pic>
        <p:nvPicPr>
          <p:cNvPr id="5124" name="图片 11" descr="水印"/>
          <p:cNvPicPr>
            <a:picLocks noChangeAspect="1"/>
          </p:cNvPicPr>
          <p:nvPr/>
        </p:nvPicPr>
        <p:blipFill>
          <a:blip r:embed="rId3"/>
          <a:stretch>
            <a:fillRect/>
          </a:stretch>
        </p:blipFill>
        <p:spPr>
          <a:xfrm>
            <a:off x="7186613" y="63500"/>
            <a:ext cx="4902200" cy="1587500"/>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997584" y="1313814"/>
            <a:ext cx="4540250" cy="4230370"/>
            <a:chOff x="1951" y="2069"/>
            <a:chExt cx="7150" cy="6662"/>
          </a:xfrm>
        </p:grpSpPr>
        <p:sp>
          <p:nvSpPr>
            <p:cNvPr id="102" name="Object 102"/>
            <p:cNvSpPr txBox="1"/>
            <p:nvPr>
              <p:custDataLst>
                <p:tags r:id="rId2"/>
              </p:custDataLst>
            </p:nvPr>
          </p:nvSpPr>
          <p:spPr>
            <a:xfrm>
              <a:off x="2971" y="5138"/>
              <a:ext cx="6130" cy="1650"/>
            </a:xfrm>
            <a:prstGeom prst="rect">
              <a:avLst/>
            </a:prstGeom>
          </p:spPr>
          <p:txBody>
            <a:bodyPr vert="horz" wrap="square" lIns="91440" tIns="45720" rIns="0" bIns="0" rtlCol="0" anchor="t" anchorCtr="0">
              <a:normAutofit fontScale="80000"/>
            </a:bodyPr>
            <a:lstStyle/>
            <a:p>
              <a:pPr algn="l">
                <a:lnSpc>
                  <a:spcPct val="114000"/>
                </a:lnSpc>
              </a:pPr>
              <a:r>
                <a:rPr lang="zh-CN" altLang="en-US" sz="6000" b="1" dirty="0">
                  <a:solidFill>
                    <a:schemeClr val="dk1">
                      <a:lumMod val="85000"/>
                      <a:lumOff val="15000"/>
                    </a:schemeClr>
                  </a:solidFill>
                  <a:latin typeface="Arial Black" panose="020B0A04020102020204" charset="0"/>
                  <a:ea typeface="汉仪大黑简" panose="02010600000101010101" charset="-122"/>
                </a:rPr>
                <a:t>语料积累运用</a:t>
              </a:r>
              <a:endParaRPr lang="zh-CN" altLang="en-US" sz="6000" b="1" dirty="0">
                <a:solidFill>
                  <a:schemeClr val="dk1">
                    <a:lumMod val="85000"/>
                    <a:lumOff val="15000"/>
                  </a:schemeClr>
                </a:solidFill>
                <a:latin typeface="Arial Black" panose="020B0A04020102020204" charset="0"/>
                <a:ea typeface="汉仪大黑简" panose="02010600000101010101" charset="-122"/>
              </a:endParaRPr>
            </a:p>
          </p:txBody>
        </p:sp>
        <p:sp>
          <p:nvSpPr>
            <p:cNvPr id="103" name="Object 103"/>
            <p:cNvSpPr txBox="1"/>
            <p:nvPr>
              <p:custDataLst>
                <p:tags r:id="rId3"/>
              </p:custDataLst>
            </p:nvPr>
          </p:nvSpPr>
          <p:spPr>
            <a:xfrm>
              <a:off x="2814" y="2431"/>
              <a:ext cx="4240" cy="2582"/>
            </a:xfrm>
            <a:prstGeom prst="rect">
              <a:avLst/>
            </a:prstGeom>
          </p:spPr>
          <p:txBody>
            <a:bodyPr vert="horz" wrap="square" lIns="91440" tIns="45720" rIns="0" bIns="0" rtlCol="0" anchor="b" anchorCtr="0">
              <a:normAutofit fontScale="67500" lnSpcReduction="20000"/>
            </a:bodyPr>
            <a:lstStyle/>
            <a:p>
              <a:pPr algn="l">
                <a:lnSpc>
                  <a:spcPct val="110000"/>
                </a:lnSpc>
              </a:pPr>
              <a:r>
                <a:rPr lang="en-US" altLang="zh-CN" sz="13900" b="0" i="0" dirty="0">
                  <a:solidFill>
                    <a:schemeClr val="dk1">
                      <a:lumMod val="65000"/>
                      <a:lumOff val="35000"/>
                    </a:schemeClr>
                  </a:solidFill>
                  <a:latin typeface="Arial Black" panose="020B0A04020102020204" charset="0"/>
                  <a:ea typeface="汉仪中黑 简" panose="00020600040101010101" charset="-122"/>
                  <a:cs typeface="汉仪中黑 简" panose="00020600040101010101" charset="-122"/>
                </a:rPr>
                <a:t>03</a:t>
              </a:r>
              <a:endParaRPr lang="en-US" altLang="zh-CN" sz="13900" b="0" i="0" dirty="0">
                <a:solidFill>
                  <a:schemeClr val="dk1">
                    <a:lumMod val="65000"/>
                    <a:lumOff val="35000"/>
                  </a:schemeClr>
                </a:solidFill>
                <a:latin typeface="Arial Black" panose="020B0A04020102020204" charset="0"/>
                <a:ea typeface="汉仪中黑 简" panose="00020600040101010101" charset="-122"/>
                <a:cs typeface="汉仪中黑 简" panose="00020600040101010101" charset="-122"/>
              </a:endParaRPr>
            </a:p>
          </p:txBody>
        </p:sp>
        <p:sp>
          <p:nvSpPr>
            <p:cNvPr id="2" name="文本框 1"/>
            <p:cNvSpPr txBox="1"/>
            <p:nvPr>
              <p:custDataLst>
                <p:tags r:id="rId4"/>
              </p:custDataLst>
            </p:nvPr>
          </p:nvSpPr>
          <p:spPr>
            <a:xfrm>
              <a:off x="1951" y="2069"/>
              <a:ext cx="727" cy="6662"/>
            </a:xfrm>
            <a:prstGeom prst="rect">
              <a:avLst/>
            </a:prstGeom>
            <a:noFill/>
          </p:spPr>
          <p:txBody>
            <a:bodyPr vert="eaVert" wrap="square" rtlCol="0" anchor="ctr">
              <a:normAutofit fontScale="90000"/>
            </a:bodyPr>
            <a:lstStyle/>
            <a:p>
              <a:pPr algn="ctr"/>
              <a:r>
                <a:rPr lang="en-US" altLang="zh-CN" spc="700" dirty="0">
                  <a:solidFill>
                    <a:schemeClr val="dk1">
                      <a:lumMod val="50000"/>
                      <a:lumOff val="50000"/>
                    </a:schemeClr>
                  </a:solidFill>
                  <a:latin typeface="Arial Black" panose="020B0A04020102020204" charset="0"/>
                  <a:ea typeface="汉仪中黑 简" panose="00020600040101010101" charset="-122"/>
                  <a:cs typeface="汉仪中黑 简" panose="00020600040101010101" charset="-122"/>
                </a:rPr>
                <a:t>PEPORT ON WORK</a:t>
              </a:r>
              <a:endParaRPr lang="en-US" altLang="zh-CN" spc="700" dirty="0">
                <a:solidFill>
                  <a:schemeClr val="dk1">
                    <a:lumMod val="50000"/>
                    <a:lumOff val="50000"/>
                  </a:schemeClr>
                </a:solidFill>
                <a:latin typeface="Arial Black" panose="020B0A04020102020204" charset="0"/>
                <a:ea typeface="汉仪中黑 简" panose="00020600040101010101" charset="-122"/>
                <a:cs typeface="汉仪中黑 简" panose="00020600040101010101" charset="-122"/>
              </a:endParaRPr>
            </a:p>
          </p:txBody>
        </p:sp>
      </p:grpSp>
      <p:sp>
        <p:nvSpPr>
          <p:cNvPr id="3" name="文本框 2"/>
          <p:cNvSpPr txBox="1"/>
          <p:nvPr/>
        </p:nvSpPr>
        <p:spPr>
          <a:xfrm>
            <a:off x="2048510" y="4389755"/>
            <a:ext cx="3540125" cy="460375"/>
          </a:xfrm>
          <a:prstGeom prst="rect">
            <a:avLst/>
          </a:prstGeom>
          <a:noFill/>
        </p:spPr>
        <p:txBody>
          <a:bodyPr wrap="square" rtlCol="0">
            <a:spAutoFit/>
          </a:bodyPr>
          <a:lstStyle/>
          <a:p>
            <a:r>
              <a:rPr lang="zh-CN" altLang="en-US" sz="2400">
                <a:latin typeface="华文楷体" panose="02010600040101010101" charset="-122"/>
                <a:ea typeface="华文楷体" panose="02010600040101010101" charset="-122"/>
                <a:sym typeface="+mn-ea"/>
              </a:rPr>
              <a:t>写作</a:t>
            </a:r>
            <a:r>
              <a:rPr lang="zh-CN" altLang="en-US" sz="2400">
                <a:latin typeface="华文楷体" panose="02010600040101010101" charset="-122"/>
                <a:ea typeface="华文楷体" panose="02010600040101010101" charset="-122"/>
              </a:rPr>
              <a:t>是</a:t>
            </a:r>
            <a:r>
              <a:rPr lang="zh-CN" altLang="en-US" sz="2400">
                <a:latin typeface="华文楷体" panose="02010600040101010101" charset="-122"/>
                <a:ea typeface="华文楷体" panose="02010600040101010101" charset="-122"/>
                <a:sym typeface="+mn-ea"/>
              </a:rPr>
              <a:t>语料</a:t>
            </a:r>
            <a:r>
              <a:rPr lang="zh-CN" altLang="en-US" sz="2400">
                <a:latin typeface="华文楷体" panose="02010600040101010101" charset="-122"/>
                <a:ea typeface="华文楷体" panose="02010600040101010101" charset="-122"/>
              </a:rPr>
              <a:t>的重组变换</a:t>
            </a:r>
            <a:endParaRPr lang="zh-CN" altLang="en-US" sz="2400">
              <a:latin typeface="华文楷体" panose="02010600040101010101" charset="-122"/>
              <a:ea typeface="华文楷体" panose="0201060004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首段写作</a:t>
            </a:r>
            <a:endParaRPr lang="zh-CN" altLang="en-US" sz="2800"/>
          </a:p>
        </p:txBody>
      </p:sp>
      <p:sp>
        <p:nvSpPr>
          <p:cNvPr id="4" name="文本框 3"/>
          <p:cNvSpPr txBox="1"/>
          <p:nvPr/>
        </p:nvSpPr>
        <p:spPr>
          <a:xfrm>
            <a:off x="800100" y="3429000"/>
            <a:ext cx="10256520" cy="1568450"/>
          </a:xfrm>
          <a:prstGeom prst="rect">
            <a:avLst/>
          </a:prstGeom>
          <a:noFill/>
        </p:spPr>
        <p:txBody>
          <a:bodyPr wrap="square" rtlCol="0" anchor="t">
            <a:spAutoFit/>
          </a:bodyPr>
          <a:lstStyle/>
          <a:p>
            <a:r>
              <a:rPr lang="zh-CN" altLang="en-US" sz="2400">
                <a:latin typeface="Times New Roman" panose="02020603050405020304" pitchFamily="18" charset="0"/>
                <a:cs typeface="Times New Roman" panose="02020603050405020304" pitchFamily="18" charset="0"/>
              </a:rPr>
              <a:t>I hope this letter finds you well. I </a:t>
            </a:r>
            <a:r>
              <a:rPr lang="en-US" altLang="zh-CN" sz="2400">
                <a:latin typeface="Times New Roman" panose="02020603050405020304" pitchFamily="18" charset="0"/>
                <a:cs typeface="Times New Roman" panose="02020603050405020304" pitchFamily="18" charset="0"/>
              </a:rPr>
              <a:t>am writing </a:t>
            </a:r>
            <a:r>
              <a:rPr lang="zh-CN" altLang="en-US" sz="2400">
                <a:latin typeface="Times New Roman" panose="02020603050405020304" pitchFamily="18" charset="0"/>
                <a:cs typeface="Times New Roman" panose="02020603050405020304" pitchFamily="18" charset="0"/>
              </a:rPr>
              <a:t>to share </a:t>
            </a:r>
            <a:r>
              <a:rPr lang="en-US" altLang="zh-CN" sz="2400">
                <a:latin typeface="Times New Roman" panose="02020603050405020304" pitchFamily="18" charset="0"/>
                <a:cs typeface="Times New Roman" panose="02020603050405020304" pitchFamily="18" charset="0"/>
              </a:rPr>
              <a:t>the </a:t>
            </a:r>
            <a:r>
              <a:rPr lang="zh-CN" altLang="en-US" sz="2400">
                <a:latin typeface="Times New Roman" panose="02020603050405020304" pitchFamily="18" charset="0"/>
                <a:cs typeface="Times New Roman" panose="02020603050405020304" pitchFamily="18" charset="0"/>
              </a:rPr>
              <a:t>exciting news with you – the International Students Service Center is organizing a short video contest </a:t>
            </a:r>
            <a:r>
              <a:rPr lang="en-US" altLang="zh-CN" sz="2400">
                <a:latin typeface="Times New Roman" panose="02020603050405020304" pitchFamily="18" charset="0"/>
                <a:cs typeface="Times New Roman" panose="02020603050405020304" pitchFamily="18" charset="0"/>
              </a:rPr>
              <a:t>centered around</a:t>
            </a:r>
            <a:r>
              <a:rPr lang="zh-CN" altLang="en-US" sz="2400">
                <a:latin typeface="Times New Roman" panose="02020603050405020304" pitchFamily="18" charset="0"/>
                <a:cs typeface="Times New Roman" panose="02020603050405020304" pitchFamily="18" charset="0"/>
              </a:rPr>
              <a:t> "My China Surprise." </a:t>
            </a:r>
            <a:r>
              <a:rPr lang="en-US" altLang="zh-CN" sz="2400">
                <a:latin typeface="Times New Roman" panose="02020603050405020304" pitchFamily="18" charset="0"/>
                <a:cs typeface="Times New Roman" panose="02020603050405020304" pitchFamily="18" charset="0"/>
              </a:rPr>
              <a:t>and </a:t>
            </a:r>
            <a:r>
              <a:rPr lang="en-US" altLang="zh-CN" sz="2400" b="1">
                <a:latin typeface="Times New Roman" panose="02020603050405020304" pitchFamily="18" charset="0"/>
                <a:cs typeface="Times New Roman" panose="02020603050405020304" pitchFamily="18" charset="0"/>
              </a:rPr>
              <a:t>expect/anticipate your extraordinary entry</a:t>
            </a:r>
            <a:r>
              <a:rPr lang="en-US" altLang="zh-CN" sz="2400">
                <a:latin typeface="Times New Roman" panose="02020603050405020304" pitchFamily="18" charset="0"/>
                <a:cs typeface="Times New Roman" panose="02020603050405020304" pitchFamily="18" charset="0"/>
              </a:rPr>
              <a:t>!</a:t>
            </a:r>
            <a:endParaRPr lang="en-US" altLang="zh-CN" sz="2400">
              <a:latin typeface="Times New Roman" panose="02020603050405020304" pitchFamily="18" charset="0"/>
              <a:cs typeface="Times New Roman" panose="02020603050405020304" pitchFamily="18" charset="0"/>
            </a:endParaRPr>
          </a:p>
        </p:txBody>
      </p:sp>
      <p:sp>
        <p:nvSpPr>
          <p:cNvPr id="5" name="文本框 4"/>
          <p:cNvSpPr txBox="1"/>
          <p:nvPr>
            <p:custDataLst>
              <p:tags r:id="rId1"/>
            </p:custDataLst>
          </p:nvPr>
        </p:nvSpPr>
        <p:spPr>
          <a:xfrm>
            <a:off x="833120" y="1140460"/>
            <a:ext cx="7019290" cy="438150"/>
          </a:xfrm>
          <a:prstGeom prst="rect">
            <a:avLst/>
          </a:prstGeom>
          <a:noFill/>
        </p:spPr>
        <p:txBody>
          <a:bodyPr wrap="square" rtlCol="0">
            <a:noAutofit/>
          </a:bodyPr>
          <a:lstStyle/>
          <a:p>
            <a:r>
              <a:rPr lang="en-US" altLang="zh-CN" sz="2000" b="1" kern="100" spc="150" dirty="0">
                <a:uFillTx/>
                <a:latin typeface="Calibri" panose="020F0502020204030204" charset="0"/>
                <a:ea typeface="微软雅黑" panose="020B0503020204020204" charset="-122"/>
                <a:cs typeface="Calibri" panose="020F0502020204030204" charset="0"/>
              </a:rPr>
              <a:t>Q:</a:t>
            </a:r>
            <a:r>
              <a:rPr lang="zh-CN" altLang="en-US" sz="2000" b="1" kern="100" spc="150" dirty="0">
                <a:uFillTx/>
                <a:latin typeface="Calibri" panose="020F0502020204030204" charset="0"/>
                <a:ea typeface="微软雅黑" panose="020B0503020204020204" charset="-122"/>
                <a:cs typeface="Calibri" panose="020F0502020204030204" charset="0"/>
              </a:rPr>
              <a:t>首段如何表达两大目的</a:t>
            </a:r>
            <a:r>
              <a:rPr lang="en-US" altLang="zh-CN" sz="2000" b="1" kern="100" spc="150" dirty="0">
                <a:uFillTx/>
                <a:latin typeface="Calibri" panose="020F0502020204030204" charset="0"/>
                <a:ea typeface="微软雅黑" panose="020B0503020204020204" charset="-122"/>
                <a:cs typeface="Calibri" panose="020F0502020204030204" charset="0"/>
              </a:rPr>
              <a:t>-</a:t>
            </a:r>
            <a:r>
              <a:rPr lang="zh-CN" altLang="en-US" sz="2000" b="1" kern="100" spc="150" dirty="0">
                <a:uFillTx/>
                <a:latin typeface="Calibri" panose="020F0502020204030204" charset="0"/>
                <a:ea typeface="微软雅黑" panose="020B0503020204020204" charset="-122"/>
                <a:cs typeface="Calibri" panose="020F0502020204030204" charset="0"/>
              </a:rPr>
              <a:t>告知与鼓励参与？</a:t>
            </a:r>
            <a:endParaRPr lang="zh-CN" altLang="en-US"/>
          </a:p>
          <a:p>
            <a:endParaRPr lang="zh-CN" altLang="en-US"/>
          </a:p>
        </p:txBody>
      </p:sp>
      <p:sp>
        <p:nvSpPr>
          <p:cNvPr id="6" name="文本框 5"/>
          <p:cNvSpPr txBox="1"/>
          <p:nvPr/>
        </p:nvSpPr>
        <p:spPr>
          <a:xfrm>
            <a:off x="833120" y="1987550"/>
            <a:ext cx="10056495" cy="1198880"/>
          </a:xfrm>
          <a:prstGeom prst="rect">
            <a:avLst/>
          </a:prstGeom>
          <a:noFill/>
        </p:spPr>
        <p:txBody>
          <a:bodyPr wrap="square" rtlCol="0" anchor="t">
            <a:spAutoFit/>
          </a:bodyPr>
          <a:lstStyle/>
          <a:p>
            <a:pPr algn="l">
              <a:buClrTx/>
              <a:buSzTx/>
              <a:buFontTx/>
            </a:pPr>
            <a:r>
              <a:rPr lang="en-US" altLang="zh-CN" sz="2400">
                <a:latin typeface="Times New Roman" panose="02020603050405020304" pitchFamily="18" charset="0"/>
                <a:cs typeface="Times New Roman" panose="02020603050405020304" pitchFamily="18" charset="0"/>
              </a:rPr>
              <a:t>Good news! The International Students Service Center is organizing a video shooting contest themed “My China Surprise” and I </a:t>
            </a:r>
            <a:r>
              <a:rPr lang="en-US" altLang="zh-CN" sz="2400" b="1">
                <a:latin typeface="Times New Roman" panose="02020603050405020304" pitchFamily="18" charset="0"/>
                <a:cs typeface="Times New Roman" panose="02020603050405020304" pitchFamily="18" charset="0"/>
              </a:rPr>
              <a:t>strongly recommend</a:t>
            </a:r>
            <a:r>
              <a:rPr lang="en-US" altLang="zh-CN" sz="2400">
                <a:latin typeface="Times New Roman" panose="02020603050405020304" pitchFamily="18" charset="0"/>
                <a:cs typeface="Times New Roman" panose="02020603050405020304" pitchFamily="18" charset="0"/>
              </a:rPr>
              <a:t> you give it a shot.</a:t>
            </a:r>
            <a:endParaRPr lang="en-US" altLang="zh-CN" sz="2400">
              <a:latin typeface="Times New Roman" panose="02020603050405020304" pitchFamily="18" charset="0"/>
              <a:cs typeface="Times New Roman" panose="02020603050405020304" pitchFamily="18" charset="0"/>
            </a:endParaRPr>
          </a:p>
        </p:txBody>
      </p:sp>
      <p:sp>
        <p:nvSpPr>
          <p:cNvPr id="11" name="文本框 10"/>
          <p:cNvSpPr txBox="1"/>
          <p:nvPr/>
        </p:nvSpPr>
        <p:spPr>
          <a:xfrm>
            <a:off x="1226820" y="5434330"/>
            <a:ext cx="9032240" cy="92202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lstStyle/>
          <a:p>
            <a:r>
              <a:rPr lang="en-US" altLang="zh-CN">
                <a:solidFill>
                  <a:sysClr val="window" lastClr="FFFFFF"/>
                </a:solidFill>
                <a:latin typeface="MiSans" charset="0"/>
                <a:ea typeface="MiSans" charset="0"/>
              </a:rPr>
              <a:t>Comment:   </a:t>
            </a:r>
            <a:endParaRPr lang="en-US" altLang="zh-CN">
              <a:solidFill>
                <a:sysClr val="window" lastClr="FFFFFF"/>
              </a:solidFill>
              <a:latin typeface="MiSans" charset="0"/>
              <a:ea typeface="MiSans" charset="0"/>
            </a:endParaRPr>
          </a:p>
          <a:p>
            <a:r>
              <a:rPr lang="en-US" altLang="zh-CN">
                <a:solidFill>
                  <a:sysClr val="window" lastClr="FFFFFF"/>
                </a:solidFill>
                <a:latin typeface="MiSans" charset="0"/>
                <a:ea typeface="MiSans" charset="0"/>
              </a:rPr>
              <a:t>     </a:t>
            </a:r>
            <a:r>
              <a:rPr lang="zh-CN" altLang="en-US">
                <a:solidFill>
                  <a:sysClr val="window" lastClr="FFFFFF"/>
                </a:solidFill>
                <a:latin typeface="MiSans" charset="0"/>
                <a:ea typeface="MiSans" charset="0"/>
              </a:rPr>
              <a:t>第一种写法开门见山，直接用</a:t>
            </a:r>
            <a:r>
              <a:rPr lang="en-US" altLang="zh-CN">
                <a:solidFill>
                  <a:sysClr val="window" lastClr="FFFFFF"/>
                </a:solidFill>
                <a:latin typeface="MiSans" charset="0"/>
                <a:ea typeface="MiSans" charset="0"/>
              </a:rPr>
              <a:t>“and”</a:t>
            </a:r>
            <a:r>
              <a:rPr lang="zh-CN" altLang="en-US">
                <a:solidFill>
                  <a:sysClr val="window" lastClr="FFFFFF"/>
                </a:solidFill>
                <a:latin typeface="MiSans" charset="0"/>
                <a:ea typeface="MiSans" charset="0"/>
              </a:rPr>
              <a:t>链接两大目的，第二种写法稍显委婉，用期待看到你的参赛作品同义替换了</a:t>
            </a:r>
            <a:r>
              <a:rPr lang="en-US" altLang="zh-CN">
                <a:solidFill>
                  <a:sysClr val="window" lastClr="FFFFFF"/>
                </a:solidFill>
                <a:latin typeface="MiSans" charset="0"/>
                <a:ea typeface="MiSans" charset="0"/>
              </a:rPr>
              <a:t>“</a:t>
            </a:r>
            <a:r>
              <a:rPr lang="zh-CN" altLang="en-US">
                <a:solidFill>
                  <a:sysClr val="window" lastClr="FFFFFF"/>
                </a:solidFill>
                <a:latin typeface="MiSans" charset="0"/>
                <a:ea typeface="MiSans" charset="0"/>
              </a:rPr>
              <a:t>鼓励参赛</a:t>
            </a:r>
            <a:r>
              <a:rPr lang="en-US" altLang="zh-CN">
                <a:solidFill>
                  <a:sysClr val="window" lastClr="FFFFFF"/>
                </a:solidFill>
                <a:latin typeface="MiSans" charset="0"/>
                <a:ea typeface="MiSans" charset="0"/>
              </a:rPr>
              <a:t>”</a:t>
            </a:r>
            <a:r>
              <a:rPr lang="zh-CN" altLang="en-US">
                <a:solidFill>
                  <a:sysClr val="window" lastClr="FFFFFF"/>
                </a:solidFill>
                <a:latin typeface="MiSans" charset="0"/>
                <a:ea typeface="MiSans" charset="0"/>
              </a:rPr>
              <a:t>的内容，亦可。</a:t>
            </a:r>
            <a:r>
              <a:rPr lang="en-US" altLang="zh-CN">
                <a:solidFill>
                  <a:sysClr val="window" lastClr="FFFFFF"/>
                </a:solidFill>
                <a:latin typeface="MiSans" charset="0"/>
                <a:ea typeface="MiSans" charset="0"/>
              </a:rPr>
              <a:t>  </a:t>
            </a:r>
            <a:endParaRPr lang="zh-CN" altLang="en-US">
              <a:solidFill>
                <a:sysClr val="window" lastClr="FFFFFF"/>
              </a:solidFill>
              <a:latin typeface="MiSans" charset="0"/>
              <a:ea typeface="MiSans" charset="0"/>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latin typeface="微软雅黑" panose="020B0503020204020204" charset="-122"/>
                <a:ea typeface="微软雅黑" panose="020B0503020204020204" charset="-122"/>
                <a:cs typeface="Times New Roman" panose="02020603050405020304" pitchFamily="18" charset="0"/>
              </a:rPr>
              <a:t>Expansion:Different occasions to inform</a:t>
            </a:r>
            <a:endParaRPr lang="en-US" altLang="zh-CN">
              <a:latin typeface="微软雅黑" panose="020B0503020204020204" charset="-122"/>
              <a:ea typeface="微软雅黑" panose="020B0503020204020204" charset="-122"/>
              <a:cs typeface="Times New Roman" panose="02020603050405020304" pitchFamily="18" charset="0"/>
            </a:endParaRPr>
          </a:p>
        </p:txBody>
      </p:sp>
      <p:sp>
        <p:nvSpPr>
          <p:cNvPr id="100" name="文本框 99"/>
          <p:cNvSpPr txBox="1"/>
          <p:nvPr/>
        </p:nvSpPr>
        <p:spPr>
          <a:xfrm>
            <a:off x="781050" y="1094105"/>
            <a:ext cx="10939780" cy="5262245"/>
          </a:xfrm>
          <a:prstGeom prst="rect">
            <a:avLst/>
          </a:prstGeom>
          <a:noFill/>
          <a:ln w="9525">
            <a:noFill/>
          </a:ln>
        </p:spPr>
        <p:txBody>
          <a:bodyPr wrap="square">
            <a:spAutoFit/>
          </a:bodyPr>
          <a:lstStyle/>
          <a:p>
            <a:pPr indent="266700"/>
            <a:r>
              <a:rPr lang="en-US" sz="2400" b="0">
                <a:latin typeface="Times New Roman" panose="02020603050405020304" pitchFamily="18" charset="0"/>
                <a:ea typeface="宋体" panose="02010600030101010101" pitchFamily="2" charset="-122"/>
              </a:rPr>
              <a:t>1. How is everything? I’m so glad that you</a:t>
            </a:r>
            <a:r>
              <a:rPr lang="en-US" sz="2400" b="1" u="sng">
                <a:latin typeface="Times New Roman" panose="02020603050405020304" pitchFamily="18" charset="0"/>
                <a:ea typeface="宋体" panose="02010600030101010101" pitchFamily="2" charset="-122"/>
              </a:rPr>
              <a:t> show great passion for </a:t>
            </a:r>
            <a:r>
              <a:rPr lang="en-US" sz="2400" b="0">
                <a:latin typeface="Times New Roman" panose="02020603050405020304" pitchFamily="18" charset="0"/>
                <a:ea typeface="宋体" panose="02010600030101010101" pitchFamily="2" charset="-122"/>
              </a:rPr>
              <a:t>learning Chinese and that your excellent performance </a:t>
            </a:r>
            <a:r>
              <a:rPr lang="en-US" sz="2400" b="1" u="sng">
                <a:latin typeface="Times New Roman" panose="02020603050405020304" pitchFamily="18" charset="0"/>
                <a:ea typeface="宋体" panose="02010600030101010101" pitchFamily="2" charset="-122"/>
              </a:rPr>
              <a:t>won applause</a:t>
            </a:r>
            <a:r>
              <a:rPr lang="en-US" sz="2400" b="0">
                <a:latin typeface="Times New Roman" panose="02020603050405020304" pitchFamily="18" charset="0"/>
                <a:ea typeface="宋体" panose="02010600030101010101" pitchFamily="2" charset="-122"/>
              </a:rPr>
              <a:t> in the Chinese speech contest. Now I’m writing to</a:t>
            </a:r>
            <a:r>
              <a:rPr lang="en-US" sz="2400" b="1" u="sng">
                <a:latin typeface="Times New Roman" panose="02020603050405020304" pitchFamily="18" charset="0"/>
                <a:ea typeface="宋体" panose="02010600030101010101" pitchFamily="2" charset="-122"/>
              </a:rPr>
              <a:t> inform you of the details</a:t>
            </a:r>
            <a:r>
              <a:rPr lang="en-US" sz="2400" b="0">
                <a:latin typeface="Times New Roman" panose="02020603050405020304" pitchFamily="18" charset="0"/>
                <a:ea typeface="宋体" panose="02010600030101010101" pitchFamily="2" charset="-122"/>
              </a:rPr>
              <a:t> of our next class.</a:t>
            </a:r>
            <a:endParaRPr lang="en-US" sz="2400" b="0">
              <a:latin typeface="Times New Roman" panose="02020603050405020304" pitchFamily="18" charset="0"/>
              <a:ea typeface="宋体" panose="02010600030101010101" pitchFamily="2" charset="-122"/>
            </a:endParaRPr>
          </a:p>
          <a:p>
            <a:pPr indent="266700"/>
            <a:endParaRPr lang="en-US" sz="2400" b="0">
              <a:latin typeface="Times New Roman" panose="02020603050405020304" pitchFamily="18" charset="0"/>
              <a:ea typeface="宋体" panose="02010600030101010101" pitchFamily="2" charset="-122"/>
            </a:endParaRPr>
          </a:p>
          <a:p>
            <a:pPr indent="266700"/>
            <a:r>
              <a:rPr lang="en-US" sz="2400" b="0">
                <a:latin typeface="Times New Roman" panose="02020603050405020304" pitchFamily="18" charset="0"/>
                <a:ea typeface="宋体" panose="02010600030101010101" pitchFamily="2" charset="-122"/>
              </a:rPr>
              <a:t>2.</a:t>
            </a:r>
            <a:r>
              <a:rPr lang="en-US" sz="2400" b="1" u="sng">
                <a:latin typeface="Times New Roman" panose="02020603050405020304" pitchFamily="18" charset="0"/>
                <a:ea typeface="宋体" panose="02010600030101010101" pitchFamily="2" charset="-122"/>
              </a:rPr>
              <a:t> Knowing /Having learned that</a:t>
            </a:r>
            <a:r>
              <a:rPr lang="en-US" sz="2400" b="0">
                <a:latin typeface="Times New Roman" panose="02020603050405020304" pitchFamily="18" charset="0"/>
                <a:ea typeface="宋体" panose="02010600030101010101" pitchFamily="2" charset="-122"/>
              </a:rPr>
              <a:t> you’re very interested in my recent study trip </a:t>
            </a:r>
            <a:r>
              <a:rPr lang="en-US" sz="2400" b="1" u="sng">
                <a:latin typeface="Times New Roman" panose="02020603050405020304" pitchFamily="18" charset="0"/>
                <a:ea typeface="宋体" panose="02010600030101010101" pitchFamily="2" charset="-122"/>
              </a:rPr>
              <a:t>organized by </a:t>
            </a:r>
            <a:r>
              <a:rPr lang="en-US" sz="2400" b="0">
                <a:latin typeface="Times New Roman" panose="02020603050405020304" pitchFamily="18" charset="0"/>
                <a:ea typeface="宋体" panose="02010600030101010101" pitchFamily="2" charset="-122"/>
              </a:rPr>
              <a:t>my school, I am writing/quite willing to share/give some relevant information with/to you.</a:t>
            </a:r>
            <a:endParaRPr lang="en-US" sz="2400" b="0">
              <a:latin typeface="Times New Roman" panose="02020603050405020304" pitchFamily="18" charset="0"/>
              <a:ea typeface="宋体" panose="02010600030101010101" pitchFamily="2" charset="-122"/>
            </a:endParaRPr>
          </a:p>
          <a:p>
            <a:pPr indent="266700"/>
            <a:endParaRPr lang="en-US" sz="2400" b="0">
              <a:latin typeface="Times New Roman" panose="02020603050405020304" pitchFamily="18" charset="0"/>
              <a:ea typeface="宋体" panose="02010600030101010101" pitchFamily="2" charset="-122"/>
            </a:endParaRPr>
          </a:p>
          <a:p>
            <a:pPr indent="266700"/>
            <a:r>
              <a:rPr lang="en-US" sz="2400" b="0">
                <a:latin typeface="Times New Roman" panose="02020603050405020304" pitchFamily="18" charset="0"/>
                <a:ea typeface="宋体" panose="02010600030101010101" pitchFamily="2" charset="-122"/>
              </a:rPr>
              <a:t>3. I am more than delighted that you are so interested in the latest developments in the Chinese countryside. Now I’m writing to </a:t>
            </a:r>
            <a:r>
              <a:rPr lang="en-US" sz="2400" b="1" u="sng">
                <a:latin typeface="Times New Roman" panose="02020603050405020304" pitchFamily="18" charset="0"/>
                <a:ea typeface="宋体" panose="02010600030101010101" pitchFamily="2" charset="-122"/>
              </a:rPr>
              <a:t>tell you something</a:t>
            </a:r>
            <a:r>
              <a:rPr lang="en-US" sz="2400" b="0">
                <a:latin typeface="Times New Roman" panose="02020603050405020304" pitchFamily="18" charset="0"/>
                <a:ea typeface="宋体" panose="02010600030101010101" pitchFamily="2" charset="-122"/>
              </a:rPr>
              <a:t> about it.</a:t>
            </a:r>
            <a:endParaRPr lang="en-US" sz="2400" b="0">
              <a:latin typeface="Times New Roman" panose="02020603050405020304" pitchFamily="18" charset="0"/>
              <a:ea typeface="宋体" panose="02010600030101010101" pitchFamily="2" charset="-122"/>
            </a:endParaRPr>
          </a:p>
          <a:p>
            <a:pPr indent="266700"/>
            <a:endParaRPr lang="en-US" sz="2400" b="0">
              <a:latin typeface="Times New Roman" panose="02020603050405020304" pitchFamily="18" charset="0"/>
              <a:ea typeface="宋体" panose="02010600030101010101" pitchFamily="2" charset="-122"/>
            </a:endParaRPr>
          </a:p>
          <a:p>
            <a:pPr indent="266700"/>
            <a:r>
              <a:rPr lang="en-US" sz="2400" b="0">
                <a:latin typeface="Times New Roman" panose="02020603050405020304" pitchFamily="18" charset="0"/>
                <a:ea typeface="宋体" panose="02010600030101010101" pitchFamily="2" charset="-122"/>
              </a:rPr>
              <a:t>4. I’m very pleased to receive your letter </a:t>
            </a:r>
            <a:r>
              <a:rPr lang="en-US" sz="2400" b="1" u="sng">
                <a:latin typeface="Times New Roman" panose="02020603050405020304" pitchFamily="18" charset="0"/>
                <a:ea typeface="宋体" panose="02010600030101010101" pitchFamily="2" charset="-122"/>
              </a:rPr>
              <a:t>asking about the popularity </a:t>
            </a:r>
            <a:r>
              <a:rPr lang="en-US" sz="2400" b="0">
                <a:latin typeface="Times New Roman" panose="02020603050405020304" pitchFamily="18" charset="0"/>
                <a:ea typeface="宋体" panose="02010600030101010101" pitchFamily="2" charset="-122"/>
              </a:rPr>
              <a:t>of</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rPr>
              <a:t>American TV dramas among Chinese middle school students. And I’m quite/perfectly willing to </a:t>
            </a:r>
            <a:r>
              <a:rPr lang="en-US" sz="2400" b="1" u="sng">
                <a:latin typeface="Times New Roman" panose="02020603050405020304" pitchFamily="18" charset="0"/>
                <a:ea typeface="宋体" panose="02010600030101010101" pitchFamily="2" charset="-122"/>
              </a:rPr>
              <a:t>share with</a:t>
            </a:r>
            <a:r>
              <a:rPr lang="en-US" sz="2400" b="0">
                <a:latin typeface="Times New Roman" panose="02020603050405020304" pitchFamily="18" charset="0"/>
                <a:ea typeface="宋体" panose="02010600030101010101" pitchFamily="2" charset="-122"/>
              </a:rPr>
              <a:t> you some information about that.</a:t>
            </a:r>
            <a:endParaRPr lang="en-US" altLang="en-US" sz="2400" b="0">
              <a:latin typeface="Times New Roman" panose="02020603050405020304" pitchFamily="18" charset="0"/>
              <a:ea typeface="宋体" panose="02010600030101010101" pitchFamily="2" charset="-122"/>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882" y="554359"/>
            <a:ext cx="10852237" cy="441964"/>
          </a:xfrm>
        </p:spPr>
        <p:txBody>
          <a:bodyPr/>
          <a:lstStyle/>
          <a:p>
            <a:r>
              <a:rPr sz="2800"/>
              <a:t>次段写作</a:t>
            </a:r>
            <a:endParaRPr sz="2800"/>
          </a:p>
        </p:txBody>
      </p:sp>
      <p:sp>
        <p:nvSpPr>
          <p:cNvPr id="5" name="文本框 4"/>
          <p:cNvSpPr txBox="1"/>
          <p:nvPr>
            <p:custDataLst>
              <p:tags r:id="rId1"/>
            </p:custDataLst>
          </p:nvPr>
        </p:nvSpPr>
        <p:spPr>
          <a:xfrm>
            <a:off x="833120" y="1140460"/>
            <a:ext cx="7019290" cy="438150"/>
          </a:xfrm>
          <a:prstGeom prst="rect">
            <a:avLst/>
          </a:prstGeom>
          <a:noFill/>
        </p:spPr>
        <p:txBody>
          <a:bodyPr wrap="square" rtlCol="0">
            <a:noAutofit/>
          </a:bodyPr>
          <a:lstStyle/>
          <a:p>
            <a:r>
              <a:rPr lang="en-US" altLang="zh-CN" sz="2000" b="1" kern="100" spc="150" dirty="0">
                <a:uFillTx/>
                <a:latin typeface="Calibri" panose="020F0502020204030204" charset="0"/>
                <a:ea typeface="微软雅黑" panose="020B0503020204020204" charset="-122"/>
                <a:cs typeface="Calibri" panose="020F0502020204030204" charset="0"/>
              </a:rPr>
              <a:t>Q:</a:t>
            </a:r>
            <a:r>
              <a:rPr lang="zh-CN" sz="2000" b="1" kern="100" spc="150" dirty="0">
                <a:uFillTx/>
                <a:latin typeface="Calibri" panose="020F0502020204030204" charset="0"/>
                <a:ea typeface="微软雅黑" panose="020B0503020204020204" charset="-122"/>
                <a:cs typeface="Calibri" panose="020F0502020204030204" charset="0"/>
              </a:rPr>
              <a:t>活动介绍主要可以写什么方面</a:t>
            </a:r>
            <a:r>
              <a:rPr lang="zh-CN" altLang="en-US" sz="2000" b="1" kern="100" spc="150" dirty="0">
                <a:uFillTx/>
                <a:latin typeface="Calibri" panose="020F0502020204030204" charset="0"/>
                <a:ea typeface="微软雅黑" panose="020B0503020204020204" charset="-122"/>
                <a:cs typeface="Calibri" panose="020F0502020204030204" charset="0"/>
              </a:rPr>
              <a:t>？</a:t>
            </a:r>
            <a:endParaRPr lang="zh-CN" altLang="en-US"/>
          </a:p>
          <a:p>
            <a:endParaRPr lang="zh-CN" altLang="en-US"/>
          </a:p>
        </p:txBody>
      </p:sp>
      <p:sp>
        <p:nvSpPr>
          <p:cNvPr id="4" name="文本框 3"/>
          <p:cNvSpPr txBox="1"/>
          <p:nvPr/>
        </p:nvSpPr>
        <p:spPr>
          <a:xfrm>
            <a:off x="887095" y="1644015"/>
            <a:ext cx="9923780" cy="1322070"/>
          </a:xfrm>
          <a:prstGeom prst="rect">
            <a:avLst/>
          </a:prstGeom>
          <a:noFill/>
        </p:spPr>
        <p:txBody>
          <a:bodyPr wrap="square" rtlCol="0" anchor="t">
            <a:spAutoFit/>
          </a:bodyPr>
          <a:lstStyle/>
          <a:p>
            <a:r>
              <a:rPr lang="zh-CN" altLang="en-US" sz="2000"/>
              <a:t>活动目的：</a:t>
            </a:r>
            <a:endParaRPr lang="zh-CN" altLang="en-US" sz="2000"/>
          </a:p>
          <a:p>
            <a:r>
              <a:rPr lang="zh-CN" altLang="en-US" sz="2000"/>
              <a:t>The </a:t>
            </a:r>
            <a:r>
              <a:rPr lang="en-US" altLang="zh-CN" sz="2000"/>
              <a:t>activity</a:t>
            </a:r>
            <a:r>
              <a:rPr lang="zh-CN" altLang="en-US" sz="2000"/>
              <a:t> is </a:t>
            </a:r>
            <a:r>
              <a:rPr lang="en-US" altLang="zh-CN" sz="2000"/>
              <a:t>meant to </a:t>
            </a:r>
            <a:r>
              <a:rPr lang="zh-CN" altLang="en-US" sz="2000"/>
              <a:t>invit</a:t>
            </a:r>
            <a:r>
              <a:rPr lang="en-US" altLang="zh-CN" sz="2000"/>
              <a:t>e</a:t>
            </a:r>
            <a:r>
              <a:rPr lang="zh-CN" altLang="en-US" sz="2000"/>
              <a:t> international students to </a:t>
            </a:r>
            <a:r>
              <a:rPr lang="zh-CN" altLang="en-US" sz="2000" b="1"/>
              <a:t>showcase their unique experiences</a:t>
            </a:r>
            <a:r>
              <a:rPr lang="zh-CN" altLang="en-US" sz="2000"/>
              <a:t> in China through short videos. It's a great opportunity to highlight the </a:t>
            </a:r>
            <a:r>
              <a:rPr lang="zh-CN" altLang="en-US" sz="2000" b="1"/>
              <a:t>diverse and enriching </a:t>
            </a:r>
            <a:r>
              <a:rPr lang="zh-CN" altLang="en-US" sz="2000"/>
              <a:t>aspects of life here.</a:t>
            </a:r>
            <a:endParaRPr lang="zh-CN" altLang="en-US" sz="2000"/>
          </a:p>
        </p:txBody>
      </p:sp>
      <p:sp>
        <p:nvSpPr>
          <p:cNvPr id="6" name="文本框 5"/>
          <p:cNvSpPr txBox="1"/>
          <p:nvPr/>
        </p:nvSpPr>
        <p:spPr>
          <a:xfrm>
            <a:off x="887095" y="3031490"/>
            <a:ext cx="9923780" cy="1322070"/>
          </a:xfrm>
          <a:prstGeom prst="rect">
            <a:avLst/>
          </a:prstGeom>
          <a:noFill/>
        </p:spPr>
        <p:txBody>
          <a:bodyPr wrap="square" rtlCol="0" anchor="t">
            <a:spAutoFit/>
          </a:bodyPr>
          <a:lstStyle/>
          <a:p>
            <a:r>
              <a:rPr lang="zh-CN" altLang="en-US" sz="2000"/>
              <a:t>活动目的：</a:t>
            </a:r>
            <a:endParaRPr lang="zh-CN" altLang="en-US" sz="2000"/>
          </a:p>
          <a:p>
            <a:r>
              <a:rPr sz="2000"/>
              <a:t>The purpose of this activity is to showcase the </a:t>
            </a:r>
            <a:r>
              <a:rPr sz="2000">
                <a:sym typeface="+mn-ea"/>
              </a:rPr>
              <a:t>personal experiences, </a:t>
            </a:r>
            <a:r>
              <a:rPr sz="2000" b="1">
                <a:sym typeface="+mn-ea"/>
              </a:rPr>
              <a:t>cultural encounters, and memorable moments</a:t>
            </a:r>
            <a:r>
              <a:rPr sz="2000">
                <a:sym typeface="+mn-ea"/>
              </a:rPr>
              <a:t> in China</a:t>
            </a:r>
            <a:r>
              <a:rPr lang="en-US" sz="2000">
                <a:sym typeface="+mn-ea"/>
              </a:rPr>
              <a:t> </a:t>
            </a:r>
            <a:r>
              <a:rPr sz="2000" b="1"/>
              <a:t>through the eyes</a:t>
            </a:r>
            <a:r>
              <a:rPr sz="2000"/>
              <a:t> of international students. </a:t>
            </a:r>
            <a:endParaRPr sz="2000"/>
          </a:p>
        </p:txBody>
      </p:sp>
      <p:sp>
        <p:nvSpPr>
          <p:cNvPr id="11" name="文本框 10"/>
          <p:cNvSpPr txBox="1"/>
          <p:nvPr/>
        </p:nvSpPr>
        <p:spPr>
          <a:xfrm>
            <a:off x="1165860" y="5610860"/>
            <a:ext cx="9032240" cy="92202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lstStyle/>
          <a:p>
            <a:r>
              <a:rPr lang="zh-CN" altLang="en-US">
                <a:solidFill>
                  <a:sysClr val="window" lastClr="FFFFFF"/>
                </a:solidFill>
                <a:latin typeface="MiSans" charset="0"/>
                <a:ea typeface="MiSans" charset="0"/>
              </a:rPr>
              <a:t>总结</a:t>
            </a:r>
            <a:r>
              <a:rPr lang="en-US" altLang="zh-CN">
                <a:solidFill>
                  <a:sysClr val="window" lastClr="FFFFFF"/>
                </a:solidFill>
                <a:latin typeface="MiSans" charset="0"/>
                <a:ea typeface="MiSans" charset="0"/>
              </a:rPr>
              <a:t>“</a:t>
            </a:r>
            <a:r>
              <a:rPr lang="zh-CN" altLang="en-US">
                <a:solidFill>
                  <a:sysClr val="window" lastClr="FFFFFF"/>
                </a:solidFill>
                <a:latin typeface="MiSans" charset="0"/>
                <a:ea typeface="MiSans" charset="0"/>
              </a:rPr>
              <a:t>目的是</a:t>
            </a:r>
            <a:r>
              <a:rPr lang="en-US" altLang="zh-CN">
                <a:solidFill>
                  <a:sysClr val="window" lastClr="FFFFFF"/>
                </a:solidFill>
                <a:latin typeface="MiSans" charset="0"/>
                <a:ea typeface="MiSans" charset="0"/>
              </a:rPr>
              <a:t>”</a:t>
            </a:r>
            <a:r>
              <a:rPr lang="zh-CN" altLang="en-US">
                <a:solidFill>
                  <a:sysClr val="window" lastClr="FFFFFF"/>
                </a:solidFill>
                <a:latin typeface="MiSans" charset="0"/>
                <a:ea typeface="MiSans" charset="0"/>
              </a:rPr>
              <a:t>的表达</a:t>
            </a:r>
            <a:r>
              <a:rPr lang="en-US" altLang="zh-CN">
                <a:solidFill>
                  <a:sysClr val="window" lastClr="FFFFFF"/>
                </a:solidFill>
                <a:latin typeface="MiSans" charset="0"/>
                <a:ea typeface="MiSans" charset="0"/>
              </a:rPr>
              <a:t>:   </a:t>
            </a:r>
            <a:endParaRPr lang="en-US" altLang="zh-CN">
              <a:solidFill>
                <a:sysClr val="window" lastClr="FFFFFF"/>
              </a:solidFill>
              <a:latin typeface="MiSans" charset="0"/>
              <a:ea typeface="MiSans" charset="0"/>
            </a:endParaRPr>
          </a:p>
          <a:p>
            <a:r>
              <a:rPr lang="en-US" altLang="zh-CN">
                <a:solidFill>
                  <a:sysClr val="window" lastClr="FFFFFF"/>
                </a:solidFill>
                <a:latin typeface="MiSans" charset="0"/>
                <a:ea typeface="MiSans" charset="0"/>
              </a:rPr>
              <a:t>     </a:t>
            </a:r>
            <a:r>
              <a:rPr lang="en-US">
                <a:solidFill>
                  <a:sysClr val="window" lastClr="FFFFFF"/>
                </a:solidFill>
                <a:latin typeface="MiSans" charset="0"/>
                <a:ea typeface="MiSans" charset="0"/>
              </a:rPr>
              <a:t>In an effort to       In an attempt to        be meant to         be designed to</a:t>
            </a:r>
            <a:endParaRPr lang="en-US">
              <a:solidFill>
                <a:sysClr val="window" lastClr="FFFFFF"/>
              </a:solidFill>
              <a:latin typeface="MiSans" charset="0"/>
              <a:ea typeface="MiSans" charset="0"/>
            </a:endParaRPr>
          </a:p>
          <a:p>
            <a:r>
              <a:rPr lang="en-US">
                <a:solidFill>
                  <a:sysClr val="window" lastClr="FFFFFF"/>
                </a:solidFill>
                <a:latin typeface="MiSans" charset="0"/>
                <a:ea typeface="MiSans" charset="0"/>
              </a:rPr>
              <a:t>     In a  bid to             in order to                  be aimed at          in pursuit of </a:t>
            </a:r>
            <a:r>
              <a:rPr lang="en-US" altLang="zh-CN">
                <a:solidFill>
                  <a:sysClr val="window" lastClr="FFFFFF"/>
                </a:solidFill>
                <a:latin typeface="MiSans" charset="0"/>
                <a:ea typeface="MiSans" charset="0"/>
              </a:rPr>
              <a:t>  </a:t>
            </a:r>
            <a:endParaRPr lang="zh-CN" altLang="en-US">
              <a:solidFill>
                <a:sysClr val="window" lastClr="FFFFFF"/>
              </a:solidFill>
              <a:latin typeface="MiSans" charset="0"/>
              <a:ea typeface="MiSans" charset="0"/>
            </a:endParaRPr>
          </a:p>
        </p:txBody>
      </p:sp>
      <p:sp>
        <p:nvSpPr>
          <p:cNvPr id="7" name="文本框 6"/>
          <p:cNvSpPr txBox="1"/>
          <p:nvPr/>
        </p:nvSpPr>
        <p:spPr>
          <a:xfrm>
            <a:off x="931545" y="4418965"/>
            <a:ext cx="9403080" cy="1014730"/>
          </a:xfrm>
          <a:prstGeom prst="rect">
            <a:avLst/>
          </a:prstGeom>
          <a:noFill/>
        </p:spPr>
        <p:txBody>
          <a:bodyPr wrap="square" rtlCol="0" anchor="t">
            <a:spAutoFit/>
          </a:bodyPr>
          <a:lstStyle/>
          <a:p>
            <a:r>
              <a:rPr lang="zh-CN" altLang="en-US" sz="2000"/>
              <a:t>呈现方式：With the theme of My China Surprise, the project </a:t>
            </a:r>
            <a:r>
              <a:rPr lang="zh-CN" altLang="en-US" sz="2000" b="1"/>
              <a:t>welcomes stories</a:t>
            </a:r>
            <a:r>
              <a:rPr lang="zh-CN" altLang="en-US" sz="2000"/>
              <a:t> about life in China from foreigners’ perspectives. It can </a:t>
            </a:r>
            <a:r>
              <a:rPr lang="en-US" altLang="zh-CN" sz="2000"/>
              <a:t>involve</a:t>
            </a:r>
            <a:r>
              <a:rPr lang="zh-CN" altLang="en-US" sz="2000" b="1"/>
              <a:t> various </a:t>
            </a:r>
            <a:r>
              <a:rPr lang="en-US" altLang="zh-CN" sz="2000" b="1"/>
              <a:t>segments</a:t>
            </a:r>
            <a:r>
              <a:rPr lang="zh-CN" altLang="en-US" sz="2000"/>
              <a:t>, </a:t>
            </a:r>
            <a:r>
              <a:rPr lang="en-US" altLang="zh-CN" sz="2000"/>
              <a:t>such as</a:t>
            </a:r>
            <a:r>
              <a:rPr lang="zh-CN" altLang="en-US" sz="2000"/>
              <a:t> speech</a:t>
            </a:r>
            <a:r>
              <a:rPr lang="en-US" altLang="zh-CN" sz="2000"/>
              <a:t> clips and</a:t>
            </a:r>
            <a:r>
              <a:rPr lang="zh-CN" altLang="en-US" sz="2000"/>
              <a:t> interview</a:t>
            </a:r>
            <a:r>
              <a:rPr lang="en-US" altLang="zh-CN" sz="2000"/>
              <a:t> clips</a:t>
            </a:r>
            <a:r>
              <a:rPr lang="zh-CN" altLang="en-US" sz="2000"/>
              <a:t>.</a:t>
            </a:r>
            <a:endParaRPr lang="zh-CN" altLang="en-US" sz="2000"/>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amond(in)">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1" grpId="0" animBg="1"/>
      <p:bldP spid="11" grpId="1" animBg="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669882" y="554359"/>
            <a:ext cx="10852237" cy="441964"/>
          </a:xfrm>
        </p:spPr>
        <p:txBody>
          <a:bodyPr/>
          <a:lstStyle/>
          <a:p>
            <a:r>
              <a:rPr sz="2800"/>
              <a:t>次段写作</a:t>
            </a:r>
            <a:endParaRPr sz="2800"/>
          </a:p>
        </p:txBody>
      </p:sp>
      <p:sp>
        <p:nvSpPr>
          <p:cNvPr id="5" name="文本框 4"/>
          <p:cNvSpPr txBox="1"/>
          <p:nvPr/>
        </p:nvSpPr>
        <p:spPr>
          <a:xfrm>
            <a:off x="833120" y="1140460"/>
            <a:ext cx="7019290" cy="438150"/>
          </a:xfrm>
          <a:prstGeom prst="rect">
            <a:avLst/>
          </a:prstGeom>
          <a:noFill/>
        </p:spPr>
        <p:txBody>
          <a:bodyPr wrap="square" rtlCol="0">
            <a:noAutofit/>
          </a:bodyPr>
          <a:lstStyle/>
          <a:p>
            <a:r>
              <a:rPr lang="en-US" altLang="zh-CN" sz="2000" b="1" kern="100" spc="150" dirty="0">
                <a:uFillTx/>
                <a:latin typeface="Calibri" panose="020F0502020204030204" charset="0"/>
                <a:ea typeface="微软雅黑" panose="020B0503020204020204" charset="-122"/>
                <a:cs typeface="Calibri" panose="020F0502020204030204" charset="0"/>
              </a:rPr>
              <a:t>Q:</a:t>
            </a:r>
            <a:r>
              <a:rPr lang="zh-CN" sz="2000" b="1" kern="100" spc="150" dirty="0">
                <a:uFillTx/>
                <a:latin typeface="Calibri" panose="020F0502020204030204" charset="0"/>
                <a:ea typeface="微软雅黑" panose="020B0503020204020204" charset="-122"/>
                <a:cs typeface="Calibri" panose="020F0502020204030204" charset="0"/>
              </a:rPr>
              <a:t>视频要求有什么角度与方面</a:t>
            </a:r>
            <a:r>
              <a:rPr lang="zh-CN" altLang="en-US" sz="2000" b="1" kern="100" spc="150" dirty="0">
                <a:uFillTx/>
                <a:latin typeface="Calibri" panose="020F0502020204030204" charset="0"/>
                <a:ea typeface="微软雅黑" panose="020B0503020204020204" charset="-122"/>
                <a:cs typeface="Calibri" panose="020F0502020204030204" charset="0"/>
              </a:rPr>
              <a:t>？</a:t>
            </a:r>
            <a:endParaRPr lang="zh-CN" altLang="en-US"/>
          </a:p>
          <a:p>
            <a:endParaRPr lang="zh-CN" altLang="en-US"/>
          </a:p>
        </p:txBody>
      </p:sp>
      <p:sp>
        <p:nvSpPr>
          <p:cNvPr id="6" name="文本框 5"/>
          <p:cNvSpPr txBox="1"/>
          <p:nvPr/>
        </p:nvSpPr>
        <p:spPr>
          <a:xfrm>
            <a:off x="921385" y="1892935"/>
            <a:ext cx="9280525" cy="1014730"/>
          </a:xfrm>
          <a:prstGeom prst="rect">
            <a:avLst/>
          </a:prstGeom>
          <a:noFill/>
        </p:spPr>
        <p:txBody>
          <a:bodyPr wrap="square" rtlCol="0" anchor="t">
            <a:spAutoFit/>
          </a:bodyPr>
          <a:lstStyle/>
          <a:p>
            <a:r>
              <a:rPr lang="zh-CN" altLang="en-US" sz="2000"/>
              <a:t>Participants are encouraged to create videos capturing special moments of their life in China. The videos should be </a:t>
            </a:r>
            <a:r>
              <a:rPr lang="zh-CN" altLang="en-US" sz="2000" b="1"/>
              <a:t>creative, informative, and no longer than 3 minutes</a:t>
            </a:r>
            <a:endParaRPr lang="zh-CN" altLang="en-US" sz="2000" b="1"/>
          </a:p>
        </p:txBody>
      </p:sp>
      <p:sp>
        <p:nvSpPr>
          <p:cNvPr id="7" name="文本框 6"/>
          <p:cNvSpPr txBox="1"/>
          <p:nvPr/>
        </p:nvSpPr>
        <p:spPr>
          <a:xfrm>
            <a:off x="921385" y="3183255"/>
            <a:ext cx="9906635" cy="1322070"/>
          </a:xfrm>
          <a:prstGeom prst="rect">
            <a:avLst/>
          </a:prstGeom>
          <a:noFill/>
        </p:spPr>
        <p:txBody>
          <a:bodyPr wrap="square" rtlCol="0" anchor="t">
            <a:spAutoFit/>
          </a:bodyPr>
          <a:lstStyle/>
          <a:p>
            <a:r>
              <a:rPr lang="zh-CN" altLang="en-US" sz="2000" b="1"/>
              <a:t>In terms of</a:t>
            </a:r>
            <a:r>
              <a:rPr lang="zh-CN" altLang="en-US" sz="2000"/>
              <a:t> video requirements, the length should be </a:t>
            </a:r>
            <a:r>
              <a:rPr lang="zh-CN" altLang="en-US" sz="2000" b="1"/>
              <a:t>no longer than</a:t>
            </a:r>
            <a:r>
              <a:rPr lang="zh-CN" altLang="en-US" sz="2000"/>
              <a:t> 3 minutes. It can be creative, humorous, or even </a:t>
            </a:r>
            <a:r>
              <a:rPr lang="zh-CN" altLang="en-US" sz="2000" b="1"/>
              <a:t>documentary-style</a:t>
            </a:r>
            <a:r>
              <a:rPr lang="zh-CN" altLang="en-US" sz="2000"/>
              <a:t>. The video should capture interesting scenes or challenges that </a:t>
            </a:r>
            <a:r>
              <a:rPr lang="en-US" altLang="zh-CN" sz="2000"/>
              <a:t>you have</a:t>
            </a:r>
            <a:r>
              <a:rPr lang="zh-CN" altLang="en-US" sz="2000"/>
              <a:t> faced in China, and most importantly, </a:t>
            </a:r>
            <a:r>
              <a:rPr lang="zh-CN" altLang="en-US" sz="2000" b="1"/>
              <a:t>demonstrate the surprises</a:t>
            </a:r>
            <a:r>
              <a:rPr lang="zh-CN" altLang="en-US" sz="2000"/>
              <a:t> </a:t>
            </a:r>
            <a:r>
              <a:rPr lang="en-US" altLang="zh-CN" sz="2000"/>
              <a:t>you</a:t>
            </a:r>
            <a:r>
              <a:rPr lang="zh-CN" altLang="en-US" sz="2000"/>
              <a:t> encountered during </a:t>
            </a:r>
            <a:r>
              <a:rPr lang="en-US" altLang="zh-CN" sz="2000"/>
              <a:t>the</a:t>
            </a:r>
            <a:r>
              <a:rPr lang="zh-CN" altLang="en-US" sz="2000"/>
              <a:t> stay.</a:t>
            </a:r>
            <a:endParaRPr lang="zh-CN" altLang="en-US" sz="2000"/>
          </a:p>
        </p:txBody>
      </p:sp>
      <p:sp>
        <p:nvSpPr>
          <p:cNvPr id="8" name="文本框 7"/>
          <p:cNvSpPr txBox="1"/>
          <p:nvPr/>
        </p:nvSpPr>
        <p:spPr>
          <a:xfrm>
            <a:off x="1009650" y="4895850"/>
            <a:ext cx="10166985" cy="706755"/>
          </a:xfrm>
          <a:prstGeom prst="rect">
            <a:avLst/>
          </a:prstGeom>
          <a:noFill/>
        </p:spPr>
        <p:txBody>
          <a:bodyPr wrap="square" rtlCol="0" anchor="t">
            <a:spAutoFit/>
          </a:bodyPr>
          <a:lstStyle/>
          <a:p>
            <a:r>
              <a:rPr lang="zh-CN" altLang="en-US" sz="2000" b="1"/>
              <a:t>Submission is open</a:t>
            </a:r>
            <a:r>
              <a:rPr lang="zh-CN" altLang="en-US" sz="2000"/>
              <a:t> until Jan. 15th, 2024, and there are very exciting prizes </a:t>
            </a:r>
            <a:r>
              <a:rPr lang="zh-CN" altLang="en-US" sz="2000" b="1"/>
              <a:t>awaiting</a:t>
            </a:r>
            <a:r>
              <a:rPr lang="zh-CN" altLang="en-US" sz="2000"/>
              <a:t> the winners.</a:t>
            </a:r>
            <a:endParaRPr lang="zh-CN" altLang="en-US" sz="2000"/>
          </a:p>
        </p:txBody>
      </p:sp>
      <p:sp>
        <p:nvSpPr>
          <p:cNvPr id="9" name="文本框 8"/>
          <p:cNvSpPr txBox="1"/>
          <p:nvPr/>
        </p:nvSpPr>
        <p:spPr>
          <a:xfrm>
            <a:off x="4978400" y="1179830"/>
            <a:ext cx="6148070" cy="398780"/>
          </a:xfrm>
          <a:prstGeom prst="rect">
            <a:avLst/>
          </a:prstGeom>
          <a:noFill/>
        </p:spPr>
        <p:txBody>
          <a:bodyPr wrap="square" rtlCol="0">
            <a:spAutoFit/>
          </a:bodyPr>
          <a:lstStyle/>
          <a:p>
            <a:r>
              <a:rPr lang="en-US" altLang="zh-CN" sz="2000" b="1">
                <a:latin typeface="Times New Roman" panose="02020603050405020304" pitchFamily="18" charset="0"/>
                <a:cs typeface="Times New Roman" panose="02020603050405020304" pitchFamily="18" charset="0"/>
              </a:rPr>
              <a:t>Differents perspectives : content; length; deadline etc.</a:t>
            </a:r>
            <a:endParaRPr lang="en-US" altLang="zh-CN" sz="2000" b="1">
              <a:latin typeface="Times New Roman" panose="02020603050405020304" pitchFamily="18" charset="0"/>
              <a:cs typeface="Times New Roman" panose="02020603050405020304" pitchFamily="18" charset="0"/>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尾段写作</a:t>
            </a:r>
          </a:p>
        </p:txBody>
      </p:sp>
      <p:sp>
        <p:nvSpPr>
          <p:cNvPr id="4" name="文本框 3"/>
          <p:cNvSpPr txBox="1"/>
          <p:nvPr/>
        </p:nvSpPr>
        <p:spPr>
          <a:xfrm>
            <a:off x="1009650" y="2875915"/>
            <a:ext cx="9994900" cy="1106805"/>
          </a:xfrm>
          <a:prstGeom prst="rect">
            <a:avLst/>
          </a:prstGeom>
          <a:noFill/>
        </p:spPr>
        <p:txBody>
          <a:bodyPr wrap="square" rtlCol="0" anchor="t">
            <a:spAutoFit/>
          </a:bodyPr>
          <a:lstStyle/>
          <a:p>
            <a:pPr algn="l">
              <a:lnSpc>
                <a:spcPct val="110000"/>
              </a:lnSpc>
              <a:buClrTx/>
              <a:buSzTx/>
              <a:buFontTx/>
            </a:pPr>
            <a:r>
              <a:rPr lang="zh-CN" altLang="en-US" sz="2000"/>
              <a:t>Considering your colorful life, singular creativity and </a:t>
            </a:r>
            <a:r>
              <a:rPr lang="zh-CN" altLang="en-US" sz="2000" b="1"/>
              <a:t>considerable expertise</a:t>
            </a:r>
            <a:r>
              <a:rPr lang="zh-CN" altLang="en-US" sz="2000"/>
              <a:t> in photography, your video will </a:t>
            </a:r>
            <a:r>
              <a:rPr lang="zh-CN" altLang="en-US" sz="2000" b="1"/>
              <a:t>definitely</a:t>
            </a:r>
            <a:r>
              <a:rPr lang="zh-CN" altLang="en-US" sz="2000"/>
              <a:t> make a very competitive entry. I’m looking forward to your </a:t>
            </a:r>
            <a:r>
              <a:rPr lang="zh-CN" altLang="en-US" sz="2000" b="1"/>
              <a:t>excellent performance</a:t>
            </a:r>
            <a:r>
              <a:rPr lang="zh-CN" altLang="en-US" sz="2000"/>
              <a:t> in the contest! Best wishes!</a:t>
            </a:r>
            <a:endParaRPr lang="zh-CN" altLang="en-US" sz="2000"/>
          </a:p>
        </p:txBody>
      </p:sp>
      <p:sp>
        <p:nvSpPr>
          <p:cNvPr id="5" name="文本框 4"/>
          <p:cNvSpPr txBox="1"/>
          <p:nvPr/>
        </p:nvSpPr>
        <p:spPr>
          <a:xfrm>
            <a:off x="1009650" y="1502410"/>
            <a:ext cx="10183495" cy="1106805"/>
          </a:xfrm>
          <a:prstGeom prst="rect">
            <a:avLst/>
          </a:prstGeom>
          <a:noFill/>
        </p:spPr>
        <p:txBody>
          <a:bodyPr wrap="square" rtlCol="0" anchor="t">
            <a:spAutoFit/>
          </a:bodyPr>
          <a:lstStyle/>
          <a:p>
            <a:pPr algn="l">
              <a:lnSpc>
                <a:spcPct val="110000"/>
              </a:lnSpc>
              <a:buClrTx/>
              <a:buSzTx/>
              <a:buFontTx/>
            </a:pPr>
            <a:r>
              <a:rPr lang="zh-CN" altLang="en-US" sz="2000"/>
              <a:t>I strongly encourage you to </a:t>
            </a:r>
            <a:r>
              <a:rPr lang="zh-CN" altLang="en-US" sz="2000" b="1"/>
              <a:t>take part in</a:t>
            </a:r>
            <a:r>
              <a:rPr lang="zh-CN" altLang="en-US" sz="2000"/>
              <a:t> this fantastic initiative. It's not only a chance to express your experiences but also an opportunity to</a:t>
            </a:r>
            <a:r>
              <a:rPr lang="zh-CN" altLang="en-US" sz="2000" b="1"/>
              <a:t> connect with the international community</a:t>
            </a:r>
            <a:r>
              <a:rPr lang="zh-CN" altLang="en-US" sz="2000"/>
              <a:t> and </a:t>
            </a:r>
            <a:r>
              <a:rPr lang="en-US" altLang="zh-CN" sz="2000"/>
              <a:t>witness</a:t>
            </a:r>
            <a:r>
              <a:rPr lang="zh-CN" altLang="en-US" sz="2000"/>
              <a:t> the beauty of cultural exchange.</a:t>
            </a:r>
            <a:endParaRPr lang="zh-CN" altLang="en-US" sz="2000"/>
          </a:p>
        </p:txBody>
      </p:sp>
      <p:sp>
        <p:nvSpPr>
          <p:cNvPr id="11" name="文本框 10"/>
          <p:cNvSpPr txBox="1"/>
          <p:nvPr/>
        </p:nvSpPr>
        <p:spPr>
          <a:xfrm>
            <a:off x="1259840" y="4345940"/>
            <a:ext cx="9032240" cy="2096770"/>
          </a:xfrm>
          <a:prstGeom prst="rect">
            <a:avLst/>
          </a:prstGeom>
        </p:spPr>
        <p:style>
          <a:lnRef idx="0">
            <a:srgbClr val="FFFFFF"/>
          </a:lnRef>
          <a:fillRef idx="2">
            <a:schemeClr val="accent1"/>
          </a:fillRef>
          <a:effectRef idx="1">
            <a:schemeClr val="accent1"/>
          </a:effectRef>
          <a:fontRef idx="minor">
            <a:schemeClr val="lt1"/>
          </a:fontRef>
        </p:style>
        <p:txBody>
          <a:bodyPr wrap="square" rtlCol="0">
            <a:noAutofit/>
          </a:bodyPr>
          <a:lstStyle/>
          <a:p>
            <a:r>
              <a:rPr lang="zh-CN" altLang="en-US">
                <a:solidFill>
                  <a:sysClr val="window" lastClr="FFFFFF"/>
                </a:solidFill>
                <a:latin typeface="MiSans" charset="0"/>
                <a:ea typeface="MiSans" charset="0"/>
              </a:rPr>
              <a:t>总结</a:t>
            </a:r>
            <a:r>
              <a:rPr lang="en-US" altLang="zh-CN">
                <a:solidFill>
                  <a:sysClr val="window" lastClr="FFFFFF"/>
                </a:solidFill>
                <a:latin typeface="MiSans" charset="0"/>
                <a:ea typeface="MiSans" charset="0"/>
              </a:rPr>
              <a:t>“</a:t>
            </a:r>
            <a:r>
              <a:rPr lang="zh-CN" altLang="en-US">
                <a:solidFill>
                  <a:sysClr val="window" lastClr="FFFFFF"/>
                </a:solidFill>
                <a:latin typeface="MiSans" charset="0"/>
                <a:ea typeface="MiSans" charset="0"/>
              </a:rPr>
              <a:t>参与</a:t>
            </a:r>
            <a:r>
              <a:rPr lang="en-US" altLang="zh-CN">
                <a:solidFill>
                  <a:sysClr val="window" lastClr="FFFFFF"/>
                </a:solidFill>
                <a:latin typeface="MiSans" charset="0"/>
                <a:ea typeface="MiSans" charset="0"/>
              </a:rPr>
              <a:t>”</a:t>
            </a:r>
            <a:r>
              <a:rPr lang="zh-CN" altLang="en-US">
                <a:solidFill>
                  <a:sysClr val="window" lastClr="FFFFFF"/>
                </a:solidFill>
                <a:latin typeface="MiSans" charset="0"/>
                <a:ea typeface="MiSans" charset="0"/>
              </a:rPr>
              <a:t>的表达</a:t>
            </a:r>
            <a:r>
              <a:rPr lang="en-US" altLang="zh-CN">
                <a:solidFill>
                  <a:sysClr val="window" lastClr="FFFFFF"/>
                </a:solidFill>
                <a:latin typeface="MiSans" charset="0"/>
                <a:ea typeface="MiSans" charset="0"/>
              </a:rPr>
              <a:t>:   </a:t>
            </a:r>
            <a:endParaRPr lang="en-US" altLang="zh-CN">
              <a:solidFill>
                <a:sysClr val="window" lastClr="FFFFFF"/>
              </a:solidFill>
              <a:latin typeface="MiSans" charset="0"/>
              <a:ea typeface="MiSans" charset="0"/>
            </a:endParaRPr>
          </a:p>
          <a:p>
            <a:r>
              <a:rPr lang="en-US" altLang="zh-CN">
                <a:solidFill>
                  <a:sysClr val="window" lastClr="FFFFFF"/>
                </a:solidFill>
                <a:latin typeface="MiSans" charset="0"/>
                <a:ea typeface="MiSans" charset="0"/>
              </a:rPr>
              <a:t>     take part in</a:t>
            </a:r>
            <a:endParaRPr lang="en-US" altLang="zh-CN">
              <a:solidFill>
                <a:sysClr val="window" lastClr="FFFFFF"/>
              </a:solidFill>
              <a:latin typeface="MiSans" charset="0"/>
              <a:ea typeface="MiSans" charset="0"/>
            </a:endParaRPr>
          </a:p>
          <a:p>
            <a:r>
              <a:rPr lang="en-US" altLang="zh-CN">
                <a:solidFill>
                  <a:sysClr val="window" lastClr="FFFFFF"/>
                </a:solidFill>
                <a:latin typeface="MiSans" charset="0"/>
                <a:ea typeface="MiSans" charset="0"/>
              </a:rPr>
              <a:t>     get involved in</a:t>
            </a:r>
            <a:endParaRPr lang="en-US" altLang="zh-CN">
              <a:solidFill>
                <a:sysClr val="window" lastClr="FFFFFF"/>
              </a:solidFill>
              <a:latin typeface="MiSans" charset="0"/>
              <a:ea typeface="MiSans" charset="0"/>
            </a:endParaRPr>
          </a:p>
          <a:p>
            <a:r>
              <a:rPr lang="en-US" altLang="zh-CN">
                <a:solidFill>
                  <a:sysClr val="window" lastClr="FFFFFF"/>
                </a:solidFill>
                <a:latin typeface="MiSans" charset="0"/>
                <a:ea typeface="MiSans" charset="0"/>
              </a:rPr>
              <a:t>     participate in</a:t>
            </a:r>
            <a:endParaRPr lang="en-US" altLang="zh-CN">
              <a:solidFill>
                <a:sysClr val="window" lastClr="FFFFFF"/>
              </a:solidFill>
              <a:latin typeface="MiSans" charset="0"/>
              <a:ea typeface="MiSans" charset="0"/>
            </a:endParaRPr>
          </a:p>
          <a:p>
            <a:r>
              <a:rPr lang="en-US" altLang="zh-CN">
                <a:solidFill>
                  <a:sysClr val="window" lastClr="FFFFFF"/>
                </a:solidFill>
                <a:latin typeface="MiSans" charset="0"/>
                <a:ea typeface="MiSans" charset="0"/>
              </a:rPr>
              <a:t>     get engaged in</a:t>
            </a:r>
            <a:endParaRPr lang="en-US" altLang="zh-CN">
              <a:solidFill>
                <a:sysClr val="window" lastClr="FFFFFF"/>
              </a:solidFill>
              <a:latin typeface="MiSans" charset="0"/>
              <a:ea typeface="MiSans" charset="0"/>
            </a:endParaRPr>
          </a:p>
          <a:p>
            <a:r>
              <a:rPr lang="en-US" altLang="zh-CN">
                <a:solidFill>
                  <a:sysClr val="window" lastClr="FFFFFF"/>
                </a:solidFill>
                <a:latin typeface="MiSans" charset="0"/>
                <a:ea typeface="MiSans" charset="0"/>
              </a:rPr>
              <a:t> </a:t>
            </a:r>
            <a:endParaRPr lang="en-US" altLang="zh-CN">
              <a:solidFill>
                <a:sysClr val="window" lastClr="FFFFFF"/>
              </a:solidFill>
              <a:latin typeface="MiSans" charset="0"/>
              <a:ea typeface="MiSans" charset="0"/>
            </a:endParaRPr>
          </a:p>
          <a:p>
            <a:r>
              <a:rPr lang="zh-CN" altLang="en-US">
                <a:solidFill>
                  <a:sysClr val="window" lastClr="FFFFFF"/>
                </a:solidFill>
                <a:latin typeface="MiSans" charset="0"/>
                <a:ea typeface="MiSans" charset="0"/>
              </a:rPr>
              <a:t>积极参与：</a:t>
            </a:r>
            <a:r>
              <a:rPr lang="en-US" altLang="zh-CN">
                <a:solidFill>
                  <a:sysClr val="window" lastClr="FFFFFF"/>
                </a:solidFill>
                <a:latin typeface="MiSans" charset="0"/>
                <a:ea typeface="MiSans" charset="0"/>
              </a:rPr>
              <a:t>take an active part in        vigorously participate in</a:t>
            </a:r>
            <a:endParaRPr lang="en-US" altLang="zh-CN">
              <a:solidFill>
                <a:sysClr val="window" lastClr="FFFFFF"/>
              </a:solidFill>
              <a:latin typeface="MiSans" charset="0"/>
              <a:ea typeface="MiSans"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p:cNvSpPr>
            <a:spLocks noGrp="1"/>
          </p:cNvSpPr>
          <p:nvPr>
            <p:custDataLst>
              <p:tags r:id="rId1"/>
            </p:custDataLst>
          </p:nvPr>
        </p:nvSpPr>
        <p:spPr>
          <a:xfrm>
            <a:off x="1024255" y="1567180"/>
            <a:ext cx="5528945" cy="239077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5400" b="1" kern="1200">
                <a:solidFill>
                  <a:srgbClr val="FFFFFF">
                    <a:lumMod val="100000"/>
                  </a:srgbClr>
                </a:solidFill>
                <a:latin typeface="Arial" panose="020B0604020202020204" pitchFamily="34" charset="0"/>
                <a:ea typeface="微软雅黑" panose="020B0503020204020204" charset="-122"/>
                <a:cs typeface="+mn-ea"/>
              </a:defRPr>
            </a:lvl1pPr>
          </a:lstStyle>
          <a:p>
            <a:pPr algn="ctr"/>
            <a:r>
              <a:rPr lang="zh-CN" altLang="en-US" sz="6000">
                <a:solidFill>
                  <a:sysClr val="windowText" lastClr="000000"/>
                </a:solidFill>
              </a:rPr>
              <a:t>强化审题，</a:t>
            </a:r>
            <a:endParaRPr lang="zh-CN" altLang="en-US" sz="6000">
              <a:solidFill>
                <a:sysClr val="windowText" lastClr="000000"/>
              </a:solidFill>
            </a:endParaRPr>
          </a:p>
          <a:p>
            <a:pPr algn="ctr"/>
            <a:r>
              <a:rPr lang="zh-CN" altLang="en-US" sz="6000">
                <a:solidFill>
                  <a:sysClr val="windowText" lastClr="000000"/>
                </a:solidFill>
              </a:rPr>
              <a:t> </a:t>
            </a:r>
            <a:r>
              <a:rPr lang="en-US" altLang="zh-CN" sz="6000">
                <a:solidFill>
                  <a:sysClr val="windowText" lastClr="000000"/>
                </a:solidFill>
              </a:rPr>
              <a:t>    </a:t>
            </a:r>
            <a:r>
              <a:rPr lang="zh-CN" altLang="en-US" sz="6000">
                <a:solidFill>
                  <a:sysClr val="windowText" lastClr="000000"/>
                </a:solidFill>
              </a:rPr>
              <a:t>建构思维</a:t>
            </a:r>
            <a:endParaRPr lang="zh-CN" altLang="en-US" sz="6000">
              <a:solidFill>
                <a:sysClr val="windowText" lastClr="000000"/>
              </a:solidFill>
            </a:endParaRPr>
          </a:p>
        </p:txBody>
      </p:sp>
      <p:sp>
        <p:nvSpPr>
          <p:cNvPr id="8" name="标题"/>
          <p:cNvSpPr>
            <a:spLocks noGrp="1"/>
          </p:cNvSpPr>
          <p:nvPr>
            <p:custDataLst>
              <p:tags r:id="rId2"/>
            </p:custDataLst>
          </p:nvPr>
        </p:nvSpPr>
        <p:spPr>
          <a:xfrm>
            <a:off x="348615" y="4051935"/>
            <a:ext cx="6558280" cy="99187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5400" b="1" kern="1200">
                <a:solidFill>
                  <a:srgbClr val="FFFFFF">
                    <a:lumMod val="100000"/>
                  </a:srgbClr>
                </a:solidFill>
                <a:latin typeface="Arial" panose="020B0604020202020204" pitchFamily="34" charset="0"/>
                <a:ea typeface="微软雅黑" panose="020B0503020204020204" charset="-122"/>
                <a:cs typeface="+mn-ea"/>
              </a:defRPr>
            </a:lvl1pPr>
          </a:lstStyle>
          <a:p>
            <a:pPr algn="ctr"/>
            <a:r>
              <a:rPr lang="zh-CN" altLang="en-US" sz="2400">
                <a:solidFill>
                  <a:sysClr val="windowText" lastClr="000000"/>
                </a:solidFill>
                <a:latin typeface="华文楷体" panose="02010600040101010101" charset="-122"/>
                <a:ea typeface="华文楷体" panose="02010600040101010101" charset="-122"/>
                <a:cs typeface="华文楷体" panose="02010600040101010101" charset="-122"/>
              </a:rPr>
              <a:t>浙江四校联盟</a:t>
            </a:r>
            <a:r>
              <a:rPr lang="en-US" altLang="zh-CN" sz="2400">
                <a:solidFill>
                  <a:sysClr val="windowText" lastClr="000000"/>
                </a:solidFill>
                <a:latin typeface="华文楷体" panose="02010600040101010101" charset="-122"/>
                <a:ea typeface="华文楷体" panose="02010600040101010101" charset="-122"/>
                <a:cs typeface="华文楷体" panose="02010600040101010101" charset="-122"/>
              </a:rPr>
              <a:t>2023</a:t>
            </a:r>
            <a:r>
              <a:rPr lang="zh-CN" altLang="en-US" sz="2400">
                <a:solidFill>
                  <a:sysClr val="windowText" lastClr="000000"/>
                </a:solidFill>
                <a:latin typeface="华文楷体" panose="02010600040101010101" charset="-122"/>
                <a:ea typeface="华文楷体" panose="02010600040101010101" charset="-122"/>
                <a:cs typeface="华文楷体" panose="02010600040101010101" charset="-122"/>
              </a:rPr>
              <a:t>年</a:t>
            </a:r>
            <a:r>
              <a:rPr lang="en-US" altLang="zh-CN" sz="2400">
                <a:solidFill>
                  <a:sysClr val="windowText" lastClr="000000"/>
                </a:solidFill>
                <a:latin typeface="华文楷体" panose="02010600040101010101" charset="-122"/>
                <a:ea typeface="华文楷体" panose="02010600040101010101" charset="-122"/>
                <a:cs typeface="华文楷体" panose="02010600040101010101" charset="-122"/>
              </a:rPr>
              <a:t>12</a:t>
            </a:r>
            <a:r>
              <a:rPr lang="zh-CN" altLang="en-US" sz="2400">
                <a:solidFill>
                  <a:sysClr val="windowText" lastClr="000000"/>
                </a:solidFill>
                <a:latin typeface="华文楷体" panose="02010600040101010101" charset="-122"/>
                <a:ea typeface="华文楷体" panose="02010600040101010101" charset="-122"/>
                <a:cs typeface="华文楷体" panose="02010600040101010101" charset="-122"/>
              </a:rPr>
              <a:t>月联考应用文讲评</a:t>
            </a:r>
            <a:endParaRPr lang="zh-CN" altLang="en-US" sz="2400">
              <a:solidFill>
                <a:sysClr val="windowText" lastClr="000000"/>
              </a:solidFill>
              <a:latin typeface="华文楷体" panose="02010600040101010101" charset="-122"/>
              <a:ea typeface="华文楷体" panose="02010600040101010101" charset="-122"/>
              <a:cs typeface="华文楷体" panose="02010600040101010101" charset="-122"/>
            </a:endParaRPr>
          </a:p>
          <a:p>
            <a:pPr algn="ctr"/>
            <a:r>
              <a:rPr lang="zh-CN" altLang="en-US" sz="2400">
                <a:solidFill>
                  <a:sysClr val="windowText" lastClr="000000"/>
                </a:solidFill>
                <a:latin typeface="华文楷体" panose="02010600040101010101" charset="-122"/>
                <a:ea typeface="华文楷体" panose="02010600040101010101" charset="-122"/>
                <a:cs typeface="华文楷体" panose="02010600040101010101" charset="-122"/>
              </a:rPr>
              <a:t>告知信</a:t>
            </a:r>
            <a:r>
              <a:rPr lang="en-US" altLang="zh-CN" sz="2400">
                <a:solidFill>
                  <a:sysClr val="windowText" lastClr="000000"/>
                </a:solidFill>
                <a:latin typeface="华文楷体" panose="02010600040101010101" charset="-122"/>
                <a:ea typeface="华文楷体" panose="02010600040101010101" charset="-122"/>
                <a:cs typeface="华文楷体" panose="02010600040101010101" charset="-122"/>
              </a:rPr>
              <a:t>——</a:t>
            </a:r>
            <a:r>
              <a:rPr lang="zh-CN" altLang="en-US" sz="2400">
                <a:solidFill>
                  <a:sysClr val="windowText" lastClr="000000"/>
                </a:solidFill>
                <a:latin typeface="华文楷体" panose="02010600040101010101" charset="-122"/>
                <a:ea typeface="华文楷体" panose="02010600040101010101" charset="-122"/>
                <a:cs typeface="华文楷体" panose="02010600040101010101" charset="-122"/>
              </a:rPr>
              <a:t>短视频征集活动</a:t>
            </a:r>
            <a:endParaRPr lang="zh-CN" altLang="en-US" sz="2400">
              <a:solidFill>
                <a:sysClr val="windowText" lastClr="000000"/>
              </a:solidFill>
              <a:latin typeface="华文楷体" panose="02010600040101010101" charset="-122"/>
              <a:ea typeface="华文楷体" panose="02010600040101010101" charset="-122"/>
              <a:cs typeface="华文楷体" panose="02010600040101010101" charset="-122"/>
            </a:endParaRPr>
          </a:p>
        </p:txBody>
      </p:sp>
      <p:pic>
        <p:nvPicPr>
          <p:cNvPr id="5124" name="图片 11" descr="水印"/>
          <p:cNvPicPr>
            <a:picLocks noChangeAspect="1"/>
          </p:cNvPicPr>
          <p:nvPr/>
        </p:nvPicPr>
        <p:blipFill>
          <a:blip r:embed="rId3"/>
          <a:stretch>
            <a:fillRect/>
          </a:stretch>
        </p:blipFill>
        <p:spPr>
          <a:xfrm>
            <a:off x="7186613" y="63500"/>
            <a:ext cx="4902200" cy="1587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a:t>成文</a:t>
            </a:r>
            <a:r>
              <a:rPr lang="en-US" altLang="zh-CN" sz="3200"/>
              <a:t> Possible Version</a:t>
            </a:r>
            <a:endParaRPr lang="en-US" altLang="zh-CN" sz="3200"/>
          </a:p>
        </p:txBody>
      </p:sp>
      <p:sp>
        <p:nvSpPr>
          <p:cNvPr id="100" name="文本框 99"/>
          <p:cNvSpPr txBox="1"/>
          <p:nvPr/>
        </p:nvSpPr>
        <p:spPr>
          <a:xfrm>
            <a:off x="669925" y="979170"/>
            <a:ext cx="10535285" cy="5262245"/>
          </a:xfrm>
          <a:prstGeom prst="rect">
            <a:avLst/>
          </a:prstGeom>
          <a:noFill/>
          <a:ln w="9525">
            <a:noFill/>
          </a:ln>
        </p:spPr>
        <p:txBody>
          <a:bodyPr wrap="square">
            <a:spAutoFit/>
          </a:bodyPr>
          <a:lstStyle/>
          <a:p>
            <a:pPr indent="0"/>
            <a:r>
              <a:rPr lang="en-US" sz="2400" b="0">
                <a:latin typeface="Times New Roman" panose="02020603050405020304" pitchFamily="18" charset="0"/>
                <a:ea typeface="宋体" panose="02010600030101010101" pitchFamily="2" charset="-122"/>
              </a:rPr>
              <a:t>Dear James.</a:t>
            </a:r>
            <a:endParaRPr lang="en-US" sz="2400" b="0">
              <a:latin typeface="Times New Roman" panose="02020603050405020304" pitchFamily="18" charset="0"/>
              <a:ea typeface="宋体" panose="02010600030101010101" pitchFamily="2" charset="-122"/>
            </a:endParaRPr>
          </a:p>
          <a:p>
            <a:pPr indent="0"/>
            <a:r>
              <a:rPr lang="en-US" sz="2400" b="0">
                <a:latin typeface="Times New Roman" panose="02020603050405020304" pitchFamily="18" charset="0"/>
                <a:ea typeface="宋体" panose="02010600030101010101" pitchFamily="2" charset="-122"/>
              </a:rPr>
              <a:t>    Good news! The International Students Service Center is organizing a video shootingcontest themed “My China Surprise” , and I </a:t>
            </a:r>
            <a:r>
              <a:rPr lang="en-US" sz="2400" b="1">
                <a:latin typeface="Times New Roman" panose="02020603050405020304" pitchFamily="18" charset="0"/>
                <a:ea typeface="宋体" panose="02010600030101010101" pitchFamily="2" charset="-122"/>
              </a:rPr>
              <a:t>strongly recommend</a:t>
            </a:r>
            <a:r>
              <a:rPr lang="en-US" sz="2400" b="0">
                <a:latin typeface="Times New Roman" panose="02020603050405020304" pitchFamily="18" charset="0"/>
                <a:ea typeface="宋体" panose="02010600030101010101" pitchFamily="2" charset="-122"/>
              </a:rPr>
              <a:t> you give it a shot.</a:t>
            </a:r>
            <a:endParaRPr lang="en-US" sz="2400" b="0">
              <a:latin typeface="Times New Roman" panose="02020603050405020304" pitchFamily="18" charset="0"/>
              <a:ea typeface="宋体" panose="02010600030101010101" pitchFamily="2" charset="-122"/>
            </a:endParaRPr>
          </a:p>
          <a:p>
            <a:pPr indent="0"/>
            <a:r>
              <a:rPr lang="en-US" sz="2400" b="0">
                <a:latin typeface="Times New Roman" panose="02020603050405020304" pitchFamily="18" charset="0"/>
                <a:ea typeface="宋体" panose="02010600030101010101" pitchFamily="2" charset="-122"/>
              </a:rPr>
              <a:t>    All foreign students living in China are </a:t>
            </a:r>
            <a:r>
              <a:rPr lang="en-US" sz="2400" b="1">
                <a:latin typeface="Times New Roman" panose="02020603050405020304" pitchFamily="18" charset="0"/>
                <a:ea typeface="宋体" panose="02010600030101010101" pitchFamily="2" charset="-122"/>
              </a:rPr>
              <a:t>welcome</a:t>
            </a:r>
            <a:r>
              <a:rPr lang="en-US" sz="2400" b="0">
                <a:latin typeface="Times New Roman" panose="02020603050405020304" pitchFamily="18" charset="0"/>
                <a:ea typeface="宋体" panose="02010600030101010101" pitchFamily="2" charset="-122"/>
              </a:rPr>
              <a:t> to share their unexpected adventures,surprising moments and </a:t>
            </a:r>
            <a:r>
              <a:rPr lang="en-US" sz="2400" b="1">
                <a:latin typeface="Times New Roman" panose="02020603050405020304" pitchFamily="18" charset="0"/>
                <a:ea typeface="宋体" panose="02010600030101010101" pitchFamily="2" charset="-122"/>
              </a:rPr>
              <a:t>cultural revelations through the lens</a:t>
            </a:r>
            <a:r>
              <a:rPr lang="en-US" sz="2400" b="0">
                <a:latin typeface="Times New Roman" panose="02020603050405020304" pitchFamily="18" charset="0"/>
                <a:ea typeface="宋体" panose="02010600030101010101" pitchFamily="2" charset="-122"/>
              </a:rPr>
              <a:t>. There are </a:t>
            </a:r>
            <a:r>
              <a:rPr lang="en-US" sz="2400" b="1">
                <a:latin typeface="Times New Roman" panose="02020603050405020304" pitchFamily="18" charset="0"/>
                <a:ea typeface="宋体" panose="02010600030101010101" pitchFamily="2" charset="-122"/>
              </a:rPr>
              <a:t>no strict restrictions</a:t>
            </a:r>
            <a:r>
              <a:rPr lang="en-US" sz="2400" b="0">
                <a:latin typeface="Times New Roman" panose="02020603050405020304" pitchFamily="18" charset="0"/>
                <a:ea typeface="宋体" panose="02010600030101010101" pitchFamily="2" charset="-122"/>
              </a:rPr>
              <a:t> on the topics, allowing participants ample freedom to </a:t>
            </a:r>
            <a:r>
              <a:rPr lang="en-US" sz="2400" b="1">
                <a:latin typeface="Times New Roman" panose="02020603050405020304" pitchFamily="18" charset="0"/>
                <a:ea typeface="宋体" panose="02010600030101010101" pitchFamily="2" charset="-122"/>
              </a:rPr>
              <a:t>capture</a:t>
            </a:r>
            <a:r>
              <a:rPr lang="en-US" sz="2400" b="0">
                <a:latin typeface="Times New Roman" panose="02020603050405020304" pitchFamily="18" charset="0"/>
                <a:ea typeface="宋体" panose="02010600030101010101" pitchFamily="2" charset="-122"/>
              </a:rPr>
              <a:t> whatever they find </a:t>
            </a:r>
            <a:r>
              <a:rPr lang="en-US" sz="2400" b="1">
                <a:latin typeface="Times New Roman" panose="02020603050405020304" pitchFamily="18" charset="0"/>
                <a:ea typeface="宋体" panose="02010600030101010101" pitchFamily="2" charset="-122"/>
              </a:rPr>
              <a:t>captivating and intriguing</a:t>
            </a:r>
            <a:r>
              <a:rPr lang="en-US" sz="2400" b="0">
                <a:latin typeface="Times New Roman" panose="02020603050405020304" pitchFamily="18" charset="0"/>
                <a:ea typeface="宋体" panose="02010600030101010101" pitchFamily="2" charset="-122"/>
              </a:rPr>
              <a:t>. Submission is open until Jan. 15th, 2024, and there are very exciting prizes</a:t>
            </a:r>
            <a:r>
              <a:rPr lang="en-US" sz="2400" b="1">
                <a:latin typeface="Times New Roman" panose="02020603050405020304" pitchFamily="18" charset="0"/>
                <a:ea typeface="宋体" panose="02010600030101010101" pitchFamily="2" charset="-122"/>
              </a:rPr>
              <a:t> awaiting</a:t>
            </a:r>
            <a:r>
              <a:rPr lang="en-US" sz="2400" b="0">
                <a:latin typeface="Times New Roman" panose="02020603050405020304" pitchFamily="18" charset="0"/>
                <a:ea typeface="宋体" panose="02010600030101010101" pitchFamily="2" charset="-122"/>
              </a:rPr>
              <a:t> the winners.          </a:t>
            </a:r>
            <a:endParaRPr lang="en-US" sz="2400" b="0">
              <a:latin typeface="Times New Roman" panose="02020603050405020304" pitchFamily="18" charset="0"/>
              <a:ea typeface="宋体" panose="02010600030101010101" pitchFamily="2" charset="-122"/>
            </a:endParaRPr>
          </a:p>
          <a:p>
            <a:pPr indent="0"/>
            <a:r>
              <a:rPr lang="en-US" sz="2400" b="0">
                <a:latin typeface="Times New Roman" panose="02020603050405020304" pitchFamily="18" charset="0"/>
                <a:ea typeface="宋体" panose="02010600030101010101" pitchFamily="2" charset="-122"/>
              </a:rPr>
              <a:t>    Considering your </a:t>
            </a:r>
            <a:r>
              <a:rPr lang="en-US" sz="2400" b="1">
                <a:latin typeface="Times New Roman" panose="02020603050405020304" pitchFamily="18" charset="0"/>
                <a:ea typeface="宋体" panose="02010600030101010101" pitchFamily="2" charset="-122"/>
              </a:rPr>
              <a:t>colorful</a:t>
            </a:r>
            <a:r>
              <a:rPr lang="en-US" sz="2400" b="0">
                <a:latin typeface="Times New Roman" panose="02020603050405020304" pitchFamily="18" charset="0"/>
                <a:ea typeface="宋体" panose="02010600030101010101" pitchFamily="2" charset="-122"/>
              </a:rPr>
              <a:t> life, singular creativity and </a:t>
            </a:r>
            <a:r>
              <a:rPr lang="en-US" sz="2400" b="1">
                <a:latin typeface="Times New Roman" panose="02020603050405020304" pitchFamily="18" charset="0"/>
                <a:ea typeface="宋体" panose="02010600030101010101" pitchFamily="2" charset="-122"/>
              </a:rPr>
              <a:t>considerable expertise</a:t>
            </a:r>
            <a:r>
              <a:rPr lang="en-US" sz="2400" b="0">
                <a:latin typeface="Times New Roman" panose="02020603050405020304" pitchFamily="18" charset="0"/>
                <a:ea typeface="宋体" panose="02010600030101010101" pitchFamily="2" charset="-122"/>
              </a:rPr>
              <a:t> in photography, your video will definitely make a very </a:t>
            </a:r>
            <a:r>
              <a:rPr lang="en-US" sz="2400" b="1">
                <a:latin typeface="Times New Roman" panose="02020603050405020304" pitchFamily="18" charset="0"/>
                <a:ea typeface="宋体" panose="02010600030101010101" pitchFamily="2" charset="-122"/>
              </a:rPr>
              <a:t>competitive entry</a:t>
            </a:r>
            <a:r>
              <a:rPr lang="en-US" sz="2400" b="0">
                <a:latin typeface="Times New Roman" panose="02020603050405020304" pitchFamily="18" charset="0"/>
                <a:ea typeface="宋体" panose="02010600030101010101" pitchFamily="2" charset="-122"/>
              </a:rPr>
              <a:t>. I'm looking forward to your excellent performance in the contest! Best wishes!</a:t>
            </a:r>
            <a:endParaRPr lang="en-US" sz="2400" b="0">
              <a:latin typeface="Times New Roman" panose="02020603050405020304" pitchFamily="18" charset="0"/>
              <a:ea typeface="宋体" panose="02010600030101010101" pitchFamily="2" charset="-122"/>
            </a:endParaRPr>
          </a:p>
          <a:p>
            <a:pPr indent="0"/>
            <a:r>
              <a:rPr lang="en-US" sz="2400" b="0">
                <a:latin typeface="Times New Roman" panose="02020603050405020304" pitchFamily="18" charset="0"/>
                <a:ea typeface="宋体" panose="02010600030101010101" pitchFamily="2" charset="-122"/>
              </a:rPr>
              <a:t>    Yours</a:t>
            </a:r>
            <a:endParaRPr lang="en-US" sz="2400" b="0">
              <a:latin typeface="Times New Roman" panose="02020603050405020304" pitchFamily="18" charset="0"/>
              <a:ea typeface="宋体" panose="02010600030101010101" pitchFamily="2" charset="-122"/>
            </a:endParaRPr>
          </a:p>
          <a:p>
            <a:pPr indent="0"/>
            <a:r>
              <a:rPr lang="en-US" sz="2400" b="0">
                <a:latin typeface="Times New Roman" panose="02020603050405020304" pitchFamily="18" charset="0"/>
                <a:ea typeface="宋体" panose="02010600030101010101" pitchFamily="2" charset="-122"/>
              </a:rPr>
              <a:t>    Li Hua</a:t>
            </a:r>
            <a:endParaRPr lang="en-US" altLang="en-US" sz="2400" b="0">
              <a:latin typeface="Times New Roman" panose="02020603050405020304" pitchFamily="18" charset="0"/>
              <a:ea typeface="宋体" panose="02010600030101010101" pitchFamily="2" charset="-122"/>
            </a:endParaRPr>
          </a:p>
        </p:txBody>
      </p:sp>
      <p:sp>
        <p:nvSpPr>
          <p:cNvPr id="11" name="文本框 10"/>
          <p:cNvSpPr txBox="1"/>
          <p:nvPr/>
        </p:nvSpPr>
        <p:spPr>
          <a:xfrm>
            <a:off x="2489835" y="5555615"/>
            <a:ext cx="9032240" cy="1030605"/>
          </a:xfrm>
          <a:prstGeom prst="rect">
            <a:avLst/>
          </a:prstGeom>
        </p:spPr>
        <p:style>
          <a:lnRef idx="0">
            <a:srgbClr val="FFFFFF"/>
          </a:lnRef>
          <a:fillRef idx="2">
            <a:schemeClr val="accent1"/>
          </a:fillRef>
          <a:effectRef idx="1">
            <a:schemeClr val="accent1"/>
          </a:effectRef>
          <a:fontRef idx="minor">
            <a:schemeClr val="lt1"/>
          </a:fontRef>
        </p:style>
        <p:txBody>
          <a:bodyPr wrap="square" rtlCol="0">
            <a:noAutofit/>
          </a:bodyPr>
          <a:lstStyle/>
          <a:p>
            <a:r>
              <a:rPr lang="zh-CN">
                <a:solidFill>
                  <a:sysClr val="window" lastClr="FFFFFF"/>
                </a:solidFill>
                <a:latin typeface="MiSans" charset="0"/>
                <a:ea typeface="MiSans" charset="0"/>
              </a:rPr>
              <a:t>词汇解密</a:t>
            </a:r>
            <a:r>
              <a:rPr lang="en-US" altLang="zh-CN">
                <a:solidFill>
                  <a:sysClr val="window" lastClr="FFFFFF"/>
                </a:solidFill>
                <a:latin typeface="MiSans" charset="0"/>
                <a:ea typeface="MiSans" charset="0"/>
              </a:rPr>
              <a:t>:   </a:t>
            </a:r>
            <a:endParaRPr lang="en-US" altLang="zh-CN">
              <a:solidFill>
                <a:sysClr val="window" lastClr="FFFFFF"/>
              </a:solidFill>
              <a:latin typeface="MiSans" charset="0"/>
              <a:ea typeface="MiSans" charset="0"/>
            </a:endParaRPr>
          </a:p>
          <a:p>
            <a:r>
              <a:rPr lang="en-US" altLang="zh-CN">
                <a:solidFill>
                  <a:sysClr val="window" lastClr="FFFFFF"/>
                </a:solidFill>
                <a:latin typeface="MiSans" charset="0"/>
                <a:ea typeface="MiSans" charset="0"/>
              </a:rPr>
              <a:t>     </a:t>
            </a:r>
            <a:r>
              <a:rPr lang="en-US">
                <a:solidFill>
                  <a:sysClr val="window" lastClr="FFFFFF"/>
                </a:solidFill>
                <a:latin typeface="MiSans" charset="0"/>
                <a:ea typeface="MiSans" charset="0"/>
              </a:rPr>
              <a:t>lens</a:t>
            </a:r>
            <a:r>
              <a:rPr lang="zh-CN" altLang="en-US">
                <a:solidFill>
                  <a:sysClr val="window" lastClr="FFFFFF"/>
                </a:solidFill>
                <a:latin typeface="MiSans" charset="0"/>
                <a:ea typeface="MiSans" charset="0"/>
              </a:rPr>
              <a:t>眼睛；镜片</a:t>
            </a:r>
            <a:r>
              <a:rPr lang="en-US">
                <a:solidFill>
                  <a:sysClr val="window" lastClr="FFFFFF"/>
                </a:solidFill>
                <a:latin typeface="MiSans" charset="0"/>
                <a:ea typeface="MiSans" charset="0"/>
              </a:rPr>
              <a:t>              captivating </a:t>
            </a:r>
            <a:r>
              <a:rPr lang="zh-CN" altLang="en-US">
                <a:solidFill>
                  <a:sysClr val="window" lastClr="FFFFFF"/>
                </a:solidFill>
                <a:latin typeface="MiSans" charset="0"/>
                <a:ea typeface="MiSans" charset="0"/>
              </a:rPr>
              <a:t>吸引人的</a:t>
            </a:r>
            <a:endParaRPr lang="en-US">
              <a:solidFill>
                <a:sysClr val="window" lastClr="FFFFFF"/>
              </a:solidFill>
              <a:latin typeface="MiSans" charset="0"/>
              <a:ea typeface="MiSans" charset="0"/>
            </a:endParaRPr>
          </a:p>
          <a:p>
            <a:r>
              <a:rPr lang="en-US">
                <a:solidFill>
                  <a:sysClr val="window" lastClr="FFFFFF"/>
                </a:solidFill>
                <a:latin typeface="MiSans" charset="0"/>
                <a:ea typeface="MiSans" charset="0"/>
              </a:rPr>
              <a:t>     intriguing </a:t>
            </a:r>
            <a:r>
              <a:rPr lang="zh-CN" altLang="en-US">
                <a:solidFill>
                  <a:sysClr val="window" lastClr="FFFFFF"/>
                </a:solidFill>
                <a:latin typeface="MiSans" charset="0"/>
                <a:ea typeface="MiSans" charset="0"/>
              </a:rPr>
              <a:t>有趣的</a:t>
            </a:r>
            <a:r>
              <a:rPr lang="en-US">
                <a:solidFill>
                  <a:sysClr val="window" lastClr="FFFFFF"/>
                </a:solidFill>
                <a:latin typeface="MiSans" charset="0"/>
                <a:ea typeface="MiSans" charset="0"/>
              </a:rPr>
              <a:t>          await =wait for               considerable </a:t>
            </a:r>
            <a:r>
              <a:rPr lang="zh-CN" altLang="en-US">
                <a:solidFill>
                  <a:sysClr val="window" lastClr="FFFFFF"/>
                </a:solidFill>
                <a:latin typeface="MiSans" charset="0"/>
                <a:ea typeface="MiSans" charset="0"/>
              </a:rPr>
              <a:t>可观的</a:t>
            </a:r>
            <a:endParaRPr lang="zh-CN" altLang="en-US">
              <a:solidFill>
                <a:sysClr val="window" lastClr="FFFFFF"/>
              </a:solidFill>
              <a:latin typeface="MiSans" charset="0"/>
              <a:ea typeface="MiSans"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3200"/>
              <a:t>优生作文</a:t>
            </a:r>
            <a:r>
              <a:rPr lang="en-US" altLang="zh-CN" sz="3200"/>
              <a:t> </a:t>
            </a:r>
            <a:endParaRPr lang="en-US" altLang="zh-CN" sz="3200"/>
          </a:p>
        </p:txBody>
      </p:sp>
      <p:sp>
        <p:nvSpPr>
          <p:cNvPr id="100" name="文本框 99"/>
          <p:cNvSpPr txBox="1"/>
          <p:nvPr/>
        </p:nvSpPr>
        <p:spPr>
          <a:xfrm>
            <a:off x="669925" y="979170"/>
            <a:ext cx="10535285" cy="5631180"/>
          </a:xfrm>
          <a:prstGeom prst="rect">
            <a:avLst/>
          </a:prstGeom>
          <a:noFill/>
          <a:ln w="9525">
            <a:noFill/>
          </a:ln>
        </p:spPr>
        <p:txBody>
          <a:bodyPr wrap="square">
            <a:spAutoFit/>
          </a:bodyPr>
          <a:lstStyle/>
          <a:p>
            <a:pPr indent="0"/>
            <a:r>
              <a:rPr lang="en-US" sz="2400">
                <a:latin typeface="Times New Roman" panose="02020603050405020304" pitchFamily="18" charset="0"/>
                <a:ea typeface="宋体" panose="02010600030101010101" pitchFamily="2" charset="-122"/>
              </a:rPr>
              <a:t>Dear James,</a:t>
            </a:r>
            <a:endParaRPr lang="en-US" sz="2400">
              <a:latin typeface="Times New Roman" panose="02020603050405020304" pitchFamily="18" charset="0"/>
              <a:ea typeface="宋体" panose="02010600030101010101" pitchFamily="2" charset="-122"/>
            </a:endParaRPr>
          </a:p>
          <a:p>
            <a:pPr indent="0"/>
            <a:r>
              <a:rPr lang="en-US" sz="2400">
                <a:latin typeface="Times New Roman" panose="02020603050405020304" pitchFamily="18" charset="0"/>
                <a:ea typeface="宋体" panose="02010600030101010101" pitchFamily="2" charset="-122"/>
              </a:rPr>
              <a:t>    Here comes fantastic news! The International Students Service Center is organizing a short video shooting contest with the theme of “My China Surprise” , which is </a:t>
            </a:r>
            <a:r>
              <a:rPr lang="en-US" sz="2400" b="1">
                <a:latin typeface="Times New Roman" panose="02020603050405020304" pitchFamily="18" charset="0"/>
                <a:ea typeface="宋体" panose="02010600030101010101" pitchFamily="2" charset="-122"/>
              </a:rPr>
              <a:t>worth your vigorous participation</a:t>
            </a:r>
            <a:r>
              <a:rPr lang="en-US" sz="2400">
                <a:latin typeface="Times New Roman" panose="02020603050405020304" pitchFamily="18" charset="0"/>
                <a:ea typeface="宋体" panose="02010600030101010101" pitchFamily="2" charset="-122"/>
              </a:rPr>
              <a:t>.</a:t>
            </a:r>
            <a:endParaRPr lang="en-US" sz="2400">
              <a:latin typeface="Times New Roman" panose="02020603050405020304" pitchFamily="18" charset="0"/>
              <a:ea typeface="宋体" panose="02010600030101010101" pitchFamily="2" charset="-122"/>
            </a:endParaRPr>
          </a:p>
          <a:p>
            <a:pPr indent="0"/>
            <a:r>
              <a:rPr lang="en-US" sz="2400">
                <a:latin typeface="Times New Roman" panose="02020603050405020304" pitchFamily="18" charset="0"/>
                <a:ea typeface="宋体" panose="02010600030101010101" pitchFamily="2" charset="-122"/>
              </a:rPr>
              <a:t>    Without </a:t>
            </a:r>
            <a:r>
              <a:rPr lang="en-US" sz="2400" b="1">
                <a:latin typeface="Times New Roman" panose="02020603050405020304" pitchFamily="18" charset="0"/>
                <a:ea typeface="宋体" panose="02010600030101010101" pitchFamily="2" charset="-122"/>
              </a:rPr>
              <a:t>explicitly stipulated</a:t>
            </a:r>
            <a:r>
              <a:rPr lang="en-US" sz="2400">
                <a:latin typeface="Times New Roman" panose="02020603050405020304" pitchFamily="18" charset="0"/>
                <a:ea typeface="宋体" panose="02010600030101010101" pitchFamily="2" charset="-122"/>
              </a:rPr>
              <a:t> restrictions, all overseas students in China are encouraged to create works to promote cultural interaction. The activity requires participants to </a:t>
            </a:r>
            <a:r>
              <a:rPr lang="en-US" sz="2400" b="1">
                <a:latin typeface="Times New Roman" panose="02020603050405020304" pitchFamily="18" charset="0"/>
                <a:ea typeface="宋体" panose="02010600030101010101" pitchFamily="2" charset="-122"/>
              </a:rPr>
              <a:t>capture their colorful life</a:t>
            </a:r>
            <a:r>
              <a:rPr lang="en-US" sz="2400">
                <a:latin typeface="Times New Roman" panose="02020603050405020304" pitchFamily="18" charset="0"/>
                <a:ea typeface="宋体" panose="02010600030101010101" pitchFamily="2" charset="-122"/>
              </a:rPr>
              <a:t>, ranging from fortuitous adventures to memorable moments with cultural revelations. Even trivial but surprising moments </a:t>
            </a:r>
            <a:r>
              <a:rPr lang="en-US" sz="2400" b="1">
                <a:latin typeface="Times New Roman" panose="02020603050405020304" pitchFamily="18" charset="0"/>
                <a:ea typeface="宋体" panose="02010600030101010101" pitchFamily="2" charset="-122"/>
              </a:rPr>
              <a:t>in daily dribs and drabs</a:t>
            </a:r>
            <a:r>
              <a:rPr lang="en-US" sz="2400">
                <a:latin typeface="Times New Roman" panose="02020603050405020304" pitchFamily="18" charset="0"/>
                <a:ea typeface="宋体" panose="02010600030101010101" pitchFamily="2" charset="-122"/>
              </a:rPr>
              <a:t> can </a:t>
            </a:r>
            <a:r>
              <a:rPr lang="en-US" sz="2400" b="1">
                <a:latin typeface="Times New Roman" panose="02020603050405020304" pitchFamily="18" charset="0"/>
                <a:ea typeface="宋体" panose="02010600030101010101" pitchFamily="2" charset="-122"/>
              </a:rPr>
              <a:t>take on a refreshing effect</a:t>
            </a:r>
            <a:r>
              <a:rPr lang="en-US" sz="2400">
                <a:latin typeface="Times New Roman" panose="02020603050405020304" pitchFamily="18" charset="0"/>
                <a:ea typeface="宋体" panose="02010600030101010101" pitchFamily="2" charset="-122"/>
              </a:rPr>
              <a:t> through your unique lens-selection. The deadline for submission is on Jan 15th, 2024. Simultaneously, great presents are </a:t>
            </a:r>
            <a:r>
              <a:rPr lang="en-US" sz="2400" b="1">
                <a:latin typeface="Times New Roman" panose="02020603050405020304" pitchFamily="18" charset="0"/>
                <a:ea typeface="宋体" panose="02010600030101010101" pitchFamily="2" charset="-122"/>
              </a:rPr>
              <a:t>awaiting</a:t>
            </a:r>
            <a:r>
              <a:rPr lang="en-US" sz="2400">
                <a:latin typeface="Times New Roman" panose="02020603050405020304" pitchFamily="18" charset="0"/>
                <a:ea typeface="宋体" panose="02010600030101010101" pitchFamily="2" charset="-122"/>
              </a:rPr>
              <a:t> the winners. </a:t>
            </a:r>
            <a:endParaRPr lang="en-US" sz="2400">
              <a:latin typeface="Times New Roman" panose="02020603050405020304" pitchFamily="18" charset="0"/>
              <a:ea typeface="宋体" panose="02010600030101010101" pitchFamily="2" charset="-122"/>
            </a:endParaRPr>
          </a:p>
          <a:p>
            <a:pPr indent="0"/>
            <a:r>
              <a:rPr lang="en-US" sz="2400">
                <a:latin typeface="Times New Roman" panose="02020603050405020304" pitchFamily="18" charset="0"/>
                <a:ea typeface="宋体" panose="02010600030101010101" pitchFamily="2" charset="-122"/>
              </a:rPr>
              <a:t>    Your </a:t>
            </a:r>
            <a:r>
              <a:rPr lang="en-US" sz="2400" b="1">
                <a:latin typeface="Times New Roman" panose="02020603050405020304" pitchFamily="18" charset="0"/>
                <a:ea typeface="宋体" panose="02010600030101010101" pitchFamily="2" charset="-122"/>
              </a:rPr>
              <a:t>ingenious idea, abundant life and expertise in photography</a:t>
            </a:r>
            <a:r>
              <a:rPr lang="en-US" sz="2400">
                <a:latin typeface="Times New Roman" panose="02020603050405020304" pitchFamily="18" charset="0"/>
                <a:ea typeface="宋体" panose="02010600030101010101" pitchFamily="2" charset="-122"/>
              </a:rPr>
              <a:t> is bound to make you stand out. Highly </a:t>
            </a:r>
            <a:r>
              <a:rPr lang="en-US" sz="2400" b="1">
                <a:latin typeface="Times New Roman" panose="02020603050405020304" pitchFamily="18" charset="0"/>
                <a:ea typeface="宋体" panose="02010600030101010101" pitchFamily="2" charset="-122"/>
              </a:rPr>
              <a:t>anticipate</a:t>
            </a:r>
            <a:r>
              <a:rPr lang="en-US" sz="2400">
                <a:latin typeface="Times New Roman" panose="02020603050405020304" pitchFamily="18" charset="0"/>
                <a:ea typeface="宋体" panose="02010600030101010101" pitchFamily="2" charset="-122"/>
              </a:rPr>
              <a:t> your performance! Best wishes.</a:t>
            </a:r>
            <a:endParaRPr lang="en-US" sz="2400">
              <a:latin typeface="Times New Roman" panose="02020603050405020304" pitchFamily="18" charset="0"/>
              <a:ea typeface="宋体" panose="02010600030101010101" pitchFamily="2" charset="-122"/>
            </a:endParaRPr>
          </a:p>
          <a:p>
            <a:pPr indent="0" algn="r"/>
            <a:r>
              <a:rPr lang="en-US" sz="2400">
                <a:latin typeface="Times New Roman" panose="02020603050405020304" pitchFamily="18" charset="0"/>
                <a:ea typeface="宋体" panose="02010600030101010101" pitchFamily="2" charset="-122"/>
              </a:rPr>
              <a:t>                                                                  Yours,</a:t>
            </a:r>
            <a:endParaRPr lang="en-US" sz="2400">
              <a:latin typeface="Times New Roman" panose="02020603050405020304" pitchFamily="18" charset="0"/>
              <a:ea typeface="宋体" panose="02010600030101010101" pitchFamily="2" charset="-122"/>
            </a:endParaRPr>
          </a:p>
          <a:p>
            <a:pPr indent="0" algn="r"/>
            <a:r>
              <a:rPr lang="en-US" sz="2400">
                <a:latin typeface="Times New Roman" panose="02020603050405020304" pitchFamily="18" charset="0"/>
                <a:ea typeface="宋体" panose="02010600030101010101" pitchFamily="2" charset="-122"/>
              </a:rPr>
              <a:t>                                                                  Li Hua</a:t>
            </a:r>
            <a:endParaRPr lang="en-US" sz="2400">
              <a:latin typeface="Times New Roman" panose="02020603050405020304" pitchFamily="18" charset="0"/>
              <a:ea typeface="宋体" panose="02010600030101010101" pitchFamily="2" charset="-122"/>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997584" y="1313814"/>
            <a:ext cx="4540250" cy="4230370"/>
            <a:chOff x="1951" y="2069"/>
            <a:chExt cx="7150" cy="6662"/>
          </a:xfrm>
        </p:grpSpPr>
        <p:sp>
          <p:nvSpPr>
            <p:cNvPr id="102" name="Object 102"/>
            <p:cNvSpPr txBox="1"/>
            <p:nvPr>
              <p:custDataLst>
                <p:tags r:id="rId2"/>
              </p:custDataLst>
            </p:nvPr>
          </p:nvSpPr>
          <p:spPr>
            <a:xfrm>
              <a:off x="2971" y="5138"/>
              <a:ext cx="6130" cy="1650"/>
            </a:xfrm>
            <a:prstGeom prst="rect">
              <a:avLst/>
            </a:prstGeom>
          </p:spPr>
          <p:txBody>
            <a:bodyPr vert="horz" wrap="square" lIns="91440" tIns="45720" rIns="0" bIns="0" rtlCol="0" anchor="t" anchorCtr="0">
              <a:normAutofit fontScale="80000"/>
            </a:bodyPr>
            <a:lstStyle/>
            <a:p>
              <a:pPr algn="l">
                <a:lnSpc>
                  <a:spcPct val="114000"/>
                </a:lnSpc>
              </a:pPr>
              <a:r>
                <a:rPr lang="zh-CN" altLang="en-US" sz="6000" b="1" dirty="0">
                  <a:solidFill>
                    <a:schemeClr val="dk1">
                      <a:lumMod val="85000"/>
                      <a:lumOff val="15000"/>
                    </a:schemeClr>
                  </a:solidFill>
                  <a:latin typeface="Arial Black" panose="020B0A04020102020204" charset="0"/>
                  <a:ea typeface="汉仪大黑简" panose="02010600000101010101" charset="-122"/>
                </a:rPr>
                <a:t>赏读话题迁移</a:t>
              </a:r>
              <a:endParaRPr lang="zh-CN" altLang="en-US" sz="6000" b="1" dirty="0">
                <a:solidFill>
                  <a:schemeClr val="dk1">
                    <a:lumMod val="85000"/>
                    <a:lumOff val="15000"/>
                  </a:schemeClr>
                </a:solidFill>
                <a:latin typeface="Arial Black" panose="020B0A04020102020204" charset="0"/>
                <a:ea typeface="汉仪大黑简" panose="02010600000101010101" charset="-122"/>
              </a:endParaRPr>
            </a:p>
          </p:txBody>
        </p:sp>
        <p:sp>
          <p:nvSpPr>
            <p:cNvPr id="103" name="Object 103"/>
            <p:cNvSpPr txBox="1"/>
            <p:nvPr>
              <p:custDataLst>
                <p:tags r:id="rId3"/>
              </p:custDataLst>
            </p:nvPr>
          </p:nvSpPr>
          <p:spPr>
            <a:xfrm>
              <a:off x="2814" y="2431"/>
              <a:ext cx="4240" cy="2582"/>
            </a:xfrm>
            <a:prstGeom prst="rect">
              <a:avLst/>
            </a:prstGeom>
          </p:spPr>
          <p:txBody>
            <a:bodyPr vert="horz" wrap="square" lIns="91440" tIns="45720" rIns="0" bIns="0" rtlCol="0" anchor="b" anchorCtr="0">
              <a:normAutofit fontScale="67500" lnSpcReduction="20000"/>
            </a:bodyPr>
            <a:lstStyle/>
            <a:p>
              <a:pPr algn="l">
                <a:lnSpc>
                  <a:spcPct val="110000"/>
                </a:lnSpc>
              </a:pPr>
              <a:r>
                <a:rPr lang="en-US" altLang="zh-CN" sz="13900" b="0" i="0" dirty="0">
                  <a:solidFill>
                    <a:schemeClr val="dk1">
                      <a:lumMod val="65000"/>
                      <a:lumOff val="35000"/>
                    </a:schemeClr>
                  </a:solidFill>
                  <a:latin typeface="Arial Black" panose="020B0A04020102020204" charset="0"/>
                  <a:ea typeface="汉仪中黑 简" panose="00020600040101010101" charset="-122"/>
                  <a:cs typeface="汉仪中黑 简" panose="00020600040101010101" charset="-122"/>
                </a:rPr>
                <a:t>04</a:t>
              </a:r>
              <a:endParaRPr lang="en-US" altLang="zh-CN" sz="13900" b="0" i="0" dirty="0">
                <a:solidFill>
                  <a:schemeClr val="dk1">
                    <a:lumMod val="65000"/>
                    <a:lumOff val="35000"/>
                  </a:schemeClr>
                </a:solidFill>
                <a:latin typeface="Arial Black" panose="020B0A04020102020204" charset="0"/>
                <a:ea typeface="汉仪中黑 简" panose="00020600040101010101" charset="-122"/>
                <a:cs typeface="汉仪中黑 简" panose="00020600040101010101" charset="-122"/>
              </a:endParaRPr>
            </a:p>
          </p:txBody>
        </p:sp>
        <p:sp>
          <p:nvSpPr>
            <p:cNvPr id="2" name="文本框 1"/>
            <p:cNvSpPr txBox="1"/>
            <p:nvPr>
              <p:custDataLst>
                <p:tags r:id="rId4"/>
              </p:custDataLst>
            </p:nvPr>
          </p:nvSpPr>
          <p:spPr>
            <a:xfrm>
              <a:off x="1951" y="2069"/>
              <a:ext cx="727" cy="6662"/>
            </a:xfrm>
            <a:prstGeom prst="rect">
              <a:avLst/>
            </a:prstGeom>
            <a:noFill/>
          </p:spPr>
          <p:txBody>
            <a:bodyPr vert="eaVert" wrap="square" rtlCol="0" anchor="ctr">
              <a:normAutofit fontScale="90000"/>
            </a:bodyPr>
            <a:lstStyle/>
            <a:p>
              <a:pPr algn="ctr"/>
              <a:r>
                <a:rPr lang="en-US" altLang="zh-CN" spc="700" dirty="0">
                  <a:solidFill>
                    <a:schemeClr val="dk1">
                      <a:lumMod val="50000"/>
                      <a:lumOff val="50000"/>
                    </a:schemeClr>
                  </a:solidFill>
                  <a:latin typeface="Arial Black" panose="020B0A04020102020204" charset="0"/>
                  <a:ea typeface="汉仪中黑 简" panose="00020600040101010101" charset="-122"/>
                  <a:cs typeface="汉仪中黑 简" panose="00020600040101010101" charset="-122"/>
                </a:rPr>
                <a:t>PEPORT ON WORK</a:t>
              </a:r>
              <a:endParaRPr lang="en-US" altLang="zh-CN" spc="700" dirty="0">
                <a:solidFill>
                  <a:schemeClr val="dk1">
                    <a:lumMod val="50000"/>
                    <a:lumOff val="50000"/>
                  </a:schemeClr>
                </a:solidFill>
                <a:latin typeface="Arial Black" panose="020B0A04020102020204" charset="0"/>
                <a:ea typeface="汉仪中黑 简" panose="00020600040101010101" charset="-122"/>
                <a:cs typeface="汉仪中黑 简" panose="00020600040101010101" charset="-122"/>
              </a:endParaRPr>
            </a:p>
          </p:txBody>
        </p:sp>
      </p:grpSp>
      <p:sp>
        <p:nvSpPr>
          <p:cNvPr id="3" name="文本框 2"/>
          <p:cNvSpPr txBox="1"/>
          <p:nvPr/>
        </p:nvSpPr>
        <p:spPr>
          <a:xfrm>
            <a:off x="2048510" y="4389755"/>
            <a:ext cx="3540125" cy="460375"/>
          </a:xfrm>
          <a:prstGeom prst="rect">
            <a:avLst/>
          </a:prstGeom>
          <a:noFill/>
        </p:spPr>
        <p:txBody>
          <a:bodyPr wrap="square" rtlCol="0">
            <a:spAutoFit/>
          </a:bodyPr>
          <a:lstStyle/>
          <a:p>
            <a:r>
              <a:rPr lang="zh-CN" altLang="en-US" sz="2400">
                <a:latin typeface="华文楷体" panose="02010600040101010101" charset="-122"/>
                <a:ea typeface="华文楷体" panose="02010600040101010101" charset="-122"/>
              </a:rPr>
              <a:t>迁移是命题生命的延展</a:t>
            </a:r>
            <a:endParaRPr lang="zh-CN" altLang="en-US" sz="2400">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3200"/>
              <a:t>体裁迁移</a:t>
            </a:r>
            <a:r>
              <a:rPr lang="en-US" altLang="zh-CN" sz="3200"/>
              <a:t>1</a:t>
            </a:r>
            <a:r>
              <a:rPr lang="zh-CN" altLang="en-US" sz="3200"/>
              <a:t>：通知</a:t>
            </a:r>
            <a:endParaRPr lang="en-US" altLang="zh-CN" sz="3200"/>
          </a:p>
        </p:txBody>
      </p:sp>
      <p:sp>
        <p:nvSpPr>
          <p:cNvPr id="5" name="文本框 4"/>
          <p:cNvSpPr txBox="1"/>
          <p:nvPr/>
        </p:nvSpPr>
        <p:spPr>
          <a:xfrm>
            <a:off x="577215" y="1167130"/>
            <a:ext cx="10139680" cy="4892675"/>
          </a:xfrm>
          <a:prstGeom prst="rect">
            <a:avLst/>
          </a:prstGeom>
          <a:noFill/>
        </p:spPr>
        <p:txBody>
          <a:bodyPr wrap="square" rtlCol="0" anchor="t">
            <a:spAutoFit/>
          </a:bodyPr>
          <a:lstStyle/>
          <a:p>
            <a:pPr algn="l">
              <a:buClrTx/>
              <a:buSzTx/>
              <a:buFontTx/>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假定你是校英文网站的编辑李华。八十周年校庆之际，校英文网站将举办主题为“</a:t>
            </a:r>
            <a:r>
              <a:rPr lang="zh-CN" altLang="en-US" sz="2400" b="1">
                <a:latin typeface="微软雅黑" panose="020B0503020204020204" charset="-122"/>
                <a:ea typeface="微软雅黑" panose="020B0503020204020204" charset="-122"/>
                <a:cs typeface="微软雅黑" panose="020B0503020204020204" charset="-122"/>
              </a:rPr>
              <a:t>Discovering our beautiful campus</a:t>
            </a:r>
            <a:r>
              <a:rPr lang="zh-CN" altLang="en-US" sz="2400">
                <a:latin typeface="微软雅黑" panose="020B0503020204020204" charset="-122"/>
                <a:ea typeface="微软雅黑" panose="020B0503020204020204" charset="-122"/>
                <a:cs typeface="微软雅黑" panose="020B0503020204020204" charset="-122"/>
              </a:rPr>
              <a:t>”的</a:t>
            </a:r>
            <a:r>
              <a:rPr lang="zh-CN" altLang="en-US" sz="2400" b="1">
                <a:latin typeface="微软雅黑" panose="020B0503020204020204" charset="-122"/>
                <a:ea typeface="微软雅黑" panose="020B0503020204020204" charset="-122"/>
                <a:cs typeface="微软雅黑" panose="020B0503020204020204" charset="-122"/>
              </a:rPr>
              <a:t>短视频、摄影作品征集活动</a:t>
            </a:r>
            <a:r>
              <a:rPr lang="zh-CN" altLang="en-US" sz="2400">
                <a:latin typeface="微软雅黑" panose="020B0503020204020204" charset="-122"/>
                <a:ea typeface="微软雅黑" panose="020B0503020204020204" charset="-122"/>
                <a:cs typeface="微软雅黑" panose="020B0503020204020204" charset="-122"/>
              </a:rPr>
              <a:t>。请你写一则</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通知</a:t>
            </a:r>
            <a:r>
              <a:rPr lang="zh-CN" altLang="en-US" sz="2400">
                <a:latin typeface="微软雅黑" panose="020B0503020204020204" charset="-122"/>
                <a:ea typeface="微软雅黑" panose="020B0503020204020204" charset="-122"/>
                <a:cs typeface="微软雅黑" panose="020B0503020204020204" charset="-122"/>
              </a:rPr>
              <a:t>，发布在校英文网站上，内容包括：</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1. 作品要求；</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2. 奖项设置；</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3. 截止时间。</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注意：</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1. 词数100左右；</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2. 可以适当增加细节，以使行文连贯。</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参考词汇：八十周年校庆the 80th anniversary of the school</a:t>
            </a:r>
            <a:endParaRPr lang="zh-CN" altLang="en-US" sz="2400">
              <a:latin typeface="微软雅黑" panose="020B0503020204020204" charset="-122"/>
              <a:ea typeface="微软雅黑" panose="020B0503020204020204" charset="-122"/>
              <a:cs typeface="微软雅黑" panose="020B0503020204020204" charset="-122"/>
            </a:endParaRPr>
          </a:p>
          <a:p>
            <a:pPr algn="ctr">
              <a:buClrTx/>
              <a:buSzTx/>
              <a:buFontTx/>
            </a:pPr>
            <a:r>
              <a:rPr lang="zh-CN" altLang="en-US" sz="2400" b="1">
                <a:latin typeface="微软雅黑" panose="020B0503020204020204" charset="-122"/>
                <a:ea typeface="微软雅黑" panose="020B0503020204020204" charset="-122"/>
                <a:cs typeface="微软雅黑" panose="020B0503020204020204" charset="-122"/>
              </a:rPr>
              <a:t>Notice</a:t>
            </a:r>
            <a:endParaRPr lang="zh-CN" altLang="en-US" sz="2400" b="1">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________________________________________________________________________________________________________________________________________________</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96882" y="570234"/>
            <a:ext cx="10852237" cy="441964"/>
          </a:xfrm>
          <a:prstGeom prst="rect">
            <a:avLst/>
          </a:prstGeom>
        </p:spPr>
        <p:txBody>
          <a:bodyPr vert="horz" wrap="square"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r>
              <a:rPr lang="zh-CN" altLang="en-US" sz="3200"/>
              <a:t>参考范文</a:t>
            </a:r>
            <a:r>
              <a:rPr lang="en-US" altLang="zh-CN" sz="3200"/>
              <a:t> Possible Version</a:t>
            </a:r>
            <a:endParaRPr lang="en-US" altLang="zh-CN" sz="3200"/>
          </a:p>
        </p:txBody>
      </p:sp>
      <p:sp>
        <p:nvSpPr>
          <p:cNvPr id="100" name="文本框 99"/>
          <p:cNvSpPr txBox="1"/>
          <p:nvPr/>
        </p:nvSpPr>
        <p:spPr>
          <a:xfrm>
            <a:off x="958850" y="1277620"/>
            <a:ext cx="10584180" cy="5262245"/>
          </a:xfrm>
          <a:prstGeom prst="rect">
            <a:avLst/>
          </a:prstGeom>
          <a:noFill/>
          <a:ln w="9525">
            <a:noFill/>
          </a:ln>
        </p:spPr>
        <p:txBody>
          <a:bodyPr wrap="square">
            <a:spAutoFit/>
          </a:bodyPr>
          <a:lstStyle/>
          <a:p>
            <a:pPr indent="266700" algn="l"/>
            <a:r>
              <a:rPr lang="en-US" sz="2800" b="1">
                <a:latin typeface="Times New Roman" panose="02020603050405020304" pitchFamily="18" charset="0"/>
                <a:ea typeface="宋体" panose="02010600030101010101" pitchFamily="2" charset="-122"/>
              </a:rPr>
              <a:t>                                                 Notice</a:t>
            </a:r>
            <a:endParaRPr lang="en-US" sz="2800" b="0">
              <a:latin typeface="Times New Roman" panose="02020603050405020304" pitchFamily="18" charset="0"/>
              <a:ea typeface="宋体" panose="02010600030101010101" pitchFamily="2" charset="-122"/>
            </a:endParaRPr>
          </a:p>
          <a:p>
            <a:pPr indent="266700" algn="l"/>
            <a:r>
              <a:rPr lang="en-US" sz="2800" b="0">
                <a:latin typeface="Times New Roman" panose="02020603050405020304" pitchFamily="18" charset="0"/>
                <a:ea typeface="宋体" panose="02010600030101010101" pitchFamily="2" charset="-122"/>
              </a:rPr>
              <a:t>      Our school’s English website will collect short videos and photographs of our campus for an online exhibition during the 80th anniversary of the school. The theme of the activity is discovering our beautiful campus.</a:t>
            </a:r>
            <a:endParaRPr lang="en-US" sz="2800" b="0">
              <a:latin typeface="Times New Roman" panose="02020603050405020304" pitchFamily="18" charset="0"/>
              <a:ea typeface="宋体" panose="02010600030101010101" pitchFamily="2" charset="-122"/>
            </a:endParaRPr>
          </a:p>
          <a:p>
            <a:pPr indent="266700" algn="l"/>
            <a:r>
              <a:rPr lang="en-US" sz="2800" b="0">
                <a:latin typeface="Times New Roman" panose="02020603050405020304" pitchFamily="18" charset="0"/>
                <a:ea typeface="宋体" panose="02010600030101010101" pitchFamily="2" charset="-122"/>
              </a:rPr>
              <a:t>      Your works can focus on wonderful landscapes or unforgettable moments. And the English description of each work should be no less than 100 words. There are three first prizes, five second prizes and ten third prizes in this activity. Please submit your works to our website no later than May 30, 2023.</a:t>
            </a:r>
            <a:endParaRPr lang="en-US" sz="2800" b="0">
              <a:latin typeface="Times New Roman" panose="02020603050405020304" pitchFamily="18" charset="0"/>
              <a:ea typeface="宋体" panose="02010600030101010101" pitchFamily="2" charset="-122"/>
            </a:endParaRPr>
          </a:p>
          <a:p>
            <a:pPr indent="266700" algn="l"/>
            <a:r>
              <a:rPr lang="en-US" sz="2800" b="0">
                <a:latin typeface="Times New Roman" panose="02020603050405020304" pitchFamily="18" charset="0"/>
                <a:ea typeface="宋体" panose="02010600030101010101" pitchFamily="2" charset="-122"/>
              </a:rPr>
              <a:t>      It’s a great chance to display your talent. Seize the chance!</a:t>
            </a:r>
            <a:endParaRPr lang="en-US" sz="2800" b="0" i="1">
              <a:latin typeface="Times New Roman" panose="02020603050405020304" pitchFamily="18" charset="0"/>
              <a:ea typeface="宋体" panose="02010600030101010101" pitchFamily="2" charset="-122"/>
            </a:endParaRPr>
          </a:p>
          <a:p>
            <a:pPr indent="266700" algn="l"/>
            <a:r>
              <a:rPr lang="en-US" sz="2800" b="0" i="1">
                <a:latin typeface="Times New Roman" panose="02020603050405020304" pitchFamily="18" charset="0"/>
                <a:ea typeface="宋体" panose="02010600030101010101" pitchFamily="2" charset="-122"/>
              </a:rPr>
              <a:t>                                                            The School’s English Website</a:t>
            </a:r>
            <a:endParaRPr lang="en-US" altLang="en-US" sz="2800" b="0" i="1">
              <a:latin typeface="Times New Roman" panose="02020603050405020304" pitchFamily="18" charset="0"/>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3200"/>
              <a:t>体裁迁移</a:t>
            </a:r>
            <a:r>
              <a:rPr lang="en-US" altLang="zh-CN" sz="3200"/>
              <a:t>2</a:t>
            </a:r>
            <a:r>
              <a:rPr lang="zh-CN" altLang="en-US" sz="3200"/>
              <a:t>：投稿</a:t>
            </a:r>
            <a:endParaRPr lang="en-US" altLang="zh-CN" sz="3200"/>
          </a:p>
        </p:txBody>
      </p:sp>
      <p:sp>
        <p:nvSpPr>
          <p:cNvPr id="5" name="文本框 4"/>
          <p:cNvSpPr txBox="1"/>
          <p:nvPr/>
        </p:nvSpPr>
        <p:spPr>
          <a:xfrm>
            <a:off x="577215" y="1167130"/>
            <a:ext cx="10139680" cy="4892675"/>
          </a:xfrm>
          <a:prstGeom prst="rect">
            <a:avLst/>
          </a:prstGeom>
          <a:noFill/>
        </p:spPr>
        <p:txBody>
          <a:bodyPr wrap="square" rtlCol="0" anchor="t">
            <a:spAutoFit/>
          </a:bodyPr>
          <a:lstStyle/>
          <a:p>
            <a:pPr algn="l">
              <a:buClrTx/>
              <a:buSzTx/>
              <a:buFontTx/>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假定你是某国际学校的学生李华，你校的视频制作俱乐部（Video Production Club）正在征集关于春节记忆的短视频以供展示. 请你给该活动的负责人Alan写封邮件并投稿，内容包括：</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1. 表明意图；</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2. 介绍作品；</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3. 表达期望。</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注意：</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1. 词数100左右；</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2. 可以适当增加细节，以使行文连贯。</a:t>
            </a:r>
            <a:endParaRPr lang="zh-CN" altLang="en-US" sz="2400">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参考词汇：八十周年校庆the 80th anniversary of the school</a:t>
            </a:r>
            <a:endParaRPr lang="zh-CN" altLang="en-US" sz="2400">
              <a:latin typeface="微软雅黑" panose="020B0503020204020204" charset="-122"/>
              <a:ea typeface="微软雅黑" panose="020B0503020204020204" charset="-122"/>
              <a:cs typeface="微软雅黑" panose="020B0503020204020204" charset="-122"/>
            </a:endParaRPr>
          </a:p>
          <a:p>
            <a:pPr algn="ctr">
              <a:buClrTx/>
              <a:buSzTx/>
              <a:buFontTx/>
            </a:pPr>
            <a:endParaRPr lang="zh-CN" altLang="en-US" sz="2400" b="1">
              <a:latin typeface="微软雅黑" panose="020B0503020204020204" charset="-122"/>
              <a:ea typeface="微软雅黑" panose="020B0503020204020204" charset="-122"/>
              <a:cs typeface="微软雅黑" panose="020B0503020204020204" charset="-122"/>
            </a:endParaRPr>
          </a:p>
          <a:p>
            <a:pPr algn="l">
              <a:buClrTx/>
              <a:buSzTx/>
              <a:buFontTx/>
            </a:pPr>
            <a:r>
              <a:rPr lang="zh-CN" altLang="en-US" sz="2400">
                <a:latin typeface="微软雅黑" panose="020B0503020204020204" charset="-122"/>
                <a:ea typeface="微软雅黑" panose="020B0503020204020204" charset="-122"/>
                <a:cs typeface="微软雅黑" panose="020B0503020204020204" charset="-122"/>
              </a:rPr>
              <a:t>________________________________________________________________________________________________________________________________________________</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1"/>
            </p:custDataLst>
          </p:nvPr>
        </p:nvSpPr>
        <p:spPr>
          <a:xfrm>
            <a:off x="796882" y="570234"/>
            <a:ext cx="10852237" cy="441964"/>
          </a:xfrm>
          <a:prstGeom prst="rect">
            <a:avLst/>
          </a:prstGeom>
        </p:spPr>
        <p:txBody>
          <a:bodyPr vert="horz" wrap="square"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r>
              <a:rPr lang="zh-CN" altLang="en-US" sz="3200"/>
              <a:t>参考范文</a:t>
            </a:r>
            <a:r>
              <a:rPr lang="en-US" altLang="zh-CN" sz="3200"/>
              <a:t> Possible Version</a:t>
            </a:r>
            <a:endParaRPr lang="en-US" altLang="zh-CN" sz="3200"/>
          </a:p>
        </p:txBody>
      </p:sp>
      <p:sp>
        <p:nvSpPr>
          <p:cNvPr id="100" name="文本框 99"/>
          <p:cNvSpPr txBox="1"/>
          <p:nvPr/>
        </p:nvSpPr>
        <p:spPr>
          <a:xfrm>
            <a:off x="958850" y="1277620"/>
            <a:ext cx="10584180" cy="5262245"/>
          </a:xfrm>
          <a:prstGeom prst="rect">
            <a:avLst/>
          </a:prstGeom>
          <a:noFill/>
          <a:ln w="9525">
            <a:noFill/>
          </a:ln>
        </p:spPr>
        <p:txBody>
          <a:bodyPr wrap="square">
            <a:spAutoFit/>
          </a:bodyPr>
          <a:lstStyle/>
          <a:p>
            <a:pPr indent="266700" algn="l"/>
            <a:r>
              <a:rPr lang="en-US" sz="2400">
                <a:latin typeface="Times New Roman" panose="02020603050405020304" pitchFamily="18" charset="0"/>
                <a:ea typeface="宋体" panose="02010600030101010101" pitchFamily="2" charset="-122"/>
              </a:rPr>
              <a:t>Dear Alan,</a:t>
            </a:r>
            <a:endParaRPr lang="en-US" sz="2400">
              <a:latin typeface="Times New Roman" panose="02020603050405020304" pitchFamily="18" charset="0"/>
              <a:ea typeface="宋体" panose="02010600030101010101" pitchFamily="2" charset="-122"/>
            </a:endParaRPr>
          </a:p>
          <a:p>
            <a:pPr indent="266700" algn="l"/>
            <a:r>
              <a:rPr lang="en-US" sz="2400">
                <a:latin typeface="Times New Roman" panose="02020603050405020304" pitchFamily="18" charset="0"/>
                <a:ea typeface="宋体" panose="02010600030101010101" pitchFamily="2" charset="-122"/>
              </a:rPr>
              <a:t>I'm Li Hua, a senior 3 student. Learning that your club is </a:t>
            </a:r>
            <a:r>
              <a:rPr lang="en-US" sz="2400" b="1">
                <a:latin typeface="Times New Roman" panose="02020603050405020304" pitchFamily="18" charset="0"/>
                <a:ea typeface="宋体" panose="02010600030101010101" pitchFamily="2" charset="-122"/>
              </a:rPr>
              <a:t>collecting</a:t>
            </a:r>
            <a:r>
              <a:rPr lang="en-US" sz="2400">
                <a:latin typeface="Times New Roman" panose="02020603050405020304" pitchFamily="18" charset="0"/>
                <a:ea typeface="宋体" panose="02010600030101010101" pitchFamily="2" charset="-122"/>
              </a:rPr>
              <a:t> short videos about memories of the Spring Festival for show, I'm writing to </a:t>
            </a:r>
            <a:r>
              <a:rPr lang="en-US" sz="2400" b="1">
                <a:latin typeface="Times New Roman" panose="02020603050405020304" pitchFamily="18" charset="0"/>
                <a:ea typeface="宋体" panose="02010600030101010101" pitchFamily="2" charset="-122"/>
              </a:rPr>
              <a:t>submit</a:t>
            </a:r>
            <a:r>
              <a:rPr lang="en-US" sz="2400">
                <a:latin typeface="Times New Roman" panose="02020603050405020304" pitchFamily="18" charset="0"/>
                <a:ea typeface="宋体" panose="02010600030101010101" pitchFamily="2" charset="-122"/>
              </a:rPr>
              <a:t> a relevant short video made by myself.</a:t>
            </a:r>
            <a:endParaRPr lang="en-US" sz="2400">
              <a:latin typeface="Times New Roman" panose="02020603050405020304" pitchFamily="18" charset="0"/>
              <a:ea typeface="宋体" panose="02010600030101010101" pitchFamily="2" charset="-122"/>
            </a:endParaRPr>
          </a:p>
          <a:p>
            <a:pPr indent="266700" algn="l"/>
            <a:r>
              <a:rPr lang="en-US" sz="2400">
                <a:latin typeface="Times New Roman" panose="02020603050405020304" pitchFamily="18" charset="0"/>
                <a:ea typeface="宋体" panose="02010600030101010101" pitchFamily="2" charset="-122"/>
              </a:rPr>
              <a:t>The </a:t>
            </a:r>
            <a:r>
              <a:rPr lang="en-US" sz="2400" b="1">
                <a:latin typeface="Times New Roman" panose="02020603050405020304" pitchFamily="18" charset="0"/>
                <a:ea typeface="宋体" panose="02010600030101010101" pitchFamily="2" charset="-122"/>
              </a:rPr>
              <a:t>3-minute-long reunion-themed</a:t>
            </a:r>
            <a:r>
              <a:rPr lang="en-US" sz="2400">
                <a:latin typeface="Times New Roman" panose="02020603050405020304" pitchFamily="18" charset="0"/>
                <a:ea typeface="宋体" panose="02010600030101010101" pitchFamily="2" charset="-122"/>
              </a:rPr>
              <a:t> video, which is attached below, shows several sweet moments at the Spring Festival when all my family members were spending the traditional festival together. Among them, my favorite moment is when my grandfather watched all the other family members making jiaozi and smiled. For most Chinese people like me, </a:t>
            </a:r>
            <a:r>
              <a:rPr lang="en-US" sz="2400" b="1">
                <a:latin typeface="Times New Roman" panose="02020603050405020304" pitchFamily="18" charset="0"/>
                <a:ea typeface="宋体" panose="02010600030101010101" pitchFamily="2" charset="-122"/>
              </a:rPr>
              <a:t>family reunion is the sweetest memory</a:t>
            </a:r>
            <a:r>
              <a:rPr lang="en-US" sz="2400">
                <a:latin typeface="Times New Roman" panose="02020603050405020304" pitchFamily="18" charset="0"/>
                <a:ea typeface="宋体" panose="02010600030101010101" pitchFamily="2" charset="-122"/>
              </a:rPr>
              <a:t> of the festival.</a:t>
            </a:r>
            <a:endParaRPr lang="en-US" sz="2400">
              <a:latin typeface="Times New Roman" panose="02020603050405020304" pitchFamily="18" charset="0"/>
              <a:ea typeface="宋体" panose="02010600030101010101" pitchFamily="2" charset="-122"/>
            </a:endParaRPr>
          </a:p>
          <a:p>
            <a:pPr indent="266700" algn="l"/>
            <a:r>
              <a:rPr lang="en-US" sz="2400">
                <a:latin typeface="Times New Roman" panose="02020603050405020304" pitchFamily="18" charset="0"/>
                <a:ea typeface="宋体" panose="02010600030101010101" pitchFamily="2" charset="-122"/>
              </a:rPr>
              <a:t>I hope my short video can </a:t>
            </a:r>
            <a:r>
              <a:rPr lang="en-US" sz="2400" b="1">
                <a:latin typeface="Times New Roman" panose="02020603050405020304" pitchFamily="18" charset="0"/>
                <a:ea typeface="宋体" panose="02010600030101010101" pitchFamily="2" charset="-122"/>
              </a:rPr>
              <a:t>be selected to spread love and warmth</a:t>
            </a:r>
            <a:r>
              <a:rPr lang="en-US" sz="2400">
                <a:latin typeface="Times New Roman" panose="02020603050405020304" pitchFamily="18" charset="0"/>
                <a:ea typeface="宋体" panose="02010600030101010101" pitchFamily="2" charset="-122"/>
              </a:rPr>
              <a:t>. I'm looking forward to your reply.</a:t>
            </a:r>
            <a:endParaRPr lang="en-US" sz="2400">
              <a:latin typeface="Times New Roman" panose="02020603050405020304" pitchFamily="18" charset="0"/>
              <a:ea typeface="宋体" panose="02010600030101010101" pitchFamily="2" charset="-122"/>
            </a:endParaRPr>
          </a:p>
          <a:p>
            <a:pPr indent="266700" algn="r"/>
            <a:r>
              <a:rPr lang="en-US" sz="2400">
                <a:latin typeface="Times New Roman" panose="02020603050405020304" pitchFamily="18" charset="0"/>
                <a:ea typeface="宋体" panose="02010600030101010101" pitchFamily="2" charset="-122"/>
              </a:rPr>
              <a:t>Yours sincerely,</a:t>
            </a:r>
            <a:endParaRPr lang="en-US" sz="2400">
              <a:latin typeface="Times New Roman" panose="02020603050405020304" pitchFamily="18" charset="0"/>
              <a:ea typeface="宋体" panose="02010600030101010101" pitchFamily="2" charset="-122"/>
            </a:endParaRPr>
          </a:p>
          <a:p>
            <a:pPr indent="266700" algn="r"/>
            <a:r>
              <a:rPr lang="en-US" sz="2400">
                <a:latin typeface="Times New Roman" panose="02020603050405020304" pitchFamily="18" charset="0"/>
                <a:ea typeface="宋体" panose="02010600030101010101" pitchFamily="2" charset="-122"/>
              </a:rPr>
              <a:t>Li Hua</a:t>
            </a:r>
            <a:endParaRPr lang="en-US" sz="2400">
              <a:latin typeface="Times New Roman" panose="02020603050405020304" pitchFamily="18" charset="0"/>
              <a:ea typeface="宋体" panose="02010600030101010101" pitchFamily="2"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1"/>
            <p:custDataLst>
              <p:tags r:id="rId1"/>
            </p:custDataLst>
          </p:nvPr>
        </p:nvSpPr>
        <p:spPr>
          <a:xfrm>
            <a:off x="1335404" y="1328737"/>
            <a:ext cx="4737735" cy="2089150"/>
          </a:xfrm>
        </p:spPr>
        <p:txBody>
          <a:bodyPr/>
          <a:lstStyle/>
          <a:p>
            <a:r>
              <a:rPr>
                <a:solidFill>
                  <a:schemeClr val="accent1"/>
                </a:solidFill>
              </a:rPr>
              <a:t>谢谢观看</a:t>
            </a:r>
            <a:endParaRPr>
              <a:solidFill>
                <a:schemeClr val="accent1"/>
              </a:solidFill>
            </a:endParaRPr>
          </a:p>
        </p:txBody>
      </p:sp>
      <p:sp>
        <p:nvSpPr>
          <p:cNvPr id="7" name="文本占位符 6"/>
          <p:cNvSpPr>
            <a:spLocks noGrp="1"/>
          </p:cNvSpPr>
          <p:nvPr>
            <p:ph type="body" idx="2"/>
            <p:custDataLst>
              <p:tags r:id="rId2"/>
            </p:custDataLst>
          </p:nvPr>
        </p:nvSpPr>
        <p:spPr>
          <a:xfrm>
            <a:off x="1247139" y="3417887"/>
            <a:ext cx="4737735" cy="603250"/>
          </a:xfrm>
        </p:spPr>
        <p:txBody>
          <a:bodyPr/>
          <a:lstStyle/>
          <a:p>
            <a:r>
              <a:rPr lang="zh-CN" altLang="en-US">
                <a:solidFill>
                  <a:schemeClr val="dk1">
                    <a:lumMod val="85000"/>
                    <a:lumOff val="15000"/>
                  </a:schemeClr>
                </a:solidFill>
                <a:ea typeface="汉仪中黑 简" panose="00020600040101010101" charset="-122"/>
                <a:cs typeface="汉仪中黑 简" panose="00020600040101010101" charset="-122"/>
              </a:rPr>
              <a:t>THANK FOR YOU WATCHING</a:t>
            </a:r>
            <a:endParaRPr lang="zh-CN" altLang="en-US">
              <a:solidFill>
                <a:schemeClr val="dk1">
                  <a:lumMod val="85000"/>
                  <a:lumOff val="15000"/>
                </a:schemeClr>
              </a:solidFill>
              <a:ea typeface="汉仪中黑 简" panose="00020600040101010101" charset="-122"/>
              <a:cs typeface="汉仪中黑 简" panose="00020600040101010101" charset="-122"/>
            </a:endParaRPr>
          </a:p>
        </p:txBody>
      </p:sp>
      <p:sp>
        <p:nvSpPr>
          <p:cNvPr id="8" name="文本占位符 7"/>
          <p:cNvSpPr>
            <a:spLocks noGrp="1"/>
          </p:cNvSpPr>
          <p:nvPr>
            <p:ph type="body" idx="3"/>
            <p:custDataLst>
              <p:tags r:id="rId3"/>
            </p:custDataLst>
          </p:nvPr>
        </p:nvSpPr>
        <p:spPr>
          <a:xfrm>
            <a:off x="2226944" y="3977322"/>
            <a:ext cx="2186305" cy="410210"/>
          </a:xfrm>
        </p:spPr>
        <p:txBody>
          <a:bodyPr/>
          <a:lstStyle/>
          <a:p>
            <a:pPr algn="ctr"/>
            <a:r>
              <a:rPr lang="en-US" altLang="zh-CN">
                <a:solidFill>
                  <a:schemeClr val="accent1"/>
                </a:solidFill>
                <a:ea typeface="汉仪中黑 简" panose="00020600040101010101" charset="-122"/>
              </a:rPr>
              <a:t>By </a:t>
            </a:r>
            <a:r>
              <a:rPr lang="zh-CN" altLang="en-US">
                <a:solidFill>
                  <a:schemeClr val="accent1"/>
                </a:solidFill>
                <a:ea typeface="汉仪中黑 简" panose="00020600040101010101" charset="-122"/>
              </a:rPr>
              <a:t>郭烨辉</a:t>
            </a:r>
            <a:endParaRPr lang="zh-CN" altLang="en-US">
              <a:solidFill>
                <a:schemeClr val="accent1"/>
              </a:solidFill>
              <a:ea typeface="汉仪中黑 简" panose="00020600040101010101"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p:cNvSpPr/>
          <p:nvPr>
            <p:custDataLst>
              <p:tags r:id="rId1"/>
            </p:custDataLst>
          </p:nvPr>
        </p:nvSpPr>
        <p:spPr>
          <a:xfrm>
            <a:off x="1373547" y="1324480"/>
            <a:ext cx="1027088" cy="4239569"/>
          </a:xfrm>
          <a:custGeom>
            <a:avLst/>
            <a:gdLst/>
            <a:ahLst/>
            <a:cxnLst/>
            <a:rect l="l" t="t" r="r" b="b"/>
            <a:pathLst>
              <a:path w="754428" h="4239569">
                <a:moveTo>
                  <a:pt x="510583" y="3594623"/>
                </a:moveTo>
                <a:cubicBezTo>
                  <a:pt x="589874" y="3614860"/>
                  <a:pt x="650338" y="3651271"/>
                  <a:pt x="691974" y="3703856"/>
                </a:cubicBezTo>
                <a:cubicBezTo>
                  <a:pt x="733610" y="3756440"/>
                  <a:pt x="754428" y="3820719"/>
                  <a:pt x="754428" y="3896693"/>
                </a:cubicBezTo>
                <a:cubicBezTo>
                  <a:pt x="754428" y="3975321"/>
                  <a:pt x="738421" y="4039268"/>
                  <a:pt x="706406" y="4088535"/>
                </a:cubicBezTo>
                <a:cubicBezTo>
                  <a:pt x="674390" y="4137801"/>
                  <a:pt x="628027" y="4175290"/>
                  <a:pt x="567314" y="4201002"/>
                </a:cubicBezTo>
                <a:cubicBezTo>
                  <a:pt x="506601" y="4226714"/>
                  <a:pt x="441410" y="4239569"/>
                  <a:pt x="371740" y="4239569"/>
                </a:cubicBezTo>
                <a:cubicBezTo>
                  <a:pt x="295766" y="4239569"/>
                  <a:pt x="229497" y="4225055"/>
                  <a:pt x="172931" y="4196026"/>
                </a:cubicBezTo>
                <a:cubicBezTo>
                  <a:pt x="116366" y="4166996"/>
                  <a:pt x="73402" y="4125692"/>
                  <a:pt x="44041" y="4072112"/>
                </a:cubicBezTo>
                <a:cubicBezTo>
                  <a:pt x="14680" y="4018533"/>
                  <a:pt x="0" y="3959562"/>
                  <a:pt x="0" y="3895200"/>
                </a:cubicBezTo>
                <a:cubicBezTo>
                  <a:pt x="0" y="3822212"/>
                  <a:pt x="18579" y="3760836"/>
                  <a:pt x="55736" y="3711071"/>
                </a:cubicBezTo>
                <a:cubicBezTo>
                  <a:pt x="92893" y="3661307"/>
                  <a:pt x="145146" y="3626638"/>
                  <a:pt x="212494" y="3607064"/>
                </a:cubicBezTo>
                <a:lnTo>
                  <a:pt x="234888" y="3702114"/>
                </a:lnTo>
                <a:cubicBezTo>
                  <a:pt x="181806" y="3719034"/>
                  <a:pt x="143155" y="3743584"/>
                  <a:pt x="118937" y="3775765"/>
                </a:cubicBezTo>
                <a:cubicBezTo>
                  <a:pt x="94718" y="3807946"/>
                  <a:pt x="82609" y="3848421"/>
                  <a:pt x="82609" y="3897190"/>
                </a:cubicBezTo>
                <a:cubicBezTo>
                  <a:pt x="82609" y="3953258"/>
                  <a:pt x="96045" y="4000120"/>
                  <a:pt x="122918" y="4037775"/>
                </a:cubicBezTo>
                <a:cubicBezTo>
                  <a:pt x="149791" y="4075430"/>
                  <a:pt x="185870" y="4101888"/>
                  <a:pt x="231155" y="4117149"/>
                </a:cubicBezTo>
                <a:cubicBezTo>
                  <a:pt x="276441" y="4132410"/>
                  <a:pt x="323137" y="4140041"/>
                  <a:pt x="371242" y="4140041"/>
                </a:cubicBezTo>
                <a:cubicBezTo>
                  <a:pt x="433282" y="4140041"/>
                  <a:pt x="487442" y="4131000"/>
                  <a:pt x="533723" y="4112919"/>
                </a:cubicBezTo>
                <a:cubicBezTo>
                  <a:pt x="580004" y="4094838"/>
                  <a:pt x="614590" y="4066721"/>
                  <a:pt x="637482" y="4028568"/>
                </a:cubicBezTo>
                <a:cubicBezTo>
                  <a:pt x="660373" y="3990416"/>
                  <a:pt x="671819" y="3949111"/>
                  <a:pt x="671819" y="3904655"/>
                </a:cubicBezTo>
                <a:cubicBezTo>
                  <a:pt x="671819" y="3850578"/>
                  <a:pt x="656226" y="3804794"/>
                  <a:pt x="625041" y="3767305"/>
                </a:cubicBezTo>
                <a:cubicBezTo>
                  <a:pt x="593855" y="3729816"/>
                  <a:pt x="547574" y="3704436"/>
                  <a:pt x="486198" y="3691166"/>
                </a:cubicBezTo>
                <a:close/>
                <a:moveTo>
                  <a:pt x="474752" y="3119973"/>
                </a:moveTo>
                <a:cubicBezTo>
                  <a:pt x="409395" y="3119973"/>
                  <a:pt x="359879" y="3134819"/>
                  <a:pt x="326205" y="3164512"/>
                </a:cubicBezTo>
                <a:cubicBezTo>
                  <a:pt x="292532" y="3194205"/>
                  <a:pt x="275695" y="3231113"/>
                  <a:pt x="275695" y="3275238"/>
                </a:cubicBezTo>
                <a:cubicBezTo>
                  <a:pt x="275695" y="3320026"/>
                  <a:pt x="292449" y="3357183"/>
                  <a:pt x="325957" y="3386710"/>
                </a:cubicBezTo>
                <a:cubicBezTo>
                  <a:pt x="359465" y="3416237"/>
                  <a:pt x="410059" y="3431000"/>
                  <a:pt x="477738" y="3431000"/>
                </a:cubicBezTo>
                <a:cubicBezTo>
                  <a:pt x="545418" y="3431000"/>
                  <a:pt x="596094" y="3416237"/>
                  <a:pt x="629768" y="3386710"/>
                </a:cubicBezTo>
                <a:cubicBezTo>
                  <a:pt x="663442" y="3357183"/>
                  <a:pt x="680279" y="3320026"/>
                  <a:pt x="680279" y="3275238"/>
                </a:cubicBezTo>
                <a:cubicBezTo>
                  <a:pt x="680279" y="3230781"/>
                  <a:pt x="663359" y="3193790"/>
                  <a:pt x="629520" y="3164263"/>
                </a:cubicBezTo>
                <a:cubicBezTo>
                  <a:pt x="595680" y="3134736"/>
                  <a:pt x="544091" y="3119973"/>
                  <a:pt x="474752" y="3119973"/>
                </a:cubicBezTo>
                <a:close/>
                <a:moveTo>
                  <a:pt x="470273" y="3027908"/>
                </a:moveTo>
                <a:cubicBezTo>
                  <a:pt x="538285" y="3027908"/>
                  <a:pt x="591782" y="3038110"/>
                  <a:pt x="630764" y="3058514"/>
                </a:cubicBezTo>
                <a:cubicBezTo>
                  <a:pt x="669746" y="3078917"/>
                  <a:pt x="700019" y="3108610"/>
                  <a:pt x="721584" y="3147592"/>
                </a:cubicBezTo>
                <a:cubicBezTo>
                  <a:pt x="743148" y="3186574"/>
                  <a:pt x="753931" y="3229123"/>
                  <a:pt x="753931" y="3275238"/>
                </a:cubicBezTo>
                <a:cubicBezTo>
                  <a:pt x="753931" y="3349221"/>
                  <a:pt x="730210" y="3409021"/>
                  <a:pt x="682767" y="3454638"/>
                </a:cubicBezTo>
                <a:cubicBezTo>
                  <a:pt x="635325" y="3500256"/>
                  <a:pt x="566982" y="3523064"/>
                  <a:pt x="477738" y="3523064"/>
                </a:cubicBezTo>
                <a:cubicBezTo>
                  <a:pt x="379868" y="3523064"/>
                  <a:pt x="307378" y="3495860"/>
                  <a:pt x="260268" y="3441451"/>
                </a:cubicBezTo>
                <a:cubicBezTo>
                  <a:pt x="221120" y="3395999"/>
                  <a:pt x="201546" y="3340595"/>
                  <a:pt x="201546" y="3275238"/>
                </a:cubicBezTo>
                <a:cubicBezTo>
                  <a:pt x="201546" y="3202582"/>
                  <a:pt x="225350" y="3143196"/>
                  <a:pt x="272958" y="3097081"/>
                </a:cubicBezTo>
                <a:cubicBezTo>
                  <a:pt x="320566" y="3050966"/>
                  <a:pt x="386337" y="3027908"/>
                  <a:pt x="470273" y="3027908"/>
                </a:cubicBezTo>
                <a:close/>
                <a:moveTo>
                  <a:pt x="417026" y="2488755"/>
                </a:moveTo>
                <a:lnTo>
                  <a:pt x="741987" y="2488755"/>
                </a:lnTo>
                <a:lnTo>
                  <a:pt x="741987" y="2578331"/>
                </a:lnTo>
                <a:lnTo>
                  <a:pt x="420509" y="2578331"/>
                </a:lnTo>
                <a:cubicBezTo>
                  <a:pt x="384015" y="2578331"/>
                  <a:pt x="356728" y="2581815"/>
                  <a:pt x="338647" y="2588782"/>
                </a:cubicBezTo>
                <a:cubicBezTo>
                  <a:pt x="320566" y="2595749"/>
                  <a:pt x="306134" y="2608107"/>
                  <a:pt x="295352" y="2625856"/>
                </a:cubicBezTo>
                <a:cubicBezTo>
                  <a:pt x="284569" y="2643606"/>
                  <a:pt x="279178" y="2664424"/>
                  <a:pt x="279178" y="2688311"/>
                </a:cubicBezTo>
                <a:cubicBezTo>
                  <a:pt x="279178" y="2726463"/>
                  <a:pt x="291287" y="2759391"/>
                  <a:pt x="315506" y="2787093"/>
                </a:cubicBezTo>
                <a:cubicBezTo>
                  <a:pt x="339725" y="2814795"/>
                  <a:pt x="385674" y="2828646"/>
                  <a:pt x="453353" y="2828646"/>
                </a:cubicBezTo>
                <a:lnTo>
                  <a:pt x="741987" y="2828646"/>
                </a:lnTo>
                <a:lnTo>
                  <a:pt x="741987" y="2918222"/>
                </a:lnTo>
                <a:lnTo>
                  <a:pt x="213489" y="2918222"/>
                </a:lnTo>
                <a:lnTo>
                  <a:pt x="213489" y="2837604"/>
                </a:lnTo>
                <a:lnTo>
                  <a:pt x="288633" y="2837604"/>
                </a:lnTo>
                <a:cubicBezTo>
                  <a:pt x="230575" y="2798788"/>
                  <a:pt x="201546" y="2742720"/>
                  <a:pt x="201546" y="2669400"/>
                </a:cubicBezTo>
                <a:cubicBezTo>
                  <a:pt x="201546" y="2637551"/>
                  <a:pt x="207269" y="2608273"/>
                  <a:pt x="218714" y="2581566"/>
                </a:cubicBezTo>
                <a:cubicBezTo>
                  <a:pt x="230160" y="2554859"/>
                  <a:pt x="245172" y="2534870"/>
                  <a:pt x="263751" y="2521600"/>
                </a:cubicBezTo>
                <a:cubicBezTo>
                  <a:pt x="282330" y="2508329"/>
                  <a:pt x="304392" y="2499040"/>
                  <a:pt x="329938" y="2493732"/>
                </a:cubicBezTo>
                <a:cubicBezTo>
                  <a:pt x="346526" y="2490414"/>
                  <a:pt x="375555" y="2488755"/>
                  <a:pt x="417026" y="2488755"/>
                </a:cubicBezTo>
                <a:close/>
                <a:moveTo>
                  <a:pt x="740992" y="2138209"/>
                </a:moveTo>
                <a:cubicBezTo>
                  <a:pt x="746300" y="2163423"/>
                  <a:pt x="748954" y="2185983"/>
                  <a:pt x="748954" y="2205889"/>
                </a:cubicBezTo>
                <a:cubicBezTo>
                  <a:pt x="748954" y="2238402"/>
                  <a:pt x="743812" y="2263616"/>
                  <a:pt x="733527" y="2281531"/>
                </a:cubicBezTo>
                <a:cubicBezTo>
                  <a:pt x="723243" y="2299446"/>
                  <a:pt x="709723" y="2312053"/>
                  <a:pt x="692969" y="2319352"/>
                </a:cubicBezTo>
                <a:cubicBezTo>
                  <a:pt x="676215" y="2326651"/>
                  <a:pt x="640965" y="2330300"/>
                  <a:pt x="587220" y="2330300"/>
                </a:cubicBezTo>
                <a:lnTo>
                  <a:pt x="283159" y="2330300"/>
                </a:lnTo>
                <a:lnTo>
                  <a:pt x="283159" y="2395989"/>
                </a:lnTo>
                <a:lnTo>
                  <a:pt x="213489" y="2395989"/>
                </a:lnTo>
                <a:lnTo>
                  <a:pt x="213489" y="2330300"/>
                </a:lnTo>
                <a:lnTo>
                  <a:pt x="82609" y="2330300"/>
                </a:lnTo>
                <a:lnTo>
                  <a:pt x="28863" y="2241222"/>
                </a:lnTo>
                <a:lnTo>
                  <a:pt x="213489" y="2241222"/>
                </a:lnTo>
                <a:lnTo>
                  <a:pt x="213489" y="2151148"/>
                </a:lnTo>
                <a:lnTo>
                  <a:pt x="283159" y="2151148"/>
                </a:lnTo>
                <a:lnTo>
                  <a:pt x="283159" y="2241222"/>
                </a:lnTo>
                <a:lnTo>
                  <a:pt x="592196" y="2241222"/>
                </a:lnTo>
                <a:cubicBezTo>
                  <a:pt x="617742" y="2241222"/>
                  <a:pt x="634164" y="2239646"/>
                  <a:pt x="641463" y="2236494"/>
                </a:cubicBezTo>
                <a:cubicBezTo>
                  <a:pt x="648762" y="2233342"/>
                  <a:pt x="654568" y="2228200"/>
                  <a:pt x="658881" y="2221067"/>
                </a:cubicBezTo>
                <a:cubicBezTo>
                  <a:pt x="663193" y="2213934"/>
                  <a:pt x="665350" y="2203732"/>
                  <a:pt x="665350" y="2190462"/>
                </a:cubicBezTo>
                <a:cubicBezTo>
                  <a:pt x="665350" y="2180509"/>
                  <a:pt x="664189" y="2167404"/>
                  <a:pt x="661866" y="2151148"/>
                </a:cubicBezTo>
                <a:close/>
                <a:moveTo>
                  <a:pt x="426978" y="1698190"/>
                </a:moveTo>
                <a:cubicBezTo>
                  <a:pt x="382522" y="1702171"/>
                  <a:pt x="349180" y="1713451"/>
                  <a:pt x="326952" y="1732029"/>
                </a:cubicBezTo>
                <a:cubicBezTo>
                  <a:pt x="292449" y="1760561"/>
                  <a:pt x="275197" y="1797552"/>
                  <a:pt x="275197" y="1843004"/>
                </a:cubicBezTo>
                <a:cubicBezTo>
                  <a:pt x="275197" y="1884143"/>
                  <a:pt x="288965" y="1918729"/>
                  <a:pt x="316501" y="1946763"/>
                </a:cubicBezTo>
                <a:cubicBezTo>
                  <a:pt x="344038" y="1974797"/>
                  <a:pt x="380863" y="1990307"/>
                  <a:pt x="426978" y="1993293"/>
                </a:cubicBezTo>
                <a:close/>
                <a:moveTo>
                  <a:pt x="476743" y="1603637"/>
                </a:moveTo>
                <a:cubicBezTo>
                  <a:pt x="482051" y="1603637"/>
                  <a:pt x="490013" y="1603803"/>
                  <a:pt x="500630" y="1604135"/>
                </a:cubicBezTo>
                <a:lnTo>
                  <a:pt x="500630" y="1998269"/>
                </a:lnTo>
                <a:cubicBezTo>
                  <a:pt x="558688" y="1994951"/>
                  <a:pt x="603144" y="1978529"/>
                  <a:pt x="633998" y="1949003"/>
                </a:cubicBezTo>
                <a:cubicBezTo>
                  <a:pt x="664852" y="1919476"/>
                  <a:pt x="680279" y="1882650"/>
                  <a:pt x="680279" y="1838525"/>
                </a:cubicBezTo>
                <a:cubicBezTo>
                  <a:pt x="680279" y="1805681"/>
                  <a:pt x="671653" y="1777647"/>
                  <a:pt x="654402" y="1754423"/>
                </a:cubicBezTo>
                <a:cubicBezTo>
                  <a:pt x="637150" y="1731200"/>
                  <a:pt x="609614" y="1712787"/>
                  <a:pt x="571793" y="1699185"/>
                </a:cubicBezTo>
                <a:lnTo>
                  <a:pt x="583239" y="1606623"/>
                </a:lnTo>
                <a:cubicBezTo>
                  <a:pt x="637316" y="1621221"/>
                  <a:pt x="679284" y="1648259"/>
                  <a:pt x="709143" y="1687739"/>
                </a:cubicBezTo>
                <a:cubicBezTo>
                  <a:pt x="739001" y="1727219"/>
                  <a:pt x="753931" y="1777647"/>
                  <a:pt x="753931" y="1839023"/>
                </a:cubicBezTo>
                <a:cubicBezTo>
                  <a:pt x="753931" y="1916324"/>
                  <a:pt x="730127" y="1977617"/>
                  <a:pt x="682519" y="2022903"/>
                </a:cubicBezTo>
                <a:cubicBezTo>
                  <a:pt x="634911" y="2068188"/>
                  <a:pt x="568143" y="2090831"/>
                  <a:pt x="482217" y="2090831"/>
                </a:cubicBezTo>
                <a:cubicBezTo>
                  <a:pt x="393304" y="2090831"/>
                  <a:pt x="324298" y="2067939"/>
                  <a:pt x="275197" y="2022156"/>
                </a:cubicBezTo>
                <a:cubicBezTo>
                  <a:pt x="226096" y="1976373"/>
                  <a:pt x="201546" y="1916987"/>
                  <a:pt x="201546" y="1843999"/>
                </a:cubicBezTo>
                <a:cubicBezTo>
                  <a:pt x="201546" y="1773334"/>
                  <a:pt x="225599" y="1715607"/>
                  <a:pt x="273704" y="1670819"/>
                </a:cubicBezTo>
                <a:cubicBezTo>
                  <a:pt x="321810" y="1626031"/>
                  <a:pt x="389489" y="1603637"/>
                  <a:pt x="476743" y="1603637"/>
                </a:cubicBezTo>
                <a:close/>
                <a:moveTo>
                  <a:pt x="417026" y="1060005"/>
                </a:moveTo>
                <a:lnTo>
                  <a:pt x="741987" y="1060005"/>
                </a:lnTo>
                <a:lnTo>
                  <a:pt x="741987" y="1149581"/>
                </a:lnTo>
                <a:lnTo>
                  <a:pt x="420509" y="1149581"/>
                </a:lnTo>
                <a:cubicBezTo>
                  <a:pt x="384015" y="1149581"/>
                  <a:pt x="356728" y="1153065"/>
                  <a:pt x="338647" y="1160032"/>
                </a:cubicBezTo>
                <a:cubicBezTo>
                  <a:pt x="320566" y="1166999"/>
                  <a:pt x="306134" y="1179357"/>
                  <a:pt x="295352" y="1197106"/>
                </a:cubicBezTo>
                <a:cubicBezTo>
                  <a:pt x="284569" y="1214855"/>
                  <a:pt x="279178" y="1235674"/>
                  <a:pt x="279178" y="1259561"/>
                </a:cubicBezTo>
                <a:cubicBezTo>
                  <a:pt x="279178" y="1297713"/>
                  <a:pt x="291287" y="1330641"/>
                  <a:pt x="315506" y="1358343"/>
                </a:cubicBezTo>
                <a:cubicBezTo>
                  <a:pt x="339725" y="1386045"/>
                  <a:pt x="385674" y="1399896"/>
                  <a:pt x="453353" y="1399896"/>
                </a:cubicBezTo>
                <a:lnTo>
                  <a:pt x="741987" y="1399896"/>
                </a:lnTo>
                <a:lnTo>
                  <a:pt x="741987" y="1489472"/>
                </a:lnTo>
                <a:lnTo>
                  <a:pt x="213489" y="1489472"/>
                </a:lnTo>
                <a:lnTo>
                  <a:pt x="213489" y="1408854"/>
                </a:lnTo>
                <a:lnTo>
                  <a:pt x="288633" y="1408854"/>
                </a:lnTo>
                <a:cubicBezTo>
                  <a:pt x="230575" y="1370038"/>
                  <a:pt x="201546" y="1313970"/>
                  <a:pt x="201546" y="1240650"/>
                </a:cubicBezTo>
                <a:cubicBezTo>
                  <a:pt x="201546" y="1208801"/>
                  <a:pt x="207269" y="1179523"/>
                  <a:pt x="218714" y="1152816"/>
                </a:cubicBezTo>
                <a:cubicBezTo>
                  <a:pt x="230160" y="1126109"/>
                  <a:pt x="245172" y="1106120"/>
                  <a:pt x="263751" y="1092850"/>
                </a:cubicBezTo>
                <a:cubicBezTo>
                  <a:pt x="282330" y="1079579"/>
                  <a:pt x="304392" y="1070290"/>
                  <a:pt x="329938" y="1064982"/>
                </a:cubicBezTo>
                <a:cubicBezTo>
                  <a:pt x="346526" y="1061664"/>
                  <a:pt x="375555" y="1060005"/>
                  <a:pt x="417026" y="1060005"/>
                </a:cubicBezTo>
                <a:close/>
                <a:moveTo>
                  <a:pt x="740992" y="709459"/>
                </a:moveTo>
                <a:cubicBezTo>
                  <a:pt x="746300" y="734673"/>
                  <a:pt x="748954" y="757233"/>
                  <a:pt x="748954" y="777139"/>
                </a:cubicBezTo>
                <a:cubicBezTo>
                  <a:pt x="748954" y="809652"/>
                  <a:pt x="743812" y="834866"/>
                  <a:pt x="733527" y="852781"/>
                </a:cubicBezTo>
                <a:cubicBezTo>
                  <a:pt x="723243" y="870696"/>
                  <a:pt x="709723" y="883303"/>
                  <a:pt x="692969" y="890602"/>
                </a:cubicBezTo>
                <a:cubicBezTo>
                  <a:pt x="676215" y="897901"/>
                  <a:pt x="640965" y="901550"/>
                  <a:pt x="587220" y="901550"/>
                </a:cubicBezTo>
                <a:lnTo>
                  <a:pt x="283159" y="901550"/>
                </a:lnTo>
                <a:lnTo>
                  <a:pt x="283159" y="967239"/>
                </a:lnTo>
                <a:lnTo>
                  <a:pt x="213489" y="967239"/>
                </a:lnTo>
                <a:lnTo>
                  <a:pt x="213489" y="901550"/>
                </a:lnTo>
                <a:lnTo>
                  <a:pt x="82609" y="901550"/>
                </a:lnTo>
                <a:lnTo>
                  <a:pt x="28863" y="812472"/>
                </a:lnTo>
                <a:lnTo>
                  <a:pt x="213489" y="812472"/>
                </a:lnTo>
                <a:lnTo>
                  <a:pt x="213489" y="722398"/>
                </a:lnTo>
                <a:lnTo>
                  <a:pt x="283159" y="722398"/>
                </a:lnTo>
                <a:lnTo>
                  <a:pt x="283159" y="812472"/>
                </a:lnTo>
                <a:lnTo>
                  <a:pt x="592196" y="812472"/>
                </a:lnTo>
                <a:cubicBezTo>
                  <a:pt x="617742" y="812472"/>
                  <a:pt x="634164" y="810896"/>
                  <a:pt x="641463" y="807744"/>
                </a:cubicBezTo>
                <a:cubicBezTo>
                  <a:pt x="648762" y="804592"/>
                  <a:pt x="654568" y="799450"/>
                  <a:pt x="658881" y="792317"/>
                </a:cubicBezTo>
                <a:cubicBezTo>
                  <a:pt x="663193" y="785184"/>
                  <a:pt x="665350" y="774983"/>
                  <a:pt x="665350" y="761712"/>
                </a:cubicBezTo>
                <a:cubicBezTo>
                  <a:pt x="665350" y="751759"/>
                  <a:pt x="664189" y="738655"/>
                  <a:pt x="661866" y="722398"/>
                </a:cubicBezTo>
                <a:close/>
                <a:moveTo>
                  <a:pt x="586722" y="229131"/>
                </a:moveTo>
                <a:cubicBezTo>
                  <a:pt x="616581" y="229131"/>
                  <a:pt x="644698" y="237839"/>
                  <a:pt x="671073" y="255257"/>
                </a:cubicBezTo>
                <a:cubicBezTo>
                  <a:pt x="697448" y="272674"/>
                  <a:pt x="717851" y="297805"/>
                  <a:pt x="732283" y="330650"/>
                </a:cubicBezTo>
                <a:cubicBezTo>
                  <a:pt x="746715" y="363494"/>
                  <a:pt x="753931" y="400652"/>
                  <a:pt x="753931" y="442122"/>
                </a:cubicBezTo>
                <a:cubicBezTo>
                  <a:pt x="753931" y="510797"/>
                  <a:pt x="739665" y="563133"/>
                  <a:pt x="711133" y="599129"/>
                </a:cubicBezTo>
                <a:cubicBezTo>
                  <a:pt x="682602" y="635125"/>
                  <a:pt x="640302" y="658100"/>
                  <a:pt x="584234" y="668053"/>
                </a:cubicBezTo>
                <a:lnTo>
                  <a:pt x="570300" y="579472"/>
                </a:lnTo>
                <a:cubicBezTo>
                  <a:pt x="605799" y="574495"/>
                  <a:pt x="633003" y="560645"/>
                  <a:pt x="651914" y="537919"/>
                </a:cubicBezTo>
                <a:cubicBezTo>
                  <a:pt x="670824" y="515193"/>
                  <a:pt x="680279" y="483427"/>
                  <a:pt x="680279" y="442620"/>
                </a:cubicBezTo>
                <a:cubicBezTo>
                  <a:pt x="680279" y="401481"/>
                  <a:pt x="671902" y="370959"/>
                  <a:pt x="655148" y="351053"/>
                </a:cubicBezTo>
                <a:cubicBezTo>
                  <a:pt x="638394" y="331148"/>
                  <a:pt x="618737" y="321195"/>
                  <a:pt x="596177" y="321195"/>
                </a:cubicBezTo>
                <a:cubicBezTo>
                  <a:pt x="575940" y="321195"/>
                  <a:pt x="560015" y="329987"/>
                  <a:pt x="548404" y="347570"/>
                </a:cubicBezTo>
                <a:cubicBezTo>
                  <a:pt x="540441" y="359845"/>
                  <a:pt x="530322" y="390367"/>
                  <a:pt x="518047" y="439136"/>
                </a:cubicBezTo>
                <a:cubicBezTo>
                  <a:pt x="501459" y="504825"/>
                  <a:pt x="487110" y="550360"/>
                  <a:pt x="475001" y="575740"/>
                </a:cubicBezTo>
                <a:cubicBezTo>
                  <a:pt x="462892" y="601119"/>
                  <a:pt x="446138" y="620362"/>
                  <a:pt x="424739" y="633466"/>
                </a:cubicBezTo>
                <a:cubicBezTo>
                  <a:pt x="403340" y="646571"/>
                  <a:pt x="379702" y="653123"/>
                  <a:pt x="353825" y="653123"/>
                </a:cubicBezTo>
                <a:cubicBezTo>
                  <a:pt x="330270" y="653123"/>
                  <a:pt x="308456" y="647732"/>
                  <a:pt x="288385" y="636950"/>
                </a:cubicBezTo>
                <a:cubicBezTo>
                  <a:pt x="268313" y="626168"/>
                  <a:pt x="251642" y="611487"/>
                  <a:pt x="238371" y="592908"/>
                </a:cubicBezTo>
                <a:cubicBezTo>
                  <a:pt x="228087" y="578974"/>
                  <a:pt x="219378" y="559981"/>
                  <a:pt x="212245" y="535928"/>
                </a:cubicBezTo>
                <a:cubicBezTo>
                  <a:pt x="205112" y="511875"/>
                  <a:pt x="201546" y="486081"/>
                  <a:pt x="201546" y="458544"/>
                </a:cubicBezTo>
                <a:cubicBezTo>
                  <a:pt x="201546" y="417074"/>
                  <a:pt x="207517" y="380663"/>
                  <a:pt x="219461" y="349312"/>
                </a:cubicBezTo>
                <a:cubicBezTo>
                  <a:pt x="231404" y="317960"/>
                  <a:pt x="247578" y="294820"/>
                  <a:pt x="267981" y="279890"/>
                </a:cubicBezTo>
                <a:cubicBezTo>
                  <a:pt x="288385" y="264961"/>
                  <a:pt x="315672" y="254676"/>
                  <a:pt x="349844" y="249036"/>
                </a:cubicBezTo>
                <a:lnTo>
                  <a:pt x="361787" y="336622"/>
                </a:lnTo>
                <a:cubicBezTo>
                  <a:pt x="334582" y="340603"/>
                  <a:pt x="313350" y="352132"/>
                  <a:pt x="298089" y="371208"/>
                </a:cubicBezTo>
                <a:cubicBezTo>
                  <a:pt x="282827" y="390284"/>
                  <a:pt x="275197" y="417240"/>
                  <a:pt x="275197" y="452075"/>
                </a:cubicBezTo>
                <a:cubicBezTo>
                  <a:pt x="275197" y="493213"/>
                  <a:pt x="281998" y="522575"/>
                  <a:pt x="295600" y="540158"/>
                </a:cubicBezTo>
                <a:cubicBezTo>
                  <a:pt x="309203" y="557742"/>
                  <a:pt x="325127" y="566533"/>
                  <a:pt x="343374" y="566533"/>
                </a:cubicBezTo>
                <a:cubicBezTo>
                  <a:pt x="354986" y="566533"/>
                  <a:pt x="365436" y="562884"/>
                  <a:pt x="374726" y="555585"/>
                </a:cubicBezTo>
                <a:cubicBezTo>
                  <a:pt x="384347" y="548286"/>
                  <a:pt x="392309" y="536840"/>
                  <a:pt x="398613" y="521248"/>
                </a:cubicBezTo>
                <a:cubicBezTo>
                  <a:pt x="401930" y="512290"/>
                  <a:pt x="409561" y="485915"/>
                  <a:pt x="421504" y="442122"/>
                </a:cubicBezTo>
                <a:cubicBezTo>
                  <a:pt x="438424" y="378755"/>
                  <a:pt x="452275" y="334548"/>
                  <a:pt x="463058" y="309500"/>
                </a:cubicBezTo>
                <a:cubicBezTo>
                  <a:pt x="473840" y="284452"/>
                  <a:pt x="489516" y="264795"/>
                  <a:pt x="510085" y="250529"/>
                </a:cubicBezTo>
                <a:cubicBezTo>
                  <a:pt x="530654" y="236264"/>
                  <a:pt x="556200" y="229131"/>
                  <a:pt x="586722" y="229131"/>
                </a:cubicBezTo>
                <a:close/>
                <a:moveTo>
                  <a:pt x="639970" y="0"/>
                </a:moveTo>
                <a:lnTo>
                  <a:pt x="741987" y="0"/>
                </a:lnTo>
                <a:lnTo>
                  <a:pt x="741987" y="102017"/>
                </a:lnTo>
                <a:lnTo>
                  <a:pt x="639970" y="102017"/>
                </a:lnTo>
                <a:close/>
              </a:path>
            </a:pathLst>
          </a:custGeom>
          <a:noFill/>
        </p:spPr>
        <p:txBody>
          <a:bodyPr rot="0" spcFirstLastPara="0" vertOverflow="overflow" horzOverflow="overflow" vert="eaVert" wrap="square" lIns="0" tIns="45720" rIns="0" bIns="45720" numCol="1" spcCol="0" rtlCol="0" fromWordArt="0" anchor="ctr" anchorCtr="0" forceAA="0" compatLnSpc="1">
            <a:normAutofit fontScale="70000"/>
            <a:scene3d>
              <a:camera prst="orthographicFront"/>
              <a:lightRig rig="threePt" dir="t"/>
            </a:scene3d>
          </a:bodyPr>
          <a:lstStyle/>
          <a:p>
            <a:pPr algn="ctr"/>
            <a:r>
              <a:rPr lang="en-US" altLang="zh-CN" sz="800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汉仪中黑 简" panose="00020600040101010101" charset="-122"/>
                <a:cs typeface="汉仪中黑 简" panose="00020600040101010101" charset="-122"/>
              </a:rPr>
              <a:t>Contents.</a:t>
            </a:r>
            <a:endParaRPr lang="en-US" altLang="zh-CN" sz="8000" dirty="0">
              <a:ln w="9525" cmpd="sng">
                <a:solidFill>
                  <a:schemeClr val="accent1"/>
                </a:solidFill>
                <a:prstDash val="solid"/>
              </a:ln>
              <a:solidFill>
                <a:srgbClr val="70AD47">
                  <a:tint val="1000"/>
                </a:srgbClr>
              </a:solidFill>
              <a:effectLst>
                <a:glow rad="38100">
                  <a:schemeClr val="accent1">
                    <a:alpha val="40000"/>
                  </a:schemeClr>
                </a:glow>
              </a:effectLst>
              <a:latin typeface="Arial Black" panose="020B0A04020102020204" charset="0"/>
              <a:ea typeface="汉仪中黑 简" panose="00020600040101010101" charset="-122"/>
              <a:cs typeface="汉仪中黑 简" panose="00020600040101010101" charset="-122"/>
            </a:endParaRPr>
          </a:p>
        </p:txBody>
      </p:sp>
      <p:sp>
        <p:nvSpPr>
          <p:cNvPr id="2" name="矩形: 圆角 7"/>
          <p:cNvSpPr/>
          <p:nvPr>
            <p:custDataLst>
              <p:tags r:id="rId2"/>
            </p:custDataLst>
          </p:nvPr>
        </p:nvSpPr>
        <p:spPr>
          <a:xfrm>
            <a:off x="3767839" y="1589861"/>
            <a:ext cx="3404681" cy="556207"/>
          </a:xfrm>
          <a:prstGeom prst="roundRect">
            <a:avLst>
              <a:gd name="adj" fmla="val 50000"/>
            </a:avLst>
          </a:prstGeom>
          <a:solidFill>
            <a:sysClr val="window" lastClr="FFFFFF"/>
          </a:solidFill>
          <a:ln w="19050">
            <a:solidFill>
              <a:srgbClr val="005188"/>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en-US" altLang="zh-CN" sz="2400" b="1" spc="600" dirty="0">
                <a:solidFill>
                  <a:schemeClr val="tx1"/>
                </a:solidFill>
                <a:latin typeface="微软雅黑" panose="020B0503020204020204" charset="-122"/>
                <a:ea typeface="微软雅黑" panose="020B0503020204020204" charset="-122"/>
              </a:rPr>
              <a:t>01.</a:t>
            </a:r>
            <a:r>
              <a:rPr lang="zh-CN" altLang="en-US" sz="2400" b="1" spc="600" dirty="0">
                <a:solidFill>
                  <a:schemeClr val="tx1"/>
                </a:solidFill>
                <a:latin typeface="微软雅黑" panose="020B0503020204020204" charset="-122"/>
                <a:ea typeface="微软雅黑" panose="020B0503020204020204" charset="-122"/>
              </a:rPr>
              <a:t>强化审题意识</a:t>
            </a:r>
            <a:endParaRPr lang="zh-CN" altLang="en-US" sz="2400" b="1" spc="600" dirty="0">
              <a:solidFill>
                <a:schemeClr val="tx1"/>
              </a:solidFill>
              <a:latin typeface="微软雅黑" panose="020B0503020204020204" charset="-122"/>
              <a:ea typeface="微软雅黑" panose="020B0503020204020204" charset="-122"/>
            </a:endParaRPr>
          </a:p>
        </p:txBody>
      </p:sp>
      <p:sp>
        <p:nvSpPr>
          <p:cNvPr id="3" name="矩形: 圆角 7"/>
          <p:cNvSpPr/>
          <p:nvPr>
            <p:custDataLst>
              <p:tags r:id="rId3"/>
            </p:custDataLst>
          </p:nvPr>
        </p:nvSpPr>
        <p:spPr>
          <a:xfrm>
            <a:off x="3767839" y="2658566"/>
            <a:ext cx="3404681" cy="556207"/>
          </a:xfrm>
          <a:prstGeom prst="roundRect">
            <a:avLst>
              <a:gd name="adj" fmla="val 50000"/>
            </a:avLst>
          </a:prstGeom>
          <a:solidFill>
            <a:sysClr val="window" lastClr="FFFFFF"/>
          </a:solidFill>
          <a:ln w="19050">
            <a:solidFill>
              <a:srgbClr val="005188"/>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en-US" altLang="zh-CN" sz="2400" b="1" spc="600" dirty="0">
                <a:solidFill>
                  <a:schemeClr val="tx1"/>
                </a:solidFill>
                <a:latin typeface="微软雅黑" panose="020B0503020204020204" charset="-122"/>
                <a:ea typeface="微软雅黑" panose="020B0503020204020204" charset="-122"/>
              </a:rPr>
              <a:t>02.</a:t>
            </a:r>
            <a:r>
              <a:rPr lang="zh-CN" altLang="en-US" sz="2400" b="1" spc="600" dirty="0">
                <a:solidFill>
                  <a:schemeClr val="tx1"/>
                </a:solidFill>
                <a:latin typeface="微软雅黑" panose="020B0503020204020204" charset="-122"/>
                <a:ea typeface="微软雅黑" panose="020B0503020204020204" charset="-122"/>
              </a:rPr>
              <a:t>建构思维框架</a:t>
            </a:r>
            <a:endParaRPr lang="zh-CN" altLang="en-US" sz="2400" b="1" spc="600" dirty="0">
              <a:solidFill>
                <a:schemeClr val="tx1"/>
              </a:solidFill>
              <a:latin typeface="微软雅黑" panose="020B0503020204020204" charset="-122"/>
              <a:ea typeface="微软雅黑" panose="020B0503020204020204" charset="-122"/>
            </a:endParaRPr>
          </a:p>
        </p:txBody>
      </p:sp>
      <p:sp>
        <p:nvSpPr>
          <p:cNvPr id="4" name="矩形: 圆角 7"/>
          <p:cNvSpPr/>
          <p:nvPr>
            <p:custDataLst>
              <p:tags r:id="rId4"/>
            </p:custDataLst>
          </p:nvPr>
        </p:nvSpPr>
        <p:spPr>
          <a:xfrm>
            <a:off x="3767839" y="3738701"/>
            <a:ext cx="3404681" cy="556207"/>
          </a:xfrm>
          <a:prstGeom prst="roundRect">
            <a:avLst>
              <a:gd name="adj" fmla="val 50000"/>
            </a:avLst>
          </a:prstGeom>
          <a:solidFill>
            <a:sysClr val="window" lastClr="FFFFFF"/>
          </a:solidFill>
          <a:ln w="19050">
            <a:solidFill>
              <a:srgbClr val="005188"/>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en-US" altLang="zh-CN" sz="2400" b="1" spc="600" dirty="0">
                <a:solidFill>
                  <a:schemeClr val="tx1"/>
                </a:solidFill>
                <a:latin typeface="微软雅黑" panose="020B0503020204020204" charset="-122"/>
                <a:ea typeface="微软雅黑" panose="020B0503020204020204" charset="-122"/>
              </a:rPr>
              <a:t>03.</a:t>
            </a:r>
            <a:r>
              <a:rPr lang="zh-CN" altLang="en-US" sz="2400" b="1" spc="600" dirty="0">
                <a:solidFill>
                  <a:schemeClr val="tx1"/>
                </a:solidFill>
                <a:latin typeface="微软雅黑" panose="020B0503020204020204" charset="-122"/>
                <a:ea typeface="微软雅黑" panose="020B0503020204020204" charset="-122"/>
              </a:rPr>
              <a:t>语料积累运用</a:t>
            </a:r>
            <a:endParaRPr lang="zh-CN" altLang="en-US" sz="2400" b="1" spc="600" dirty="0">
              <a:solidFill>
                <a:schemeClr val="tx1"/>
              </a:solidFill>
              <a:latin typeface="微软雅黑" panose="020B0503020204020204" charset="-122"/>
              <a:ea typeface="微软雅黑" panose="020B0503020204020204" charset="-122"/>
            </a:endParaRPr>
          </a:p>
        </p:txBody>
      </p:sp>
      <p:sp>
        <p:nvSpPr>
          <p:cNvPr id="5" name="矩形: 圆角 7"/>
          <p:cNvSpPr/>
          <p:nvPr>
            <p:custDataLst>
              <p:tags r:id="rId5"/>
            </p:custDataLst>
          </p:nvPr>
        </p:nvSpPr>
        <p:spPr>
          <a:xfrm>
            <a:off x="3767839" y="4818836"/>
            <a:ext cx="3404681" cy="556207"/>
          </a:xfrm>
          <a:prstGeom prst="roundRect">
            <a:avLst>
              <a:gd name="adj" fmla="val 50000"/>
            </a:avLst>
          </a:prstGeom>
          <a:solidFill>
            <a:sysClr val="window" lastClr="FFFFFF"/>
          </a:solidFill>
          <a:ln w="19050">
            <a:solidFill>
              <a:srgbClr val="005188"/>
            </a:solid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en-US" altLang="zh-CN" sz="2400" b="1" spc="600" dirty="0">
                <a:solidFill>
                  <a:schemeClr val="tx1"/>
                </a:solidFill>
                <a:latin typeface="微软雅黑" panose="020B0503020204020204" charset="-122"/>
                <a:ea typeface="微软雅黑" panose="020B0503020204020204" charset="-122"/>
              </a:rPr>
              <a:t>04.</a:t>
            </a:r>
            <a:r>
              <a:rPr lang="zh-CN" altLang="en-US" sz="2400" b="1" spc="600" dirty="0">
                <a:solidFill>
                  <a:schemeClr val="tx1"/>
                </a:solidFill>
                <a:latin typeface="微软雅黑" panose="020B0503020204020204" charset="-122"/>
                <a:ea typeface="微软雅黑" panose="020B0503020204020204" charset="-122"/>
              </a:rPr>
              <a:t>赏读话题迁移</a:t>
            </a:r>
            <a:endParaRPr lang="zh-CN" altLang="en-US" sz="2400" b="1" spc="600" dirty="0">
              <a:solidFill>
                <a:schemeClr val="tx1"/>
              </a:solidFill>
              <a:latin typeface="微软雅黑" panose="020B0503020204020204" charset="-122"/>
              <a:ea typeface="微软雅黑" panose="020B0503020204020204" charset="-122"/>
            </a:endParaRPr>
          </a:p>
        </p:txBody>
      </p:sp>
      <p:pic>
        <p:nvPicPr>
          <p:cNvPr id="5124" name="图片 11" descr="水印"/>
          <p:cNvPicPr>
            <a:picLocks noChangeAspect="1"/>
          </p:cNvPicPr>
          <p:nvPr/>
        </p:nvPicPr>
        <p:blipFill>
          <a:blip r:embed="rId6"/>
          <a:stretch>
            <a:fillRect/>
          </a:stretch>
        </p:blipFill>
        <p:spPr>
          <a:xfrm>
            <a:off x="7186613" y="63500"/>
            <a:ext cx="4902200" cy="1587500"/>
          </a:xfrm>
          <a:prstGeom prst="rect">
            <a:avLst/>
          </a:prstGeom>
          <a:noFill/>
          <a:ln w="9525">
            <a:noFill/>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997584" y="1313814"/>
            <a:ext cx="4540250" cy="4230370"/>
            <a:chOff x="1951" y="2069"/>
            <a:chExt cx="7150" cy="6662"/>
          </a:xfrm>
        </p:grpSpPr>
        <p:sp>
          <p:nvSpPr>
            <p:cNvPr id="102" name="Object 102"/>
            <p:cNvSpPr txBox="1"/>
            <p:nvPr>
              <p:custDataLst>
                <p:tags r:id="rId2"/>
              </p:custDataLst>
            </p:nvPr>
          </p:nvSpPr>
          <p:spPr>
            <a:xfrm>
              <a:off x="2971" y="5138"/>
              <a:ext cx="6130" cy="1650"/>
            </a:xfrm>
            <a:prstGeom prst="rect">
              <a:avLst/>
            </a:prstGeom>
          </p:spPr>
          <p:txBody>
            <a:bodyPr vert="horz" wrap="square" lIns="91440" tIns="45720" rIns="0" bIns="0" rtlCol="0" anchor="t" anchorCtr="0">
              <a:normAutofit fontScale="80000"/>
            </a:bodyPr>
            <a:lstStyle/>
            <a:p>
              <a:pPr algn="l">
                <a:lnSpc>
                  <a:spcPct val="114000"/>
                </a:lnSpc>
              </a:pPr>
              <a:r>
                <a:rPr lang="zh-CN" altLang="en-US" sz="6000" b="1" dirty="0">
                  <a:solidFill>
                    <a:schemeClr val="dk1">
                      <a:lumMod val="85000"/>
                      <a:lumOff val="15000"/>
                    </a:schemeClr>
                  </a:solidFill>
                  <a:latin typeface="Arial Black" panose="020B0A04020102020204" charset="0"/>
                  <a:ea typeface="汉仪大黑简" panose="02010600000101010101" charset="-122"/>
                </a:rPr>
                <a:t>强化审题意识</a:t>
              </a:r>
              <a:endParaRPr lang="zh-CN" altLang="en-US" sz="6000" b="1" dirty="0">
                <a:solidFill>
                  <a:schemeClr val="dk1">
                    <a:lumMod val="85000"/>
                    <a:lumOff val="15000"/>
                  </a:schemeClr>
                </a:solidFill>
                <a:latin typeface="Arial Black" panose="020B0A04020102020204" charset="0"/>
                <a:ea typeface="汉仪大黑简" panose="02010600000101010101" charset="-122"/>
              </a:endParaRPr>
            </a:p>
          </p:txBody>
        </p:sp>
        <p:sp>
          <p:nvSpPr>
            <p:cNvPr id="103" name="Object 103"/>
            <p:cNvSpPr txBox="1"/>
            <p:nvPr>
              <p:custDataLst>
                <p:tags r:id="rId3"/>
              </p:custDataLst>
            </p:nvPr>
          </p:nvSpPr>
          <p:spPr>
            <a:xfrm>
              <a:off x="2814" y="2431"/>
              <a:ext cx="4240" cy="2582"/>
            </a:xfrm>
            <a:prstGeom prst="rect">
              <a:avLst/>
            </a:prstGeom>
          </p:spPr>
          <p:txBody>
            <a:bodyPr vert="horz" wrap="square" lIns="91440" tIns="45720" rIns="0" bIns="0" rtlCol="0" anchor="b" anchorCtr="0">
              <a:normAutofit fontScale="67500" lnSpcReduction="20000"/>
            </a:bodyPr>
            <a:lstStyle/>
            <a:p>
              <a:pPr algn="l">
                <a:lnSpc>
                  <a:spcPct val="110000"/>
                </a:lnSpc>
              </a:pPr>
              <a:r>
                <a:rPr lang="zh-CN" sz="13900" b="0" i="0" dirty="0">
                  <a:solidFill>
                    <a:schemeClr val="dk1">
                      <a:lumMod val="65000"/>
                      <a:lumOff val="35000"/>
                    </a:schemeClr>
                  </a:solidFill>
                  <a:latin typeface="Arial Black" panose="020B0A04020102020204" charset="0"/>
                  <a:ea typeface="汉仪中黑 简" panose="00020600040101010101" charset="-122"/>
                  <a:cs typeface="汉仪中黑 简" panose="00020600040101010101" charset="-122"/>
                </a:rPr>
                <a:t>01</a:t>
              </a:r>
              <a:endParaRPr lang="zh-CN" sz="13900" b="0" i="0" dirty="0">
                <a:solidFill>
                  <a:schemeClr val="dk1">
                    <a:lumMod val="65000"/>
                    <a:lumOff val="35000"/>
                  </a:schemeClr>
                </a:solidFill>
                <a:latin typeface="Arial Black" panose="020B0A04020102020204" charset="0"/>
                <a:ea typeface="汉仪中黑 简" panose="00020600040101010101" charset="-122"/>
                <a:cs typeface="汉仪中黑 简" panose="00020600040101010101" charset="-122"/>
              </a:endParaRPr>
            </a:p>
          </p:txBody>
        </p:sp>
        <p:sp>
          <p:nvSpPr>
            <p:cNvPr id="2" name="文本框 1"/>
            <p:cNvSpPr txBox="1"/>
            <p:nvPr>
              <p:custDataLst>
                <p:tags r:id="rId4"/>
              </p:custDataLst>
            </p:nvPr>
          </p:nvSpPr>
          <p:spPr>
            <a:xfrm>
              <a:off x="1951" y="2069"/>
              <a:ext cx="727" cy="6662"/>
            </a:xfrm>
            <a:prstGeom prst="rect">
              <a:avLst/>
            </a:prstGeom>
            <a:noFill/>
          </p:spPr>
          <p:txBody>
            <a:bodyPr vert="eaVert" wrap="square" rtlCol="0" anchor="ctr">
              <a:normAutofit fontScale="90000"/>
            </a:bodyPr>
            <a:lstStyle/>
            <a:p>
              <a:pPr algn="ctr"/>
              <a:r>
                <a:rPr lang="en-US" altLang="zh-CN" spc="700" dirty="0">
                  <a:solidFill>
                    <a:schemeClr val="dk1">
                      <a:lumMod val="50000"/>
                      <a:lumOff val="50000"/>
                    </a:schemeClr>
                  </a:solidFill>
                  <a:latin typeface="Arial Black" panose="020B0A04020102020204" charset="0"/>
                  <a:ea typeface="汉仪中黑 简" panose="00020600040101010101" charset="-122"/>
                  <a:cs typeface="汉仪中黑 简" panose="00020600040101010101" charset="-122"/>
                </a:rPr>
                <a:t>PEPORT ON WORK</a:t>
              </a:r>
              <a:endParaRPr lang="en-US" altLang="zh-CN" spc="700" dirty="0">
                <a:solidFill>
                  <a:schemeClr val="dk1">
                    <a:lumMod val="50000"/>
                    <a:lumOff val="50000"/>
                  </a:schemeClr>
                </a:solidFill>
                <a:latin typeface="Arial Black" panose="020B0A04020102020204" charset="0"/>
                <a:ea typeface="汉仪中黑 简" panose="00020600040101010101" charset="-122"/>
                <a:cs typeface="汉仪中黑 简" panose="00020600040101010101" charset="-122"/>
              </a:endParaRPr>
            </a:p>
          </p:txBody>
        </p:sp>
      </p:grpSp>
      <p:sp>
        <p:nvSpPr>
          <p:cNvPr id="3" name="文本框 2"/>
          <p:cNvSpPr txBox="1"/>
          <p:nvPr/>
        </p:nvSpPr>
        <p:spPr>
          <a:xfrm>
            <a:off x="2048510" y="4389755"/>
            <a:ext cx="3540125" cy="460375"/>
          </a:xfrm>
          <a:prstGeom prst="rect">
            <a:avLst/>
          </a:prstGeom>
          <a:noFill/>
        </p:spPr>
        <p:txBody>
          <a:bodyPr wrap="square" rtlCol="0">
            <a:spAutoFit/>
          </a:bodyPr>
          <a:lstStyle/>
          <a:p>
            <a:r>
              <a:rPr lang="zh-CN" altLang="en-US" sz="2400">
                <a:latin typeface="华文楷体" panose="02010600040101010101" charset="-122"/>
                <a:ea typeface="华文楷体" panose="02010600040101010101" charset="-122"/>
              </a:rPr>
              <a:t>审题是布局的基础</a:t>
            </a:r>
            <a:endParaRPr lang="zh-CN" altLang="en-US" sz="2400">
              <a:latin typeface="华文楷体" panose="02010600040101010101" charset="-122"/>
              <a:ea typeface="华文楷体" panose="0201060004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原题呈现</a:t>
            </a:r>
            <a:endParaRPr lang="zh-CN" altLang="en-US" sz="2800"/>
          </a:p>
        </p:txBody>
      </p:sp>
      <p:sp>
        <p:nvSpPr>
          <p:cNvPr id="5" name="文本框 4"/>
          <p:cNvSpPr txBox="1"/>
          <p:nvPr>
            <p:custDataLst>
              <p:tags r:id="rId1"/>
            </p:custDataLst>
          </p:nvPr>
        </p:nvSpPr>
        <p:spPr>
          <a:xfrm>
            <a:off x="771525" y="1012190"/>
            <a:ext cx="10367010" cy="5631180"/>
          </a:xfrm>
          <a:prstGeom prst="rect">
            <a:avLst/>
          </a:prstGeom>
          <a:noFill/>
        </p:spPr>
        <p:txBody>
          <a:bodyPr wrap="square" rtlCol="0" anchor="t">
            <a:spAutoFit/>
          </a:bodyPr>
          <a:lstStyle/>
          <a:p>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假定你是李华，写信给</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留学生</a:t>
            </a:r>
            <a:r>
              <a:rPr lang="zh-CN" altLang="en-US" sz="2400">
                <a:latin typeface="微软雅黑" panose="020B0503020204020204" charset="-122"/>
                <a:ea typeface="微软雅黑" panose="020B0503020204020204" charset="-122"/>
                <a:cs typeface="微软雅黑" panose="020B0503020204020204" charset="-122"/>
              </a:rPr>
              <a:t>朋友James，告知他</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国际学生服务中心</a:t>
            </a:r>
            <a:r>
              <a:rPr lang="zh-CN" altLang="en-US" sz="2400">
                <a:latin typeface="微软雅黑" panose="020B0503020204020204" charset="-122"/>
                <a:ea typeface="微软雅黑" panose="020B0503020204020204" charset="-122"/>
                <a:cs typeface="微软雅黑" panose="020B0503020204020204" charset="-122"/>
              </a:rPr>
              <a:t>(International Students Service Center)正</a:t>
            </a:r>
            <a:r>
              <a:rPr lang="zh-CN" altLang="en-US" sz="2400">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面向留学生</a:t>
            </a:r>
            <a:r>
              <a:rPr lang="zh-CN" altLang="en-US" sz="2400">
                <a:latin typeface="微软雅黑" panose="020B0503020204020204" charset="-122"/>
                <a:ea typeface="微软雅黑" panose="020B0503020204020204" charset="-122"/>
                <a:cs typeface="微软雅黑" panose="020B0503020204020204" charset="-122"/>
              </a:rPr>
              <a:t>开展主题为“My </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China Surprise</a:t>
            </a:r>
            <a:r>
              <a:rPr lang="zh-CN" altLang="en-US" sz="2400">
                <a:latin typeface="微软雅黑" panose="020B0503020204020204" charset="-122"/>
                <a:ea typeface="微软雅黑" panose="020B0503020204020204" charset="-122"/>
                <a:cs typeface="微软雅黑" panose="020B0503020204020204" charset="-122"/>
              </a:rPr>
              <a:t>”的</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短视频</a:t>
            </a:r>
            <a:r>
              <a:rPr lang="zh-CN" altLang="en-US" sz="2400">
                <a:latin typeface="微软雅黑" panose="020B0503020204020204" charset="-122"/>
                <a:ea typeface="微软雅黑" panose="020B0503020204020204" charset="-122"/>
                <a:cs typeface="微软雅黑" panose="020B0503020204020204" charset="-122"/>
              </a:rPr>
              <a:t>征集活动，内容包括:</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1.活动介绍；</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2.视频要求；</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3.鼓励参加。</a:t>
            </a:r>
            <a:endParaRPr lang="zh-CN" altLang="en-US" sz="2400">
              <a:latin typeface="微软雅黑" panose="020B0503020204020204" charset="-122"/>
              <a:ea typeface="微软雅黑" panose="020B0503020204020204" charset="-122"/>
              <a:cs typeface="微软雅黑" panose="020B0503020204020204" charset="-122"/>
            </a:endParaRPr>
          </a:p>
          <a:p>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注意：</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1.写作词数应为 80 左右；</a:t>
            </a:r>
            <a:endParaRPr lang="zh-CN" altLang="en-US" sz="2400">
              <a:latin typeface="微软雅黑" panose="020B0503020204020204" charset="-122"/>
              <a:ea typeface="微软雅黑" panose="020B0503020204020204" charset="-122"/>
              <a:cs typeface="微软雅黑" panose="020B0503020204020204" charset="-122"/>
            </a:endParaRPr>
          </a:p>
          <a:p>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2.请按如下格式在答题卡的相应位置作答。</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Dear James,</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_____________________________________________________________________________________________________________________________________________</a:t>
            </a:r>
            <a:r>
              <a:rPr lang="zh-CN" altLang="en-US" sz="2400">
                <a:latin typeface="微软雅黑" panose="020B0503020204020204" charset="-122"/>
                <a:ea typeface="微软雅黑" panose="020B0503020204020204" charset="-122"/>
                <a:cs typeface="微软雅黑" panose="020B0503020204020204" charset="-122"/>
                <a:sym typeface="+mn-ea"/>
              </a:rPr>
              <a:t>_</a:t>
            </a:r>
            <a:endParaRPr lang="zh-CN" altLang="en-US" sz="2400">
              <a:latin typeface="微软雅黑" panose="020B0503020204020204" charset="-122"/>
              <a:ea typeface="微软雅黑" panose="020B0503020204020204" charset="-122"/>
              <a:cs typeface="微软雅黑" panose="020B0503020204020204" charset="-122"/>
            </a:endParaRPr>
          </a:p>
          <a:p>
            <a:pPr algn="r"/>
            <a:r>
              <a:rPr lang="zh-CN" altLang="en-US" sz="2400">
                <a:latin typeface="微软雅黑" panose="020B0503020204020204" charset="-122"/>
                <a:ea typeface="微软雅黑" panose="020B0503020204020204" charset="-122"/>
                <a:cs typeface="微软雅黑" panose="020B0503020204020204" charset="-122"/>
              </a:rPr>
              <a:t>Yours,</a:t>
            </a:r>
            <a:endParaRPr lang="zh-CN" altLang="en-US" sz="2400">
              <a:latin typeface="微软雅黑" panose="020B0503020204020204" charset="-122"/>
              <a:ea typeface="微软雅黑" panose="020B0503020204020204" charset="-122"/>
              <a:cs typeface="微软雅黑" panose="020B0503020204020204" charset="-122"/>
            </a:endParaRPr>
          </a:p>
          <a:p>
            <a:pPr algn="r"/>
            <a:r>
              <a:rPr lang="zh-CN" altLang="en-US" sz="2400">
                <a:latin typeface="微软雅黑" panose="020B0503020204020204" charset="-122"/>
                <a:ea typeface="微软雅黑" panose="020B0503020204020204" charset="-122"/>
                <a:cs typeface="微软雅黑" panose="020B0503020204020204" charset="-122"/>
              </a:rPr>
              <a:t>Li</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Hua</a:t>
            </a:r>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669882" y="301629"/>
            <a:ext cx="10852237" cy="441964"/>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a:solidFill>
                  <a:srgbClr val="000000"/>
                </a:solidFill>
                <a:uFillTx/>
                <a:latin typeface="Arial" panose="020B0604020202020204" pitchFamily="34" charset="0"/>
                <a:ea typeface="微软雅黑" panose="020B0503020204020204" charset="-122"/>
                <a:cs typeface="+mn-ea"/>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zh-CN"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pitchFamily="18" charset="0"/>
              </a:rPr>
              <a:t>基本信息把握</a:t>
            </a:r>
            <a:endParaRPr kumimoji="0" lang="zh-CN" altLang="en-US" sz="2800" b="1" i="0" u="none" strike="noStrike" kern="100" cap="none" spc="200" normalizeH="0" baseline="0" noProof="0" dirty="0">
              <a:ln>
                <a:noFill/>
              </a:ln>
              <a:solidFill>
                <a:srgbClr val="000000"/>
              </a:solidFill>
              <a:effectLst/>
              <a:uLnTx/>
              <a:uFillTx/>
              <a:latin typeface="微软雅黑" panose="020B0503020204020204" charset="-122"/>
              <a:cs typeface="Times New Roman" panose="02020603050405020304" pitchFamily="18" charset="0"/>
            </a:endParaRPr>
          </a:p>
        </p:txBody>
      </p:sp>
      <p:graphicFrame>
        <p:nvGraphicFramePr>
          <p:cNvPr id="6" name="表格 5"/>
          <p:cNvGraphicFramePr/>
          <p:nvPr>
            <p:custDataLst>
              <p:tags r:id="rId2"/>
            </p:custDataLst>
          </p:nvPr>
        </p:nvGraphicFramePr>
        <p:xfrm>
          <a:off x="916940" y="970089"/>
          <a:ext cx="10420531" cy="5036567"/>
        </p:xfrm>
        <a:graphic>
          <a:graphicData uri="http://schemas.openxmlformats.org/drawingml/2006/table">
            <a:tbl>
              <a:tblPr/>
              <a:tblGrid>
                <a:gridCol w="1790156"/>
                <a:gridCol w="1516289"/>
                <a:gridCol w="1741170"/>
                <a:gridCol w="2040255"/>
                <a:gridCol w="3332661"/>
              </a:tblGrid>
              <a:tr h="548640">
                <a:tc>
                  <a:txBody>
                    <a:bodyPr/>
                    <a:lstStyle/>
                    <a:p>
                      <a:pPr indent="0">
                        <a:lnSpc>
                          <a:spcPct val="150000"/>
                        </a:lnSpc>
                        <a:buNone/>
                      </a:pPr>
                      <a:r>
                        <a:rPr lang="zh-CN" altLang="en-US" sz="2400" b="0">
                          <a:latin typeface="微软雅黑" panose="020B0503020204020204" charset="-122"/>
                          <a:ea typeface="微软雅黑" panose="020B0503020204020204" charset="-122"/>
                          <a:cs typeface="宋体" panose="02010600030101010101" pitchFamily="2" charset="-122"/>
                        </a:rPr>
                        <a:t>文体体裁</a:t>
                      </a:r>
                      <a:r>
                        <a:rPr lang="en-US" sz="2400" b="0">
                          <a:latin typeface="微软雅黑" panose="020B0503020204020204" charset="-122"/>
                          <a:ea typeface="微软雅黑" panose="020B0503020204020204" charset="-122"/>
                          <a:cs typeface="宋体" panose="02010600030101010101" pitchFamily="2" charset="-122"/>
                        </a:rPr>
                        <a:t>：</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lstStyle/>
                    <a:p>
                      <a:pPr indent="0">
                        <a:lnSpc>
                          <a:spcPct val="150000"/>
                        </a:lnSpc>
                        <a:buNone/>
                      </a:pPr>
                      <a:r>
                        <a:rPr lang="en-US" sz="2400" b="0">
                          <a:latin typeface="微软雅黑" panose="020B0503020204020204" charset="-122"/>
                          <a:ea typeface="微软雅黑" panose="020B0503020204020204" charset="-122"/>
                          <a:cs typeface="微软雅黑" panose="020B0503020204020204" charset="-122"/>
                        </a:rPr>
                        <a:t> </a:t>
                      </a:r>
                      <a:endParaRPr lang="en-US" altLang="zh-CN" sz="24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81000">
                <a:tc>
                  <a:txBody>
                    <a:bodyPr/>
                    <a:lstStyle/>
                    <a:p>
                      <a:pPr indent="0">
                        <a:lnSpc>
                          <a:spcPct val="150000"/>
                        </a:lnSpc>
                        <a:buNone/>
                      </a:pPr>
                      <a:r>
                        <a:rPr lang="zh-CN" altLang="en-US" sz="2400" b="0">
                          <a:latin typeface="微软雅黑" panose="020B0503020204020204" charset="-122"/>
                          <a:ea typeface="微软雅黑" panose="020B0503020204020204" charset="-122"/>
                          <a:cs typeface="宋体" panose="02010600030101010101" pitchFamily="2" charset="-122"/>
                        </a:rPr>
                        <a:t>写信对象</a:t>
                      </a:r>
                      <a:r>
                        <a:rPr lang="en-US" sz="2400" b="0">
                          <a:latin typeface="微软雅黑" panose="020B0503020204020204" charset="-122"/>
                          <a:ea typeface="微软雅黑" panose="020B0503020204020204" charset="-122"/>
                          <a:cs typeface="宋体" panose="02010600030101010101" pitchFamily="2" charset="-122"/>
                        </a:rPr>
                        <a:t>：</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lstStyle/>
                    <a:p>
                      <a:pPr indent="0">
                        <a:lnSpc>
                          <a:spcPct val="150000"/>
                        </a:lnSpc>
                        <a:buNone/>
                      </a:pPr>
                      <a:r>
                        <a:rPr lang="en-US" sz="2400" b="0">
                          <a:latin typeface="微软雅黑" panose="020B0503020204020204" charset="-122"/>
                          <a:ea typeface="微软雅黑" panose="020B0503020204020204" charset="-122"/>
                          <a:cs typeface="宋体" panose="02010600030101010101" pitchFamily="2" charset="-122"/>
                        </a:rPr>
                        <a:t> </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62915">
                <a:tc>
                  <a:txBody>
                    <a:bodyPr/>
                    <a:lstStyle/>
                    <a:p>
                      <a:pPr indent="0">
                        <a:lnSpc>
                          <a:spcPct val="150000"/>
                        </a:lnSpc>
                        <a:buNone/>
                      </a:pPr>
                      <a:r>
                        <a:rPr lang="zh-CN" altLang="en-US" sz="2400" b="0">
                          <a:latin typeface="微软雅黑" panose="020B0503020204020204" charset="-122"/>
                          <a:ea typeface="微软雅黑" panose="020B0503020204020204" charset="-122"/>
                          <a:cs typeface="宋体" panose="02010600030101010101" pitchFamily="2" charset="-122"/>
                        </a:rPr>
                        <a:t>人称时态</a:t>
                      </a:r>
                      <a:r>
                        <a:rPr lang="en-US" sz="2400" b="0">
                          <a:latin typeface="微软雅黑" panose="020B0503020204020204" charset="-122"/>
                          <a:ea typeface="微软雅黑" panose="020B0503020204020204" charset="-122"/>
                          <a:cs typeface="宋体" panose="02010600030101010101" pitchFamily="2" charset="-122"/>
                        </a:rPr>
                        <a:t>：</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dirty="0">
                          <a:latin typeface="Wingdings 2" panose="05020102010507070707" charset="0"/>
                          <a:cs typeface="Wingdings 2" panose="05020102010507070707" charset="0"/>
                        </a:rPr>
                        <a:t>£</a:t>
                      </a:r>
                      <a:r>
                        <a:rPr lang="zh-CN" altLang="en-US" sz="2000" b="0" dirty="0">
                          <a:latin typeface="微软雅黑" panose="020B0503020204020204" charset="-122"/>
                          <a:ea typeface="微软雅黑" panose="020B0503020204020204" charset="-122"/>
                          <a:cs typeface="宋体" panose="02010600030101010101" pitchFamily="2" charset="-122"/>
                        </a:rPr>
                        <a:t>第一人称</a:t>
                      </a:r>
                      <a:r>
                        <a:rPr lang="en-US" sz="2000" b="0" dirty="0">
                          <a:latin typeface="宋体" panose="02010600030101010101" pitchFamily="2" charset="-122"/>
                          <a:ea typeface="宋体" panose="02010600030101010101" pitchFamily="2" charset="-122"/>
                          <a:cs typeface="宋体" panose="02010600030101010101" pitchFamily="2" charset="-122"/>
                        </a:rPr>
                        <a:t> </a:t>
                      </a:r>
                      <a:endParaRPr lang="en-US" altLang="en-US" sz="2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dirty="0">
                          <a:latin typeface="Wingdings 2" panose="05020102010507070707" charset="0"/>
                          <a:cs typeface="Wingdings 2" panose="05020102010507070707" charset="0"/>
                        </a:rPr>
                        <a:t>£</a:t>
                      </a:r>
                      <a:r>
                        <a:rPr lang="zh-CN" altLang="en-US" sz="2000" b="0" dirty="0">
                          <a:latin typeface="微软雅黑" panose="020B0503020204020204" charset="-122"/>
                          <a:ea typeface="微软雅黑" panose="020B0503020204020204" charset="-122"/>
                          <a:cs typeface="宋体" panose="02010600030101010101" pitchFamily="2" charset="-122"/>
                        </a:rPr>
                        <a:t>第二人称</a:t>
                      </a:r>
                      <a:endParaRPr lang="zh-CN" altLang="en-US" sz="2400" b="0" dirty="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dirty="0">
                          <a:latin typeface="Wingdings 2" panose="05020102010507070707" charset="0"/>
                          <a:cs typeface="Wingdings 2" panose="05020102010507070707" charset="0"/>
                        </a:rPr>
                        <a:t>£</a:t>
                      </a:r>
                      <a:r>
                        <a:rPr lang="zh-CN" altLang="en-US" sz="2000" b="0" dirty="0">
                          <a:latin typeface="微软雅黑" panose="020B0503020204020204" charset="-122"/>
                          <a:ea typeface="微软雅黑" panose="020B0503020204020204" charset="-122"/>
                          <a:cs typeface="宋体" panose="02010600030101010101" pitchFamily="2" charset="-122"/>
                        </a:rPr>
                        <a:t>一般过去时</a:t>
                      </a:r>
                      <a:endParaRPr lang="zh-CN" altLang="en-US" sz="2400" b="0" dirty="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dirty="0">
                          <a:latin typeface="Wingdings 2" panose="05020102010507070707" charset="0"/>
                          <a:cs typeface="Wingdings 2" panose="05020102010507070707" charset="0"/>
                        </a:rPr>
                        <a:t>£</a:t>
                      </a:r>
                      <a:r>
                        <a:rPr lang="zh-CN" altLang="en-US" sz="2000" b="0" dirty="0">
                          <a:latin typeface="微软雅黑" panose="020B0503020204020204" charset="-122"/>
                          <a:ea typeface="微软雅黑" panose="020B0503020204020204" charset="-122"/>
                          <a:cs typeface="宋体" panose="02010600030101010101" pitchFamily="2" charset="-122"/>
                        </a:rPr>
                        <a:t>一般现在时</a:t>
                      </a:r>
                      <a:endParaRPr lang="zh-CN" altLang="en-US" sz="2400" b="0" dirty="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3235">
                <a:tc>
                  <a:txBody>
                    <a:bodyPr/>
                    <a:lstStyle/>
                    <a:p>
                      <a:pPr indent="0">
                        <a:lnSpc>
                          <a:spcPct val="150000"/>
                        </a:lnSpc>
                        <a:buNone/>
                      </a:pPr>
                      <a:r>
                        <a:rPr lang="en-US" sz="2400" b="0">
                          <a:latin typeface="微软雅黑" panose="020B0503020204020204" charset="-122"/>
                          <a:ea typeface="微软雅黑" panose="020B0503020204020204" charset="-122"/>
                          <a:cs typeface="宋体" panose="02010600030101010101" pitchFamily="2" charset="-122"/>
                        </a:rPr>
                        <a:t>写信语气：</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a:latin typeface="Wingdings 2" panose="05020102010507070707" charset="0"/>
                          <a:cs typeface="Wingdings 2" panose="05020102010507070707" charset="0"/>
                        </a:rPr>
                        <a:t>£</a:t>
                      </a:r>
                      <a:r>
                        <a:rPr lang="en-US" sz="2400" b="0">
                          <a:latin typeface="微软雅黑" panose="020B0503020204020204" charset="-122"/>
                          <a:ea typeface="微软雅黑" panose="020B0503020204020204" charset="-122"/>
                          <a:cs typeface="宋体" panose="02010600030101010101" pitchFamily="2" charset="-122"/>
                        </a:rPr>
                        <a:t>偏正式</a:t>
                      </a: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a:latin typeface="Wingdings 2" panose="05020102010507070707" charset="0"/>
                          <a:cs typeface="Wingdings 2" panose="05020102010507070707" charset="0"/>
                        </a:rPr>
                        <a:t>£</a:t>
                      </a:r>
                      <a:r>
                        <a:rPr lang="en-US" sz="2400" b="0">
                          <a:latin typeface="微软雅黑" panose="020B0503020204020204" charset="-122"/>
                          <a:ea typeface="微软雅黑" panose="020B0503020204020204" charset="-122"/>
                          <a:cs typeface="宋体" panose="02010600030101010101" pitchFamily="2" charset="-122"/>
                        </a:rPr>
                        <a:t>非正式</a:t>
                      </a:r>
                      <a:endParaRPr 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nSpc>
                          <a:spcPct val="150000"/>
                        </a:lnSpc>
                        <a:buNone/>
                      </a:pPr>
                      <a:r>
                        <a:rPr lang="en-US" sz="2400" b="0" dirty="0">
                          <a:latin typeface="宋体" panose="02010600030101010101" pitchFamily="2" charset="-122"/>
                          <a:ea typeface="宋体" panose="02010600030101010101" pitchFamily="2" charset="-122"/>
                          <a:cs typeface="宋体" panose="02010600030101010101" pitchFamily="2" charset="-122"/>
                        </a:rPr>
                        <a:t> </a:t>
                      </a:r>
                      <a:r>
                        <a:rPr lang="en-US" sz="2400" dirty="0">
                          <a:latin typeface="Wingdings 2" panose="05020102010507070707" charset="0"/>
                          <a:cs typeface="Wingdings 2" panose="05020102010507070707" charset="0"/>
                          <a:sym typeface="+mn-ea"/>
                        </a:rPr>
                        <a:t>£</a:t>
                      </a:r>
                      <a:r>
                        <a:rPr lang="en-US" sz="2400" b="0">
                          <a:latin typeface="微软雅黑" panose="020B0503020204020204" charset="-122"/>
                          <a:ea typeface="微软雅黑" panose="020B0503020204020204" charset="-122"/>
                          <a:cs typeface="宋体" panose="02010600030101010101" pitchFamily="2" charset="-122"/>
                        </a:rPr>
                        <a:t>均可</a:t>
                      </a:r>
                      <a:endParaRPr lang="zh-CN"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9115">
                <a:tc>
                  <a:txBody>
                    <a:bodyPr/>
                    <a:lstStyle/>
                    <a:p>
                      <a:pPr indent="0" algn="l">
                        <a:lnSpc>
                          <a:spcPct val="150000"/>
                        </a:lnSpc>
                        <a:buNone/>
                      </a:pPr>
                      <a:r>
                        <a:rPr lang="zh-CN" altLang="en-US" sz="2400" b="0">
                          <a:latin typeface="微软雅黑" panose="020B0503020204020204" charset="-122"/>
                          <a:ea typeface="微软雅黑" panose="020B0503020204020204" charset="-122"/>
                          <a:cs typeface="宋体" panose="02010600030101010101" pitchFamily="2" charset="-122"/>
                        </a:rPr>
                        <a:t>写作</a:t>
                      </a:r>
                      <a:r>
                        <a:rPr lang="en-US" sz="2400" b="0">
                          <a:latin typeface="微软雅黑" panose="020B0503020204020204" charset="-122"/>
                          <a:ea typeface="微软雅黑" panose="020B0503020204020204" charset="-122"/>
                          <a:cs typeface="宋体" panose="02010600030101010101" pitchFamily="2" charset="-122"/>
                        </a:rPr>
                        <a:t>背景：</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lstStyle/>
                    <a:p>
                      <a:pPr indent="0">
                        <a:lnSpc>
                          <a:spcPct val="150000"/>
                        </a:lnSpc>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16890">
                <a:tc>
                  <a:txBody>
                    <a:bodyPr/>
                    <a:lstStyle/>
                    <a:p>
                      <a:pPr indent="0">
                        <a:lnSpc>
                          <a:spcPct val="150000"/>
                        </a:lnSpc>
                        <a:buNone/>
                      </a:pPr>
                      <a:r>
                        <a:rPr lang="zh-CN" altLang="en-US" sz="2400" b="0">
                          <a:latin typeface="微软雅黑" panose="020B0503020204020204" charset="-122"/>
                          <a:ea typeface="微软雅黑" panose="020B0503020204020204" charset="-122"/>
                          <a:cs typeface="宋体" panose="02010600030101010101" pitchFamily="2" charset="-122"/>
                        </a:rPr>
                        <a:t>写作目标</a:t>
                      </a:r>
                      <a:r>
                        <a:rPr lang="en-US" sz="2400" b="0">
                          <a:latin typeface="微软雅黑" panose="020B0503020204020204" charset="-122"/>
                          <a:ea typeface="微软雅黑" panose="020B0503020204020204" charset="-122"/>
                          <a:cs typeface="宋体" panose="02010600030101010101" pitchFamily="2" charset="-122"/>
                        </a:rPr>
                        <a:t>：</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lstStyle/>
                    <a:p>
                      <a:pPr indent="0">
                        <a:lnSpc>
                          <a:spcPct val="150000"/>
                        </a:lnSpc>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71170">
                <a:tc>
                  <a:txBody>
                    <a:bodyPr/>
                    <a:lstStyle/>
                    <a:p>
                      <a:pPr indent="0">
                        <a:lnSpc>
                          <a:spcPct val="150000"/>
                        </a:lnSpc>
                        <a:buNone/>
                      </a:pPr>
                      <a:r>
                        <a:rPr lang="zh-CN" altLang="en-US" sz="2400" b="0">
                          <a:latin typeface="微软雅黑" panose="020B0503020204020204" charset="-122"/>
                          <a:ea typeface="微软雅黑" panose="020B0503020204020204" charset="-122"/>
                          <a:cs typeface="宋体" panose="02010600030101010101" pitchFamily="2" charset="-122"/>
                        </a:rPr>
                        <a:t>注意点</a:t>
                      </a:r>
                      <a:r>
                        <a:rPr lang="en-US" sz="2400" b="0">
                          <a:latin typeface="微软雅黑" panose="020B0503020204020204" charset="-122"/>
                          <a:ea typeface="微软雅黑" panose="020B0503020204020204" charset="-122"/>
                          <a:cs typeface="宋体" panose="02010600030101010101" pitchFamily="2" charset="-122"/>
                        </a:rPr>
                        <a:t>：</a:t>
                      </a:r>
                      <a:endParaRPr lang="en-US" altLang="en-US" sz="24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lstStyle/>
                    <a:p>
                      <a:pPr indent="0">
                        <a:lnSpc>
                          <a:spcPct val="150000"/>
                        </a:lnSpc>
                        <a:buNone/>
                      </a:pPr>
                      <a:r>
                        <a:rPr lang="en-US" sz="2400" b="0" dirty="0">
                          <a:latin typeface="宋体" panose="02010600030101010101" pitchFamily="2" charset="-122"/>
                          <a:ea typeface="宋体" panose="02010600030101010101" pitchFamily="2" charset="-122"/>
                          <a:cs typeface="宋体" panose="02010600030101010101" pitchFamily="2" charset="-122"/>
                        </a:rPr>
                        <a:t> </a:t>
                      </a:r>
                      <a:endParaRPr lang="en-US" sz="2400" b="0" dirty="0">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endParaRPr lang="en-US" altLang="en-US" sz="24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8" name="文本框 7"/>
          <p:cNvSpPr txBox="1"/>
          <p:nvPr/>
        </p:nvSpPr>
        <p:spPr>
          <a:xfrm>
            <a:off x="2799262" y="1087755"/>
            <a:ext cx="5300980" cy="460375"/>
          </a:xfrm>
          <a:prstGeom prst="rect">
            <a:avLst/>
          </a:prstGeom>
          <a:noFill/>
        </p:spPr>
        <p:txBody>
          <a:bodyPr wrap="square" rtlCol="0">
            <a:spAutoFit/>
          </a:bodyPr>
          <a:lstStyle/>
          <a:p>
            <a:r>
              <a:rPr lang="zh-CN" altLang="en-US" sz="2400" dirty="0"/>
              <a:t>告知信</a:t>
            </a:r>
            <a:endParaRPr lang="zh-CN" altLang="en-US" sz="2400" dirty="0"/>
          </a:p>
        </p:txBody>
      </p:sp>
      <p:sp>
        <p:nvSpPr>
          <p:cNvPr id="9" name="文本框 8"/>
          <p:cNvSpPr txBox="1"/>
          <p:nvPr/>
        </p:nvSpPr>
        <p:spPr>
          <a:xfrm>
            <a:off x="2799262" y="1623695"/>
            <a:ext cx="5300980" cy="460375"/>
          </a:xfrm>
          <a:prstGeom prst="rect">
            <a:avLst/>
          </a:prstGeom>
          <a:noFill/>
        </p:spPr>
        <p:txBody>
          <a:bodyPr wrap="square" rtlCol="0">
            <a:spAutoFit/>
          </a:bodyPr>
          <a:lstStyle/>
          <a:p>
            <a:r>
              <a:rPr lang="zh-CN" sz="2400" dirty="0"/>
              <a:t>留学生朋友</a:t>
            </a:r>
            <a:r>
              <a:rPr lang="en-US" altLang="zh-CN" sz="2400" dirty="0"/>
              <a:t> James</a:t>
            </a:r>
            <a:endParaRPr lang="en-US" altLang="zh-CN" sz="2400" dirty="0"/>
          </a:p>
        </p:txBody>
      </p:sp>
      <p:sp>
        <p:nvSpPr>
          <p:cNvPr id="10" name="文本框 9"/>
          <p:cNvSpPr txBox="1"/>
          <p:nvPr/>
        </p:nvSpPr>
        <p:spPr>
          <a:xfrm>
            <a:off x="2788285" y="3360466"/>
            <a:ext cx="8486775" cy="706755"/>
          </a:xfrm>
          <a:prstGeom prst="rect">
            <a:avLst/>
          </a:prstGeom>
          <a:noFill/>
        </p:spPr>
        <p:txBody>
          <a:bodyPr wrap="square" rtlCol="0">
            <a:spAutoFit/>
          </a:bodyPr>
          <a:lstStyle/>
          <a:p>
            <a:r>
              <a:rPr lang="en-US" sz="2000" dirty="0">
                <a:latin typeface="微软雅黑" panose="020B0503020204020204" charset="-122"/>
                <a:ea typeface="微软雅黑" panose="020B0503020204020204" charset="-122"/>
                <a:cs typeface="微软雅黑" panose="020B0503020204020204" charset="-122"/>
              </a:rPr>
              <a:t>    </a:t>
            </a:r>
            <a:r>
              <a:rPr sz="2000" dirty="0" err="1">
                <a:latin typeface="微软雅黑" panose="020B0503020204020204" charset="-122"/>
                <a:ea typeface="微软雅黑" panose="020B0503020204020204" charset="-122"/>
                <a:cs typeface="微软雅黑" panose="020B0503020204020204" charset="-122"/>
              </a:rPr>
              <a:t>国际学生服务中心正面向留学生开展主题为My</a:t>
            </a:r>
            <a:r>
              <a:rPr sz="2000" dirty="0">
                <a:latin typeface="微软雅黑" panose="020B0503020204020204" charset="-122"/>
                <a:ea typeface="微软雅黑" panose="020B0503020204020204" charset="-122"/>
                <a:cs typeface="微软雅黑" panose="020B0503020204020204" charset="-122"/>
              </a:rPr>
              <a:t> China </a:t>
            </a:r>
            <a:r>
              <a:rPr sz="2000" dirty="0" err="1">
                <a:latin typeface="微软雅黑" panose="020B0503020204020204" charset="-122"/>
                <a:ea typeface="微软雅黑" panose="020B0503020204020204" charset="-122"/>
                <a:cs typeface="微软雅黑" panose="020B0503020204020204" charset="-122"/>
              </a:rPr>
              <a:t>Surprise的短视频征集活动</a:t>
            </a:r>
            <a:r>
              <a:rPr sz="2000" dirty="0">
                <a:latin typeface="微软雅黑" panose="020B0503020204020204" charset="-122"/>
                <a:ea typeface="微软雅黑" panose="020B0503020204020204" charset="-122"/>
                <a:cs typeface="微软雅黑" panose="020B0503020204020204" charset="-122"/>
              </a:rPr>
              <a:t>，“</a:t>
            </a:r>
            <a:r>
              <a:rPr sz="2000" dirty="0" err="1">
                <a:latin typeface="微软雅黑" panose="020B0503020204020204" charset="-122"/>
                <a:ea typeface="微软雅黑" panose="020B0503020204020204" charset="-122"/>
                <a:cs typeface="微软雅黑" panose="020B0503020204020204" charset="-122"/>
              </a:rPr>
              <a:t>我”写信告知James</a:t>
            </a:r>
            <a:r>
              <a:rPr lang="en-US" sz="2000" dirty="0">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向他介绍活动及要求，并鼓励他参加。</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2929890" y="4523250"/>
            <a:ext cx="8069580" cy="706755"/>
          </a:xfrm>
          <a:prstGeom prst="rect">
            <a:avLst/>
          </a:prstGeom>
          <a:noFill/>
        </p:spPr>
        <p:txBody>
          <a:bodyPr wrap="square" rtlCol="0">
            <a:spAutoFit/>
          </a:bodyPr>
          <a:lstStyle/>
          <a:p>
            <a:r>
              <a:rPr lang="zh-CN" sz="2000" dirty="0">
                <a:latin typeface="微软雅黑" panose="020B0503020204020204" charset="-122"/>
                <a:ea typeface="微软雅黑" panose="020B0503020204020204" charset="-122"/>
              </a:rPr>
              <a:t>用清晰准确的语言传达出活动的基本内容讯息及参赛作品的要求，结合文化意识的核心素养建构关于</a:t>
            </a:r>
            <a:r>
              <a:rPr lang="en-US" altLang="zh-CN" sz="2000" dirty="0">
                <a:latin typeface="微软雅黑" panose="020B0503020204020204" charset="-122"/>
                <a:ea typeface="微软雅黑" panose="020B0503020204020204" charset="-122"/>
              </a:rPr>
              <a:t>“China Surprise”</a:t>
            </a:r>
            <a:r>
              <a:rPr lang="zh-CN" altLang="en-US" sz="2000" dirty="0">
                <a:latin typeface="微软雅黑" panose="020B0503020204020204" charset="-122"/>
                <a:ea typeface="微软雅黑" panose="020B0503020204020204" charset="-122"/>
              </a:rPr>
              <a:t>的创造性内容。</a:t>
            </a:r>
            <a:endParaRPr lang="zh-CN" altLang="en-US" sz="2000" dirty="0">
              <a:latin typeface="微软雅黑" panose="020B0503020204020204" charset="-122"/>
              <a:ea typeface="微软雅黑" panose="020B0503020204020204" charset="-122"/>
            </a:endParaRPr>
          </a:p>
        </p:txBody>
      </p:sp>
      <p:sp>
        <p:nvSpPr>
          <p:cNvPr id="13" name="文本框 12"/>
          <p:cNvSpPr txBox="1"/>
          <p:nvPr/>
        </p:nvSpPr>
        <p:spPr>
          <a:xfrm>
            <a:off x="2850425" y="5441633"/>
            <a:ext cx="8486775" cy="1014730"/>
          </a:xfrm>
          <a:prstGeom prst="rect">
            <a:avLst/>
          </a:prstGeom>
          <a:noFill/>
        </p:spPr>
        <p:txBody>
          <a:bodyPr wrap="square" rtlCol="0">
            <a:spAutoFit/>
          </a:bodyPr>
          <a:lstStyle/>
          <a:p>
            <a:r>
              <a:rPr lang="zh-CN" sz="2000" dirty="0">
                <a:latin typeface="微软雅黑" panose="020B0503020204020204" charset="-122"/>
                <a:ea typeface="微软雅黑" panose="020B0503020204020204" charset="-122"/>
                <a:cs typeface="微软雅黑" panose="020B0503020204020204" charset="-122"/>
              </a:rPr>
              <a:t>①</a:t>
            </a:r>
            <a:r>
              <a:rPr lang="en-US" altLang="zh-CN" sz="2000" dirty="0">
                <a:latin typeface="微软雅黑" panose="020B0503020204020204" charset="-122"/>
                <a:ea typeface="微软雅黑" panose="020B0503020204020204" charset="-122"/>
                <a:cs typeface="微软雅黑" panose="020B0503020204020204" charset="-122"/>
              </a:rPr>
              <a:t> </a:t>
            </a:r>
            <a:r>
              <a:rPr lang="zh-CN" sz="2000" dirty="0">
                <a:latin typeface="微软雅黑" panose="020B0503020204020204" charset="-122"/>
                <a:ea typeface="微软雅黑" panose="020B0503020204020204" charset="-122"/>
                <a:cs typeface="微软雅黑" panose="020B0503020204020204" charset="-122"/>
              </a:rPr>
              <a:t>关注部分微妙的字眼，如题干要求中的</a:t>
            </a:r>
            <a:r>
              <a:rPr lang="en-US" altLang="zh-CN" sz="2000" dirty="0">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正</a:t>
            </a:r>
            <a:r>
              <a:rPr lang="en-US" altLang="zh-CN" sz="2000" dirty="0">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面向留学生</a:t>
            </a:r>
            <a:r>
              <a:rPr lang="en-US" altLang="zh-CN" sz="2000" dirty="0">
                <a:latin typeface="微软雅黑" panose="020B0503020204020204" charset="-122"/>
                <a:ea typeface="微软雅黑" panose="020B0503020204020204" charset="-122"/>
                <a:cs typeface="微软雅黑" panose="020B0503020204020204" charset="-122"/>
              </a:rPr>
              <a:t>“</a:t>
            </a:r>
            <a:endParaRPr lang="en-US" altLang="zh-CN" sz="2000" dirty="0">
              <a:latin typeface="微软雅黑" panose="020B0503020204020204" charset="-122"/>
              <a:ea typeface="微软雅黑" panose="020B0503020204020204" charset="-122"/>
              <a:cs typeface="微软雅黑" panose="020B0503020204020204" charset="-122"/>
            </a:endParaRPr>
          </a:p>
          <a:p>
            <a:r>
              <a:rPr lang="zh-CN" altLang="en-US" sz="2000" dirty="0">
                <a:latin typeface="微软雅黑" panose="020B0503020204020204" charset="-122"/>
                <a:ea typeface="微软雅黑" panose="020B0503020204020204" charset="-122"/>
                <a:cs typeface="微软雅黑" panose="020B0503020204020204" charset="-122"/>
              </a:rPr>
              <a:t>②</a:t>
            </a:r>
            <a:r>
              <a:rPr lang="en-US" altLang="zh-CN" sz="2000" dirty="0">
                <a:latin typeface="微软雅黑" panose="020B0503020204020204" charset="-122"/>
                <a:ea typeface="微软雅黑" panose="020B0503020204020204" charset="-122"/>
                <a:cs typeface="微软雅黑" panose="020B0503020204020204" charset="-122"/>
              </a:rPr>
              <a:t> </a:t>
            </a:r>
            <a:r>
              <a:rPr lang="zh-CN" sz="2000" dirty="0">
                <a:latin typeface="微软雅黑" panose="020B0503020204020204" charset="-122"/>
                <a:ea typeface="微软雅黑" panose="020B0503020204020204" charset="-122"/>
                <a:cs typeface="微软雅黑" panose="020B0503020204020204" charset="-122"/>
              </a:rPr>
              <a:t>三大要点的篇幅长短需要根据其在整体信件中的重要性有所取舍。</a:t>
            </a:r>
            <a:endParaRPr lang="zh-CN" altLang="en-US" sz="2000" dirty="0">
              <a:latin typeface="微软雅黑" panose="020B0503020204020204" charset="-122"/>
              <a:ea typeface="微软雅黑" panose="020B0503020204020204" charset="-122"/>
              <a:cs typeface="微软雅黑" panose="020B0503020204020204" charset="-122"/>
            </a:endParaRPr>
          </a:p>
          <a:p>
            <a:r>
              <a:rPr lang="zh-CN" altLang="en-US" sz="2000" dirty="0">
                <a:latin typeface="微软雅黑" panose="020B0503020204020204" charset="-122"/>
                <a:ea typeface="微软雅黑" panose="020B0503020204020204" charset="-122"/>
                <a:cs typeface="微软雅黑" panose="020B0503020204020204" charset="-122"/>
              </a:rPr>
              <a:t>③</a:t>
            </a:r>
            <a:r>
              <a:rPr lang="en-US" altLang="zh-CN" sz="2000" dirty="0">
                <a:latin typeface="微软雅黑" panose="020B0503020204020204" charset="-122"/>
                <a:ea typeface="微软雅黑" panose="020B0503020204020204" charset="-122"/>
                <a:cs typeface="微软雅黑" panose="020B0503020204020204" charset="-122"/>
              </a:rPr>
              <a:t> </a:t>
            </a:r>
            <a:r>
              <a:rPr lang="zh-CN" sz="2000" dirty="0">
                <a:latin typeface="微软雅黑" panose="020B0503020204020204" charset="-122"/>
                <a:ea typeface="微软雅黑" panose="020B0503020204020204" charset="-122"/>
                <a:cs typeface="微软雅黑" panose="020B0503020204020204" charset="-122"/>
              </a:rPr>
              <a:t>鼓励参加的口吻和语气要适切平等，姿态不能过高，亦不能过低。</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2692038" y="2126615"/>
            <a:ext cx="294640" cy="398780"/>
          </a:xfrm>
          <a:prstGeom prst="rect">
            <a:avLst/>
          </a:prstGeom>
          <a:noFill/>
        </p:spPr>
        <p:txBody>
          <a:bodyPr wrap="square" rtlCol="0">
            <a:spAutoFit/>
          </a:bodyPr>
          <a:lstStyle/>
          <a:p>
            <a:r>
              <a:rPr lang="en-US" altLang="zh-CN" sz="2000" b="1" dirty="0">
                <a:solidFill>
                  <a:srgbClr val="FF0000"/>
                </a:solidFill>
                <a:latin typeface="微软雅黑" panose="020B0503020204020204" charset="-122"/>
                <a:ea typeface="微软雅黑" panose="020B0503020204020204" charset="-122"/>
              </a:rPr>
              <a:t>√</a:t>
            </a:r>
            <a:endParaRPr lang="en-US" altLang="zh-CN" sz="2000" b="1" dirty="0">
              <a:solidFill>
                <a:srgbClr val="FF0000"/>
              </a:solidFill>
              <a:latin typeface="微软雅黑" panose="020B0503020204020204" charset="-122"/>
              <a:ea typeface="微软雅黑" panose="020B0503020204020204" charset="-122"/>
            </a:endParaRPr>
          </a:p>
        </p:txBody>
      </p:sp>
      <p:sp>
        <p:nvSpPr>
          <p:cNvPr id="16" name="文本框 15"/>
          <p:cNvSpPr txBox="1"/>
          <p:nvPr/>
        </p:nvSpPr>
        <p:spPr>
          <a:xfrm>
            <a:off x="4238625" y="2169160"/>
            <a:ext cx="294640" cy="368300"/>
          </a:xfrm>
          <a:prstGeom prst="rect">
            <a:avLst/>
          </a:prstGeom>
          <a:noFill/>
        </p:spPr>
        <p:txBody>
          <a:bodyPr wrap="square" rtlCol="0">
            <a:spAutoFit/>
          </a:bodyPr>
          <a:lstStyle/>
          <a:p>
            <a:pPr lvl="0" algn="l">
              <a:buClrTx/>
              <a:buSzTx/>
              <a:buFontTx/>
            </a:pPr>
            <a:r>
              <a:rPr lang="en-US" altLang="zh-CN" sz="2000" b="1" dirty="0">
                <a:solidFill>
                  <a:srgbClr val="FF0000"/>
                </a:solidFill>
                <a:latin typeface="微软雅黑" panose="020B0503020204020204" charset="-122"/>
                <a:ea typeface="微软雅黑" panose="020B0503020204020204" charset="-122"/>
                <a:sym typeface="+mn-ea"/>
              </a:rPr>
              <a:t>√</a:t>
            </a:r>
            <a:endParaRPr lang="en-US" altLang="zh-CN" sz="2000" b="1" dirty="0">
              <a:solidFill>
                <a:srgbClr val="FF0000"/>
              </a:solidFill>
              <a:latin typeface="微软雅黑" panose="020B0503020204020204" charset="-122"/>
              <a:ea typeface="微软雅黑" panose="020B0503020204020204" charset="-122"/>
              <a:sym typeface="+mn-ea"/>
            </a:endParaRPr>
          </a:p>
        </p:txBody>
      </p:sp>
      <p:sp>
        <p:nvSpPr>
          <p:cNvPr id="17" name="文本框 16"/>
          <p:cNvSpPr txBox="1"/>
          <p:nvPr/>
        </p:nvSpPr>
        <p:spPr>
          <a:xfrm>
            <a:off x="8036560" y="2137093"/>
            <a:ext cx="294640" cy="368300"/>
          </a:xfrm>
          <a:prstGeom prst="rect">
            <a:avLst/>
          </a:prstGeom>
          <a:noFill/>
        </p:spPr>
        <p:txBody>
          <a:bodyPr wrap="square" rtlCol="0">
            <a:spAutoFit/>
          </a:bodyPr>
          <a:lstStyle/>
          <a:p>
            <a:pPr lvl="0" algn="l">
              <a:buClrTx/>
              <a:buSzTx/>
              <a:buFontTx/>
            </a:pPr>
            <a:r>
              <a:rPr lang="en-US" altLang="zh-CN" sz="2000" b="1" dirty="0">
                <a:solidFill>
                  <a:srgbClr val="FF0000"/>
                </a:solidFill>
                <a:latin typeface="微软雅黑" panose="020B0503020204020204" charset="-122"/>
                <a:ea typeface="微软雅黑" panose="020B0503020204020204" charset="-122"/>
                <a:sym typeface="+mn-ea"/>
              </a:rPr>
              <a:t>√</a:t>
            </a:r>
            <a:endParaRPr lang="en-US" altLang="zh-CN" sz="2000" b="1" dirty="0">
              <a:solidFill>
                <a:srgbClr val="FF0000"/>
              </a:solidFill>
              <a:latin typeface="微软雅黑" panose="020B0503020204020204" charset="-122"/>
              <a:ea typeface="微软雅黑" panose="020B0503020204020204" charset="-122"/>
              <a:sym typeface="+mn-ea"/>
            </a:endParaRPr>
          </a:p>
        </p:txBody>
      </p:sp>
      <p:sp>
        <p:nvSpPr>
          <p:cNvPr id="18" name="文本框 17"/>
          <p:cNvSpPr txBox="1"/>
          <p:nvPr/>
        </p:nvSpPr>
        <p:spPr>
          <a:xfrm flipH="1">
            <a:off x="4238625" y="2806482"/>
            <a:ext cx="1924685" cy="398780"/>
          </a:xfrm>
          <a:prstGeom prst="rect">
            <a:avLst/>
          </a:prstGeom>
          <a:noFill/>
        </p:spPr>
        <p:txBody>
          <a:bodyPr wrap="square" rtlCol="0">
            <a:spAutoFit/>
          </a:bodyPr>
          <a:lstStyle/>
          <a:p>
            <a:pPr lvl="0" algn="l">
              <a:buClrTx/>
              <a:buSzTx/>
              <a:buFontTx/>
            </a:pPr>
            <a:r>
              <a:rPr lang="en-US" altLang="zh-CN" sz="2000" b="1" dirty="0">
                <a:solidFill>
                  <a:srgbClr val="FF0000"/>
                </a:solidFill>
                <a:latin typeface="微软雅黑" panose="020B0503020204020204" charset="-122"/>
                <a:ea typeface="微软雅黑" panose="020B0503020204020204" charset="-122"/>
                <a:sym typeface="+mn-ea"/>
              </a:rPr>
              <a:t>√</a:t>
            </a:r>
            <a:endParaRPr lang="en-US" altLang="zh-CN" sz="2000" b="1" dirty="0">
              <a:solidFill>
                <a:srgbClr val="FF0000"/>
              </a:solidFill>
              <a:latin typeface="微软雅黑" panose="020B0503020204020204" charset="-122"/>
              <a:ea typeface="微软雅黑" panose="020B0503020204020204" charset="-122"/>
              <a:sym typeface="+mn-ea"/>
            </a:endParaRPr>
          </a:p>
        </p:txBody>
      </p:sp>
      <p:pic>
        <p:nvPicPr>
          <p:cNvPr id="5124" name="图片 11" descr="水印"/>
          <p:cNvPicPr>
            <a:picLocks noChangeAspect="1"/>
          </p:cNvPicPr>
          <p:nvPr/>
        </p:nvPicPr>
        <p:blipFill>
          <a:blip r:embed="rId3"/>
          <a:stretch>
            <a:fillRect/>
          </a:stretch>
        </p:blipFill>
        <p:spPr>
          <a:xfrm>
            <a:off x="7186613" y="63500"/>
            <a:ext cx="4902200" cy="1587500"/>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P spid="13" grpId="0"/>
      <p:bldP spid="13" grpId="1"/>
      <p:bldP spid="15" grpId="0"/>
      <p:bldP spid="15" grpId="1"/>
      <p:bldP spid="16" grpId="0"/>
      <p:bldP spid="16" grpId="1"/>
      <p:bldP spid="17" grpId="0"/>
      <p:bldP spid="17" grpId="1"/>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审题误区</a:t>
            </a:r>
            <a:r>
              <a:rPr lang="en-US" altLang="zh-CN" sz="2800"/>
              <a:t>1</a:t>
            </a:r>
            <a:r>
              <a:rPr sz="2800"/>
              <a:t>：错用时态</a:t>
            </a:r>
            <a:r>
              <a:rPr lang="en-US" altLang="zh-CN" sz="2800"/>
              <a:t> </a:t>
            </a:r>
            <a:endParaRPr lang="en-US" altLang="zh-CN" sz="2800"/>
          </a:p>
        </p:txBody>
      </p:sp>
      <p:sp>
        <p:nvSpPr>
          <p:cNvPr id="4" name="文本框 3"/>
          <p:cNvSpPr txBox="1"/>
          <p:nvPr/>
        </p:nvSpPr>
        <p:spPr>
          <a:xfrm>
            <a:off x="926465" y="1278255"/>
            <a:ext cx="9352280" cy="829945"/>
          </a:xfrm>
          <a:prstGeom prst="rect">
            <a:avLst/>
          </a:prstGeom>
          <a:noFill/>
        </p:spPr>
        <p:txBody>
          <a:bodyPr wrap="square" rtlCol="0" anchor="t">
            <a:spAutoFit/>
          </a:bodyPr>
          <a:lstStyle/>
          <a:p>
            <a:r>
              <a:rPr lang="en-US" altLang="zh-CN" sz="2400"/>
              <a:t>How is it going</a:t>
            </a:r>
            <a:r>
              <a:rPr lang="zh-CN" altLang="en-US" sz="2400"/>
              <a:t>？</a:t>
            </a:r>
            <a:r>
              <a:rPr lang="en-US" altLang="zh-CN" sz="2400"/>
              <a:t>Our </a:t>
            </a:r>
            <a:r>
              <a:rPr lang="zh-CN" altLang="en-US" sz="2400"/>
              <a:t>International Students Service Center</a:t>
            </a:r>
            <a:r>
              <a:rPr lang="en-US" altLang="zh-CN" sz="2400"/>
              <a:t> </a:t>
            </a:r>
            <a:r>
              <a:rPr lang="en-US" altLang="zh-CN" sz="2400" u="sng"/>
              <a:t>hosted</a:t>
            </a:r>
            <a:r>
              <a:rPr lang="en-US" altLang="zh-CN" sz="2400"/>
              <a:t> a video shooting contest themed “My China Surprise” .</a:t>
            </a:r>
            <a:endParaRPr lang="en-US" altLang="zh-CN" sz="2400"/>
          </a:p>
        </p:txBody>
      </p:sp>
      <p:sp>
        <p:nvSpPr>
          <p:cNvPr id="5" name="文本框 4"/>
          <p:cNvSpPr txBox="1"/>
          <p:nvPr/>
        </p:nvSpPr>
        <p:spPr>
          <a:xfrm>
            <a:off x="926465" y="2599055"/>
            <a:ext cx="9352280" cy="829945"/>
          </a:xfrm>
          <a:prstGeom prst="rect">
            <a:avLst/>
          </a:prstGeom>
          <a:noFill/>
        </p:spPr>
        <p:txBody>
          <a:bodyPr wrap="square" rtlCol="0" anchor="t">
            <a:spAutoFit/>
          </a:bodyPr>
          <a:lstStyle/>
          <a:p>
            <a:r>
              <a:rPr lang="en-US" sz="2400"/>
              <a:t>Good luck! </a:t>
            </a:r>
            <a:r>
              <a:rPr lang="en-US" altLang="zh-CN" sz="2400"/>
              <a:t>Our </a:t>
            </a:r>
            <a:r>
              <a:rPr lang="zh-CN" altLang="en-US" sz="2400"/>
              <a:t>International Students Service Center</a:t>
            </a:r>
            <a:r>
              <a:rPr lang="en-US" altLang="zh-CN" sz="2400"/>
              <a:t> </a:t>
            </a:r>
            <a:r>
              <a:rPr lang="en-US" altLang="zh-CN" sz="2400" u="sng"/>
              <a:t>will carry out</a:t>
            </a:r>
            <a:r>
              <a:rPr lang="en-US" altLang="zh-CN" sz="2400"/>
              <a:t>  a short video contest themed “My China Surprise” .</a:t>
            </a:r>
            <a:endParaRPr lang="en-US" altLang="zh-CN" sz="2400"/>
          </a:p>
        </p:txBody>
      </p:sp>
      <p:sp>
        <p:nvSpPr>
          <p:cNvPr id="11" name="文本框 10"/>
          <p:cNvSpPr txBox="1"/>
          <p:nvPr/>
        </p:nvSpPr>
        <p:spPr>
          <a:xfrm>
            <a:off x="9183370" y="1772285"/>
            <a:ext cx="1714500" cy="368300"/>
          </a:xfrm>
          <a:prstGeom prst="rect">
            <a:avLst/>
          </a:prstGeom>
        </p:spPr>
        <p:style>
          <a:lnRef idx="2">
            <a:srgbClr val="246EFD"/>
          </a:lnRef>
          <a:fillRef idx="2">
            <a:srgbClr val="246EFD"/>
          </a:fillRef>
          <a:effectRef idx="0">
            <a:srgbClr val="FFFFFF"/>
          </a:effectRef>
          <a:fontRef idx="minor">
            <a:sysClr val="window" lastClr="FFFFFF"/>
          </a:fontRef>
        </p:style>
        <p:txBody>
          <a:bodyPr wrap="square" rtlCol="0">
            <a:spAutoFit/>
          </a:bodyPr>
          <a:lstStyle/>
          <a:p>
            <a:r>
              <a:rPr lang="zh-CN" altLang="en-US">
                <a:solidFill>
                  <a:sysClr val="window" lastClr="FFFFFF"/>
                </a:solidFill>
                <a:latin typeface="MiSans" charset="0"/>
                <a:ea typeface="MiSans" charset="0"/>
              </a:rPr>
              <a:t>错用过去时态</a:t>
            </a:r>
            <a:endParaRPr lang="zh-CN" altLang="en-US">
              <a:solidFill>
                <a:sysClr val="window" lastClr="FFFFFF"/>
              </a:solidFill>
              <a:latin typeface="MiSans" charset="0"/>
              <a:ea typeface="MiSans" charset="0"/>
            </a:endParaRPr>
          </a:p>
        </p:txBody>
      </p:sp>
      <p:sp>
        <p:nvSpPr>
          <p:cNvPr id="6" name="文本框 5"/>
          <p:cNvSpPr txBox="1"/>
          <p:nvPr/>
        </p:nvSpPr>
        <p:spPr>
          <a:xfrm>
            <a:off x="9348470" y="3121660"/>
            <a:ext cx="1714500" cy="368300"/>
          </a:xfrm>
          <a:prstGeom prst="rect">
            <a:avLst/>
          </a:prstGeom>
        </p:spPr>
        <p:style>
          <a:lnRef idx="2">
            <a:srgbClr val="246EFD"/>
          </a:lnRef>
          <a:fillRef idx="2">
            <a:srgbClr val="246EFD"/>
          </a:fillRef>
          <a:effectRef idx="0">
            <a:srgbClr val="FFFFFF"/>
          </a:effectRef>
          <a:fontRef idx="minor">
            <a:sysClr val="window" lastClr="FFFFFF"/>
          </a:fontRef>
        </p:style>
        <p:txBody>
          <a:bodyPr wrap="square" rtlCol="0">
            <a:spAutoFit/>
          </a:bodyPr>
          <a:lstStyle/>
          <a:p>
            <a:r>
              <a:rPr lang="zh-CN" altLang="en-US">
                <a:solidFill>
                  <a:sysClr val="window" lastClr="FFFFFF"/>
                </a:solidFill>
                <a:latin typeface="MiSans" charset="0"/>
                <a:ea typeface="MiSans" charset="0"/>
              </a:rPr>
              <a:t>错用将来时态</a:t>
            </a:r>
            <a:endParaRPr lang="zh-CN" altLang="en-US">
              <a:solidFill>
                <a:sysClr val="window" lastClr="FFFFFF"/>
              </a:solidFill>
              <a:latin typeface="MiSans" charset="0"/>
              <a:ea typeface="MiSans" charset="0"/>
            </a:endParaRPr>
          </a:p>
        </p:txBody>
      </p:sp>
      <p:sp>
        <p:nvSpPr>
          <p:cNvPr id="7" name="文本框 6"/>
          <p:cNvSpPr txBox="1"/>
          <p:nvPr/>
        </p:nvSpPr>
        <p:spPr>
          <a:xfrm>
            <a:off x="1026160" y="4030980"/>
            <a:ext cx="9540875" cy="829945"/>
          </a:xfrm>
          <a:prstGeom prst="rect">
            <a:avLst/>
          </a:prstGeom>
          <a:noFill/>
        </p:spPr>
        <p:txBody>
          <a:bodyPr wrap="square" rtlCol="0" anchor="t">
            <a:spAutoFit/>
          </a:bodyPr>
          <a:lstStyle/>
          <a:p>
            <a:r>
              <a:rPr lang="zh-CN" altLang="en-US" sz="2400" b="1">
                <a:latin typeface="微软雅黑" panose="020B0503020204020204" charset="-122"/>
                <a:ea typeface="微软雅黑" panose="020B0503020204020204" charset="-122"/>
                <a:cs typeface="微软雅黑" panose="020B0503020204020204" charset="-122"/>
              </a:rPr>
              <a:t>题干：</a:t>
            </a:r>
            <a:r>
              <a:rPr lang="zh-CN" altLang="en-US" sz="2400">
                <a:latin typeface="微软雅黑" panose="020B0503020204020204" charset="-122"/>
                <a:ea typeface="微软雅黑" panose="020B0503020204020204" charset="-122"/>
                <a:cs typeface="微软雅黑" panose="020B0503020204020204" charset="-122"/>
              </a:rPr>
              <a:t>告知他国际学生服务中心(International Students Service Center)</a:t>
            </a:r>
            <a:r>
              <a:rPr lang="zh-CN" altLang="en-US" sz="2400" b="1">
                <a:highlight>
                  <a:srgbClr val="FFFF00"/>
                </a:highlight>
                <a:latin typeface="微软雅黑" panose="020B0503020204020204" charset="-122"/>
                <a:ea typeface="微软雅黑" panose="020B0503020204020204" charset="-122"/>
                <a:cs typeface="微软雅黑" panose="020B0503020204020204" charset="-122"/>
              </a:rPr>
              <a:t>正</a:t>
            </a:r>
            <a:r>
              <a:rPr lang="zh-CN" altLang="en-US" sz="2400">
                <a:latin typeface="微软雅黑" panose="020B0503020204020204" charset="-122"/>
                <a:ea typeface="微软雅黑" panose="020B0503020204020204" charset="-122"/>
                <a:cs typeface="微软雅黑" panose="020B0503020204020204" charset="-122"/>
              </a:rPr>
              <a:t>面向留学生开展</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068070" y="5176520"/>
            <a:ext cx="9384030" cy="460375"/>
          </a:xfrm>
          <a:prstGeom prst="rect">
            <a:avLst/>
          </a:prstGeom>
          <a:noFill/>
        </p:spPr>
        <p:txBody>
          <a:bodyPr wrap="square" rtlCol="0">
            <a:spAutoFit/>
          </a:bodyPr>
          <a:lstStyle/>
          <a:p>
            <a:r>
              <a:rPr lang="en-US" altLang="zh-CN" sz="2400">
                <a:latin typeface="Times New Roman" panose="02020603050405020304" pitchFamily="18" charset="0"/>
                <a:cs typeface="Times New Roman" panose="02020603050405020304" pitchFamily="18" charset="0"/>
              </a:rPr>
              <a:t>We should use the </a:t>
            </a:r>
            <a:r>
              <a:rPr lang="en-US" altLang="zh-CN" sz="2400" b="1">
                <a:latin typeface="Times New Roman" panose="02020603050405020304" pitchFamily="18" charset="0"/>
                <a:cs typeface="Times New Roman" panose="02020603050405020304" pitchFamily="18" charset="0"/>
              </a:rPr>
              <a:t>present continuous tense</a:t>
            </a:r>
            <a:r>
              <a:rPr lang="en-US" altLang="zh-CN" sz="2400">
                <a:latin typeface="Times New Roman" panose="02020603050405020304" pitchFamily="18" charset="0"/>
                <a:cs typeface="Times New Roman" panose="02020603050405020304" pitchFamily="18" charset="0"/>
              </a:rPr>
              <a:t> and simple present tense.</a:t>
            </a:r>
            <a:endParaRPr lang="en-US" altLang="zh-CN" sz="2400">
              <a:latin typeface="Times New Roman" panose="02020603050405020304" pitchFamily="18" charset="0"/>
              <a:cs typeface="Times New Roman" panose="02020603050405020304" pitchFamily="18" charset="0"/>
            </a:endParaRPr>
          </a:p>
        </p:txBody>
      </p:sp>
      <p:sp>
        <p:nvSpPr>
          <p:cNvPr id="9" name="文本框 8"/>
          <p:cNvSpPr txBox="1"/>
          <p:nvPr/>
        </p:nvSpPr>
        <p:spPr>
          <a:xfrm>
            <a:off x="1291590" y="5952490"/>
            <a:ext cx="9275445" cy="39878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lstStyle/>
          <a:p>
            <a:r>
              <a:rPr lang="en-US" altLang="zh-CN" sz="2000">
                <a:solidFill>
                  <a:schemeClr val="tx1"/>
                </a:solidFill>
                <a:latin typeface="MiSans" charset="0"/>
                <a:ea typeface="MiSans" charset="0"/>
              </a:rPr>
              <a:t>Tip 1 for observation:  figure out the right tense to write.</a:t>
            </a:r>
            <a:endParaRPr lang="en-US" altLang="zh-CN" sz="2000">
              <a:solidFill>
                <a:schemeClr val="tx1"/>
              </a:solidFill>
              <a:latin typeface="MiSans" charset="0"/>
              <a:ea typeface="MiSans"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1" grpId="0" animBg="1"/>
      <p:bldP spid="11" grpId="1" animBg="1"/>
      <p:bldP spid="6" grpId="0" animBg="1"/>
      <p:bldP spid="6" grpId="1" animBg="1"/>
      <p:bldP spid="7" grpId="0"/>
      <p:bldP spid="7" grpId="1"/>
      <p:bldP spid="8" grpId="0"/>
      <p:bldP spid="8" grpId="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审题误区</a:t>
            </a:r>
            <a:r>
              <a:rPr lang="en-US" altLang="zh-CN" sz="2800"/>
              <a:t>2</a:t>
            </a:r>
            <a:r>
              <a:rPr sz="2800"/>
              <a:t>：目的</a:t>
            </a:r>
            <a:r>
              <a:rPr lang="en-US" altLang="zh-CN" sz="2800"/>
              <a:t>-</a:t>
            </a:r>
            <a:r>
              <a:rPr sz="2800"/>
              <a:t>文体混淆</a:t>
            </a:r>
            <a:r>
              <a:rPr lang="en-US" altLang="zh-CN" sz="2800"/>
              <a:t> </a:t>
            </a:r>
            <a:endParaRPr lang="en-US" altLang="zh-CN" sz="2800"/>
          </a:p>
        </p:txBody>
      </p:sp>
      <p:sp>
        <p:nvSpPr>
          <p:cNvPr id="3" name="文本框 2"/>
          <p:cNvSpPr txBox="1"/>
          <p:nvPr/>
        </p:nvSpPr>
        <p:spPr>
          <a:xfrm>
            <a:off x="735965" y="1204595"/>
            <a:ext cx="10513695" cy="829945"/>
          </a:xfrm>
          <a:prstGeom prst="rect">
            <a:avLst/>
          </a:prstGeom>
          <a:noFill/>
        </p:spPr>
        <p:txBody>
          <a:bodyPr wrap="square" rtlCol="0">
            <a:spAutoFit/>
          </a:bodyPr>
          <a:lstStyle/>
          <a:p>
            <a:r>
              <a:rPr lang="en-US" altLang="zh-CN" sz="2400"/>
              <a:t>Knowing that our International Students Service Center is launcing a a video shooting contest, I am writing to </a:t>
            </a:r>
            <a:r>
              <a:rPr lang="en-US" altLang="zh-CN" sz="2400">
                <a:solidFill>
                  <a:srgbClr val="FF0000"/>
                </a:solidFill>
              </a:rPr>
              <a:t>invite you to make</a:t>
            </a:r>
            <a:r>
              <a:rPr lang="en-US" altLang="zh-CN" sz="2400"/>
              <a:t> one with me. </a:t>
            </a:r>
            <a:endParaRPr lang="en-US" altLang="zh-CN" sz="2400"/>
          </a:p>
        </p:txBody>
      </p:sp>
      <p:sp>
        <p:nvSpPr>
          <p:cNvPr id="6" name="文本框 5"/>
          <p:cNvSpPr txBox="1"/>
          <p:nvPr/>
        </p:nvSpPr>
        <p:spPr>
          <a:xfrm>
            <a:off x="785495" y="2527935"/>
            <a:ext cx="10513695" cy="829945"/>
          </a:xfrm>
          <a:prstGeom prst="rect">
            <a:avLst/>
          </a:prstGeom>
          <a:noFill/>
        </p:spPr>
        <p:txBody>
          <a:bodyPr wrap="square" rtlCol="0">
            <a:spAutoFit/>
          </a:bodyPr>
          <a:lstStyle/>
          <a:p>
            <a:r>
              <a:rPr lang="en-US" altLang="zh-CN" sz="2400"/>
              <a:t>Considering our International Students Service Center is collecting short videos, I am writing to </a:t>
            </a:r>
            <a:r>
              <a:rPr lang="en-US" altLang="zh-CN" sz="2400">
                <a:solidFill>
                  <a:srgbClr val="FF0000"/>
                </a:solidFill>
              </a:rPr>
              <a:t>recommend</a:t>
            </a:r>
            <a:r>
              <a:rPr lang="en-US" altLang="zh-CN" sz="2400"/>
              <a:t> the contest to you. </a:t>
            </a:r>
            <a:endParaRPr lang="en-US" altLang="zh-CN" sz="2400"/>
          </a:p>
        </p:txBody>
      </p:sp>
      <p:sp>
        <p:nvSpPr>
          <p:cNvPr id="11" name="文本框 10"/>
          <p:cNvSpPr txBox="1"/>
          <p:nvPr/>
        </p:nvSpPr>
        <p:spPr>
          <a:xfrm>
            <a:off x="7762875" y="1999615"/>
            <a:ext cx="1714500" cy="368300"/>
          </a:xfrm>
          <a:prstGeom prst="rect">
            <a:avLst/>
          </a:prstGeom>
        </p:spPr>
        <p:style>
          <a:lnRef idx="2">
            <a:srgbClr val="246EFD"/>
          </a:lnRef>
          <a:fillRef idx="2">
            <a:srgbClr val="246EFD"/>
          </a:fillRef>
          <a:effectRef idx="0">
            <a:srgbClr val="FFFFFF"/>
          </a:effectRef>
          <a:fontRef idx="minor">
            <a:sysClr val="window" lastClr="FFFFFF"/>
          </a:fontRef>
        </p:style>
        <p:txBody>
          <a:bodyPr wrap="square" rtlCol="0">
            <a:spAutoFit/>
          </a:bodyPr>
          <a:lstStyle/>
          <a:p>
            <a:r>
              <a:rPr lang="zh-CN" altLang="en-US">
                <a:solidFill>
                  <a:sysClr val="window" lastClr="FFFFFF"/>
                </a:solidFill>
                <a:latin typeface="MiSans" charset="0"/>
                <a:ea typeface="MiSans" charset="0"/>
              </a:rPr>
              <a:t>错写成邀请信</a:t>
            </a:r>
            <a:endParaRPr lang="en-US" altLang="zh-CN">
              <a:solidFill>
                <a:sysClr val="window" lastClr="FFFFFF"/>
              </a:solidFill>
              <a:latin typeface="MiSans" charset="0"/>
              <a:ea typeface="MiSans" charset="0"/>
            </a:endParaRPr>
          </a:p>
        </p:txBody>
      </p:sp>
      <p:sp>
        <p:nvSpPr>
          <p:cNvPr id="7" name="文本框 6"/>
          <p:cNvSpPr txBox="1"/>
          <p:nvPr/>
        </p:nvSpPr>
        <p:spPr>
          <a:xfrm>
            <a:off x="8684895" y="2942590"/>
            <a:ext cx="2146300" cy="368300"/>
          </a:xfrm>
          <a:prstGeom prst="rect">
            <a:avLst/>
          </a:prstGeom>
        </p:spPr>
        <p:style>
          <a:lnRef idx="2">
            <a:srgbClr val="246EFD"/>
          </a:lnRef>
          <a:fillRef idx="2">
            <a:srgbClr val="246EFD"/>
          </a:fillRef>
          <a:effectRef idx="0">
            <a:srgbClr val="FFFFFF"/>
          </a:effectRef>
          <a:fontRef idx="minor">
            <a:sysClr val="window" lastClr="FFFFFF"/>
          </a:fontRef>
        </p:style>
        <p:txBody>
          <a:bodyPr wrap="square" rtlCol="0">
            <a:spAutoFit/>
          </a:bodyPr>
          <a:lstStyle/>
          <a:p>
            <a:r>
              <a:rPr lang="zh-CN" altLang="en-US">
                <a:solidFill>
                  <a:sysClr val="window" lastClr="FFFFFF"/>
                </a:solidFill>
                <a:latin typeface="MiSans" charset="0"/>
                <a:ea typeface="MiSans" charset="0"/>
              </a:rPr>
              <a:t>不妥，纯推荐信</a:t>
            </a:r>
            <a:endParaRPr lang="en-US" altLang="zh-CN">
              <a:solidFill>
                <a:sysClr val="window" lastClr="FFFFFF"/>
              </a:solidFill>
              <a:latin typeface="MiSans" charset="0"/>
              <a:ea typeface="MiSans" charset="0"/>
            </a:endParaRPr>
          </a:p>
        </p:txBody>
      </p:sp>
      <p:sp>
        <p:nvSpPr>
          <p:cNvPr id="8" name="文本框 7"/>
          <p:cNvSpPr txBox="1"/>
          <p:nvPr/>
        </p:nvSpPr>
        <p:spPr>
          <a:xfrm>
            <a:off x="862965" y="3850640"/>
            <a:ext cx="10272395" cy="460375"/>
          </a:xfrm>
          <a:prstGeom prst="rect">
            <a:avLst/>
          </a:prstGeom>
          <a:noFill/>
        </p:spPr>
        <p:txBody>
          <a:bodyPr wrap="square" rtlCol="0" anchor="t">
            <a:spAutoFit/>
          </a:bodyPr>
          <a:lstStyle/>
          <a:p>
            <a:pPr algn="l">
              <a:buClrTx/>
              <a:buSzTx/>
              <a:buFontTx/>
            </a:pPr>
            <a:r>
              <a:rPr lang="zh-CN" altLang="en-US" sz="2400" b="1">
                <a:latin typeface="微软雅黑" panose="020B0503020204020204" charset="-122"/>
                <a:ea typeface="微软雅黑" panose="020B0503020204020204" charset="-122"/>
                <a:cs typeface="微软雅黑" panose="020B0503020204020204" charset="-122"/>
              </a:rPr>
              <a:t>题干：</a:t>
            </a:r>
            <a:r>
              <a:rPr lang="zh-CN" altLang="en-US" sz="2400">
                <a:latin typeface="微软雅黑" panose="020B0503020204020204" charset="-122"/>
                <a:ea typeface="微软雅黑" panose="020B0503020204020204" charset="-122"/>
                <a:cs typeface="微软雅黑" panose="020B0503020204020204" charset="-122"/>
              </a:rPr>
              <a:t>假定你是李华，写信给留学生朋友James，</a:t>
            </a:r>
            <a:r>
              <a:rPr lang="zh-CN" altLang="en-US" sz="2400" b="1">
                <a:latin typeface="微软雅黑" panose="020B0503020204020204" charset="-122"/>
                <a:ea typeface="微软雅黑" panose="020B0503020204020204" charset="-122"/>
                <a:cs typeface="微软雅黑" panose="020B0503020204020204" charset="-122"/>
              </a:rPr>
              <a:t>告知</a:t>
            </a:r>
            <a:r>
              <a:rPr lang="zh-CN" altLang="en-US" sz="2400">
                <a:latin typeface="微软雅黑" panose="020B0503020204020204" charset="-122"/>
                <a:ea typeface="微软雅黑" panose="020B0503020204020204" charset="-122"/>
                <a:cs typeface="微软雅黑" panose="020B0503020204020204" charset="-122"/>
              </a:rPr>
              <a:t>他</a:t>
            </a:r>
            <a:r>
              <a:rPr lang="en-US" altLang="zh-CN" sz="2400">
                <a:latin typeface="微软雅黑" panose="020B0503020204020204" charset="-122"/>
                <a:ea typeface="微软雅黑" panose="020B0503020204020204" charset="-122"/>
                <a:cs typeface="微软雅黑" panose="020B0503020204020204" charset="-122"/>
              </a:rPr>
              <a:t>……</a:t>
            </a:r>
            <a:endParaRPr lang="en-US" altLang="zh-CN" sz="24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261745" y="4589780"/>
            <a:ext cx="9771380" cy="829945"/>
          </a:xfrm>
          <a:prstGeom prst="rect">
            <a:avLst/>
          </a:prstGeom>
          <a:noFill/>
        </p:spPr>
        <p:txBody>
          <a:bodyPr wrap="square" rtlCol="0">
            <a:spAutoFit/>
          </a:bodyPr>
          <a:lstStyle/>
          <a:p>
            <a:r>
              <a:rPr lang="en-US" altLang="zh-CN" sz="2400">
                <a:latin typeface="Times New Roman" panose="02020603050405020304" pitchFamily="18" charset="0"/>
                <a:cs typeface="Times New Roman" panose="02020603050405020304" pitchFamily="18" charset="0"/>
              </a:rPr>
              <a:t>We should say “I am writing to/would like to </a:t>
            </a:r>
            <a:r>
              <a:rPr lang="en-US" altLang="zh-CN" sz="2400" b="1">
                <a:latin typeface="Times New Roman" panose="02020603050405020304" pitchFamily="18" charset="0"/>
                <a:cs typeface="Times New Roman" panose="02020603050405020304" pitchFamily="18" charset="0"/>
              </a:rPr>
              <a:t>inform</a:t>
            </a:r>
            <a:r>
              <a:rPr lang="en-US" altLang="zh-CN" sz="2400">
                <a:latin typeface="Times New Roman" panose="02020603050405020304" pitchFamily="18" charset="0"/>
                <a:cs typeface="Times New Roman" panose="02020603050405020304" pitchFamily="18" charset="0"/>
              </a:rPr>
              <a:t> you of the contest and</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hope you can have a try/shot” </a:t>
            </a:r>
            <a:endParaRPr lang="en-US" altLang="zh-CN" sz="2400">
              <a:latin typeface="Times New Roman" panose="02020603050405020304" pitchFamily="18" charset="0"/>
              <a:cs typeface="Times New Roman" panose="02020603050405020304" pitchFamily="18" charset="0"/>
            </a:endParaRPr>
          </a:p>
        </p:txBody>
      </p:sp>
      <p:sp>
        <p:nvSpPr>
          <p:cNvPr id="10" name="文本框 9"/>
          <p:cNvSpPr txBox="1"/>
          <p:nvPr/>
        </p:nvSpPr>
        <p:spPr>
          <a:xfrm>
            <a:off x="1291590" y="5952490"/>
            <a:ext cx="9275445" cy="39878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lstStyle/>
          <a:p>
            <a:r>
              <a:rPr lang="en-US" altLang="zh-CN" sz="2000">
                <a:solidFill>
                  <a:schemeClr val="tx1"/>
                </a:solidFill>
                <a:latin typeface="MiSans" charset="0"/>
                <a:ea typeface="MiSans" charset="0"/>
              </a:rPr>
              <a:t>Tip 2 for observation:  figure out the writing purpose and genre.</a:t>
            </a:r>
            <a:endParaRPr lang="en-US" altLang="zh-CN" sz="2000">
              <a:solidFill>
                <a:schemeClr val="tx1"/>
              </a:solidFill>
              <a:latin typeface="MiSans" charset="0"/>
              <a:ea typeface="MiSans" charset="0"/>
            </a:endParaRPr>
          </a:p>
        </p:txBody>
      </p:sp>
      <p:pic>
        <p:nvPicPr>
          <p:cNvPr id="5124"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11" grpId="0" animBg="1"/>
      <p:bldP spid="11" grpId="1" animBg="1"/>
      <p:bldP spid="7" grpId="0" animBg="1"/>
      <p:bldP spid="7" grpId="1" animBg="1"/>
      <p:bldP spid="8" grpId="0"/>
      <p:bldP spid="8" grpId="1"/>
      <p:bldP spid="9" grpId="0"/>
      <p:bldP spid="9" grpId="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800"/>
              <a:t>审题误区</a:t>
            </a:r>
            <a:r>
              <a:rPr lang="en-US" altLang="zh-CN" sz="2800"/>
              <a:t>3</a:t>
            </a:r>
            <a:r>
              <a:rPr sz="2800"/>
              <a:t>：要点混淆</a:t>
            </a:r>
            <a:r>
              <a:rPr lang="en-US" altLang="zh-CN" sz="2800"/>
              <a:t> </a:t>
            </a:r>
            <a:endParaRPr lang="en-US" altLang="zh-CN" sz="2800"/>
          </a:p>
        </p:txBody>
      </p:sp>
      <p:sp>
        <p:nvSpPr>
          <p:cNvPr id="5" name="文本框 4"/>
          <p:cNvSpPr txBox="1"/>
          <p:nvPr/>
        </p:nvSpPr>
        <p:spPr>
          <a:xfrm>
            <a:off x="959485" y="1151255"/>
            <a:ext cx="10405110" cy="460375"/>
          </a:xfrm>
          <a:prstGeom prst="rect">
            <a:avLst/>
          </a:prstGeom>
          <a:noFill/>
        </p:spPr>
        <p:txBody>
          <a:bodyPr wrap="square" rtlCol="0" anchor="t">
            <a:spAutoFit/>
          </a:bodyPr>
          <a:lstStyle/>
          <a:p>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1.活动介绍；2.视频要求</a:t>
            </a:r>
            <a:r>
              <a:rPr lang="zh-CN" altLang="en-US" sz="2400">
                <a:latin typeface="微软雅黑" panose="020B0503020204020204" charset="-122"/>
                <a:ea typeface="微软雅黑" panose="020B0503020204020204" charset="-122"/>
                <a:cs typeface="微软雅黑" panose="020B0503020204020204" charset="-122"/>
                <a:sym typeface="+mn-ea"/>
              </a:rPr>
              <a:t>；3.鼓励参加。</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1112520" y="2105660"/>
            <a:ext cx="10159365" cy="829945"/>
          </a:xfrm>
          <a:prstGeom prst="rect">
            <a:avLst/>
          </a:prstGeom>
          <a:noFill/>
        </p:spPr>
        <p:txBody>
          <a:bodyPr wrap="square" rtlCol="0">
            <a:spAutoFit/>
          </a:bodyPr>
          <a:lstStyle/>
          <a:p>
            <a:r>
              <a:rPr lang="en-US" altLang="zh-CN" sz="2400"/>
              <a:t>The contest </a:t>
            </a:r>
            <a:r>
              <a:rPr lang="en-US" altLang="zh-CN" sz="2400">
                <a:solidFill>
                  <a:srgbClr val="FF0000"/>
                </a:solidFill>
              </a:rPr>
              <a:t>is aimed to</a:t>
            </a:r>
            <a:r>
              <a:rPr lang="en-US" altLang="zh-CN" sz="2400"/>
              <a:t> collect videos shot by foreign students, whose </a:t>
            </a:r>
            <a:r>
              <a:rPr lang="en-US" altLang="zh-CN" sz="2400">
                <a:solidFill>
                  <a:srgbClr val="FF0000"/>
                </a:solidFill>
              </a:rPr>
              <a:t>requirement</a:t>
            </a:r>
            <a:r>
              <a:rPr lang="en-US" altLang="zh-CN" sz="2400"/>
              <a:t> is to ignite foreign students’ recognition of China. </a:t>
            </a:r>
            <a:endParaRPr lang="en-US" altLang="zh-CN" sz="2400"/>
          </a:p>
        </p:txBody>
      </p:sp>
      <p:sp>
        <p:nvSpPr>
          <p:cNvPr id="7" name="文本框 6"/>
          <p:cNvSpPr txBox="1"/>
          <p:nvPr/>
        </p:nvSpPr>
        <p:spPr>
          <a:xfrm>
            <a:off x="1168400" y="3429000"/>
            <a:ext cx="9450070" cy="1198880"/>
          </a:xfrm>
          <a:prstGeom prst="rect">
            <a:avLst/>
          </a:prstGeom>
          <a:noFill/>
        </p:spPr>
        <p:txBody>
          <a:bodyPr wrap="square" rtlCol="0">
            <a:spAutoFit/>
          </a:bodyPr>
          <a:lstStyle/>
          <a:p>
            <a:r>
              <a:rPr lang="en-US" altLang="zh-CN" sz="2400">
                <a:latin typeface="Times New Roman" panose="02020603050405020304" pitchFamily="18" charset="0"/>
                <a:cs typeface="Times New Roman" panose="02020603050405020304" pitchFamily="18" charset="0"/>
              </a:rPr>
              <a:t>This sentence involves both the first point and the second point but neither of them is </a:t>
            </a:r>
            <a:r>
              <a:rPr lang="en-US" altLang="zh-CN" sz="2400">
                <a:solidFill>
                  <a:srgbClr val="FF0000"/>
                </a:solidFill>
                <a:latin typeface="Times New Roman" panose="02020603050405020304" pitchFamily="18" charset="0"/>
                <a:cs typeface="Times New Roman" panose="02020603050405020304" pitchFamily="18" charset="0"/>
              </a:rPr>
              <a:t>abundant enough</a:t>
            </a:r>
            <a:r>
              <a:rPr lang="en-US" altLang="zh-CN" sz="2400">
                <a:latin typeface="Times New Roman" panose="02020603050405020304" pitchFamily="18" charset="0"/>
                <a:cs typeface="Times New Roman" panose="02020603050405020304" pitchFamily="18" charset="0"/>
              </a:rPr>
              <a:t>.Plus, the requirement stated is actually the goal  of the activity. It may trigger </a:t>
            </a:r>
            <a:r>
              <a:rPr lang="en-US" altLang="zh-CN" sz="2400">
                <a:solidFill>
                  <a:srgbClr val="FF0000"/>
                </a:solidFill>
                <a:latin typeface="Times New Roman" panose="02020603050405020304" pitchFamily="18" charset="0"/>
                <a:cs typeface="Times New Roman" panose="02020603050405020304" pitchFamily="18" charset="0"/>
              </a:rPr>
              <a:t>disorder</a:t>
            </a:r>
            <a:r>
              <a:rPr lang="en-US" altLang="zh-CN" sz="2400">
                <a:latin typeface="Times New Roman" panose="02020603050405020304" pitchFamily="18" charset="0"/>
                <a:cs typeface="Times New Roman" panose="02020603050405020304" pitchFamily="18" charset="0"/>
              </a:rPr>
              <a:t> in the whole paragraph.</a:t>
            </a:r>
            <a:endParaRPr lang="en-US" altLang="zh-CN" sz="2400">
              <a:latin typeface="Times New Roman" panose="02020603050405020304" pitchFamily="18" charset="0"/>
              <a:cs typeface="Times New Roman" panose="02020603050405020304" pitchFamily="18" charset="0"/>
            </a:endParaRPr>
          </a:p>
        </p:txBody>
      </p:sp>
      <p:sp>
        <p:nvSpPr>
          <p:cNvPr id="10" name="文本框 9"/>
          <p:cNvSpPr txBox="1"/>
          <p:nvPr/>
        </p:nvSpPr>
        <p:spPr>
          <a:xfrm>
            <a:off x="1255395" y="5304790"/>
            <a:ext cx="9275445" cy="1014730"/>
          </a:xfrm>
          <a:prstGeom prst="rect">
            <a:avLst/>
          </a:prstGeom>
          <a:effectLst>
            <a:softEdge rad="50800"/>
          </a:effectLst>
        </p:spPr>
        <p:style>
          <a:lnRef idx="0">
            <a:srgbClr val="FFFFFF"/>
          </a:lnRef>
          <a:fillRef idx="1">
            <a:schemeClr val="accent2"/>
          </a:fillRef>
          <a:effectRef idx="0">
            <a:srgbClr val="FFFFFF"/>
          </a:effectRef>
          <a:fontRef idx="minor">
            <a:schemeClr val="lt1"/>
          </a:fontRef>
        </p:style>
        <p:txBody>
          <a:bodyPr wrap="square" rtlCol="0">
            <a:spAutoFit/>
          </a:bodyPr>
          <a:lstStyle/>
          <a:p>
            <a:r>
              <a:rPr lang="en-US" altLang="zh-CN" sz="2000">
                <a:solidFill>
                  <a:schemeClr val="tx1"/>
                </a:solidFill>
                <a:latin typeface="MiSans" charset="0"/>
                <a:ea typeface="MiSans" charset="0"/>
              </a:rPr>
              <a:t>Tip 3 for observation:  </a:t>
            </a:r>
            <a:endParaRPr lang="en-US" altLang="zh-CN" sz="2000">
              <a:solidFill>
                <a:schemeClr val="tx1"/>
              </a:solidFill>
              <a:latin typeface="MiSans" charset="0"/>
              <a:ea typeface="MiSans" charset="0"/>
            </a:endParaRPr>
          </a:p>
          <a:p>
            <a:r>
              <a:rPr lang="en-US" altLang="zh-CN" sz="2000">
                <a:solidFill>
                  <a:schemeClr val="tx1"/>
                </a:solidFill>
                <a:latin typeface="MiSans" charset="0"/>
                <a:ea typeface="MiSans" charset="0"/>
              </a:rPr>
              <a:t>  handle the relationship between two points seriously and avoid conflicts and imbalance.</a:t>
            </a:r>
            <a:endParaRPr lang="en-US" altLang="zh-CN" sz="2000">
              <a:solidFill>
                <a:schemeClr val="tx1"/>
              </a:solidFill>
              <a:latin typeface="MiSans" charset="0"/>
              <a:ea typeface="MiSans" charset="0"/>
            </a:endParaRPr>
          </a:p>
        </p:txBody>
      </p:sp>
      <p:pic>
        <p:nvPicPr>
          <p:cNvPr id="5124" name="图片 11" descr="水印"/>
          <p:cNvPicPr>
            <a:picLocks noChangeAspect="1"/>
          </p:cNvPicPr>
          <p:nvPr/>
        </p:nvPicPr>
        <p:blipFill>
          <a:blip r:embed="rId2"/>
          <a:stretch>
            <a:fillRect/>
          </a:stretch>
        </p:blipFill>
        <p:spPr>
          <a:xfrm>
            <a:off x="7186613" y="63500"/>
            <a:ext cx="4902200" cy="1587500"/>
          </a:xfrm>
          <a:prstGeom prst="rect">
            <a:avLst/>
          </a:prstGeom>
          <a:noFill/>
          <a:ln w="9525">
            <a:no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0" grpId="0" animBg="1"/>
      <p:bldP spid="10" grpId="1" animBg="1"/>
    </p:bldLst>
  </p:timing>
</p:sld>
</file>

<file path=ppt/tags/tag1.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6*i*1"/>
  <p:tag name="KSO_WM_BEAUTIFY_FLAG" val="#wm#"/>
  <p:tag name="KSO_WM_TAG_VERSION" val="1.0"/>
  <p:tag name="KSO_WM_CHIP_GROUPID" val="6302fd20a35593066dcae2ac"/>
  <p:tag name="KSO_WM_CHIP_XID" val="6302fd21a35593066dcae2bb"/>
  <p:tag name="KSO_WM_UNIT_DEC_AREA_ID" val="2131b3aaa2814ed8a5b01a697c12c1b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df8589b3c78461b963ce8a657c33262"/>
</p:tagLst>
</file>

<file path=ppt/tags/tag10.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f3bfca78a077433e9017a482b97c4fa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bea01db2906463791478f4419676c11"/>
</p:tagLst>
</file>

<file path=ppt/tags/tag10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242d02d9e70c4fddac327d185ff148a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f08564bcc60409c9c6db99bfdfaabad"/>
  <p:tag name="KSO_WM_SLIDE_BACKGROUND_TYPE" val="leftRight"/>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99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99"/>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5d4fa97788eba87d90c1c"/>
  <p:tag name="KSO_WM_CHIP_XID" val="627b2d44a0f60d12b19e6c05"/>
</p:tagLst>
</file>

<file path=ppt/tags/tag104.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07f2dfd3e8cc418e8da36fd01d9a120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fb788d5d654d4f30a0d3f761d54cbfe9"/>
  <p:tag name="KSO_WM_SLIDE_BACKGROUND_TYPE" val="leftRight"/>
</p:tagLst>
</file>

<file path=ppt/tags/tag10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bd68f4929fd4180b78652472c67dd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e3386f8f3e4bcfb8084ea330a6afe1"/>
</p:tagLst>
</file>

<file path=ppt/tags/tag11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efe4a0cc55494f48b750013084b1d71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ef209dedf1b419db3442c78e247c556"/>
  <p:tag name="KSO_WM_SLIDE_BACKGROUND_TYPE" val="topBotto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99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99"/>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5d4fa97788eba87d90c1c"/>
  <p:tag name="KSO_WM_CHIP_XID" val="627b2d44a0f60d12b19e6c06"/>
</p:tagLst>
</file>

<file path=ppt/tags/tag113.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0ec8fc2ebdd4c908eaa6e48afbf04f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f0ef90c84f344858a8a9da583457b5f8"/>
  <p:tag name="KSO_WM_SLIDE_BACKGROUND_TYPE" val="topBottom"/>
</p:tagLst>
</file>

<file path=ppt/tags/tag114.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7b48251e9de644f2af8dc062ca014559"/>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6b88bd9fe1949249446965738bb12ac"/>
  <p:tag name="KSO_WM_SLIDE_BACKGROUND_TYPE" val="topBottom"/>
</p:tagLst>
</file>

<file path=ppt/tags/tag11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289cd2db551c46bbbc119b4f9bf9291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6cf9008343f470d9a06b3124c98e445"/>
  <p:tag name="KSO_WM_SLIDE_BACKGROUND_TYPE" val="bottomTop"/>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99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99"/>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5d4fa97788eba87d90c1c"/>
  <p:tag name="KSO_WM_CHIP_XID" val="627b2d44a0f60d12b19e6c07"/>
</p:tagLst>
</file>

<file path=ppt/tags/tag12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55b503d5a12d409490dadfa12cd2fc0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5352f5500dc449bb5afecc8bc9aa8b9"/>
  <p:tag name="KSO_WM_SLIDE_BACKGROUND_TYPE" val="navigation"/>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99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99"/>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5d4fa97788eba87d90c1c"/>
  <p:tag name="KSO_WM_CHIP_XID" val="627b2d44a0f60d12b19e6c08"/>
</p:tagLst>
</file>

<file path=ppt/tags/tag131.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3184a03b3804ce0889d3083257a4acb"/>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ae0ac0e3964c48bbb106af8faff999f7"/>
  <p:tag name="KSO_WM_SLIDE_BACKGROUND_TYPE" val="navigation"/>
</p:tagLst>
</file>

<file path=ppt/tags/tag132.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23ca9808711546cf9a91a8eee2c6481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3e958b73c5a4a71b61eb915a7c4b180"/>
  <p:tag name="KSO_WM_SLIDE_BACKGROUND_TYPE" val="navigation"/>
</p:tagLst>
</file>

<file path=ppt/tags/tag13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c89966746ad9466ebcb9523a399eb11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abcfd37e3dc450186acf88b0827e398"/>
  <p:tag name="KSO_WM_SLIDE_BACKGROUND_TYPE" val="belt"/>
</p:tagLst>
</file>

<file path=ppt/tags/tag142.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13dcdfaf09af411bb3936170d4b127d3"/>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e0e246d2e86f475f91eb4f81c89d9d44"/>
  <p:tag name="KSO_WM_SLIDE_BACKGROUND_TYPE" val="belt"/>
</p:tagLst>
</file>

<file path=ppt/tags/tag143.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68097f0b9a2245be927da4eafa19f47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d402c213d0b54c6bb8ee0e49ff97aa79"/>
  <p:tag name="KSO_WM_SLIDE_BACKGROUND_TYPE" val="belt"/>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99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99"/>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5d4fa97788eba87d90c1c"/>
  <p:tag name="KSO_WM_CHIP_XID" val="627b2d44a0f60d12b19e6c09"/>
</p:tagLst>
</file>

<file path=ppt/tags/tag145.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7026"/>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7026"/>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wm#"/>
  <p:tag name="KSO_WM_TAG_VERSION" val="1.0"/>
  <p:tag name="KSO_WM_TEMPLATE_CATEGORY" val="custom"/>
  <p:tag name="KSO_WM_TEMPLATE_INDEX" val="20227026"/>
  <p:tag name="KSO_WM_CHIP_COLORING" val="1"/>
</p:tagLst>
</file>

<file path=ppt/tags/tag1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12_1*a*1"/>
  <p:tag name="KSO_WM_TEMPLATE_CATEGORY" val="custom"/>
  <p:tag name="KSO_WM_TEMPLATE_INDEX" val="20231212"/>
  <p:tag name="KSO_WM_UNIT_LAYERLEVEL" val="1"/>
  <p:tag name="KSO_WM_TAG_VERSION" val="1.0"/>
  <p:tag name="KSO_WM_BEAUTIFY_FLAG" val=""/>
  <p:tag name="KSO_WM_UNIT_PRESET_TEXT" val="单击添加文档标题"/>
</p:tagLst>
</file>

<file path=ppt/tags/tag15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12_1*a*1"/>
  <p:tag name="KSO_WM_TEMPLATE_CATEGORY" val="custom"/>
  <p:tag name="KSO_WM_TEMPLATE_INDEX" val="20231212"/>
  <p:tag name="KSO_WM_UNIT_LAYERLEVEL" val="1"/>
  <p:tag name="KSO_WM_TAG_VERSION" val="1.0"/>
  <p:tag name="KSO_WM_BEAUTIFY_FLAG" val=""/>
  <p:tag name="KSO_WM_UNIT_PRESET_TEXT" val="单击添加文档标题"/>
</p:tagLst>
</file>

<file path=ppt/tags/tag158.xml><?xml version="1.0" encoding="utf-8"?>
<p:tagLst xmlns:p="http://schemas.openxmlformats.org/presentationml/2006/main">
  <p:tag name="KSO_WM_CHIP_GROUPID" val="619379e418adb49c6c1f4307"/>
  <p:tag name="KSO_WM_CHIP_XID" val="6194704418adb49c6c1f4887"/>
  <p:tag name="KSO_WM_UNIT_DEC_AREA_ID" val="e745e960b21b44139f2cb76df73ea28e"/>
  <p:tag name="KSO_WM_CHIP_FILLAREA_FILL_RULE" val="{&quot;fill_align&quot;:&quot;cm&quot;,&quot;fill_mode&quot;:&quot;fix&quot;,&quot;sacle_strategy&quot;:&quot;stretch&quot;}"/>
  <p:tag name="KSO_WM_ASSEMBLE_CHIP_INDEX" val="4059a9ad585b4043b69971bd3928a23c"/>
  <p:tag name="KSO_WM_UNIT_TEXT_FORE_SCHEMECOLOR_INDEX_BRIGHTNESS" val="0.15"/>
  <p:tag name="KSO_WM_UNIT_TEXT_FORE_SCHEMECOLOR_INDEX" val="13"/>
  <p:tag name="KSO_WM_UNIT_TEXT_LINE_FILL_TYPE" val="2"/>
  <p:tag name="KSO_WM_TEMPLATE_CATEGORY" val="custom"/>
  <p:tag name="KSO_WM_TEMPLATE_INDEX" val="20227026"/>
  <p:tag name="KSO_WM_UNIT_ID" val="custom20227026_4**"/>
  <p:tag name="KSO_WM_UNIT_VALUE" val="5"/>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LIDE_ID" val="custom20227026_4"/>
  <p:tag name="KSO_WM_TEMPLATE_SUBCATEGORY" val="21"/>
  <p:tag name="KSO_WM_TEMPLATE_MASTER_TYPE" val="1"/>
  <p:tag name="KSO_WM_TEMPLATE_COLOR_TYPE" val="1"/>
  <p:tag name="KSO_WM_SLIDE_ITEM_CNT" val="4"/>
  <p:tag name="KSO_WM_SLIDE_INDEX" val="4"/>
  <p:tag name="KSO_WM_TAG_VERSION" val="1.0"/>
  <p:tag name="KSO_WM_BEAUTIFY_FLAG" val="#wm#"/>
  <p:tag name="KSO_WM_TEMPLATE_CATEGORY" val="custom"/>
  <p:tag name="KSO_WM_TEMPLATE_INDEX" val="20227026"/>
  <p:tag name="KSO_WM_SLIDE_LAYOUT" val="l"/>
  <p:tag name="KSO_WM_SLIDE_LAYOUT_CNT" val="1"/>
  <p:tag name="KSO_WM_CHIP_INFOS" val="{&quot;type&quot;:0,&quot;layout_type&quot;:&quot;1_NF_LC_34&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2738182fe82813d301eb929"/>
  <p:tag name="KSO_WM_CHIP_FILLPROP" val="[[{&quot;text_align&quot;:&quot;cm&quot;,&quot;text_direction&quot;:&quot;horizontal&quot;,&quot;support_big_font&quot;:false,&quot;picture_toward&quot;:0,&quot;picture_dockside&quot;:[],&quot;fill_id&quot;:&quot;d4224bfecb444832b32d40670de1fa20&quot;,&quot;fill_align&quot;:&quot;cm&quot;,&quot;chip_types&quot;:[&quot;diagram&quot;,&quot;header&quot;]}],[{&quot;text_align&quot;:&quot;rm&quot;,&quot;text_direction&quot;:&quot;horizontal&quot;,&quot;support_big_font&quot;:false,&quot;picture_toward&quot;:0,&quot;picture_dockside&quot;:[],&quot;fill_id&quot;:&quot;d4224bfecb444832b32d40670de1fa20&quot;,&quot;fill_align&quot;:&quot;rt&quot;,&quot;chip_types&quot;:[&quot;diagram&quot;,&quot;header&quot;]}],[{&quot;text_align&quot;:&quot;rm&quot;,&quot;text_direction&quot;:&quot;horizontal&quot;,&quot;support_big_font&quot;:false,&quot;picture_toward&quot;:0,&quot;picture_dockside&quot;:[],&quot;fill_id&quot;:&quot;d4224bfecb444832b32d40670de1fa20&quot;,&quot;fill_align&quot;:&quot;rm&quot;,&quot;chip_types&quot;:[&quot;diagram&quot;,&quot;header&quot;]}],[{&quot;text_align&quot;:&quot;rm&quot;,&quot;text_direction&quot;:&quot;horizontal&quot;,&quot;support_big_font&quot;:false,&quot;picture_toward&quot;:0,&quot;picture_dockside&quot;:[],&quot;fill_id&quot;:&quot;d4224bfecb444832b32d40670de1fa20&quot;,&quot;fill_align&quot;:&quot;rb&quot;,&quot;chip_types&quot;:[&quot;diagram&quot;,&quot;header&quot;]}],[{&quot;text_align&quot;:&quot;lm&quot;,&quot;text_direction&quot;:&quot;horizontal&quot;,&quot;support_big_font&quot;:false,&quot;picture_toward&quot;:0,&quot;picture_dockside&quot;:[],&quot;fill_id&quot;:&quot;d4224bfecb444832b32d40670de1fa20&quot;,&quot;fill_align&quot;:&quot;lt&quot;,&quot;chip_types&quot;:[&quot;diagram&quot;,&quot;header&quot;]}],[{&quot;text_align&quot;:&quot;lm&quot;,&quot;text_direction&quot;:&quot;horizontal&quot;,&quot;support_big_font&quot;:false,&quot;picture_toward&quot;:0,&quot;picture_dockside&quot;:[],&quot;fill_id&quot;:&quot;d4224bfecb444832b32d40670de1fa20&quot;,&quot;fill_align&quot;:&quot;lm&quot;,&quot;chip_types&quot;:[&quot;diagram&quot;,&quot;header&quot;]}],[{&quot;text_align&quot;:&quot;lm&quot;,&quot;text_direction&quot;:&quot;horizontal&quot;,&quot;support_big_font&quot;:false,&quot;picture_toward&quot;:0,&quot;picture_dockside&quot;:[],&quot;fill_id&quot;:&quot;d4224bfecb444832b32d40670de1fa20&quot;,&quot;fill_align&quot;:&quot;lb&quot;,&quot;chip_types&quot;:[&quot;diagram&quot;,&quot;header&quot;]}],[{&quot;text_align&quot;:&quot;cm&quot;,&quot;text_direction&quot;:&quot;horizontal&quot;,&quot;support_big_font&quot;:false,&quot;picture_toward&quot;:0,&quot;picture_dockside&quot;:[],&quot;fill_id&quot;:&quot;d4224bfecb444832b32d40670de1fa20&quot;,&quot;fill_align&quot;:&quot;lb&quot;,&quot;chip_types&quot;:[&quot;diagram&quot;,&quot;header&quot;]}],[{&quot;text_align&quot;:&quot;cm&quot;,&quot;text_direction&quot;:&quot;horizontal&quot;,&quot;support_big_font&quot;:false,&quot;picture_toward&quot;:0,&quot;picture_dockside&quot;:[],&quot;fill_id&quot;:&quot;d4224bfecb444832b32d40670de1fa20&quot;,&quot;fill_align&quot;:&quot;lm&quot;,&quot;chip_types&quot;:[&quot;diagram&quot;,&quot;header&quot;]}],[{&quot;text_align&quot;:&quot;cm&quot;,&quot;text_direction&quot;:&quot;horizontal&quot;,&quot;support_big_font&quot;:false,&quot;picture_toward&quot;:0,&quot;picture_dockside&quot;:[],&quot;fill_id&quot;:&quot;d4224bfecb444832b32d40670de1fa20&quot;,&quot;fill_align&quot;:&quot;lt&quot;,&quot;chip_types&quot;:[&quot;diagram&quot;,&quot;header&quot;]}],[{&quot;text_align&quot;:&quot;cm&quot;,&quot;text_direction&quot;:&quot;horizontal&quot;,&quot;support_big_font&quot;:false,&quot;picture_toward&quot;:0,&quot;picture_dockside&quot;:[],&quot;fill_id&quot;:&quot;d4224bfecb444832b32d40670de1fa20&quot;,&quot;fill_align&quot;:&quot;ct&quot;,&quot;chip_types&quot;:[&quot;diagram&quot;,&quot;header&quot;]}],[{&quot;text_align&quot;:&quot;cm&quot;,&quot;text_direction&quot;:&quot;horizontal&quot;,&quot;support_big_font&quot;:false,&quot;picture_toward&quot;:0,&quot;picture_dockside&quot;:[],&quot;fill_id&quot;:&quot;d4224bfecb444832b32d40670de1fa20&quot;,&quot;fill_align&quot;:&quot;cb&quot;,&quot;chip_types&quot;:[&quot;diagram&quot;,&quot;header&quot;]}],[{&quot;text_align&quot;:&quot;lm&quot;,&quot;text_direction&quot;:&quot;horizontal&quot;,&quot;support_big_font&quot;:false,&quot;picture_toward&quot;:0,&quot;picture_dockside&quot;:[],&quot;fill_id&quot;:&quot;d4224bfecb444832b32d40670de1fa20&quot;,&quot;fill_align&quot;:&quot;cb&quot;,&quot;chip_types&quot;:[&quot;diagram&quot;,&quot;header&quot;]}],[{&quot;text_align&quot;:&quot;lm&quot;,&quot;text_direction&quot;:&quot;horizontal&quot;,&quot;support_big_font&quot;:false,&quot;picture_toward&quot;:0,&quot;picture_dockside&quot;:[],&quot;fill_id&quot;:&quot;d4224bfecb444832b32d40670de1fa20&quot;,&quot;fill_align&quot;:&quot;cm&quot;,&quot;chip_types&quot;:[&quot;diagram&quot;,&quot;header&quot;]}],[{&quot;text_align&quot;:&quot;lm&quot;,&quot;text_direction&quot;:&quot;horizontal&quot;,&quot;support_big_font&quot;:false,&quot;picture_toward&quot;:0,&quot;picture_dockside&quot;:[],&quot;fill_id&quot;:&quot;d4224bfecb444832b32d40670de1fa20&quot;,&quot;fill_align&quot;:&quot;ct&quot;,&quot;chip_types&quot;:[&quot;diagram&quot;,&quot;header&quot;]}]]"/>
  <p:tag name="KSO_WM_CHIP_DECFILLPROP" val="[]"/>
  <p:tag name="KSO_WM_CHIP_GROUPID" val="62738182fe82813d301eb92a"/>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11bd07a35593066d0ba5c3"/>
  <p:tag name="KSO_WM_TEMPLATE_ASSEMBLE_GROUPID" val="6302fd20a35593066dcae2ac"/>
</p:tagLst>
</file>

<file path=ppt/tags/tag164.xml><?xml version="1.0" encoding="utf-8"?>
<p:tagLst xmlns:p="http://schemas.openxmlformats.org/presentationml/2006/main">
  <p:tag name="KSO_WM_CHIP_GROUPID" val="619e06a156c5b5f57912a933"/>
  <p:tag name="KSO_WM_CHIP_XID" val="619e06a156c5b5f57912a930"/>
  <p:tag name="KSO_WM_UNIT_DEC_AREA_ID" val="351b4c43d81049369e6a07d6b4d4f66d"/>
  <p:tag name="KSO_WM_CHIP_FILLAREA_FILL_RULE" val="{&quot;fill_align&quot;:&quot;lm&quot;,&quot;fill_mode&quot;:&quot;adaptive&quot;,&quot;sacle_strategy&quot;:&quot;smart&quot;}"/>
  <p:tag name="KSO_WM_ASSEMBLE_CHIP_INDEX" val="e5e7cfe2cccf4f0ca974e317ced17745"/>
  <p:tag name="KSO_WM_TEMPLATE_CATEGORY" val="custom"/>
  <p:tag name="KSO_WM_TEMPLATE_INDEX" val="20227026"/>
  <p:tag name="KSO_WM_UNIT_ID" val="custom20227026_7**"/>
</p:tagLst>
</file>

<file path=ppt/tags/tag165.xml><?xml version="1.0" encoding="utf-8"?>
<p:tagLst xmlns:p="http://schemas.openxmlformats.org/presentationml/2006/main">
  <p:tag name="KSO_WM_UNIT_DEFAULT_FONT" val="60;66;2"/>
  <p:tag name="KSO_WM_UNIT_BLOCK" val="0"/>
  <p:tag name="KSO_WM_UNIT_DEC_AREA_ID" val="af37b49a9cdb47158c159e80ee4de5e9"/>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7026_7*a*1"/>
  <p:tag name="KSO_WM_TEMPLATE_CATEGORY" val="custom"/>
  <p:tag name="KSO_WM_TEMPLATE_INDEX" val="20227026"/>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9e06a156c5b5f57912a933"/>
  <p:tag name="KSO_WM_CHIP_XID" val="619e06a156c5b5f57912a930"/>
  <p:tag name="KSO_WM_UNIT_TEXT_FILL_FORE_SCHEMECOLOR_INDEX_BRIGHTNESS" val="0.15"/>
  <p:tag name="KSO_WM_UNIT_TEXT_FILL_FORE_SCHEMECOLOR_INDEX" val="13"/>
  <p:tag name="KSO_WM_UNIT_TEXT_FILL_TYPE" val="1"/>
</p:tagLst>
</file>

<file path=ppt/tags/tag166.xml><?xml version="1.0" encoding="utf-8"?>
<p:tagLst xmlns:p="http://schemas.openxmlformats.org/presentationml/2006/main">
  <p:tag name="KSO_WM_UNIT_DEFAULT_FONT" val="108;116;2"/>
  <p:tag name="KSO_WM_UNIT_BLOCK" val="0"/>
  <p:tag name="KSO_WM_UNIT_DEC_AREA_ID" val="c1cc4eb41d874f45a20268ff56ce165e"/>
  <p:tag name="KSO_WM_UNIT_PRESET_TEXT" val="01"/>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27026_7*e*1"/>
  <p:tag name="KSO_WM_TEMPLATE_CATEGORY" val="custom"/>
  <p:tag name="KSO_WM_TEMPLATE_INDEX" val="20227026"/>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9e06a156c5b5f57912a933"/>
  <p:tag name="KSO_WM_CHIP_XID" val="619e06a156c5b5f57912a930"/>
  <p:tag name="KSO_WM_UNIT_TEXT_FILL_FORE_SCHEMECOLOR_INDEX_BRIGHTNESS" val="0.35"/>
  <p:tag name="KSO_WM_UNIT_TEXT_FILL_FORE_SCHEMECOLOR_INDEX" val="13"/>
  <p:tag name="KSO_WM_UNIT_TEXT_FILL_TYPE"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7026_7*i*1"/>
  <p:tag name="KSO_WM_TEMPLATE_CATEGORY" val="custom"/>
  <p:tag name="KSO_WM_TEMPLATE_INDEX" val="20227026"/>
  <p:tag name="KSO_WM_UNIT_LAYERLEVEL" val="1"/>
  <p:tag name="KSO_WM_TAG_VERSION" val="1.0"/>
  <p:tag name="KSO_WM_BEAUTIFY_FLAG" val="#wm#"/>
  <p:tag name="KSO_WM_UNIT_ISCONTENTSTITLE" val="0"/>
  <p:tag name="KSO_WM_UNIT_ISNUMDGMTITLE" val="0"/>
  <p:tag name="KSO_WM_UNIT_NOCLEAR" val="0"/>
  <p:tag name="KSO_WM_UNIT_TYPE" val="i"/>
  <p:tag name="KSO_WM_UNIT_INDEX" val="1"/>
  <p:tag name="KSO_WM_UNIT_BLOCK" val="0"/>
  <p:tag name="KSO_WM_UNIT_SM_LIMIT_TYPE" val="2"/>
  <p:tag name="KSO_WM_UNIT_DEC_AREA_ID" val="d8a6b4427c5042a9a523b1c931e159c7"/>
  <p:tag name="KSO_WM_UNIT_DECORATE_INFO" val="{&quot;ReferentInfo&quot;:{&quot;Id&quot;:&quot;slide&quot;,&quot;X&quot;:{&quot;Pos&quot;:0},&quot;Y&quot;:{&quot;Pos&quot;:1}},&quot;DecorateInfoX&quot;:{&quot;Pos&quot;:0,&quot;IsAbs&quot;:true},&quot;DecorateInfoY&quot;:{&quot;Pos&quot;:1,&quot;IsAbs&quot;:true},&quot;DecorateInfoW&quot;:{&quot;IsAbs&quot;:false},&quot;DecorateInfoH&quot;:{&quot;IsAbs&quot;:false},&quot;whChangeMode&quot;:1}"/>
  <p:tag name="KSO_WM_CHIP_GROUPID" val="619e06a156c5b5f57912a933"/>
  <p:tag name="KSO_WM_CHIP_XID" val="619e06a156c5b5f57912a930"/>
  <p:tag name="KSO_WM_UNIT_TEXT_FILL_FORE_SCHEMECOLOR_INDEX_BRIGHTNESS" val="0.5"/>
  <p:tag name="KSO_WM_UNIT_TEXT_FILL_FORE_SCHEMECOLOR_INDEX" val="13"/>
  <p:tag name="KSO_WM_UNIT_TEXT_FILL_TYPE" val="1"/>
  <p:tag name="KSO_WM_UNIT_VALUE" val="34"/>
</p:tagLst>
</file>

<file path=ppt/tags/tag168.xml><?xml version="1.0" encoding="utf-8"?>
<p:tagLst xmlns:p="http://schemas.openxmlformats.org/presentationml/2006/main">
  <p:tag name="KSO_WM_BEAUTIFY_FLAG" val="#wm#"/>
  <p:tag name="KSO_WM_TEMPLATE_CATEGORY" val="custom"/>
  <p:tag name="KSO_WM_TEMPLATE_INDEX" val="20227026"/>
  <p:tag name="KSO_WM_SLIDE_ID" val="custom20227026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L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e1e5d983c448471aad9aed945e055a0d&quot;,&quot;fill_align&quot;:&quot;lm&quot;,&quot;chip_types&quot;:[&quot;header&quot;,&quot;wordpuzzle&quot;]}]]"/>
  <p:tag name="KSO_WM_CHIP_DECFILLPROP" val="[]"/>
  <p:tag name="KSO_WM_CHIP_XID" val="613098f1c37455bdf62aa2e6"/>
  <p:tag name="KSO_WM_CHIP_GROUPID" val="613098f1c37455bdf62aa2e5"/>
  <p:tag name="KSO_WM_SLIDE_LAYOUT_INFO" val="{&quot;id&quot;:&quot;2022-09-02T16:21:28&quot;,&quot;margin&quot;:{&quot;bottom&quot;:3.6494886875152588,&quot;left&quot;:2.7710666656494141,&quot;right&quot;:18.760726928710938,&quot;top&quot;:3.6494836807250977},&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1bd07a35593066d0ba48a"/>
  <p:tag name="KSO_WM_TEMPLATE_ASSEMBLE_GROUPID" val="6302fd20a35593066dcae2ac"/>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13*i*1"/>
  <p:tag name="KSO_WM_BEAUTIFY_FLAG" val="#wm#"/>
  <p:tag name="KSO_WM_TAG_VERSION" val="1.0"/>
  <p:tag name="KSO_WM_CHIP_GROUPID" val="6302fd20a35593066dcae2ac"/>
  <p:tag name="KSO_WM_CHIP_XID" val="6302fd21a35593066dcae2b6"/>
  <p:tag name="KSO_WM_UNIT_DEC_AREA_ID" val="8fbcaec3091a43b5b39eac33eea843a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2f8d5bbf1e24c08a0cbf92fa9d7d85a"/>
</p:tagLst>
</file>

<file path=ppt/tags/tag170.xml><?xml version="1.0" encoding="utf-8"?>
<p:tagLst xmlns:p="http://schemas.openxmlformats.org/presentationml/2006/main">
  <p:tag name="KSO_WM_BEAUTIFY_FLAG" val="#wm#"/>
  <p:tag name="KSO_WM_TEMPLATE_CATEGORY" val="custom"/>
  <p:tag name="KSO_WM_TEMPLATE_INDEX" val="20227026"/>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TABLE_ENDDRAG_ORIGIN_RECT" val="772*359"/>
  <p:tag name="TABLE_ENDDRAG_RECT" val="80*102*772*359"/>
</p:tagLst>
</file>

<file path=ppt/tags/tag173.xml><?xml version="1.0" encoding="utf-8"?>
<p:tagLst xmlns:p="http://schemas.openxmlformats.org/presentationml/2006/main">
  <p:tag name="KSO_WM_BEAUTIFY_FLAG" val="#wm#"/>
  <p:tag name="KSO_WM_TEMPLATE_CATEGORY" val="custom"/>
  <p:tag name="KSO_WM_TEMPLATE_INDEX" val="20231425"/>
</p:tagLst>
</file>

<file path=ppt/tags/tag174.xml><?xml version="1.0" encoding="utf-8"?>
<p:tagLst xmlns:p="http://schemas.openxmlformats.org/presentationml/2006/main">
  <p:tag name="KSO_WM_BEAUTIFY_FLAG" val="#wm#"/>
  <p:tag name="KSO_WM_TEMPLATE_CATEGORY" val="custom"/>
  <p:tag name="KSO_WM_TEMPLATE_INDEX" val="20231425"/>
</p:tagLst>
</file>

<file path=ppt/tags/tag175.xml><?xml version="1.0" encoding="utf-8"?>
<p:tagLst xmlns:p="http://schemas.openxmlformats.org/presentationml/2006/main">
  <p:tag name="KSO_WM_BEAUTIFY_FLAG" val="#wm#"/>
  <p:tag name="KSO_WM_TEMPLATE_CATEGORY" val="custom"/>
  <p:tag name="KSO_WM_TEMPLATE_INDEX" val="20231425"/>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wm#"/>
  <p:tag name="KSO_WM_TEMPLATE_CATEGORY" val="custom"/>
  <p:tag name="KSO_WM_TEMPLATE_INDEX" val="20231425"/>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31425"/>
</p:tagLst>
</file>

<file path=ppt/tags/tag18.xml><?xml version="1.0" encoding="utf-8"?>
<p:tagLst xmlns:p="http://schemas.openxmlformats.org/presentationml/2006/main">
  <p:tag name="KSO_WM_UNIT_SUBTYPE" val="w"/>
  <p:tag name="KSO_WM_TEMPLATE_CATEGORY" val="chip"/>
  <p:tag name="KSO_WM_TEMPLATE_INDEX" val="20227026"/>
  <p:tag name="KSO_WM_UNIT_TYPE" val="i"/>
  <p:tag name="KSO_WM_UNIT_INDEX" val="1"/>
  <p:tag name="KSO_WM_UNIT_ID" val="chip20227026_14*i*1"/>
  <p:tag name="KSO_WM_BEAUTIFY_FLAG" val="#wm#"/>
  <p:tag name="KSO_WM_TAG_VERSION" val="1.0"/>
  <p:tag name="KSO_WM_CHIP_GROUPID" val="6302fd20a35593066dcae2ac"/>
  <p:tag name="KSO_WM_CHIP_XID" val="6302fd21a35593066dcae2b4"/>
  <p:tag name="KSO_WM_UNIT_DEC_AREA_ID" val="1642f1f7393b454faffd1cb67fcae386"/>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b60eff562224fa18a3dd2b0f26a3213"/>
</p:tagLst>
</file>

<file path=ppt/tags/tag180.xml><?xml version="1.0" encoding="utf-8"?>
<p:tagLst xmlns:p="http://schemas.openxmlformats.org/presentationml/2006/main">
  <p:tag name="KSO_WM_CHIP_GROUPID" val="619e06a156c5b5f57912a933"/>
  <p:tag name="KSO_WM_CHIP_XID" val="619e06a156c5b5f57912a930"/>
  <p:tag name="KSO_WM_UNIT_DEC_AREA_ID" val="351b4c43d81049369e6a07d6b4d4f66d"/>
  <p:tag name="KSO_WM_CHIP_FILLAREA_FILL_RULE" val="{&quot;fill_align&quot;:&quot;lm&quot;,&quot;fill_mode&quot;:&quot;adaptive&quot;,&quot;sacle_strategy&quot;:&quot;smart&quot;}"/>
  <p:tag name="KSO_WM_ASSEMBLE_CHIP_INDEX" val="e5e7cfe2cccf4f0ca974e317ced17745"/>
  <p:tag name="KSO_WM_TEMPLATE_CATEGORY" val="custom"/>
  <p:tag name="KSO_WM_TEMPLATE_INDEX" val="20227026"/>
  <p:tag name="KSO_WM_UNIT_ID" val="custom20227026_7**"/>
</p:tagLst>
</file>

<file path=ppt/tags/tag181.xml><?xml version="1.0" encoding="utf-8"?>
<p:tagLst xmlns:p="http://schemas.openxmlformats.org/presentationml/2006/main">
  <p:tag name="KSO_WM_UNIT_DEFAULT_FONT" val="60;66;2"/>
  <p:tag name="KSO_WM_UNIT_BLOCK" val="0"/>
  <p:tag name="KSO_WM_UNIT_DEC_AREA_ID" val="af37b49a9cdb47158c159e80ee4de5e9"/>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7026_7*a*1"/>
  <p:tag name="KSO_WM_TEMPLATE_CATEGORY" val="custom"/>
  <p:tag name="KSO_WM_TEMPLATE_INDEX" val="20227026"/>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9e06a156c5b5f57912a933"/>
  <p:tag name="KSO_WM_CHIP_XID" val="619e06a156c5b5f57912a930"/>
  <p:tag name="KSO_WM_UNIT_TEXT_FILL_FORE_SCHEMECOLOR_INDEX_BRIGHTNESS" val="0.15"/>
  <p:tag name="KSO_WM_UNIT_TEXT_FILL_FORE_SCHEMECOLOR_INDEX" val="13"/>
  <p:tag name="KSO_WM_UNIT_TEXT_FILL_TYPE" val="1"/>
</p:tagLst>
</file>

<file path=ppt/tags/tag182.xml><?xml version="1.0" encoding="utf-8"?>
<p:tagLst xmlns:p="http://schemas.openxmlformats.org/presentationml/2006/main">
  <p:tag name="KSO_WM_UNIT_DEFAULT_FONT" val="108;116;2"/>
  <p:tag name="KSO_WM_UNIT_BLOCK" val="0"/>
  <p:tag name="KSO_WM_UNIT_DEC_AREA_ID" val="c1cc4eb41d874f45a20268ff56ce165e"/>
  <p:tag name="KSO_WM_UNIT_PRESET_TEXT" val="01"/>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27026_7*e*1"/>
  <p:tag name="KSO_WM_TEMPLATE_CATEGORY" val="custom"/>
  <p:tag name="KSO_WM_TEMPLATE_INDEX" val="20227026"/>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9e06a156c5b5f57912a933"/>
  <p:tag name="KSO_WM_CHIP_XID" val="619e06a156c5b5f57912a930"/>
  <p:tag name="KSO_WM_UNIT_TEXT_FILL_FORE_SCHEMECOLOR_INDEX_BRIGHTNESS" val="0.35"/>
  <p:tag name="KSO_WM_UNIT_TEXT_FILL_FORE_SCHEMECOLOR_INDEX" val="13"/>
  <p:tag name="KSO_WM_UNIT_TEXT_FILL_TYPE"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7026_7*i*1"/>
  <p:tag name="KSO_WM_TEMPLATE_CATEGORY" val="custom"/>
  <p:tag name="KSO_WM_TEMPLATE_INDEX" val="20227026"/>
  <p:tag name="KSO_WM_UNIT_LAYERLEVEL" val="1"/>
  <p:tag name="KSO_WM_TAG_VERSION" val="1.0"/>
  <p:tag name="KSO_WM_BEAUTIFY_FLAG" val="#wm#"/>
  <p:tag name="KSO_WM_UNIT_ISCONTENTSTITLE" val="0"/>
  <p:tag name="KSO_WM_UNIT_ISNUMDGMTITLE" val="0"/>
  <p:tag name="KSO_WM_UNIT_NOCLEAR" val="0"/>
  <p:tag name="KSO_WM_UNIT_TYPE" val="i"/>
  <p:tag name="KSO_WM_UNIT_INDEX" val="1"/>
  <p:tag name="KSO_WM_UNIT_BLOCK" val="0"/>
  <p:tag name="KSO_WM_UNIT_SM_LIMIT_TYPE" val="2"/>
  <p:tag name="KSO_WM_UNIT_DEC_AREA_ID" val="d8a6b4427c5042a9a523b1c931e159c7"/>
  <p:tag name="KSO_WM_UNIT_DECORATE_INFO" val="{&quot;ReferentInfo&quot;:{&quot;Id&quot;:&quot;slide&quot;,&quot;X&quot;:{&quot;Pos&quot;:0},&quot;Y&quot;:{&quot;Pos&quot;:1}},&quot;DecorateInfoX&quot;:{&quot;Pos&quot;:0,&quot;IsAbs&quot;:true},&quot;DecorateInfoY&quot;:{&quot;Pos&quot;:1,&quot;IsAbs&quot;:true},&quot;DecorateInfoW&quot;:{&quot;IsAbs&quot;:false},&quot;DecorateInfoH&quot;:{&quot;IsAbs&quot;:false},&quot;whChangeMode&quot;:1}"/>
  <p:tag name="KSO_WM_CHIP_GROUPID" val="619e06a156c5b5f57912a933"/>
  <p:tag name="KSO_WM_CHIP_XID" val="619e06a156c5b5f57912a930"/>
  <p:tag name="KSO_WM_UNIT_TEXT_FILL_FORE_SCHEMECOLOR_INDEX_BRIGHTNESS" val="0.5"/>
  <p:tag name="KSO_WM_UNIT_TEXT_FILL_FORE_SCHEMECOLOR_INDEX" val="13"/>
  <p:tag name="KSO_WM_UNIT_TEXT_FILL_TYPE" val="1"/>
  <p:tag name="KSO_WM_UNIT_VALUE" val="34"/>
</p:tagLst>
</file>

<file path=ppt/tags/tag184.xml><?xml version="1.0" encoding="utf-8"?>
<p:tagLst xmlns:p="http://schemas.openxmlformats.org/presentationml/2006/main">
  <p:tag name="KSO_WM_BEAUTIFY_FLAG" val="#wm#"/>
  <p:tag name="KSO_WM_TEMPLATE_CATEGORY" val="custom"/>
  <p:tag name="KSO_WM_TEMPLATE_INDEX" val="20227026"/>
  <p:tag name="KSO_WM_SLIDE_ID" val="custom20227026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L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e1e5d983c448471aad9aed945e055a0d&quot;,&quot;fill_align&quot;:&quot;lm&quot;,&quot;chip_types&quot;:[&quot;header&quot;,&quot;wordpuzzle&quot;]}]]"/>
  <p:tag name="KSO_WM_CHIP_DECFILLPROP" val="[]"/>
  <p:tag name="KSO_WM_CHIP_XID" val="613098f1c37455bdf62aa2e6"/>
  <p:tag name="KSO_WM_CHIP_GROUPID" val="613098f1c37455bdf62aa2e5"/>
  <p:tag name="KSO_WM_SLIDE_LAYOUT_INFO" val="{&quot;id&quot;:&quot;2022-09-02T16:21:28&quot;,&quot;margin&quot;:{&quot;bottom&quot;:3.6494886875152588,&quot;left&quot;:2.7710666656494141,&quot;right&quot;:18.760726928710938,&quot;top&quot;:3.6494836807250977},&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1bd07a35593066d0ba48a"/>
  <p:tag name="KSO_WM_TEMPLATE_ASSEMBLE_GROUPID" val="6302fd20a35593066dcae2ac"/>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017_2*l_h_i*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017_2*l_h_i*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017_2*l_h_i*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017_2*l_h_i*1_2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xml><?xml version="1.0" encoding="utf-8"?>
<p:tagLst xmlns:p="http://schemas.openxmlformats.org/presentationml/2006/main">
  <p:tag name="KSO_WM_UNIT_SUBTYPE" val="u"/>
  <p:tag name="KSO_WM_TEMPLATE_CATEGORY" val="chip"/>
  <p:tag name="KSO_WM_TEMPLATE_INDEX" val="20227026"/>
  <p:tag name="KSO_WM_UNIT_TYPE" val="i"/>
  <p:tag name="KSO_WM_UNIT_INDEX" val="1"/>
  <p:tag name="KSO_WM_UNIT_ID" val="chip20227026_15*i*1"/>
  <p:tag name="KSO_WM_BEAUTIFY_FLAG" val="#wm#"/>
  <p:tag name="KSO_WM_TAG_VERSION" val="1.0"/>
  <p:tag name="KSO_WM_CHIP_GROUPID" val="6302fd20a35593066dcae2ac"/>
  <p:tag name="KSO_WM_CHIP_XID" val="6302fd21a35593066dcae2b5"/>
  <p:tag name="KSO_WM_UNIT_DEC_AREA_ID" val="aa4fb23b90884e5393676079bc668e5e"/>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46a9c4df41447b3ab0b930886a3aaa3"/>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017_2*l_h_i*1_3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solid&quot;:{&quot;brightness&quot;:0,&quot;colorType&quot;:2,&quot;rgb&quot;:&quot;#00993f&quot;,&quot;transparency&quot;:1},&quot;type&quot;:1},&quot;glow&quot;:{&quot;colorType&quot;:0},&quot;line&quot;:{&quot;solidLine&quot;:{&quot;brightness&quot;:-0.25,&quot;colorType&quot;:1,&quot;foreColorIndex&quot;:14,&quot;transparency&quot;:0.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017_2*l_h_i*1_1_2"/>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231017_2*l_h_i*1_2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231017_2*l_h_i*1_3_3"/>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017_2*l_h_a*1_1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5"/>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1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111"/>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017_2*l_h_a*1_2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6"/>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2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017_2*l_h_a*1_3_1"/>
  <p:tag name="KSO_WM_TEMPLATE_CATEGORY" val="diagram"/>
  <p:tag name="KSO_WM_TEMPLATE_INDEX" val="20231017"/>
  <p:tag name="KSO_WM_UNIT_LAYERLEVEL" val="1_1_1"/>
  <p:tag name="KSO_WM_TAG_VERSION" val="3.0"/>
  <p:tag name="KSO_WM_BEAUTIFY_FLAG" val="#wm#"/>
  <p:tag name="KSO_WM_DIAGRAM_VERSION" val="3"/>
  <p:tag name="KSO_WM_DIAGRAM_COLOR_TRICK" val="4"/>
  <p:tag name="KSO_WM_DIAGRAM_COLOR_TEXT_CAN_REMOVE" val="n"/>
  <p:tag name="KSO_WM_UNIT_VALUE" val="25"/>
  <p:tag name="KSO_WM_UNIT_PRESET_TEXT" val="单击添加标题"/>
  <p:tag name="KSO_WM_UNIT_TEXT_FILL_FORE_SCHEMECOLOR_INDEX" val="7"/>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1017_2*l_h_f*1_3_1"/>
  <p:tag name="KSO_WM_TEMPLATE_CATEGORY" val="diagram"/>
  <p:tag name="KSO_WM_TEMPLATE_INDEX" val="20231017"/>
  <p:tag name="KSO_WM_UNIT_LAYERLEVEL" val="1_1_1"/>
  <p:tag name="KSO_WM_TAG_VERSION" val="3.0"/>
  <p:tag name="KSO_WM_DIAGRAM_VERSION" val="3"/>
  <p:tag name="KSO_WM_DIAGRAM_COLOR_TRICK" val="4"/>
  <p:tag name="KSO_WM_DIAGRAM_COLOR_TEXT_CAN_REMOVE" val="n"/>
  <p:tag name="KSO_WM_UNIT_VALUE" val="74"/>
  <p:tag name="KSO_WM_UNIT_PRESET_TEXT" val="单击此处添加文本具体内容，简明扼要地阐述您的观点。根据需要可酌情增减文字，以便观者准确地理解您传达的思想"/>
  <p:tag name="KSO_WM_DIAGRAM_MAX_ITEMCNT" val="6"/>
  <p:tag name="KSO_WM_DIAGRAM_MIN_ITEMCNT" val="2"/>
  <p:tag name="KSO_WM_DIAGRAM_VIRTUALLY_FRAME" val="{&quot;height&quot;:399.09999999999997,&quot;width&quot;:5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xml><?xml version="1.0" encoding="utf-8"?>
<p:tagLst xmlns:p="http://schemas.openxmlformats.org/presentationml/2006/main">
  <p:tag name="KSO_WM_UNIT_SUBTYPE" val="u"/>
  <p:tag name="KSO_WM_TEMPLATE_CATEGORY" val="chip"/>
  <p:tag name="KSO_WM_TEMPLATE_INDEX" val="20227026"/>
  <p:tag name="KSO_WM_UNIT_TYPE" val="i"/>
  <p:tag name="KSO_WM_UNIT_INDEX" val="1"/>
  <p:tag name="KSO_WM_UNIT_ID" val="chip20227026_7*i*1"/>
  <p:tag name="KSO_WM_BEAUTIFY_FLAG" val="#wm#"/>
  <p:tag name="KSO_WM_TAG_VERSION" val="1.0"/>
  <p:tag name="KSO_WM_CHIP_GROUPID" val="6302fd20a35593066dcae2ac"/>
  <p:tag name="KSO_WM_CHIP_XID" val="6302fd21a35593066dcae2ba"/>
  <p:tag name="KSO_WM_UNIT_DEC_AREA_ID" val="fcdde91a9c894b75874ab908dcea12f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9f9cde6034044388aee5c20428696a77"/>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xml><?xml version="1.0" encoding="utf-8"?>
<p:tagLst xmlns:p="http://schemas.openxmlformats.org/presentationml/2006/main">
  <p:tag name="KSO_WM_BEAUTIFY_FLAG" val="#wm#"/>
  <p:tag name="KSO_WM_TEMPLATE_CATEGORY" val="custom"/>
  <p:tag name="KSO_WM_TEMPLATE_INDEX" val="20231425"/>
</p:tagLst>
</file>

<file path=ppt/tags/tag201.xml><?xml version="1.0" encoding="utf-8"?>
<p:tagLst xmlns:p="http://schemas.openxmlformats.org/presentationml/2006/main">
  <p:tag name="KSO_WM_BEAUTIFY_FLAG" val="#wm#"/>
  <p:tag name="KSO_WM_TEMPLATE_CATEGORY" val="custom"/>
  <p:tag name="KSO_WM_TEMPLATE_INDEX" val="20231425"/>
</p:tagLst>
</file>

<file path=ppt/tags/tag202.xml><?xml version="1.0" encoding="utf-8"?>
<p:tagLst xmlns:p="http://schemas.openxmlformats.org/presentationml/2006/main">
  <p:tag name="KSO_WM_CHIP_GROUPID" val="619e06a156c5b5f57912a933"/>
  <p:tag name="KSO_WM_CHIP_XID" val="619e06a156c5b5f57912a930"/>
  <p:tag name="KSO_WM_UNIT_DEC_AREA_ID" val="351b4c43d81049369e6a07d6b4d4f66d"/>
  <p:tag name="KSO_WM_CHIP_FILLAREA_FILL_RULE" val="{&quot;fill_align&quot;:&quot;lm&quot;,&quot;fill_mode&quot;:&quot;adaptive&quot;,&quot;sacle_strategy&quot;:&quot;smart&quot;}"/>
  <p:tag name="KSO_WM_ASSEMBLE_CHIP_INDEX" val="e5e7cfe2cccf4f0ca974e317ced17745"/>
  <p:tag name="KSO_WM_TEMPLATE_CATEGORY" val="custom"/>
  <p:tag name="KSO_WM_TEMPLATE_INDEX" val="20227026"/>
  <p:tag name="KSO_WM_UNIT_ID" val="custom20227026_7**"/>
</p:tagLst>
</file>

<file path=ppt/tags/tag203.xml><?xml version="1.0" encoding="utf-8"?>
<p:tagLst xmlns:p="http://schemas.openxmlformats.org/presentationml/2006/main">
  <p:tag name="KSO_WM_UNIT_DEFAULT_FONT" val="60;66;2"/>
  <p:tag name="KSO_WM_UNIT_BLOCK" val="0"/>
  <p:tag name="KSO_WM_UNIT_DEC_AREA_ID" val="af37b49a9cdb47158c159e80ee4de5e9"/>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7026_7*a*1"/>
  <p:tag name="KSO_WM_TEMPLATE_CATEGORY" val="custom"/>
  <p:tag name="KSO_WM_TEMPLATE_INDEX" val="20227026"/>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9e06a156c5b5f57912a933"/>
  <p:tag name="KSO_WM_CHIP_XID" val="619e06a156c5b5f57912a930"/>
  <p:tag name="KSO_WM_UNIT_TEXT_FILL_FORE_SCHEMECOLOR_INDEX_BRIGHTNESS" val="0.15"/>
  <p:tag name="KSO_WM_UNIT_TEXT_FILL_FORE_SCHEMECOLOR_INDEX" val="13"/>
  <p:tag name="KSO_WM_UNIT_TEXT_FILL_TYPE" val="1"/>
</p:tagLst>
</file>

<file path=ppt/tags/tag204.xml><?xml version="1.0" encoding="utf-8"?>
<p:tagLst xmlns:p="http://schemas.openxmlformats.org/presentationml/2006/main">
  <p:tag name="KSO_WM_UNIT_DEFAULT_FONT" val="108;116;2"/>
  <p:tag name="KSO_WM_UNIT_BLOCK" val="0"/>
  <p:tag name="KSO_WM_UNIT_DEC_AREA_ID" val="c1cc4eb41d874f45a20268ff56ce165e"/>
  <p:tag name="KSO_WM_UNIT_PRESET_TEXT" val="01"/>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27026_7*e*1"/>
  <p:tag name="KSO_WM_TEMPLATE_CATEGORY" val="custom"/>
  <p:tag name="KSO_WM_TEMPLATE_INDEX" val="20227026"/>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9e06a156c5b5f57912a933"/>
  <p:tag name="KSO_WM_CHIP_XID" val="619e06a156c5b5f57912a930"/>
  <p:tag name="KSO_WM_UNIT_TEXT_FILL_FORE_SCHEMECOLOR_INDEX_BRIGHTNESS" val="0.35"/>
  <p:tag name="KSO_WM_UNIT_TEXT_FILL_FORE_SCHEMECOLOR_INDEX" val="13"/>
  <p:tag name="KSO_WM_UNIT_TEXT_FILL_TYPE"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7026_7*i*1"/>
  <p:tag name="KSO_WM_TEMPLATE_CATEGORY" val="custom"/>
  <p:tag name="KSO_WM_TEMPLATE_INDEX" val="20227026"/>
  <p:tag name="KSO_WM_UNIT_LAYERLEVEL" val="1"/>
  <p:tag name="KSO_WM_TAG_VERSION" val="1.0"/>
  <p:tag name="KSO_WM_BEAUTIFY_FLAG" val="#wm#"/>
  <p:tag name="KSO_WM_UNIT_ISCONTENTSTITLE" val="0"/>
  <p:tag name="KSO_WM_UNIT_ISNUMDGMTITLE" val="0"/>
  <p:tag name="KSO_WM_UNIT_NOCLEAR" val="0"/>
  <p:tag name="KSO_WM_UNIT_TYPE" val="i"/>
  <p:tag name="KSO_WM_UNIT_INDEX" val="1"/>
  <p:tag name="KSO_WM_UNIT_BLOCK" val="0"/>
  <p:tag name="KSO_WM_UNIT_SM_LIMIT_TYPE" val="2"/>
  <p:tag name="KSO_WM_UNIT_DEC_AREA_ID" val="d8a6b4427c5042a9a523b1c931e159c7"/>
  <p:tag name="KSO_WM_UNIT_DECORATE_INFO" val="{&quot;ReferentInfo&quot;:{&quot;Id&quot;:&quot;slide&quot;,&quot;X&quot;:{&quot;Pos&quot;:0},&quot;Y&quot;:{&quot;Pos&quot;:1}},&quot;DecorateInfoX&quot;:{&quot;Pos&quot;:0,&quot;IsAbs&quot;:true},&quot;DecorateInfoY&quot;:{&quot;Pos&quot;:1,&quot;IsAbs&quot;:true},&quot;DecorateInfoW&quot;:{&quot;IsAbs&quot;:false},&quot;DecorateInfoH&quot;:{&quot;IsAbs&quot;:false},&quot;whChangeMode&quot;:1}"/>
  <p:tag name="KSO_WM_CHIP_GROUPID" val="619e06a156c5b5f57912a933"/>
  <p:tag name="KSO_WM_CHIP_XID" val="619e06a156c5b5f57912a930"/>
  <p:tag name="KSO_WM_UNIT_TEXT_FILL_FORE_SCHEMECOLOR_INDEX_BRIGHTNESS" val="0.5"/>
  <p:tag name="KSO_WM_UNIT_TEXT_FILL_FORE_SCHEMECOLOR_INDEX" val="13"/>
  <p:tag name="KSO_WM_UNIT_TEXT_FILL_TYPE" val="1"/>
  <p:tag name="KSO_WM_UNIT_VALUE" val="34"/>
</p:tagLst>
</file>

<file path=ppt/tags/tag206.xml><?xml version="1.0" encoding="utf-8"?>
<p:tagLst xmlns:p="http://schemas.openxmlformats.org/presentationml/2006/main">
  <p:tag name="KSO_WM_BEAUTIFY_FLAG" val="#wm#"/>
  <p:tag name="KSO_WM_TEMPLATE_CATEGORY" val="custom"/>
  <p:tag name="KSO_WM_TEMPLATE_INDEX" val="20227026"/>
  <p:tag name="KSO_WM_SLIDE_ID" val="custom20227026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L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e1e5d983c448471aad9aed945e055a0d&quot;,&quot;fill_align&quot;:&quot;lm&quot;,&quot;chip_types&quot;:[&quot;header&quot;,&quot;wordpuzzle&quot;]}]]"/>
  <p:tag name="KSO_WM_CHIP_DECFILLPROP" val="[]"/>
  <p:tag name="KSO_WM_CHIP_XID" val="613098f1c37455bdf62aa2e6"/>
  <p:tag name="KSO_WM_CHIP_GROUPID" val="613098f1c37455bdf62aa2e5"/>
  <p:tag name="KSO_WM_SLIDE_LAYOUT_INFO" val="{&quot;id&quot;:&quot;2022-09-02T16:21:28&quot;,&quot;margin&quot;:{&quot;bottom&quot;:3.6494886875152588,&quot;left&quot;:2.7710666656494141,&quot;right&quot;:18.760726928710938,&quot;top&quot;:3.6494836807250977},&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1bd07a35593066d0ba48a"/>
  <p:tag name="KSO_WM_TEMPLATE_ASSEMBLE_GROUPID" val="6302fd20a35593066dcae2ac"/>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wm#"/>
  <p:tag name="KSO_WM_TEMPLATE_CATEGORY" val="custom"/>
  <p:tag name="KSO_WM_TEMPLATE_INDEX" val="20231425"/>
</p:tagLst>
</file>

<file path=ppt/tags/tag209.xml><?xml version="1.0" encoding="utf-8"?>
<p:tagLst xmlns:p="http://schemas.openxmlformats.org/presentationml/2006/main">
  <p:tag name="KSO_WM_BEAUTIFY_FLAG" val="#wm#"/>
  <p:tag name="KSO_WM_TEMPLATE_CATEGORY" val="custom"/>
  <p:tag name="KSO_WM_TEMPLATE_INDEX" val="20231425"/>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wm#"/>
  <p:tag name="KSO_WM_TEMPLATE_CATEGORY" val="custom"/>
  <p:tag name="KSO_WM_TEMPLATE_INDEX" val="20231425"/>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wm#"/>
  <p:tag name="KSO_WM_TEMPLATE_CATEGORY" val="custom"/>
  <p:tag name="KSO_WM_TEMPLATE_INDEX" val="20231425"/>
</p:tagLst>
</file>

<file path=ppt/tags/tag214.xml><?xml version="1.0" encoding="utf-8"?>
<p:tagLst xmlns:p="http://schemas.openxmlformats.org/presentationml/2006/main">
  <p:tag name="KSO_WM_BEAUTIFY_FLAG" val="#wm#"/>
  <p:tag name="KSO_WM_TEMPLATE_CATEGORY" val="custom"/>
  <p:tag name="KSO_WM_TEMPLATE_INDEX" val="20231425"/>
</p:tagLst>
</file>

<file path=ppt/tags/tag215.xml><?xml version="1.0" encoding="utf-8"?>
<p:tagLst xmlns:p="http://schemas.openxmlformats.org/presentationml/2006/main">
  <p:tag name="KSO_WM_BEAUTIFY_FLAG" val="#wm#"/>
  <p:tag name="KSO_WM_TEMPLATE_CATEGORY" val="custom"/>
  <p:tag name="KSO_WM_TEMPLATE_INDEX" val="20231425"/>
</p:tagLst>
</file>

<file path=ppt/tags/tag216.xml><?xml version="1.0" encoding="utf-8"?>
<p:tagLst xmlns:p="http://schemas.openxmlformats.org/presentationml/2006/main">
  <p:tag name="KSO_WM_BEAUTIFY_FLAG" val="#wm#"/>
  <p:tag name="KSO_WM_TEMPLATE_CATEGORY" val="custom"/>
  <p:tag name="KSO_WM_TEMPLATE_INDEX" val="20231425"/>
</p:tagLst>
</file>

<file path=ppt/tags/tag217.xml><?xml version="1.0" encoding="utf-8"?>
<p:tagLst xmlns:p="http://schemas.openxmlformats.org/presentationml/2006/main">
  <p:tag name="KSO_WM_CHIP_GROUPID" val="619e06a156c5b5f57912a933"/>
  <p:tag name="KSO_WM_CHIP_XID" val="619e06a156c5b5f57912a930"/>
  <p:tag name="KSO_WM_UNIT_DEC_AREA_ID" val="351b4c43d81049369e6a07d6b4d4f66d"/>
  <p:tag name="KSO_WM_CHIP_FILLAREA_FILL_RULE" val="{&quot;fill_align&quot;:&quot;lm&quot;,&quot;fill_mode&quot;:&quot;adaptive&quot;,&quot;sacle_strategy&quot;:&quot;smart&quot;}"/>
  <p:tag name="KSO_WM_ASSEMBLE_CHIP_INDEX" val="e5e7cfe2cccf4f0ca974e317ced17745"/>
  <p:tag name="KSO_WM_TEMPLATE_CATEGORY" val="custom"/>
  <p:tag name="KSO_WM_TEMPLATE_INDEX" val="20227026"/>
  <p:tag name="KSO_WM_UNIT_ID" val="custom20227026_7**"/>
</p:tagLst>
</file>

<file path=ppt/tags/tag218.xml><?xml version="1.0" encoding="utf-8"?>
<p:tagLst xmlns:p="http://schemas.openxmlformats.org/presentationml/2006/main">
  <p:tag name="KSO_WM_UNIT_DEFAULT_FONT" val="60;66;2"/>
  <p:tag name="KSO_WM_UNIT_BLOCK" val="0"/>
  <p:tag name="KSO_WM_UNIT_DEC_AREA_ID" val="af37b49a9cdb47158c159e80ee4de5e9"/>
  <p:tag name="KSO_WM_UNIT_ISCONTENTSTITLE" val="0"/>
  <p:tag name="KSO_WM_UNIT_ISNUMDGMTITLE" val="0"/>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7026_7*a*1"/>
  <p:tag name="KSO_WM_TEMPLATE_CATEGORY" val="custom"/>
  <p:tag name="KSO_WM_TEMPLATE_INDEX" val="20227026"/>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9e06a156c5b5f57912a933"/>
  <p:tag name="KSO_WM_CHIP_XID" val="619e06a156c5b5f57912a930"/>
  <p:tag name="KSO_WM_UNIT_TEXT_FILL_FORE_SCHEMECOLOR_INDEX_BRIGHTNESS" val="0.15"/>
  <p:tag name="KSO_WM_UNIT_TEXT_FILL_FORE_SCHEMECOLOR_INDEX" val="13"/>
  <p:tag name="KSO_WM_UNIT_TEXT_FILL_TYPE" val="1"/>
</p:tagLst>
</file>

<file path=ppt/tags/tag219.xml><?xml version="1.0" encoding="utf-8"?>
<p:tagLst xmlns:p="http://schemas.openxmlformats.org/presentationml/2006/main">
  <p:tag name="KSO_WM_UNIT_DEFAULT_FONT" val="108;116;2"/>
  <p:tag name="KSO_WM_UNIT_BLOCK" val="0"/>
  <p:tag name="KSO_WM_UNIT_DEC_AREA_ID" val="c1cc4eb41d874f45a20268ff56ce165e"/>
  <p:tag name="KSO_WM_UNIT_PRESET_TEXT" val="01"/>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27026_7*e*1"/>
  <p:tag name="KSO_WM_TEMPLATE_CATEGORY" val="custom"/>
  <p:tag name="KSO_WM_TEMPLATE_INDEX" val="20227026"/>
  <p:tag name="KSO_WM_UNIT_LAYERLEVEL" val="1"/>
  <p:tag name="KSO_WM_TAG_VERSION" val="1.0"/>
  <p:tag name="KSO_WM_BEAUTIFY_FLAG" val="#wm#"/>
  <p:tag name="KSO_WM_UNIT_SM_LIMIT_TYPE" val="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619e06a156c5b5f57912a933"/>
  <p:tag name="KSO_WM_CHIP_XID" val="619e06a156c5b5f57912a930"/>
  <p:tag name="KSO_WM_UNIT_TEXT_FILL_FORE_SCHEMECOLOR_INDEX_BRIGHTNESS" val="0.35"/>
  <p:tag name="KSO_WM_UNIT_TEXT_FILL_FORE_SCHEMECOLOR_INDEX" val="13"/>
  <p:tag name="KSO_WM_UNIT_TEXT_FILL_TYPE" val="1"/>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27026_7*i*1"/>
  <p:tag name="KSO_WM_TEMPLATE_CATEGORY" val="custom"/>
  <p:tag name="KSO_WM_TEMPLATE_INDEX" val="20227026"/>
  <p:tag name="KSO_WM_UNIT_LAYERLEVEL" val="1"/>
  <p:tag name="KSO_WM_TAG_VERSION" val="1.0"/>
  <p:tag name="KSO_WM_BEAUTIFY_FLAG" val="#wm#"/>
  <p:tag name="KSO_WM_UNIT_ISCONTENTSTITLE" val="0"/>
  <p:tag name="KSO_WM_UNIT_ISNUMDGMTITLE" val="0"/>
  <p:tag name="KSO_WM_UNIT_NOCLEAR" val="0"/>
  <p:tag name="KSO_WM_UNIT_TYPE" val="i"/>
  <p:tag name="KSO_WM_UNIT_INDEX" val="1"/>
  <p:tag name="KSO_WM_UNIT_BLOCK" val="0"/>
  <p:tag name="KSO_WM_UNIT_SM_LIMIT_TYPE" val="2"/>
  <p:tag name="KSO_WM_UNIT_DEC_AREA_ID" val="d8a6b4427c5042a9a523b1c931e159c7"/>
  <p:tag name="KSO_WM_UNIT_DECORATE_INFO" val="{&quot;ReferentInfo&quot;:{&quot;Id&quot;:&quot;slide&quot;,&quot;X&quot;:{&quot;Pos&quot;:0},&quot;Y&quot;:{&quot;Pos&quot;:1}},&quot;DecorateInfoX&quot;:{&quot;Pos&quot;:0,&quot;IsAbs&quot;:true},&quot;DecorateInfoY&quot;:{&quot;Pos&quot;:1,&quot;IsAbs&quot;:true},&quot;DecorateInfoW&quot;:{&quot;IsAbs&quot;:false},&quot;DecorateInfoH&quot;:{&quot;IsAbs&quot;:false},&quot;whChangeMode&quot;:1}"/>
  <p:tag name="KSO_WM_CHIP_GROUPID" val="619e06a156c5b5f57912a933"/>
  <p:tag name="KSO_WM_CHIP_XID" val="619e06a156c5b5f57912a930"/>
  <p:tag name="KSO_WM_UNIT_TEXT_FILL_FORE_SCHEMECOLOR_INDEX_BRIGHTNESS" val="0.5"/>
  <p:tag name="KSO_WM_UNIT_TEXT_FILL_FORE_SCHEMECOLOR_INDEX" val="13"/>
  <p:tag name="KSO_WM_UNIT_TEXT_FILL_TYPE" val="1"/>
  <p:tag name="KSO_WM_UNIT_VALUE" val="34"/>
</p:tagLst>
</file>

<file path=ppt/tags/tag221.xml><?xml version="1.0" encoding="utf-8"?>
<p:tagLst xmlns:p="http://schemas.openxmlformats.org/presentationml/2006/main">
  <p:tag name="KSO_WM_BEAUTIFY_FLAG" val="#wm#"/>
  <p:tag name="KSO_WM_TEMPLATE_CATEGORY" val="custom"/>
  <p:tag name="KSO_WM_TEMPLATE_INDEX" val="20227026"/>
  <p:tag name="KSO_WM_SLIDE_ID" val="custom20227026_7"/>
  <p:tag name="KSO_WM_TEMPLATE_SUBCATEGORY" val="21"/>
  <p:tag name="KSO_WM_TEMPLATE_MASTER_TYPE" val="1"/>
  <p:tag name="KSO_WM_TEMPLATE_COLOR_TYPE" val="1"/>
  <p:tag name="KSO_WM_SLIDE_ITEM_CNT" val="0"/>
  <p:tag name="KSO_WM_SLIDE_INDEX" val="7"/>
  <p:tag name="KSO_WM_TAG_VERSION" val="1.0"/>
  <p:tag name="KSO_WM_SLIDE_LAYOUT" val="a_e_f"/>
  <p:tag name="KSO_WM_SLIDE_LAYOUT_CNT" val="1_1_1"/>
  <p:tag name="KSO_WM_CHIP_INFOS" val="{&quot;type&quot;:0,&quot;layout_type&quot;:&quot;1_NF_L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e1e5d983c448471aad9aed945e055a0d&quot;,&quot;fill_align&quot;:&quot;lm&quot;,&quot;chip_types&quot;:[&quot;header&quot;,&quot;wordpuzzle&quot;]}]]"/>
  <p:tag name="KSO_WM_CHIP_DECFILLPROP" val="[]"/>
  <p:tag name="KSO_WM_CHIP_XID" val="613098f1c37455bdf62aa2e6"/>
  <p:tag name="KSO_WM_CHIP_GROUPID" val="613098f1c37455bdf62aa2e5"/>
  <p:tag name="KSO_WM_SLIDE_LAYOUT_INFO" val="{&quot;id&quot;:&quot;2022-09-02T16:21:28&quot;,&quot;margin&quot;:{&quot;bottom&quot;:3.6494886875152588,&quot;left&quot;:2.7710666656494141,&quot;right&quot;:18.760726928710938,&quot;top&quot;:3.6494836807250977},&quot;type&quot;:0}"/>
  <p:tag name="KSO_WM_SLIDE_BK_DARK_LIGHT" val="2"/>
  <p:tag name="KSO_WM_SLIDE_BACKGROUND_TYPE" val="general"/>
  <p:tag name="KSO_WM_SLIDE_SUPPORT_FEATURE_TYPE" val="0"/>
  <p:tag name="KSO_WM_SLIDE_TYPE" val="sectionTitle"/>
  <p:tag name="KSO_WM_CHIP_COLORING" val="1"/>
  <p:tag name="KSO_WM_SLIDE_SUBTYPE" val="pureTxt"/>
  <p:tag name="KSO_WM_TEMPLATE_ASSEMBLE_XID" val="6311bd07a35593066d0ba48a"/>
  <p:tag name="KSO_WM_TEMPLATE_ASSEMBLE_GROUPID" val="6302fd20a35593066dcae2ac"/>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wm#"/>
  <p:tag name="KSO_WM_TEMPLATE_CATEGORY" val="custom"/>
  <p:tag name="KSO_WM_TEMPLATE_INDEX" val="20227026"/>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wm#"/>
  <p:tag name="KSO_WM_TEMPLATE_CATEGORY" val="custom"/>
  <p:tag name="KSO_WM_TEMPLATE_INDEX" val="20227026"/>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27026"/>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wm#"/>
  <p:tag name="KSO_WM_TEMPLATE_CATEGORY" val="custom"/>
  <p:tag name="KSO_WM_TEMPLATE_INDEX" val="20227026"/>
</p:tagLst>
</file>

<file path=ppt/tags/tag23.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98a3433866f8463b969dad17e5cc5d9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a17849851964194988019f9163b5445"/>
</p:tagLst>
</file>

<file path=ppt/tags/tag230.xml><?xml version="1.0" encoding="utf-8"?>
<p:tagLst xmlns:p="http://schemas.openxmlformats.org/presentationml/2006/main">
  <p:tag name="KSO_WM_UNIT_ISCONTENTSTITLE" val="0"/>
  <p:tag name="KSO_WM_UNIT_ISNUMDGMTITLE" val="0"/>
  <p:tag name="KSO_WM_UNIT_PRESET_TEXT" val="谢谢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7026_21*a*1"/>
  <p:tag name="KSO_WM_TEMPLATE_CATEGORY" val="custom"/>
  <p:tag name="KSO_WM_TEMPLATE_INDEX" val="20227026"/>
  <p:tag name="KSO_WM_UNIT_LAYERLEVEL" val="1"/>
  <p:tag name="KSO_WM_TAG_VERSION" val="1.0"/>
  <p:tag name="KSO_WM_BEAUTIFY_FLAG" val="#wm#"/>
  <p:tag name="KSO_WM_UNIT_DEFAULT_FONT" val="66;72;2"/>
  <p:tag name="KSO_WM_UNIT_BLOCK" val="0"/>
  <p:tag name="KSO_WM_UNIT_DEC_AREA_ID" val="10ad04e04d284eb1911fe387c8c6ebc3"/>
  <p:tag name="KSO_WM_CHIP_GROUPID" val="619211d618adb49c6c1f3c40"/>
  <p:tag name="KSO_WM_CHIP_XID" val="619211d618adb49c6c1f3c3d"/>
  <p:tag name="KSO_WM_CHIP_FILLAREA_FILL_RULE" val="{&quot;fill_align&quot;:&quot;lm&quot;,&quot;fill_mode&quot;:&quot;fix&quot;,&quot;sacle_strategy&quot;:&quot;smart&quot;}"/>
  <p:tag name="KSO_WM_ASSEMBLE_CHIP_INDEX" val="65812905ae8847f78a434aff97733431"/>
  <p:tag name="KSO_WM_UNIT_TEXT_FILL_FORE_SCHEMECOLOR_INDEX_BRIGHTNESS" val="0"/>
  <p:tag name="KSO_WM_UNIT_TEXT_FILL_FORE_SCHEMECOLOR_INDEX" val="5"/>
  <p:tag name="KSO_WM_UNIT_TEXT_FILL_TYPE" val="1"/>
</p:tagLst>
</file>

<file path=ppt/tags/tag231.xml><?xml version="1.0" encoding="utf-8"?>
<p:tagLst xmlns:p="http://schemas.openxmlformats.org/presentationml/2006/main">
  <p:tag name="KSO_WM_UNIT_SUBTYPE" val="a"/>
  <p:tag name="KSO_WM_UNIT_PRESET_TEXT" val="THANK FOR YOU WATCHING"/>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3"/>
  <p:tag name="KSO_WM_UNIT_ID" val="custom20227026_21*f*3"/>
  <p:tag name="KSO_WM_TEMPLATE_CATEGORY" val="custom"/>
  <p:tag name="KSO_WM_TEMPLATE_INDEX" val="20227026"/>
  <p:tag name="KSO_WM_UNIT_LAYERLEVEL" val="1"/>
  <p:tag name="KSO_WM_TAG_VERSION" val="1.0"/>
  <p:tag name="KSO_WM_BEAUTIFY_FLAG" val="#wm#"/>
  <p:tag name="KSO_WM_UNIT_DEFAULT_FONT" val="20;26;2"/>
  <p:tag name="KSO_WM_UNIT_BLOCK" val="0"/>
  <p:tag name="KSO_WM_UNIT_DEC_AREA_ID" val="f85a1da7f5aa46e4a06548d89f06f37f"/>
  <p:tag name="KSO_WM_CHIP_GROUPID" val="619211d618adb49c6c1f3c40"/>
  <p:tag name="KSO_WM_CHIP_XID" val="619211d618adb49c6c1f3c3d"/>
  <p:tag name="KSO_WM_CHIP_FILLAREA_FILL_RULE" val="{&quot;fill_align&quot;:&quot;lm&quot;,&quot;fill_mode&quot;:&quot;fix&quot;,&quot;sacle_strategy&quot;:&quot;smart&quot;}"/>
  <p:tag name="KSO_WM_ASSEMBLE_CHIP_INDEX" val="65812905ae8847f78a434aff97733431"/>
  <p:tag name="KSO_WM_UNIT_TEXT_FILL_FORE_SCHEMECOLOR_INDEX_BRIGHTNESS" val="0.15"/>
  <p:tag name="KSO_WM_UNIT_TEXT_FILL_FORE_SCHEMECOLOR_INDEX" val="13"/>
  <p:tag name="KSO_WM_UNIT_TEXT_FILL_TYPE" val="1"/>
</p:tagLst>
</file>

<file path=ppt/tags/tag232.xml><?xml version="1.0" encoding="utf-8"?>
<p:tagLst xmlns:p="http://schemas.openxmlformats.org/presentationml/2006/main">
  <p:tag name="KSO_WM_UNIT_SUBTYPE" val="a"/>
  <p:tag name="KSO_WM_UNIT_PRESET_TEXT" val="演讲人姓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7026_21*f*2"/>
  <p:tag name="KSO_WM_TEMPLATE_CATEGORY" val="custom"/>
  <p:tag name="KSO_WM_TEMPLATE_INDEX" val="20227026"/>
  <p:tag name="KSO_WM_UNIT_LAYERLEVEL" val="1"/>
  <p:tag name="KSO_WM_TAG_VERSION" val="1.0"/>
  <p:tag name="KSO_WM_BEAUTIFY_FLAG" val="#wm#"/>
  <p:tag name="KSO_WM_UNIT_DEFAULT_FONT" val="16;18;2"/>
  <p:tag name="KSO_WM_UNIT_BLOCK" val="0"/>
  <p:tag name="KSO_WM_UNIT_DEC_AREA_ID" val="950dcc174fc545a484bba64de2371893"/>
  <p:tag name="KSO_WM_CHIP_GROUPID" val="619211d618adb49c6c1f3c40"/>
  <p:tag name="KSO_WM_CHIP_XID" val="619211d618adb49c6c1f3c3d"/>
  <p:tag name="KSO_WM_CHIP_FILLAREA_FILL_RULE" val="{&quot;fill_align&quot;:&quot;lm&quot;,&quot;fill_mode&quot;:&quot;fix&quot;,&quot;sacle_strategy&quot;:&quot;smart&quot;}"/>
  <p:tag name="KSO_WM_ASSEMBLE_CHIP_INDEX" val="65812905ae8847f78a434aff97733431"/>
  <p:tag name="KSO_WM_UNIT_TEXT_FILL_FORE_SCHEMECOLOR_INDEX_BRIGHTNESS" val="0"/>
  <p:tag name="KSO_WM_UNIT_TEXT_FILL_FORE_SCHEMECOLOR_INDEX" val="5"/>
  <p:tag name="KSO_WM_UNIT_TEXT_FILL_TYPE" val="1"/>
  <p:tag name="KSO_WM_UNIT_VALUE" val="9"/>
</p:tagLst>
</file>

<file path=ppt/tags/tag233.xml><?xml version="1.0" encoding="utf-8"?>
<p:tagLst xmlns:p="http://schemas.openxmlformats.org/presentationml/2006/main">
  <p:tag name="KSO_WM_BEAUTIFY_FLAG" val="#wm#"/>
  <p:tag name="KSO_WM_TEMPLATE_CATEGORY" val="custom"/>
  <p:tag name="KSO_WM_TEMPLATE_INDEX" val="20227026"/>
  <p:tag name="KSO_WM_SLIDE_ID" val="custom20227026_21"/>
  <p:tag name="KSO_WM_TEMPLATE_SUBCATEGORY" val="21"/>
  <p:tag name="KSO_WM_TEMPLATE_MASTER_TYPE" val="1"/>
  <p:tag name="KSO_WM_TEMPLATE_COLOR_TYPE" val="1"/>
  <p:tag name="KSO_WM_SLIDE_ITEM_CNT" val="0"/>
  <p:tag name="KSO_WM_SLIDE_INDEX" val="21"/>
  <p:tag name="KSO_WM_TAG_VERSION" val="1.0"/>
  <p:tag name="KSO_WM_SLIDE_LAYOUT" val="a_f"/>
  <p:tag name="KSO_WM_SLIDE_LAYOUT_CNT" val="1_3"/>
  <p:tag name="KSO_WM_CHIP_INFOS" val="{&quot;type&quot;:0,&quot;layout_type&quot;:&quot;1_NF_LC&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FILLPROP" val="[[{&quot;text_align&quot;:&quot;lm&quot;,&quot;text_direction&quot;:&quot;horizontal&quot;,&quot;support_big_font&quot;:false,&quot;picture_toward&quot;:0,&quot;picture_dockside&quot;:[],&quot;fill_id&quot;:&quot;e1e5d983c448471aad9aed945e055a0d&quot;,&quot;fill_align&quot;:&quot;lm&quot;,&quot;chip_types&quot;:[&quot;header&quot;,&quot;wordpuzzle&quot;]}]]"/>
  <p:tag name="KSO_WM_CHIP_DECFILLPROP" val="[]"/>
  <p:tag name="KSO_WM_CHIP_XID" val="613098f1c37455bdf62aa2e6"/>
  <p:tag name="KSO_WM_CHIP_GROUPID" val="613098f1c37455bdf62aa2e5"/>
  <p:tag name="KSO_WM_SLIDE_LAYOUT_INFO" val="{&quot;id&quot;:&quot;2022-09-02T16:21:32&quot;,&quot;margin&quot;:{&quot;bottom&quot;:2.4985511302947998,&quot;left&quot;:2.7710666656494141,&quot;right&quot;:17.935224533081055,&quot;top&quot;:2.4985461235046387},&quot;type&quot;:0}"/>
  <p:tag name="KSO_WM_SLIDE_BK_DARK_LIGHT" val="2"/>
  <p:tag name="KSO_WM_SLIDE_BACKGROUND_TYPE" val="general"/>
  <p:tag name="KSO_WM_SLIDE_SUPPORT_FEATURE_TYPE" val="0"/>
  <p:tag name="KSO_WM_SLIDE_TYPE" val="endPage"/>
  <p:tag name="KSO_WM_CHIP_COLORING" val="1"/>
  <p:tag name="KSO_WM_SLIDE_SUBTYPE" val="pureTxt"/>
  <p:tag name="KSO_WM_TEMPLATE_ASSEMBLE_XID" val="6311bd07a35593066d0ba4d3"/>
  <p:tag name="KSO_WM_TEMPLATE_ASSEMBLE_GROUPID" val="6302fd20a35593066dcae2ac"/>
</p:tagLst>
</file>

<file path=ppt/tags/tag24.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f3bfca78a077433e9017a482b97c4fa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bea01db2906463791478f4419676c11"/>
</p:tagLst>
</file>

<file path=ppt/tags/tag25.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bd68f4929fd4180b78652472c67dd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e3386f8f3e4bcfb8084ea330a6afe1"/>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98a3433866f8463b969dad17e5cc5d9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a17849851964194988019f9163b5445"/>
</p:tagLst>
</file>

<file path=ppt/tags/tag33.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f3bfca78a077433e9017a482b97c4fa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bea01db2906463791478f4419676c11"/>
</p:tagLst>
</file>

<file path=ppt/tags/tag34.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bd68f4929fd4180b78652472c67dd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e3386f8f3e4bcfb8084ea330a6afe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2*i*1"/>
  <p:tag name="KSO_WM_BEAUTIFY_FLAG" val="#wm#"/>
  <p:tag name="KSO_WM_TAG_VERSION" val="1.0"/>
  <p:tag name="KSO_WM_CHIP_GROUPID" val="6302fd20a35593066dcae2ac"/>
  <p:tag name="KSO_WM_CHIP_XID" val="6302fd21a35593066dcae2b1"/>
  <p:tag name="KSO_WM_UNIT_DEC_AREA_ID" val="649f490187c94e81afa304b857d5d83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f70bcc66d2244fe92a1b9a94223da96"/>
</p:tagLst>
</file>

<file path=ppt/tags/tag44.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3*i*1"/>
  <p:tag name="KSO_WM_BEAUTIFY_FLAG" val="#wm#"/>
  <p:tag name="KSO_WM_TAG_VERSION" val="1.0"/>
  <p:tag name="KSO_WM_CHIP_GROUPID" val="6302fd20a35593066dcae2ac"/>
  <p:tag name="KSO_WM_CHIP_XID" val="6302fd21a35593066dcae2af"/>
  <p:tag name="KSO_WM_UNIT_DEC_AREA_ID" val="a26080a097694802acf81d0e5448e1d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12fc4c3b67d497ba98801bbedfe69c5"/>
</p:tagLst>
</file>

<file path=ppt/tags/tag45.xml><?xml version="1.0" encoding="utf-8"?>
<p:tagLst xmlns:p="http://schemas.openxmlformats.org/presentationml/2006/main">
  <p:tag name="KSO_WM_UNIT_SUBTYPE" val="u"/>
  <p:tag name="KSO_WM_TEMPLATE_CATEGORY" val="chip"/>
  <p:tag name="KSO_WM_TEMPLATE_INDEX" val="20227026"/>
  <p:tag name="KSO_WM_UNIT_TYPE" val="i"/>
  <p:tag name="KSO_WM_UNIT_INDEX" val="1"/>
  <p:tag name="KSO_WM_UNIT_ID" val="chip20227026_4*i*1"/>
  <p:tag name="KSO_WM_BEAUTIFY_FLAG" val="#wm#"/>
  <p:tag name="KSO_WM_TAG_VERSION" val="1.0"/>
  <p:tag name="KSO_WM_CHIP_GROUPID" val="6302fd20a35593066dcae2ac"/>
  <p:tag name="KSO_WM_CHIP_XID" val="6302fd21a35593066dcae2b0"/>
  <p:tag name="KSO_WM_UNIT_DEC_AREA_ID" val="a6518817573c4217b657ae1839e5d08b"/>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e18c4f68a6fa442fa7bcdd343b52789a"/>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98a3433866f8463b969dad17e5cc5d9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a17849851964194988019f9163b5445"/>
</p:tagLst>
</file>

<file path=ppt/tags/tag54.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f3bfca78a077433e9017a482b97c4fa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bea01db2906463791478f4419676c11"/>
</p:tagLst>
</file>

<file path=ppt/tags/tag55.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bd68f4929fd4180b78652472c67dd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e3386f8f3e4bcfb8084ea330a6afe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ISCONTENTSTITLE" val="0"/>
  <p:tag name="KSO_WM_UNIT_ISNUMDGMTITLE" val="0"/>
  <p:tag name="KSO_WM_UNIT_PRESET_TEXT" val="企业培训简约风格通用模板"/>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27026_1*a*1"/>
  <p:tag name="KSO_WM_TEMPLATE_CATEGORY" val="custom"/>
  <p:tag name="KSO_WM_TEMPLATE_INDEX" val="20227026"/>
  <p:tag name="KSO_WM_UNIT_LAYERLEVEL" val="1"/>
  <p:tag name="KSO_WM_TAG_VERSION" val="1.0"/>
  <p:tag name="KSO_WM_BEAUTIFY_FLAG" val="#wm#"/>
  <p:tag name="KSO_WM_UNIT_DEFAULT_FONT" val="60;66;2"/>
  <p:tag name="KSO_WM_UNIT_BLOCK" val="0"/>
  <p:tag name="KSO_WM_UNIT_DEC_AREA_ID" val="2d2ac2e126de4d8db09432e29e8d3860"/>
  <p:tag name="KSO_WM_CHIP_GROUPID" val="619ded4456c5b5f57912a6db"/>
  <p:tag name="KSO_WM_CHIP_XID" val="619ded4456c5b5f57912a6d8"/>
  <p:tag name="KSO_WM_CHIP_FILLAREA_FILL_RULE" val="{&quot;fill_align&quot;:&quot;lm&quot;,&quot;fill_mode&quot;:&quot;adaptive&quot;,&quot;sacle_strategy&quot;:&quot;smart&quot;}"/>
  <p:tag name="KSO_WM_ASSEMBLE_CHIP_INDEX" val="6f339a15538b4b20ae0138a381357aec"/>
  <p:tag name="KSO_WM_UNIT_TEXT_FILL_FORE_SCHEMECOLOR_INDEX_BRIGHTNESS" val="-0.25"/>
  <p:tag name="KSO_WM_UNIT_TEXT_FILL_FORE_SCHEMECOLOR_INDEX" val="5"/>
  <p:tag name="KSO_WM_UNIT_TEXT_FILL_TYPE" val="1"/>
  <p:tag name="KSO_WM_TEMPLATE_ASSEMBLE_XID" val="6311bd07a35593066d0ba52e"/>
  <p:tag name="KSO_WM_TEMPLATE_ASSEMBLE_GROUPID" val="6302fd20a35593066dcae2ac"/>
</p:tagLst>
</file>

<file path=ppt/tags/tag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98a3433866f8463b969dad17e5cc5d9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a17849851964194988019f9163b5445"/>
</p:tagLst>
</file>

<file path=ppt/tags/tag63.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f3bfca78a077433e9017a482b97c4fa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bea01db2906463791478f4419676c11"/>
</p:tagLst>
</file>

<file path=ppt/tags/tag64.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bd68f4929fd4180b78652472c67dd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e3386f8f3e4bcfb8084ea330a6afe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ISCONTENTSTITLE" val="0"/>
  <p:tag name="KSO_WM_UNIT_ISNUMDGMTITLE" val="0"/>
  <p:tag name="KSO_WM_UNIT_PRESET_TEXT" val="单击添加副标题"/>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27026_1*b*1"/>
  <p:tag name="KSO_WM_TEMPLATE_CATEGORY" val="custom"/>
  <p:tag name="KSO_WM_TEMPLATE_INDEX" val="20227026"/>
  <p:tag name="KSO_WM_UNIT_LAYERLEVEL" val="1"/>
  <p:tag name="KSO_WM_TAG_VERSION" val="1.0"/>
  <p:tag name="KSO_WM_BEAUTIFY_FLAG" val="#wm#"/>
  <p:tag name="KSO_WM_UNIT_DEFAULT_FONT" val="16;18;2"/>
  <p:tag name="KSO_WM_UNIT_BLOCK" val="0"/>
  <p:tag name="KSO_WM_UNIT_DEC_AREA_ID" val="e454c43a1b484ff0a57e535eedb2951e"/>
  <p:tag name="KSO_WM_CHIP_GROUPID" val="619ded4456c5b5f57912a6db"/>
  <p:tag name="KSO_WM_CHIP_XID" val="619ded4456c5b5f57912a6d8"/>
  <p:tag name="KSO_WM_CHIP_FILLAREA_FILL_RULE" val="{&quot;fill_align&quot;:&quot;lm&quot;,&quot;fill_mode&quot;:&quot;adaptive&quot;,&quot;sacle_strategy&quot;:&quot;smart&quot;}"/>
  <p:tag name="KSO_WM_ASSEMBLE_CHIP_INDEX" val="6f339a15538b4b20ae0138a381357aec"/>
  <p:tag name="KSO_WM_UNIT_TEXT_FILL_FORE_SCHEMECOLOR_INDEX_BRIGHTNESS" val="0.15"/>
  <p:tag name="KSO_WM_UNIT_TEXT_FILL_FORE_SCHEMECOLOR_INDEX" val="13"/>
  <p:tag name="KSO_WM_UNIT_TEXT_FILL_TYPE" val="1"/>
  <p:tag name="KSO_WM_TEMPLATE_ASSEMBLE_XID" val="6311bd07a35593066d0ba52e"/>
  <p:tag name="KSO_WM_TEMPLATE_ASSEMBLE_GROUPID" val="6302fd20a35593066dcae2ac"/>
</p:tagLst>
</file>

<file path=ppt/tags/tag70.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98a3433866f8463b969dad17e5cc5d9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a17849851964194988019f9163b5445"/>
</p:tagLst>
</file>

<file path=ppt/tags/tag71.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f3bfca78a077433e9017a482b97c4fa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bea01db2906463791478f4419676c11"/>
</p:tagLst>
</file>

<file path=ppt/tags/tag72.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bd68f4929fd4180b78652472c67dd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e3386f8f3e4bcfb8084ea330a6afe1"/>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17*i*1"/>
  <p:tag name="KSO_WM_BEAUTIFY_FLAG" val="#wm#"/>
  <p:tag name="KSO_WM_TAG_VERSION" val="1.0"/>
  <p:tag name="KSO_WM_CHIP_GROUPID" val="6302fd20a35593066dcae2ac"/>
  <p:tag name="KSO_WM_CHIP_XID" val="6302fd21a35593066dcae2b3"/>
  <p:tag name="KSO_WM_UNIT_DEC_AREA_ID" val="a52f08676d3844d58d1c803a1eefa41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ab3fbfb1ed49dfb5e5ae126f356fee"/>
</p:tagLst>
</file>

<file path=ppt/tags/tag78.xml><?xml version="1.0" encoding="utf-8"?>
<p:tagLst xmlns:p="http://schemas.openxmlformats.org/presentationml/2006/main">
  <p:tag name="KSO_WM_UNIT_SUBTYPE" val="u"/>
  <p:tag name="KSO_WM_TEMPLATE_CATEGORY" val="chip"/>
  <p:tag name="KSO_WM_TEMPLATE_INDEX" val="20227026"/>
  <p:tag name="KSO_WM_UNIT_TYPE" val="i"/>
  <p:tag name="KSO_WM_UNIT_INDEX" val="1"/>
  <p:tag name="KSO_WM_UNIT_ID" val="chip20227026_18*i*1"/>
  <p:tag name="KSO_WM_BEAUTIFY_FLAG" val="#wm#"/>
  <p:tag name="KSO_WM_TAG_VERSION" val="1.0"/>
  <p:tag name="KSO_WM_CHIP_GROUPID" val="6302fd20a35593066dcae2ac"/>
  <p:tag name="KSO_WM_CHIP_XID" val="6302fd21a35593066dcae2b2"/>
  <p:tag name="KSO_WM_UNIT_DEC_AREA_ID" val="06c5afa8ca0d46a6b820e453a642d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199d902577704c3da566f583c21c1186"/>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SUBTYPE" val="a"/>
  <p:tag name="KSO_WM_UNIT_PRESET_TEXT" val="单击此处添加文本具体内容，简明扼要地阐述你的观点"/>
  <p:tag name="KSO_WM_UNIT_NOCLEAR" val="0"/>
  <p:tag name="KSO_WM_UNIT_VALUE" val="75"/>
  <p:tag name="KSO_WM_UNIT_HIGHLIGHT" val="0"/>
  <p:tag name="KSO_WM_UNIT_COMPATIBLE" val="0"/>
  <p:tag name="KSO_WM_UNIT_DIAGRAM_ISNUMVISUAL" val="0"/>
  <p:tag name="KSO_WM_UNIT_DIAGRAM_ISREFERUNIT" val="0"/>
  <p:tag name="KSO_WM_UNIT_TYPE" val="f"/>
  <p:tag name="KSO_WM_UNIT_INDEX" val="1"/>
  <p:tag name="KSO_WM_UNIT_ID" val="custom20227026_1*f*1"/>
  <p:tag name="KSO_WM_TEMPLATE_CATEGORY" val="custom"/>
  <p:tag name="KSO_WM_TEMPLATE_INDEX" val="20227026"/>
  <p:tag name="KSO_WM_UNIT_LAYERLEVEL" val="1"/>
  <p:tag name="KSO_WM_TAG_VERSION" val="1.0"/>
  <p:tag name="KSO_WM_BEAUTIFY_FLAG" val="#wm#"/>
  <p:tag name="KSO_WM_UNIT_DEFAULT_FONT" val="14;16;2"/>
  <p:tag name="KSO_WM_UNIT_BLOCK" val="0"/>
  <p:tag name="KSO_WM_UNIT_DEC_AREA_ID" val="86dd15cb58df4cba9a487f186f59ce7d"/>
  <p:tag name="KSO_WM_CHIP_GROUPID" val="619ded4456c5b5f57912a6db"/>
  <p:tag name="KSO_WM_CHIP_XID" val="619ded4456c5b5f57912a6d8"/>
  <p:tag name="KSO_WM_CHIP_FILLAREA_FILL_RULE" val="{&quot;fill_align&quot;:&quot;lm&quot;,&quot;fill_mode&quot;:&quot;adaptive&quot;,&quot;sacle_strategy&quot;:&quot;smart&quot;}"/>
  <p:tag name="KSO_WM_ASSEMBLE_CHIP_INDEX" val="6f339a15538b4b20ae0138a381357aec"/>
  <p:tag name="KSO_WM_UNIT_TEXT_FILL_FORE_SCHEMECOLOR_INDEX_BRIGHTNESS" val="0.15"/>
  <p:tag name="KSO_WM_UNIT_TEXT_FILL_FORE_SCHEMECOLOR_INDEX" val="13"/>
  <p:tag name="KSO_WM_UNIT_TEXT_FILL_TYPE" val="1"/>
  <p:tag name="KSO_WM_TEMPLATE_ASSEMBLE_XID" val="6311bd07a35593066d0ba52e"/>
  <p:tag name="KSO_WM_TEMPLATE_ASSEMBLE_GROUPID" val="6302fd20a35593066dcae2ac"/>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ISCONTENTSTITLE" val="0"/>
  <p:tag name="KSO_WM_UNIT_ISNUMDGMTITLE" val="0"/>
  <p:tag name="KSO_WM_UNIT_PRESET_TEXT" val="谢谢观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7026_1*a*1"/>
  <p:tag name="KSO_WM_TEMPLATE_CATEGORY" val="custom"/>
  <p:tag name="KSO_WM_TEMPLATE_INDEX" val="20227026"/>
  <p:tag name="KSO_WM_UNIT_LAYERLEVEL" val="1"/>
  <p:tag name="KSO_WM_TAG_VERSION" val="1.0"/>
  <p:tag name="KSO_WM_BEAUTIFY_FLAG" val="#wm#"/>
  <p:tag name="KSO_WM_UNIT_DEFAULT_FONT" val="66;72;2"/>
  <p:tag name="KSO_WM_UNIT_BLOCK" val="0"/>
  <p:tag name="KSO_WM_UNIT_DEC_AREA_ID" val="10ad04e04d284eb1911fe387c8c6ebc3"/>
  <p:tag name="KSO_WM_CHIP_GROUPID" val="619211d618adb49c6c1f3c40"/>
  <p:tag name="KSO_WM_CHIP_XID" val="619211d618adb49c6c1f3c3d"/>
  <p:tag name="KSO_WM_CHIP_FILLAREA_FILL_RULE" val="{&quot;fill_align&quot;:&quot;lm&quot;,&quot;fill_mode&quot;:&quot;fix&quot;,&quot;sacle_strategy&quot;:&quot;smart&quot;}"/>
  <p:tag name="KSO_WM_ASSEMBLE_CHIP_INDEX" val="65812905ae8847f78a434aff97733431"/>
  <p:tag name="KSO_WM_UNIT_TEXT_FILL_FORE_SCHEMECOLOR_INDEX_BRIGHTNESS" val="0"/>
  <p:tag name="KSO_WM_UNIT_TEXT_FILL_FORE_SCHEMECOLOR_INDEX" val="5"/>
  <p:tag name="KSO_WM_UNIT_TEXT_FILL_TYPE" val="1"/>
  <p:tag name="KSO_WM_TEMPLATE_ASSEMBLE_XID" val="6311bd07a35593066d0ba4d3"/>
  <p:tag name="KSO_WM_TEMPLATE_ASSEMBLE_GROUPID" val="6302fd20a35593066dcae2ac"/>
</p:tagLst>
</file>

<file path=ppt/tags/tag83.xml><?xml version="1.0" encoding="utf-8"?>
<p:tagLst xmlns:p="http://schemas.openxmlformats.org/presentationml/2006/main">
  <p:tag name="KSO_WM_UNIT_SUBTYPE" val="a"/>
  <p:tag name="KSO_WM_UNIT_PRESET_TEXT" val="THANK FOR YOU WATCHING "/>
  <p:tag name="KSO_WM_UNIT_NOCLEAR" val="0"/>
  <p:tag name="KSO_WM_UNIT_VALUE" val="16"/>
  <p:tag name="KSO_WM_UNIT_HIGHLIGHT" val="0"/>
  <p:tag name="KSO_WM_UNIT_COMPATIBLE" val="0"/>
  <p:tag name="KSO_WM_UNIT_DIAGRAM_ISNUMVISUAL" val="0"/>
  <p:tag name="KSO_WM_UNIT_DIAGRAM_ISREFERUNIT" val="0"/>
  <p:tag name="KSO_WM_UNIT_TYPE" val="f"/>
  <p:tag name="KSO_WM_UNIT_INDEX" val="3"/>
  <p:tag name="KSO_WM_UNIT_ID" val="custom20227026_1*f*3"/>
  <p:tag name="KSO_WM_TEMPLATE_CATEGORY" val="custom"/>
  <p:tag name="KSO_WM_TEMPLATE_INDEX" val="20227026"/>
  <p:tag name="KSO_WM_UNIT_LAYERLEVEL" val="1"/>
  <p:tag name="KSO_WM_TAG_VERSION" val="1.0"/>
  <p:tag name="KSO_WM_BEAUTIFY_FLAG" val="#wm#"/>
  <p:tag name="KSO_WM_UNIT_DEFAULT_FONT" val="20;26;2"/>
  <p:tag name="KSO_WM_UNIT_BLOCK" val="0"/>
  <p:tag name="KSO_WM_UNIT_DEC_AREA_ID" val="f85a1da7f5aa46e4a06548d89f06f37f"/>
  <p:tag name="KSO_WM_CHIP_GROUPID" val="619211d618adb49c6c1f3c40"/>
  <p:tag name="KSO_WM_CHIP_XID" val="619211d618adb49c6c1f3c3d"/>
  <p:tag name="KSO_WM_CHIP_FILLAREA_FILL_RULE" val="{&quot;fill_align&quot;:&quot;lm&quot;,&quot;fill_mode&quot;:&quot;fix&quot;,&quot;sacle_strategy&quot;:&quot;smart&quot;}"/>
  <p:tag name="KSO_WM_ASSEMBLE_CHIP_INDEX" val="65812905ae8847f78a434aff97733431"/>
  <p:tag name="KSO_WM_UNIT_TEXT_FILL_FORE_SCHEMECOLOR_INDEX_BRIGHTNESS" val="0.15"/>
  <p:tag name="KSO_WM_UNIT_TEXT_FILL_FORE_SCHEMECOLOR_INDEX" val="13"/>
  <p:tag name="KSO_WM_UNIT_TEXT_FILL_TYPE" val="1"/>
  <p:tag name="KSO_WM_TEMPLATE_ASSEMBLE_XID" val="6311bd07a35593066d0ba4d3"/>
  <p:tag name="KSO_WM_TEMPLATE_ASSEMBLE_GROUPID" val="6302fd20a35593066dcae2ac"/>
</p:tagLst>
</file>

<file path=ppt/tags/tag84.xml><?xml version="1.0" encoding="utf-8"?>
<p:tagLst xmlns:p="http://schemas.openxmlformats.org/presentationml/2006/main">
  <p:tag name="KSO_WM_UNIT_SUBTYPE" val="a"/>
  <p:tag name="KSO_WM_UNIT_PRESET_TEXT" val="演讲人姓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custom20227026_1*f*2"/>
  <p:tag name="KSO_WM_TEMPLATE_CATEGORY" val="custom"/>
  <p:tag name="KSO_WM_TEMPLATE_INDEX" val="20227026"/>
  <p:tag name="KSO_WM_UNIT_LAYERLEVEL" val="1"/>
  <p:tag name="KSO_WM_TAG_VERSION" val="1.0"/>
  <p:tag name="KSO_WM_BEAUTIFY_FLAG" val="#wm#"/>
  <p:tag name="KSO_WM_UNIT_DEFAULT_FONT" val="16;18;2"/>
  <p:tag name="KSO_WM_UNIT_BLOCK" val="0"/>
  <p:tag name="KSO_WM_UNIT_DEC_AREA_ID" val="950dcc174fc545a484bba64de2371893"/>
  <p:tag name="KSO_WM_CHIP_GROUPID" val="619211d618adb49c6c1f3c40"/>
  <p:tag name="KSO_WM_CHIP_XID" val="619211d618adb49c6c1f3c3d"/>
  <p:tag name="KSO_WM_CHIP_FILLAREA_FILL_RULE" val="{&quot;fill_align&quot;:&quot;lm&quot;,&quot;fill_mode&quot;:&quot;fix&quot;,&quot;sacle_strategy&quot;:&quot;smart&quot;}"/>
  <p:tag name="KSO_WM_ASSEMBLE_CHIP_INDEX" val="65812905ae8847f78a434aff97733431"/>
  <p:tag name="KSO_WM_UNIT_TEXT_FILL_FORE_SCHEMECOLOR_INDEX_BRIGHTNESS" val="0"/>
  <p:tag name="KSO_WM_UNIT_TEXT_FILL_FORE_SCHEMECOLOR_INDEX" val="5"/>
  <p:tag name="KSO_WM_UNIT_TEXT_FILL_TYPE" val="1"/>
  <p:tag name="KSO_WM_UNIT_VALUE" val="9"/>
  <p:tag name="KSO_WM_TEMPLATE_ASSEMBLE_XID" val="6311bd07a35593066d0ba4d3"/>
  <p:tag name="KSO_WM_TEMPLATE_ASSEMBLE_GROUPID" val="6302fd20a35593066dcae2ac"/>
</p:tagLst>
</file>

<file path=ppt/tags/tag85.xml><?xml version="1.0" encoding="utf-8"?>
<p:tagLst xmlns:p="http://schemas.openxmlformats.org/presentationml/2006/main">
  <p:tag name="KSO_WM_UNIT_SUBTYPE" val="a"/>
  <p:tag name="KSO_WM_UNIT_PRESET_TEXT" val="演讲时间"/>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27026_1*f*1"/>
  <p:tag name="KSO_WM_TEMPLATE_CATEGORY" val="custom"/>
  <p:tag name="KSO_WM_TEMPLATE_INDEX" val="20227026"/>
  <p:tag name="KSO_WM_UNIT_LAYERLEVEL" val="1"/>
  <p:tag name="KSO_WM_TAG_VERSION" val="1.0"/>
  <p:tag name="KSO_WM_BEAUTIFY_FLAG" val="#wm#"/>
  <p:tag name="KSO_WM_UNIT_DEFAULT_FONT" val="16;18;2"/>
  <p:tag name="KSO_WM_UNIT_BLOCK" val="0"/>
  <p:tag name="KSO_WM_UNIT_DEC_AREA_ID" val="ccc3227e15fa4f5895a1f24a3e5ce81f"/>
  <p:tag name="KSO_WM_CHIP_GROUPID" val="619211d618adb49c6c1f3c40"/>
  <p:tag name="KSO_WM_CHIP_XID" val="619211d618adb49c6c1f3c3d"/>
  <p:tag name="KSO_WM_CHIP_FILLAREA_FILL_RULE" val="{&quot;fill_align&quot;:&quot;lm&quot;,&quot;fill_mode&quot;:&quot;fix&quot;,&quot;sacle_strategy&quot;:&quot;smart&quot;}"/>
  <p:tag name="KSO_WM_ASSEMBLE_CHIP_INDEX" val="65812905ae8847f78a434aff97733431"/>
  <p:tag name="KSO_WM_UNIT_TEXT_FILL_FORE_SCHEMECOLOR_INDEX_BRIGHTNESS" val="0"/>
  <p:tag name="KSO_WM_UNIT_TEXT_FILL_FORE_SCHEMECOLOR_INDEX" val="5"/>
  <p:tag name="KSO_WM_UNIT_TEXT_FILL_TYPE" val="1"/>
  <p:tag name="KSO_WM_UNIT_VALUE" val="9"/>
  <p:tag name="KSO_WM_TEMPLATE_ASSEMBLE_XID" val="6311bd07a35593066d0ba4d3"/>
  <p:tag name="KSO_WM_TEMPLATE_ASSEMBLE_GROUPID" val="6302fd20a35593066dcae2ac"/>
</p:tagLst>
</file>

<file path=ppt/tags/tag86.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98a3433866f8463b969dad17e5cc5d9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a17849851964194988019f9163b5445"/>
  <p:tag name="KSO_WM_SLIDE_BACKGROUND_TYPE" val="general"/>
</p:tagLst>
</file>

<file path=ppt/tags/tag87.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f3bfca78a077433e9017a482b97c4fa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7bea01db2906463791478f4419676c11"/>
  <p:tag name="KSO_WM_SLIDE_BACKGROUND_TYPE" val="general"/>
</p:tagLst>
</file>

<file path=ppt/tags/tag88.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4bd68f4929fd4180b78652472c67dd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6e3386f8f3e4bcfb8084ea330a6afe1"/>
  <p:tag name="KSO_WM_SLIDE_BACKGROUND_TYPE" val="general"/>
</p:tagLst>
</file>

<file path=ppt/tags/tag89.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98a3433866f8463b969dad17e5cc5d9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a17849851964194988019f9163b5445"/>
</p:tagLst>
</file>

<file path=ppt/tags/tag90.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SUBTYPE" val="v"/>
  <p:tag name="KSO_WM_TEMPLATE_CATEGORY" val="chip"/>
  <p:tag name="KSO_WM_TEMPLATE_INDEX" val="20227026"/>
  <p:tag name="KSO_WM_UNIT_TYPE" val="i"/>
  <p:tag name="KSO_WM_UNIT_INDEX" val="1"/>
  <p:tag name="KSO_WM_UNIT_ID" val="chip20227026_9*i*1"/>
  <p:tag name="KSO_WM_BEAUTIFY_FLAG" val="#wm#"/>
  <p:tag name="KSO_WM_TAG_VERSION" val="1.0"/>
  <p:tag name="KSO_WM_CHIP_GROUPID" val="6302fd20a35593066dcae2ac"/>
  <p:tag name="KSO_WM_CHIP_XID" val="6302fd21a35593066dcae2b9"/>
  <p:tag name="KSO_WM_UNIT_DEC_AREA_ID" val="57eff90838724763bea7bdeef4bcc40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c4856380184a1c88649066149eb21b"/>
  <p:tag name="KSO_WM_SLIDE_BACKGROUND_TYPE" val="frame"/>
</p:tagLst>
</file>

<file path=ppt/tags/tag94.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0*i*1"/>
  <p:tag name="KSO_WM_BEAUTIFY_FLAG" val="#wm#"/>
  <p:tag name="KSO_WM_TAG_VERSION" val="1.0"/>
  <p:tag name="KSO_WM_CHIP_GROUPID" val="6302fd20a35593066dcae2ac"/>
  <p:tag name="KSO_WM_CHIP_XID" val="6302fd21a35593066dcae2b7"/>
  <p:tag name="KSO_WM_UNIT_DEC_AREA_ID" val="e1c7e4595fe24a7c8f3a437c7669f655"/>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20fbe5ef98ec4b2fab5db1993a475e89"/>
  <p:tag name="KSO_WM_SLIDE_BACKGROUND_TYPE" val="frame"/>
</p:tagLst>
</file>

<file path=ppt/tags/tag95.xml><?xml version="1.0" encoding="utf-8"?>
<p:tagLst xmlns:p="http://schemas.openxmlformats.org/presentationml/2006/main">
  <p:tag name="KSO_WM_UNIT_SUBTYPE" val="t"/>
  <p:tag name="KSO_WM_TEMPLATE_CATEGORY" val="chip"/>
  <p:tag name="KSO_WM_TEMPLATE_INDEX" val="20227026"/>
  <p:tag name="KSO_WM_UNIT_TYPE" val="i"/>
  <p:tag name="KSO_WM_UNIT_INDEX" val="1"/>
  <p:tag name="KSO_WM_UNIT_ID" val="chip20227026_11*i*1"/>
  <p:tag name="KSO_WM_BEAUTIFY_FLAG" val="#wm#"/>
  <p:tag name="KSO_WM_TAG_VERSION" val="1.0"/>
  <p:tag name="KSO_WM_CHIP_GROUPID" val="6302fd20a35593066dcae2ac"/>
  <p:tag name="KSO_WM_CHIP_XID" val="6302fd21a35593066dcae2b8"/>
  <p:tag name="KSO_WM_UNIT_DEC_AREA_ID" val="5db74fc5935643a29fd7043e1147a03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4dbac349b9842aeb46832f26f866777"/>
  <p:tag name="KSO_WM_SLIDE_BACKGROUND_TYPE" val="frame"/>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99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99"/>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5d4fa97788eba87d90c1c"/>
  <p:tag name="KSO_WM_CHIP_XID" val="627b2d44a0f60d12b19e6c04"/>
</p:tagLst>
</file>

<file path=ppt/tags/tag97.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Office 主题​​">
  <a:themeElements>
    <a:clrScheme name="Adjacency">
      <a:dk1>
        <a:srgbClr val="000000"/>
      </a:dk1>
      <a:lt1>
        <a:srgbClr val="FFFFFF"/>
      </a:lt1>
      <a:dk2>
        <a:srgbClr val="B5DAFF"/>
      </a:dk2>
      <a:lt2>
        <a:srgbClr val="F5FAFF"/>
      </a:lt2>
      <a:accent1>
        <a:srgbClr val="2B95FF"/>
      </a:accent1>
      <a:accent2>
        <a:srgbClr val="2A9EE8"/>
      </a:accent2>
      <a:accent3>
        <a:srgbClr val="28A7D1"/>
      </a:accent3>
      <a:accent4>
        <a:srgbClr val="27B0BB"/>
      </a:accent4>
      <a:accent5>
        <a:srgbClr val="25B9A4"/>
      </a:accent5>
      <a:accent6>
        <a:srgbClr val="24C28D"/>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11062</Words>
  <Application>WPS 演示</Application>
  <PresentationFormat>宽屏</PresentationFormat>
  <Paragraphs>397</Paragraphs>
  <Slides>27</Slides>
  <Notes>6</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27</vt:i4>
      </vt:variant>
    </vt:vector>
  </HeadingPairs>
  <TitlesOfParts>
    <vt:vector size="48" baseType="lpstr">
      <vt:lpstr>Arial</vt:lpstr>
      <vt:lpstr>宋体</vt:lpstr>
      <vt:lpstr>Wingdings</vt:lpstr>
      <vt:lpstr>汉仪中黑 简</vt:lpstr>
      <vt:lpstr>汉仪大黑简</vt:lpstr>
      <vt:lpstr>汉仪旗黑-35S</vt:lpstr>
      <vt:lpstr>微软雅黑</vt:lpstr>
      <vt:lpstr>华文楷体</vt:lpstr>
      <vt:lpstr>Arial Black</vt:lpstr>
      <vt:lpstr>Times New Roman</vt:lpstr>
      <vt:lpstr>Wingdings 2</vt:lpstr>
      <vt:lpstr>MiSans</vt:lpstr>
      <vt:lpstr>Arial Unicode MS</vt:lpstr>
      <vt:lpstr>黑体</vt:lpstr>
      <vt:lpstr>Calibri</vt:lpstr>
      <vt:lpstr>思源黑体 CN Normal</vt:lpstr>
      <vt:lpstr>Wingdings</vt:lpstr>
      <vt:lpstr>Segoe Print</vt:lpstr>
      <vt:lpstr>HelveticaNeue</vt:lpstr>
      <vt:lpstr>华文新魏</vt:lpstr>
      <vt:lpstr>Office 主题​​</vt:lpstr>
      <vt:lpstr>PowerPoint 演示文稿</vt:lpstr>
      <vt:lpstr>PowerPoint 演示文稿</vt:lpstr>
      <vt:lpstr>PowerPoint 演示文稿</vt:lpstr>
      <vt:lpstr>PowerPoint 演示文稿</vt:lpstr>
      <vt:lpstr>原题呈现</vt:lpstr>
      <vt:lpstr>PowerPoint 演示文稿</vt:lpstr>
      <vt:lpstr>审题误区1：错用时态 </vt:lpstr>
      <vt:lpstr>审题误区2：目的-文体混淆 </vt:lpstr>
      <vt:lpstr>审题误区3：要点混淆 </vt:lpstr>
      <vt:lpstr>审题误区4：语气态度 </vt:lpstr>
      <vt:lpstr>PowerPoint 演示文稿</vt:lpstr>
      <vt:lpstr>PowerPoint 演示文稿</vt:lpstr>
      <vt:lpstr>PowerPoint 演示文稿</vt:lpstr>
      <vt:lpstr>PowerPoint 演示文稿</vt:lpstr>
      <vt:lpstr>首段写作</vt:lpstr>
      <vt:lpstr>Expansion:Different occasions to inform</vt:lpstr>
      <vt:lpstr>次段写作</vt:lpstr>
      <vt:lpstr>次段写作</vt:lpstr>
      <vt:lpstr>尾段写作</vt:lpstr>
      <vt:lpstr>成文 Possible Version</vt:lpstr>
      <vt:lpstr>优生作文 </vt:lpstr>
      <vt:lpstr>PowerPoint 演示文稿</vt:lpstr>
      <vt:lpstr>体裁迁移1：通知</vt:lpstr>
      <vt:lpstr>PowerPoint 演示文稿</vt:lpstr>
      <vt:lpstr>体裁迁移2：投稿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32062</dc:creator>
  <cp:lastModifiedBy>Administrator</cp:lastModifiedBy>
  <cp:revision>14</cp:revision>
  <dcterms:created xsi:type="dcterms:W3CDTF">2023-08-09T12:44:00Z</dcterms:created>
  <dcterms:modified xsi:type="dcterms:W3CDTF">2023-12-21T03:35:49Z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