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7"/>
  </p:notesMasterIdLst>
  <p:sldIdLst>
    <p:sldId id="996" r:id="rId5"/>
    <p:sldId id="941" r:id="rId6"/>
    <p:sldId id="942" r:id="rId8"/>
    <p:sldId id="944" r:id="rId9"/>
    <p:sldId id="918" r:id="rId10"/>
    <p:sldId id="840" r:id="rId11"/>
    <p:sldId id="512" r:id="rId12"/>
    <p:sldId id="744" r:id="rId13"/>
    <p:sldId id="841" r:id="rId14"/>
    <p:sldId id="879" r:id="rId15"/>
    <p:sldId id="968" r:id="rId16"/>
    <p:sldId id="969" r:id="rId17"/>
    <p:sldId id="970" r:id="rId18"/>
    <p:sldId id="971" r:id="rId19"/>
    <p:sldId id="987" r:id="rId20"/>
    <p:sldId id="890" r:id="rId21"/>
    <p:sldId id="807" r:id="rId22"/>
    <p:sldId id="775" r:id="rId23"/>
    <p:sldId id="906" r:id="rId24"/>
    <p:sldId id="905" r:id="rId25"/>
    <p:sldId id="833" r:id="rId26"/>
    <p:sldId id="293" r:id="rId27"/>
    <p:sldId id="634" r:id="rId28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jbj" initials="g" lastIdx="0" clrIdx="0"/>
  <p:cmAuthor id="2" name="作者" initials="作" lastIdx="0" clrIdx="1"/>
  <p:cmAuthor id="3" name="DELL" initials="D" lastIdx="0" clrIdx="2"/>
  <p:cmAuthor id="0" name="user" initials="" lastIdx="0" clrIdx="0"/>
  <p:cmAuthor id="7" name="雨林木风" initials="雨" lastIdx="0" clrIdx="0"/>
  <p:cmAuthor id="8" name="未知用户1" initials="未" lastIdx="0" clrIdx="0"/>
  <p:cmAuthor id="4" name="lenovo" initials="l" lastIdx="0" clrIdx="3"/>
  <p:cmAuthor id="5" name="HP22" initials="H" lastIdx="0" clrIdx="4"/>
  <p:cmAuthor id="6" name="ming qiu" initials="m" lastIdx="0" clrIdx="1"/>
  <p:cmAuthor id="9" name="86199" initials="8" lastIdx="0" clrIdx="8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4FF9"/>
    <a:srgbClr val="FFFFFF"/>
    <a:srgbClr val="FF40FF"/>
    <a:srgbClr val="069B87"/>
    <a:srgbClr val="028458"/>
    <a:srgbClr val="58663A"/>
    <a:srgbClr val="0945A5"/>
    <a:srgbClr val="0432FF"/>
    <a:srgbClr val="489291"/>
    <a:srgbClr val="75A9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01" autoAdjust="0"/>
    <p:restoredTop sz="89160"/>
  </p:normalViewPr>
  <p:slideViewPr>
    <p:cSldViewPr snapToGrid="0" showGuides="1">
      <p:cViewPr varScale="1">
        <p:scale>
          <a:sx n="72" d="100"/>
          <a:sy n="72" d="100"/>
        </p:scale>
        <p:origin x="883" y="43"/>
      </p:cViewPr>
      <p:guideLst>
        <p:guide orient="horz" pos="2159"/>
        <p:guide pos="408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EA3E5-A464-4CF3-AEF5-EA2CEFB3E2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860925"/>
            <a:ext cx="5683250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F908FD-4FCB-4C70-8ECB-5C31EEF9F7C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EAC6BB6E-E7BA-4A70-904F-7DAF486B23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组合 180"/>
          <p:cNvGrpSpPr/>
          <p:nvPr userDrawn="1"/>
        </p:nvGrpSpPr>
        <p:grpSpPr>
          <a:xfrm>
            <a:off x="815413" y="836712"/>
            <a:ext cx="10561173" cy="60959"/>
            <a:chOff x="3060700" y="4724400"/>
            <a:chExt cx="5955507" cy="31432"/>
          </a:xfrm>
        </p:grpSpPr>
        <p:cxnSp>
          <p:nvCxnSpPr>
            <p:cNvPr id="182" name="直接连接符 181"/>
            <p:cNvCxnSpPr/>
            <p:nvPr/>
          </p:nvCxnSpPr>
          <p:spPr>
            <a:xfrm>
              <a:off x="3060700" y="4724400"/>
              <a:ext cx="595550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直接连接符 182"/>
            <p:cNvCxnSpPr/>
            <p:nvPr/>
          </p:nvCxnSpPr>
          <p:spPr>
            <a:xfrm>
              <a:off x="3060700" y="4755832"/>
              <a:ext cx="595550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图片 4" descr="图标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99288" y="0"/>
            <a:ext cx="836023" cy="83602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2EA361-5CAE-2641-8953-57E853179855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ED7CA4-1541-2A44-8097-31A566D08B1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84BA7-E25F-094E-83DB-437114A03DE9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F8D15A-1231-B047-B4CF-D5E5CB1BB15E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238BC5-10A5-3048-B55A-9D8C75BC5176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9A02E9-BF87-1C4C-8BDA-EA1B183D5F02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DA162-8429-9644-B50F-E24F0AD80FA1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A97E37-5533-2842-A0B5-F86E78291CFB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7E0328-8EFF-524B-86EF-5BD29AD0935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8AE16-12A0-404E-9FAB-3006B15CC362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AB36E-8D70-BD44-B05D-EAA04405AEA0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  <p:transition>
    <p:random/>
  </p:transition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0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9" Type="http://schemas.openxmlformats.org/officeDocument/2006/relationships/image" Target="file:///D:\qq&#25991;&#20214;\712321467\Image\C2C\Image2\%7b75232B38-A165-1FB7-499C-2E1C792CACB5%7d.png" TargetMode="External"/><Relationship Id="rId18" Type="http://schemas.openxmlformats.org/officeDocument/2006/relationships/image" Target="../media/image3.png"/><Relationship Id="rId17" Type="http://schemas.openxmlformats.org/officeDocument/2006/relationships/tags" Target="../tags/tag64.xml"/><Relationship Id="rId16" Type="http://schemas.openxmlformats.org/officeDocument/2006/relationships/tags" Target="../tags/tag63.xml"/><Relationship Id="rId15" Type="http://schemas.openxmlformats.org/officeDocument/2006/relationships/tags" Target="../tags/tag62.xml"/><Relationship Id="rId14" Type="http://schemas.openxmlformats.org/officeDocument/2006/relationships/tags" Target="../tags/tag61.xml"/><Relationship Id="rId13" Type="http://schemas.openxmlformats.org/officeDocument/2006/relationships/tags" Target="../tags/tag60.xml"/><Relationship Id="rId12" Type="http://schemas.openxmlformats.org/officeDocument/2006/relationships/tags" Target="../tags/tag59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pic>
        <p:nvPicPr>
          <p:cNvPr id="5124" name="图片 11" descr="水印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BAB36E-8D70-BD44-B05D-EAA04405AEA0}" type="slidenum">
              <a:rPr lang="en-US" altLang="zh-CN" smtClean="0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random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9.png"/><Relationship Id="rId1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9.png"/><Relationship Id="rId1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1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5.jpe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9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1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pic>
        <p:nvPicPr>
          <p:cNvPr id="5122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70750" y="2273300"/>
            <a:ext cx="3359150" cy="3359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矩形 3"/>
          <p:cNvSpPr/>
          <p:nvPr/>
        </p:nvSpPr>
        <p:spPr>
          <a:xfrm>
            <a:off x="7312025" y="16160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10800000" flipH="1">
            <a:off x="11283950" y="-586105"/>
            <a:ext cx="914400" cy="40747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" y="84455"/>
            <a:ext cx="11047730" cy="668909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203960" y="1465580"/>
            <a:ext cx="9251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1200" b="0" dirty="0">
                <a:solidFill>
                  <a:srgbClr val="30303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2-6</a:t>
            </a:r>
            <a:endParaRPr lang="en-US" sz="2800" dirty="0"/>
          </a:p>
        </p:txBody>
      </p:sp>
      <p:sp>
        <p:nvSpPr>
          <p:cNvPr id="17" name="文本框 16"/>
          <p:cNvSpPr txBox="1"/>
          <p:nvPr/>
        </p:nvSpPr>
        <p:spPr>
          <a:xfrm>
            <a:off x="2989580" y="974090"/>
            <a:ext cx="870585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0" dirty="0">
                <a:solidFill>
                  <a:srgbClr val="30303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after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355340" y="2056130"/>
            <a:ext cx="870585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0" dirty="0">
                <a:solidFill>
                  <a:srgbClr val="30303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3-6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495165" y="885190"/>
            <a:ext cx="1946910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peppercorns</a:t>
            </a:r>
            <a:endParaRPr lang="en-US" sz="26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05" y="3107690"/>
            <a:ext cx="4189730" cy="2847975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9175" y="2738755"/>
            <a:ext cx="6050915" cy="3877945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285480" y="933450"/>
            <a:ext cx="1946910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friendship</a:t>
            </a:r>
            <a:endParaRPr lang="en-US" sz="26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9" grpId="0"/>
      <p:bldP spid="19" grpId="1"/>
      <p:bldP spid="20" grpId="0"/>
      <p:bldP spid="20" grpId="1"/>
      <p:bldP spid="24" grpId="0"/>
      <p:bldP spid="2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10800000" flipH="1">
            <a:off x="11283950" y="-586105"/>
            <a:ext cx="914400" cy="40747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" y="84455"/>
            <a:ext cx="11047730" cy="668909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203960" y="1465580"/>
            <a:ext cx="9251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1200" b="0" dirty="0">
                <a:solidFill>
                  <a:srgbClr val="30303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2-6</a:t>
            </a:r>
            <a:endParaRPr lang="en-US" sz="2800" dirty="0"/>
          </a:p>
        </p:txBody>
      </p:sp>
      <p:sp>
        <p:nvSpPr>
          <p:cNvPr id="17" name="文本框 16"/>
          <p:cNvSpPr txBox="1"/>
          <p:nvPr/>
        </p:nvSpPr>
        <p:spPr>
          <a:xfrm>
            <a:off x="2989580" y="974090"/>
            <a:ext cx="870585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0" dirty="0">
                <a:solidFill>
                  <a:srgbClr val="30303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after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355340" y="2056130"/>
            <a:ext cx="870585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0" dirty="0">
                <a:solidFill>
                  <a:srgbClr val="30303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3-6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495165" y="885190"/>
            <a:ext cx="1946910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peppercorns</a:t>
            </a:r>
            <a:endParaRPr lang="en-US" sz="26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285480" y="933450"/>
            <a:ext cx="1946910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friendship</a:t>
            </a:r>
            <a:endParaRPr lang="en-US" sz="26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73955" y="1588135"/>
            <a:ext cx="1946910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dumplings</a:t>
            </a:r>
            <a:endParaRPr lang="en-US" sz="26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43855" y="2091055"/>
            <a:ext cx="1946910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Shandong</a:t>
            </a:r>
            <a:endParaRPr lang="en-US" sz="26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790815" y="1587500"/>
            <a:ext cx="1946910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Family</a:t>
            </a:r>
            <a:endParaRPr lang="en-US" sz="26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970" y="3796030"/>
            <a:ext cx="8120380" cy="3061335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236220" y="3796030"/>
            <a:ext cx="3624580" cy="2241550"/>
          </a:xfrm>
          <a:prstGeom prst="roundRect">
            <a:avLst/>
          </a:prstGeom>
          <a:solidFill>
            <a:srgbClr val="0284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r>
              <a:rPr lang="en-US" sz="2800" b="1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What is the position (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地位）</a:t>
            </a:r>
            <a:r>
              <a:rPr lang="en-US" sz="2800" b="1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of making dumplings in North China?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/>
      <p:bldP spid="19" grpId="1"/>
      <p:bldP spid="20" grpId="1"/>
      <p:bldP spid="24" grpId="1"/>
      <p:bldP spid="2" grpId="0"/>
      <p:bldP spid="2" grpId="1"/>
      <p:bldP spid="3" grpId="0"/>
      <p:bldP spid="3" grpId="1"/>
      <p:bldP spid="4" grpId="0"/>
      <p:bldP spid="4" grpId="1"/>
      <p:bldP spid="7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10800000" flipH="1">
            <a:off x="11283950" y="-586105"/>
            <a:ext cx="914400" cy="40747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" y="84455"/>
            <a:ext cx="11047730" cy="668909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203960" y="1465580"/>
            <a:ext cx="9251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1200" b="0" dirty="0">
                <a:solidFill>
                  <a:srgbClr val="30303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2-6</a:t>
            </a:r>
            <a:endParaRPr lang="en-US" sz="2800" dirty="0"/>
          </a:p>
        </p:txBody>
      </p:sp>
      <p:sp>
        <p:nvSpPr>
          <p:cNvPr id="17" name="文本框 16"/>
          <p:cNvSpPr txBox="1"/>
          <p:nvPr/>
        </p:nvSpPr>
        <p:spPr>
          <a:xfrm>
            <a:off x="2989580" y="974090"/>
            <a:ext cx="870585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0" dirty="0">
                <a:solidFill>
                  <a:srgbClr val="30303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after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355340" y="2056130"/>
            <a:ext cx="870585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0" dirty="0">
                <a:solidFill>
                  <a:srgbClr val="30303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3-6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495165" y="885190"/>
            <a:ext cx="1946910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peppercorns</a:t>
            </a:r>
            <a:endParaRPr lang="en-US" sz="26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285480" y="933450"/>
            <a:ext cx="1946910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friendship</a:t>
            </a:r>
            <a:endParaRPr lang="en-US" sz="26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73955" y="1588135"/>
            <a:ext cx="1946910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dumplings</a:t>
            </a:r>
            <a:endParaRPr lang="en-US" sz="26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43855" y="2091055"/>
            <a:ext cx="1946910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Shandong</a:t>
            </a:r>
            <a:endParaRPr lang="en-US" sz="26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790815" y="1587500"/>
            <a:ext cx="1946910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Family</a:t>
            </a:r>
            <a:endParaRPr lang="en-US" sz="26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402580" y="2811780"/>
            <a:ext cx="1946910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roasted</a:t>
            </a:r>
            <a:endParaRPr lang="en-US" sz="26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658610" y="3148965"/>
            <a:ext cx="194691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Xinjiang</a:t>
            </a:r>
            <a:endParaRPr lang="en-US" sz="24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0" y="2931160"/>
            <a:ext cx="4258945" cy="3085465"/>
          </a:xfrm>
          <a:prstGeom prst="ellipse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9257030" y="3126105"/>
            <a:ext cx="1946910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open</a:t>
            </a:r>
            <a:endParaRPr lang="en-US" sz="26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0" y="-53975"/>
            <a:ext cx="12199620" cy="696595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4689475" y="628650"/>
            <a:ext cx="4034155" cy="11830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r>
              <a:rPr lang="en-US" sz="2800" b="1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 </a:t>
            </a:r>
            <a:r>
              <a: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open 坦率的</a:t>
            </a:r>
            <a:r>
              <a:rPr 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，开放的</a:t>
            </a:r>
            <a:endParaRPr lang="zh-CN" sz="28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/>
      <p:bldP spid="19" grpId="1"/>
      <p:bldP spid="20" grpId="1"/>
      <p:bldP spid="24" grpId="1"/>
      <p:bldP spid="2" grpId="1"/>
      <p:bldP spid="3" grpId="1"/>
      <p:bldP spid="4" grpId="1"/>
      <p:bldP spid="5" grpId="0"/>
      <p:bldP spid="5" grpId="1"/>
      <p:bldP spid="8" grpId="0"/>
      <p:bldP spid="8" grpId="1"/>
      <p:bldP spid="10" grpId="0"/>
      <p:bldP spid="10" grpId="1"/>
      <p:bldP spid="1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10800000" flipH="1">
            <a:off x="11283950" y="-586105"/>
            <a:ext cx="914400" cy="40747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" y="84455"/>
            <a:ext cx="11047730" cy="668909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203960" y="1465580"/>
            <a:ext cx="9251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1200" b="0" dirty="0">
                <a:solidFill>
                  <a:srgbClr val="30303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2-6</a:t>
            </a:r>
            <a:endParaRPr lang="en-US" sz="2800" dirty="0"/>
          </a:p>
        </p:txBody>
      </p:sp>
      <p:sp>
        <p:nvSpPr>
          <p:cNvPr id="17" name="文本框 16"/>
          <p:cNvSpPr txBox="1"/>
          <p:nvPr/>
        </p:nvSpPr>
        <p:spPr>
          <a:xfrm>
            <a:off x="2989580" y="974090"/>
            <a:ext cx="870585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0" dirty="0">
                <a:solidFill>
                  <a:srgbClr val="30303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after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355340" y="2056130"/>
            <a:ext cx="870585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0" dirty="0">
                <a:solidFill>
                  <a:srgbClr val="30303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3-6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495165" y="885190"/>
            <a:ext cx="1946910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peppercorns</a:t>
            </a:r>
            <a:endParaRPr lang="en-US" sz="26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285480" y="933450"/>
            <a:ext cx="1946910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friendship</a:t>
            </a:r>
            <a:endParaRPr lang="en-US" sz="26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73955" y="1588135"/>
            <a:ext cx="1946910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dumplings</a:t>
            </a:r>
            <a:endParaRPr lang="en-US" sz="26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43855" y="2091055"/>
            <a:ext cx="1946910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Shandong</a:t>
            </a:r>
            <a:endParaRPr lang="en-US" sz="26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790815" y="1587500"/>
            <a:ext cx="1946910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Family</a:t>
            </a:r>
            <a:endParaRPr lang="en-US" sz="26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402580" y="2811780"/>
            <a:ext cx="1946910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roasted</a:t>
            </a:r>
            <a:endParaRPr lang="en-US" sz="26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658610" y="3148965"/>
            <a:ext cx="194691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Xinjiang</a:t>
            </a:r>
            <a:endParaRPr lang="en-US" sz="24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257030" y="3126105"/>
            <a:ext cx="1946910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open</a:t>
            </a:r>
            <a:endParaRPr lang="en-US" sz="26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454775" y="3757930"/>
            <a:ext cx="1946910" cy="445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3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dim sum</a:t>
            </a:r>
            <a:endParaRPr lang="en-US" altLang="zh-CN" sz="23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462145" y="4397375"/>
            <a:ext cx="1946910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6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steamers</a:t>
            </a:r>
            <a:endParaRPr lang="en-US" altLang="zh-CN" sz="26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5" y="3402330"/>
            <a:ext cx="4404360" cy="3152775"/>
          </a:xfrm>
          <a:prstGeom prst="round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9619615" y="4020185"/>
            <a:ext cx="2482215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6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elegant. </a:t>
            </a:r>
            <a:endParaRPr lang="en-US" altLang="zh-CN" sz="26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/>
      <p:bldP spid="19" grpId="1"/>
      <p:bldP spid="20" grpId="1"/>
      <p:bldP spid="24" grpId="1"/>
      <p:bldP spid="2" grpId="1"/>
      <p:bldP spid="3" grpId="1"/>
      <p:bldP spid="4" grpId="1"/>
      <p:bldP spid="5" grpId="1"/>
      <p:bldP spid="8" grpId="1"/>
      <p:bldP spid="10" grpId="1"/>
      <p:bldP spid="6" grpId="0"/>
      <p:bldP spid="6" grpId="1"/>
      <p:bldP spid="7" grpId="0"/>
      <p:bldP spid="7" grpId="1"/>
      <p:bldP spid="15" grpId="0"/>
      <p:bldP spid="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10800000" flipH="1">
            <a:off x="11283950" y="-609600"/>
            <a:ext cx="914400" cy="40747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" y="84455"/>
            <a:ext cx="11047730" cy="668909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203960" y="1465580"/>
            <a:ext cx="9251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1200" b="0" dirty="0">
                <a:solidFill>
                  <a:srgbClr val="30303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2-6</a:t>
            </a:r>
            <a:endParaRPr lang="en-US" sz="2800" dirty="0"/>
          </a:p>
        </p:txBody>
      </p:sp>
      <p:sp>
        <p:nvSpPr>
          <p:cNvPr id="17" name="文本框 16"/>
          <p:cNvSpPr txBox="1"/>
          <p:nvPr/>
        </p:nvSpPr>
        <p:spPr>
          <a:xfrm>
            <a:off x="2989580" y="974090"/>
            <a:ext cx="870585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0" dirty="0">
                <a:solidFill>
                  <a:srgbClr val="30303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after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355340" y="2056130"/>
            <a:ext cx="870585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0" dirty="0">
                <a:solidFill>
                  <a:srgbClr val="30303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3-6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495165" y="885190"/>
            <a:ext cx="1946910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peppercorns</a:t>
            </a:r>
            <a:endParaRPr lang="en-US" sz="26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285480" y="933450"/>
            <a:ext cx="1946910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friendship</a:t>
            </a:r>
            <a:endParaRPr lang="en-US" sz="26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73955" y="1588135"/>
            <a:ext cx="1946910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dumplings</a:t>
            </a:r>
            <a:endParaRPr lang="en-US" sz="26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43855" y="2091055"/>
            <a:ext cx="1946910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Shandong</a:t>
            </a:r>
            <a:endParaRPr lang="en-US" sz="26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790815" y="1587500"/>
            <a:ext cx="1946910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Family</a:t>
            </a:r>
            <a:endParaRPr lang="en-US" sz="26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402580" y="2811780"/>
            <a:ext cx="1946910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roasted</a:t>
            </a:r>
            <a:endParaRPr lang="en-US" sz="26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658610" y="3148965"/>
            <a:ext cx="194691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Xinjiang</a:t>
            </a:r>
            <a:endParaRPr lang="en-US" sz="24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257030" y="3126105"/>
            <a:ext cx="1946910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open</a:t>
            </a:r>
            <a:endParaRPr lang="en-US" sz="26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454775" y="3757930"/>
            <a:ext cx="1946910" cy="445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3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dim sum</a:t>
            </a:r>
            <a:endParaRPr lang="en-US" altLang="zh-CN" sz="23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462145" y="4397375"/>
            <a:ext cx="1946910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6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steamers</a:t>
            </a:r>
            <a:endParaRPr lang="en-US" altLang="zh-CN" sz="26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619615" y="4020185"/>
            <a:ext cx="2482215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6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elegant. </a:t>
            </a:r>
            <a:endParaRPr lang="en-US" altLang="zh-CN" sz="26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87695" y="4843145"/>
            <a:ext cx="1946910" cy="445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3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stewed</a:t>
            </a:r>
            <a:endParaRPr lang="en-US" altLang="zh-CN" sz="23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529455" y="5207000"/>
            <a:ext cx="1946910" cy="445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3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Henan</a:t>
            </a:r>
            <a:endParaRPr lang="en-US" altLang="zh-CN" sz="23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035" y="1717675"/>
            <a:ext cx="6748780" cy="4525645"/>
          </a:xfrm>
          <a:prstGeom prst="rect">
            <a:avLst/>
          </a:prstGeom>
        </p:spPr>
      </p:pic>
      <p:sp>
        <p:nvSpPr>
          <p:cNvPr id="16" name="椭圆形标注 15"/>
          <p:cNvSpPr/>
          <p:nvPr/>
        </p:nvSpPr>
        <p:spPr>
          <a:xfrm>
            <a:off x="4237990" y="974090"/>
            <a:ext cx="2216785" cy="1394460"/>
          </a:xfrm>
          <a:prstGeom prst="wedgeEllipseCallout">
            <a:avLst>
              <a:gd name="adj1" fmla="val -33213"/>
              <a:gd name="adj2" fmla="val 83879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vegetable</a:t>
            </a:r>
            <a:endParaRPr lang="en-US" altLang="zh-CN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椭圆形标注 17"/>
          <p:cNvSpPr/>
          <p:nvPr/>
        </p:nvSpPr>
        <p:spPr>
          <a:xfrm>
            <a:off x="1132840" y="874395"/>
            <a:ext cx="2600960" cy="1394460"/>
          </a:xfrm>
          <a:prstGeom prst="wedgeEllipseCallout">
            <a:avLst>
              <a:gd name="adj1" fmla="val 8722"/>
              <a:gd name="adj2" fmla="val 86475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quail egg</a:t>
            </a:r>
            <a:endParaRPr lang="en-US" altLang="zh-CN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鹌鹑蛋</a:t>
            </a:r>
            <a:endParaRPr lang="zh-CN" altLang="en-US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椭圆形标注 20"/>
          <p:cNvSpPr/>
          <p:nvPr/>
        </p:nvSpPr>
        <p:spPr>
          <a:xfrm>
            <a:off x="27305" y="3834765"/>
            <a:ext cx="2101850" cy="1287780"/>
          </a:xfrm>
          <a:prstGeom prst="wedgeEllipseCallout">
            <a:avLst>
              <a:gd name="adj1" fmla="val 41722"/>
              <a:gd name="adj2" fmla="val -69428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mutton</a:t>
            </a:r>
            <a:endParaRPr lang="en-US" altLang="zh-CN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羊肉</a:t>
            </a:r>
            <a:endParaRPr lang="zh-CN" altLang="en-US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椭圆形标注 21"/>
          <p:cNvSpPr/>
          <p:nvPr/>
        </p:nvSpPr>
        <p:spPr>
          <a:xfrm>
            <a:off x="2236470" y="4511675"/>
            <a:ext cx="2884805" cy="1196340"/>
          </a:xfrm>
          <a:prstGeom prst="wedgeEllipseCallout">
            <a:avLst>
              <a:gd name="adj1" fmla="val 41722"/>
              <a:gd name="adj2" fmla="val -69428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fructus lycii</a:t>
            </a:r>
            <a:endParaRPr lang="en-US" altLang="zh-CN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枸杞</a:t>
            </a:r>
            <a:endParaRPr lang="zh-CN" altLang="en-US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椭圆形标注 22"/>
          <p:cNvSpPr/>
          <p:nvPr/>
        </p:nvSpPr>
        <p:spPr>
          <a:xfrm>
            <a:off x="5720715" y="2268855"/>
            <a:ext cx="2884805" cy="1196340"/>
          </a:xfrm>
          <a:prstGeom prst="wedgeEllipseCallout">
            <a:avLst>
              <a:gd name="adj1" fmla="val -37167"/>
              <a:gd name="adj2" fmla="val 66029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bean curd sheets 千张</a:t>
            </a:r>
            <a:endParaRPr lang="en-US" altLang="zh-CN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2087880" y="2645410"/>
            <a:ext cx="3181985" cy="17519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hodgepodge 大杂烩</a:t>
            </a:r>
            <a:endParaRPr lang="en-US" altLang="zh-CN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899525" y="4796790"/>
            <a:ext cx="2482215" cy="445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3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embracing</a:t>
            </a:r>
            <a:r>
              <a:rPr lang="en-US" altLang="zh-CN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(</a:t>
            </a:r>
            <a:r>
              <a:rPr lang="zh-CN" altLang="en-US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包容的）</a:t>
            </a:r>
            <a:r>
              <a:rPr lang="en-US" altLang="zh-CN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. </a:t>
            </a:r>
            <a:endParaRPr lang="en-US" altLang="zh-CN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/>
      <p:bldP spid="19" grpId="1"/>
      <p:bldP spid="20" grpId="1"/>
      <p:bldP spid="24" grpId="1"/>
      <p:bldP spid="2" grpId="1"/>
      <p:bldP spid="3" grpId="1"/>
      <p:bldP spid="4" grpId="1"/>
      <p:bldP spid="5" grpId="1"/>
      <p:bldP spid="8" grpId="1"/>
      <p:bldP spid="10" grpId="1"/>
      <p:bldP spid="6" grpId="1"/>
      <p:bldP spid="7" grpId="1"/>
      <p:bldP spid="15" grpId="1"/>
      <p:bldP spid="9" grpId="0"/>
      <p:bldP spid="9" grpId="1"/>
      <p:bldP spid="11" grpId="0"/>
      <p:bldP spid="11" grpId="1"/>
      <p:bldP spid="16" grpId="0" bldLvl="0" animBg="1"/>
      <p:bldP spid="18" grpId="0" bldLvl="0" animBg="1"/>
      <p:bldP spid="21" grpId="0" bldLvl="0" animBg="1"/>
      <p:bldP spid="22" grpId="0" bldLvl="0" animBg="1"/>
      <p:bldP spid="23" grpId="0" bldLvl="0" animBg="1"/>
      <p:bldP spid="26" grpId="0"/>
      <p:bldP spid="26" grpId="1"/>
      <p:bldP spid="2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10800000" flipH="1">
            <a:off x="11283950" y="-609600"/>
            <a:ext cx="914400" cy="40747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" y="84455"/>
            <a:ext cx="11047730" cy="668909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203960" y="1465580"/>
            <a:ext cx="9251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1200" b="0" dirty="0">
                <a:solidFill>
                  <a:srgbClr val="30303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2-6</a:t>
            </a:r>
            <a:endParaRPr lang="en-US" sz="2800" dirty="0"/>
          </a:p>
        </p:txBody>
      </p:sp>
      <p:sp>
        <p:nvSpPr>
          <p:cNvPr id="17" name="文本框 16"/>
          <p:cNvSpPr txBox="1"/>
          <p:nvPr/>
        </p:nvSpPr>
        <p:spPr>
          <a:xfrm>
            <a:off x="2989580" y="974090"/>
            <a:ext cx="870585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0" dirty="0">
                <a:solidFill>
                  <a:srgbClr val="30303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after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355340" y="2056130"/>
            <a:ext cx="870585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0" dirty="0">
                <a:solidFill>
                  <a:srgbClr val="30303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3-6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495165" y="885190"/>
            <a:ext cx="1946910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peppercorns</a:t>
            </a:r>
            <a:endParaRPr lang="en-US" sz="26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285480" y="933450"/>
            <a:ext cx="1946910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friendship</a:t>
            </a:r>
            <a:endParaRPr lang="en-US" sz="26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73955" y="1588135"/>
            <a:ext cx="1946910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dumplings</a:t>
            </a:r>
            <a:endParaRPr lang="en-US" sz="26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43855" y="2091055"/>
            <a:ext cx="1946910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Shandong</a:t>
            </a:r>
            <a:endParaRPr lang="en-US" sz="26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790815" y="1587500"/>
            <a:ext cx="1946910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Family</a:t>
            </a:r>
            <a:endParaRPr lang="en-US" sz="26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402580" y="2811780"/>
            <a:ext cx="1946910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roasted</a:t>
            </a:r>
            <a:endParaRPr lang="en-US" sz="26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658610" y="3148965"/>
            <a:ext cx="194691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Xinjiang</a:t>
            </a:r>
            <a:endParaRPr lang="en-US" sz="24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257030" y="3126105"/>
            <a:ext cx="1946910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open</a:t>
            </a:r>
            <a:endParaRPr lang="en-US" sz="26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454775" y="3757930"/>
            <a:ext cx="1946910" cy="445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3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dim sum</a:t>
            </a:r>
            <a:endParaRPr lang="en-US" altLang="zh-CN" sz="23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462145" y="4397375"/>
            <a:ext cx="1946910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6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steamers</a:t>
            </a:r>
            <a:endParaRPr lang="en-US" altLang="zh-CN" sz="26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619615" y="4020185"/>
            <a:ext cx="2482215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6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elegant. </a:t>
            </a:r>
            <a:endParaRPr lang="en-US" altLang="zh-CN" sz="26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87695" y="4843145"/>
            <a:ext cx="1946910" cy="445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3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stewed</a:t>
            </a:r>
            <a:endParaRPr lang="en-US" altLang="zh-CN" sz="23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529455" y="5207000"/>
            <a:ext cx="1946910" cy="445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3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Henan</a:t>
            </a:r>
            <a:endParaRPr lang="en-US" altLang="zh-CN" sz="23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899525" y="4796790"/>
            <a:ext cx="2482215" cy="445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3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embracing</a:t>
            </a:r>
            <a:r>
              <a:rPr lang="en-US" altLang="zh-CN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(</a:t>
            </a:r>
            <a:r>
              <a:rPr lang="zh-CN" altLang="en-US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包容的）</a:t>
            </a:r>
            <a:r>
              <a:rPr lang="en-US" altLang="zh-CN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. </a:t>
            </a:r>
            <a:endParaRPr lang="en-US" altLang="zh-CN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543040" y="6045200"/>
            <a:ext cx="248221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8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varied</a:t>
            </a:r>
            <a:endParaRPr lang="en-US" altLang="zh-CN" sz="28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9317990" y="5939155"/>
            <a:ext cx="121983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4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friendly</a:t>
            </a:r>
            <a:endParaRPr lang="en-US" altLang="zh-CN" sz="24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0480040" y="6122035"/>
            <a:ext cx="121983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4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kind</a:t>
            </a:r>
            <a:endParaRPr lang="en-US" altLang="zh-CN" sz="24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/>
      <p:bldP spid="19" grpId="1"/>
      <p:bldP spid="20" grpId="1"/>
      <p:bldP spid="24" grpId="1"/>
      <p:bldP spid="2" grpId="1"/>
      <p:bldP spid="3" grpId="1"/>
      <p:bldP spid="4" grpId="1"/>
      <p:bldP spid="5" grpId="1"/>
      <p:bldP spid="8" grpId="1"/>
      <p:bldP spid="10" grpId="1"/>
      <p:bldP spid="6" grpId="1"/>
      <p:bldP spid="7" grpId="1"/>
      <p:bldP spid="15" grpId="1"/>
      <p:bldP spid="9" grpId="1"/>
      <p:bldP spid="11" grpId="1"/>
      <p:bldP spid="26" grpId="1"/>
      <p:bldP spid="14" grpId="0"/>
      <p:bldP spid="14" grpId="1"/>
      <p:bldP spid="27" grpId="0"/>
      <p:bldP spid="27" grpId="1"/>
      <p:bldP spid="28" grpId="0"/>
      <p:bldP spid="2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5400000" flipH="1" flipV="1">
            <a:off x="5716905" y="-2190750"/>
            <a:ext cx="1264285" cy="5635625"/>
          </a:xfrm>
          <a:prstGeom prst="rect">
            <a:avLst/>
          </a:prstGeom>
        </p:spPr>
      </p:pic>
      <p:pic>
        <p:nvPicPr>
          <p:cNvPr id="35" name="图片 34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5400000" flipH="1" flipV="1">
            <a:off x="2330450" y="-1585595"/>
            <a:ext cx="914400" cy="4074795"/>
          </a:xfrm>
          <a:prstGeom prst="rect">
            <a:avLst/>
          </a:prstGeom>
        </p:spPr>
      </p:pic>
      <p:pic>
        <p:nvPicPr>
          <p:cNvPr id="36" name="图片 35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16200000" flipV="1">
            <a:off x="3790315" y="-1585595"/>
            <a:ext cx="914400" cy="4074795"/>
          </a:xfrm>
          <a:prstGeom prst="rect">
            <a:avLst/>
          </a:prstGeom>
        </p:spPr>
      </p:pic>
      <p:pic>
        <p:nvPicPr>
          <p:cNvPr id="37" name="图片 36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16200000" flipV="1">
            <a:off x="7865110" y="-1585595"/>
            <a:ext cx="914400" cy="4074795"/>
          </a:xfrm>
          <a:prstGeom prst="rect">
            <a:avLst/>
          </a:prstGeom>
        </p:spPr>
      </p:pic>
      <p:pic>
        <p:nvPicPr>
          <p:cNvPr id="38" name="图片 37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16200000" flipV="1">
            <a:off x="9588500" y="-1585595"/>
            <a:ext cx="914400" cy="4074795"/>
          </a:xfrm>
          <a:prstGeom prst="rect">
            <a:avLst/>
          </a:prstGeom>
        </p:spPr>
      </p:pic>
      <p:pic>
        <p:nvPicPr>
          <p:cNvPr id="39" name="图片 38" descr="3"/>
          <p:cNvPicPr>
            <a:picLocks noChangeAspect="1"/>
          </p:cNvPicPr>
          <p:nvPr/>
        </p:nvPicPr>
        <p:blipFill>
          <a:blip r:embed="rId1" cstate="print"/>
          <a:srcRect r="44224" b="51867"/>
          <a:stretch>
            <a:fillRect/>
          </a:stretch>
        </p:blipFill>
        <p:spPr>
          <a:xfrm rot="5400000" flipH="1" flipV="1">
            <a:off x="10152380" y="-746125"/>
            <a:ext cx="1292225" cy="27743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730250"/>
            <a:ext cx="12089765" cy="23368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59510" y="1986280"/>
            <a:ext cx="9251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1200" b="0" dirty="0">
                <a:solidFill>
                  <a:srgbClr val="30303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7</a:t>
            </a:r>
            <a:endParaRPr lang="en-US" sz="28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55" y="3855720"/>
            <a:ext cx="11515725" cy="195707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9669780" y="875030"/>
            <a:ext cx="1971040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6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agriculture</a:t>
            </a:r>
            <a:endParaRPr lang="en-US" altLang="zh-CN" sz="26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27930" y="1236345"/>
            <a:ext cx="1971040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6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lifestyle</a:t>
            </a:r>
            <a:endParaRPr lang="en-US" altLang="zh-CN" sz="26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01180" y="1247775"/>
            <a:ext cx="1971040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6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preference</a:t>
            </a:r>
            <a:endParaRPr lang="en-US" altLang="zh-CN" sz="26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865495" y="2191385"/>
            <a:ext cx="1971040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6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culture</a:t>
            </a:r>
            <a:endParaRPr lang="en-US" altLang="zh-CN" sz="26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359650" y="2191385"/>
            <a:ext cx="1971040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600" b="0" dirty="0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cuisine</a:t>
            </a:r>
            <a:endParaRPr lang="en-US" altLang="zh-CN" sz="2600" b="0" dirty="0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5" grpId="0"/>
      <p:bldP spid="5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10800000" flipH="1">
            <a:off x="11485245" y="-445770"/>
            <a:ext cx="699770" cy="3364865"/>
          </a:xfrm>
          <a:prstGeom prst="rect">
            <a:avLst/>
          </a:prstGeom>
        </p:spPr>
      </p:pic>
      <p:pic>
        <p:nvPicPr>
          <p:cNvPr id="38" name="图片 37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16200000" flipV="1">
            <a:off x="9588500" y="-1585595"/>
            <a:ext cx="914400" cy="4074795"/>
          </a:xfrm>
          <a:prstGeom prst="rect">
            <a:avLst/>
          </a:prstGeom>
        </p:spPr>
      </p:pic>
      <p:pic>
        <p:nvPicPr>
          <p:cNvPr id="39" name="图片 38" descr="3"/>
          <p:cNvPicPr>
            <a:picLocks noChangeAspect="1"/>
          </p:cNvPicPr>
          <p:nvPr/>
        </p:nvPicPr>
        <p:blipFill>
          <a:blip r:embed="rId1" cstate="print"/>
          <a:srcRect r="44224" b="51867"/>
          <a:stretch>
            <a:fillRect/>
          </a:stretch>
        </p:blipFill>
        <p:spPr>
          <a:xfrm rot="5400000" flipH="1" flipV="1">
            <a:off x="10152380" y="-746125"/>
            <a:ext cx="1292225" cy="2774315"/>
          </a:xfrm>
          <a:prstGeom prst="rect">
            <a:avLst/>
          </a:prstGeom>
        </p:spPr>
      </p:pic>
      <p:pic>
        <p:nvPicPr>
          <p:cNvPr id="34" name="图片 33" descr="3"/>
          <p:cNvPicPr>
            <a:picLocks noChangeAspect="1"/>
          </p:cNvPicPr>
          <p:nvPr/>
        </p:nvPicPr>
        <p:blipFill>
          <a:blip r:embed="rId1" cstate="print"/>
          <a:srcRect r="44224" b="46006"/>
          <a:stretch>
            <a:fillRect/>
          </a:stretch>
        </p:blipFill>
        <p:spPr>
          <a:xfrm rot="16200000" flipV="1">
            <a:off x="902970" y="-914400"/>
            <a:ext cx="1292225" cy="3112135"/>
          </a:xfrm>
          <a:prstGeom prst="rect">
            <a:avLst/>
          </a:prstGeom>
        </p:spPr>
      </p:pic>
      <p:pic>
        <p:nvPicPr>
          <p:cNvPr id="7" name="图片 6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16200000" flipV="1">
            <a:off x="2570480" y="-1584960"/>
            <a:ext cx="914400" cy="4074795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16200000" flipV="1">
            <a:off x="5875655" y="-1584960"/>
            <a:ext cx="914400" cy="4074795"/>
          </a:xfrm>
          <a:prstGeom prst="rect">
            <a:avLst/>
          </a:prstGeom>
        </p:spPr>
      </p:pic>
      <p:pic>
        <p:nvPicPr>
          <p:cNvPr id="5" name="图片 4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16200000" flipV="1">
            <a:off x="3773170" y="-1584960"/>
            <a:ext cx="914400" cy="4074795"/>
          </a:xfrm>
          <a:prstGeom prst="rect">
            <a:avLst/>
          </a:prstGeom>
        </p:spPr>
      </p:pic>
      <p:pic>
        <p:nvPicPr>
          <p:cNvPr id="6" name="图片 5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16200000" flipV="1">
            <a:off x="7132955" y="-1585595"/>
            <a:ext cx="914400" cy="4074795"/>
          </a:xfrm>
          <a:prstGeom prst="rect">
            <a:avLst/>
          </a:prstGeom>
        </p:spPr>
      </p:pic>
      <p:sp>
        <p:nvSpPr>
          <p:cNvPr id="21" name="圆角矩形 20"/>
          <p:cNvSpPr/>
          <p:nvPr/>
        </p:nvSpPr>
        <p:spPr>
          <a:xfrm>
            <a:off x="2723515" y="909955"/>
            <a:ext cx="7369810" cy="1667510"/>
          </a:xfrm>
          <a:prstGeom prst="roundRect">
            <a:avLst/>
          </a:prstGeom>
          <a:solidFill>
            <a:srgbClr val="0284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sz="2800" b="1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 The   passage    mainly   talks   about   the</a:t>
            </a:r>
            <a:endParaRPr lang="en-US" sz="2800" b="1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  <a:p>
            <a:pPr algn="just"/>
            <a:r>
              <a:rPr lang="en-US" sz="2800" b="1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 </a:t>
            </a:r>
            <a:r>
              <a:rPr lang="en-US" sz="2800" b="1" u="sng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r                    </a:t>
            </a:r>
            <a:r>
              <a:rPr lang="en-US" sz="2800" b="1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between culture and cuisine.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815" y="2919095"/>
            <a:ext cx="5466080" cy="3644265"/>
          </a:xfrm>
          <a:prstGeom prst="ellipse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3021965" y="1684655"/>
            <a:ext cx="21431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1200" b="0" dirty="0">
                <a:solidFill>
                  <a:srgbClr val="30303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</a:t>
            </a:r>
            <a:r>
              <a:rPr lang="en-US" sz="2800" b="1">
                <a:solidFill>
                  <a:schemeClr val="lt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relationship</a:t>
            </a:r>
            <a:endParaRPr lang="en-US" sz="2800" b="1" dirty="0">
              <a:solidFill>
                <a:schemeClr val="lt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10800000" flipH="1">
            <a:off x="11485245" y="-445770"/>
            <a:ext cx="699770" cy="3364865"/>
          </a:xfrm>
          <a:prstGeom prst="rect">
            <a:avLst/>
          </a:prstGeom>
        </p:spPr>
      </p:pic>
      <p:pic>
        <p:nvPicPr>
          <p:cNvPr id="6" name="图片 5" descr="3"/>
          <p:cNvPicPr>
            <a:picLocks noChangeAspect="1"/>
          </p:cNvPicPr>
          <p:nvPr/>
        </p:nvPicPr>
        <p:blipFill>
          <a:blip r:embed="rId1" cstate="print"/>
          <a:srcRect r="44224" b="51867"/>
          <a:stretch>
            <a:fillRect/>
          </a:stretch>
        </p:blipFill>
        <p:spPr>
          <a:xfrm rot="5400000" flipH="1" flipV="1">
            <a:off x="10152380" y="-746125"/>
            <a:ext cx="1292225" cy="2774315"/>
          </a:xfrm>
          <a:prstGeom prst="rect">
            <a:avLst/>
          </a:prstGeom>
        </p:spPr>
      </p:pic>
      <p:pic>
        <p:nvPicPr>
          <p:cNvPr id="7" name="图片 6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16200000" flipV="1">
            <a:off x="6025515" y="-1585595"/>
            <a:ext cx="914400" cy="4074795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16200000" flipV="1">
            <a:off x="8646160" y="-1585595"/>
            <a:ext cx="914400" cy="4074795"/>
          </a:xfrm>
          <a:prstGeom prst="rect">
            <a:avLst/>
          </a:prstGeom>
        </p:spPr>
      </p:pic>
      <p:sp>
        <p:nvSpPr>
          <p:cNvPr id="21" name="圆角矩形 20"/>
          <p:cNvSpPr/>
          <p:nvPr/>
        </p:nvSpPr>
        <p:spPr>
          <a:xfrm>
            <a:off x="292100" y="372110"/>
            <a:ext cx="2018665" cy="715645"/>
          </a:xfrm>
          <a:prstGeom prst="roundRect">
            <a:avLst/>
          </a:prstGeom>
          <a:solidFill>
            <a:srgbClr val="0284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sz="2800" b="1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 Thinking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69"/>
          <p:cNvSpPr>
            <a:spLocks noChangeArrowheads="1"/>
          </p:cNvSpPr>
          <p:nvPr/>
        </p:nvSpPr>
        <p:spPr bwMode="auto">
          <a:xfrm>
            <a:off x="446405" y="1287145"/>
            <a:ext cx="8205470" cy="235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fontAlgn="auto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i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What is Beijing's typical dish?</a:t>
            </a:r>
            <a:endParaRPr lang="en-US" altLang="zh-CN" sz="3200" b="1" i="1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微软雅黑" panose="020B0503020204020204" charset="-122"/>
            </a:endParaRPr>
          </a:p>
          <a:p>
            <a:pPr algn="just" fontAlgn="auto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i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What kind of food did the writer eat in Beijing?</a:t>
            </a:r>
            <a:endParaRPr lang="en-US" altLang="zh-CN" sz="3200" b="1" i="1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微软雅黑" panose="020B0503020204020204" charset="-122"/>
            </a:endParaRPr>
          </a:p>
          <a:p>
            <a:pPr algn="just" fontAlgn="auto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i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What can you learn from that? </a:t>
            </a:r>
            <a:endParaRPr lang="en-US" altLang="zh-CN" sz="3200" b="1" i="1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微软雅黑" panose="020B0503020204020204" charset="-122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3200" b="1" i="1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420" y="3477260"/>
            <a:ext cx="4808855" cy="3293110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75" y="3402965"/>
            <a:ext cx="4919980" cy="3312160"/>
          </a:xfrm>
          <a:prstGeom prst="ellipse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8375" y="1510030"/>
            <a:ext cx="3747135" cy="3089275"/>
          </a:xfrm>
          <a:prstGeom prst="roundRect">
            <a:avLst/>
          </a:prstGeom>
        </p:spPr>
      </p:pic>
      <p:sp>
        <p:nvSpPr>
          <p:cNvPr id="21" name="圆角矩形 20"/>
          <p:cNvSpPr/>
          <p:nvPr/>
        </p:nvSpPr>
        <p:spPr>
          <a:xfrm>
            <a:off x="1176655" y="4794250"/>
            <a:ext cx="3115310" cy="595630"/>
          </a:xfrm>
          <a:prstGeom prst="roundRect">
            <a:avLst/>
          </a:prstGeom>
          <a:solidFill>
            <a:srgbClr val="0284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sz="2800" b="1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 cuisine diversity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右箭头 3"/>
          <p:cNvSpPr/>
          <p:nvPr/>
        </p:nvSpPr>
        <p:spPr>
          <a:xfrm>
            <a:off x="5636895" y="2860675"/>
            <a:ext cx="1108710" cy="428625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910" y="1469390"/>
            <a:ext cx="3653790" cy="3129915"/>
          </a:xfrm>
          <a:prstGeom prst="round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7804150" y="4794250"/>
            <a:ext cx="3115310" cy="595630"/>
          </a:xfrm>
          <a:prstGeom prst="roundRect">
            <a:avLst/>
          </a:prstGeom>
          <a:solidFill>
            <a:srgbClr val="0284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sz="2800" b="1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 culture diversity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9695" y="481330"/>
            <a:ext cx="12886055" cy="706120"/>
            <a:chOff x="3072" y="4069"/>
            <a:chExt cx="7943" cy="1240"/>
          </a:xfrm>
        </p:grpSpPr>
        <p:sp>
          <p:nvSpPr>
            <p:cNvPr id="19" name="任意多边形 108"/>
            <p:cNvSpPr>
              <a:spLocks noChangeArrowheads="1"/>
            </p:cNvSpPr>
            <p:nvPr/>
          </p:nvSpPr>
          <p:spPr bwMode="auto">
            <a:xfrm>
              <a:off x="3072" y="4069"/>
              <a:ext cx="7138" cy="1240"/>
            </a:xfrm>
            <a:custGeom>
              <a:avLst/>
              <a:gdLst>
                <a:gd name="T0" fmla="*/ 0 w 5236417"/>
                <a:gd name="T1" fmla="*/ 0 h 742326"/>
                <a:gd name="T2" fmla="*/ 980048 w 5236417"/>
                <a:gd name="T3" fmla="*/ 0 h 742326"/>
                <a:gd name="T4" fmla="*/ 1295784 w 5236417"/>
                <a:gd name="T5" fmla="*/ 0 h 742326"/>
                <a:gd name="T6" fmla="*/ 6850834 w 5236417"/>
                <a:gd name="T7" fmla="*/ 0 h 742326"/>
                <a:gd name="T8" fmla="*/ 7373475 w 5236417"/>
                <a:gd name="T9" fmla="*/ 527761 h 742326"/>
                <a:gd name="T10" fmla="*/ 6850834 w 5236417"/>
                <a:gd name="T11" fmla="*/ 1055523 h 742326"/>
                <a:gd name="T12" fmla="*/ 1295784 w 5236417"/>
                <a:gd name="T13" fmla="*/ 1055523 h 742326"/>
                <a:gd name="T14" fmla="*/ 980048 w 5236417"/>
                <a:gd name="T15" fmla="*/ 1055523 h 742326"/>
                <a:gd name="T16" fmla="*/ 0 w 5236417"/>
                <a:gd name="T17" fmla="*/ 1055523 h 742326"/>
                <a:gd name="T18" fmla="*/ 278308 w 5236417"/>
                <a:gd name="T19" fmla="*/ 527761 h 742326"/>
                <a:gd name="T20" fmla="*/ 0 w 5236417"/>
                <a:gd name="T21" fmla="*/ 0 h 74232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236417" h="742326">
                  <a:moveTo>
                    <a:pt x="0" y="0"/>
                  </a:moveTo>
                  <a:lnTo>
                    <a:pt x="696000" y="0"/>
                  </a:lnTo>
                  <a:lnTo>
                    <a:pt x="920226" y="0"/>
                  </a:lnTo>
                  <a:lnTo>
                    <a:pt x="4865254" y="0"/>
                  </a:lnTo>
                  <a:cubicBezTo>
                    <a:pt x="5070242" y="0"/>
                    <a:pt x="5236417" y="166175"/>
                    <a:pt x="5236417" y="371163"/>
                  </a:cubicBezTo>
                  <a:cubicBezTo>
                    <a:pt x="5236417" y="576151"/>
                    <a:pt x="5070242" y="742326"/>
                    <a:pt x="4865254" y="742326"/>
                  </a:cubicBezTo>
                  <a:lnTo>
                    <a:pt x="920226" y="742326"/>
                  </a:lnTo>
                  <a:lnTo>
                    <a:pt x="696000" y="742326"/>
                  </a:lnTo>
                  <a:lnTo>
                    <a:pt x="0" y="742326"/>
                  </a:lnTo>
                  <a:cubicBezTo>
                    <a:pt x="119237" y="662038"/>
                    <a:pt x="197646" y="525761"/>
                    <a:pt x="197646" y="371163"/>
                  </a:cubicBezTo>
                  <a:cubicBezTo>
                    <a:pt x="197646" y="216565"/>
                    <a:pt x="119237" y="80288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0" name="TextBox 69"/>
            <p:cNvSpPr>
              <a:spLocks noChangeArrowheads="1"/>
            </p:cNvSpPr>
            <p:nvPr/>
          </p:nvSpPr>
          <p:spPr bwMode="auto">
            <a:xfrm>
              <a:off x="3203" y="4222"/>
              <a:ext cx="7812" cy="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3200" b="1" i="1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  <a:cs typeface="Open Sans Light"/>
                  <a:sym typeface="微软雅黑" panose="020B0503020204020204" charset="-122"/>
                </a:rPr>
                <a:t>  </a:t>
              </a:r>
              <a:r>
                <a:rPr lang="en-US" altLang="zh-CN" sz="2800" b="1" i="1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  <a:cs typeface="Open Sans Light"/>
                  <a:sym typeface="微软雅黑" panose="020B0503020204020204" charset="-122"/>
                </a:rPr>
                <a:t>Chinese cuisine and culture coexist in harmony and diversity. </a:t>
              </a:r>
              <a:r>
                <a:rPr lang="en-US" altLang="zh-CN" sz="2800" b="1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  <a:cs typeface="Open Sans Light"/>
                  <a:sym typeface="微软雅黑" panose="020B0503020204020204" charset="-122"/>
                </a:rPr>
                <a:t>(</a:t>
              </a:r>
              <a:r>
                <a:rPr lang="zh-CN" altLang="en-US" sz="2800" b="1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  <a:cs typeface="Open Sans Light"/>
                  <a:sym typeface="微软雅黑" panose="020B0503020204020204" charset="-122"/>
                </a:rPr>
                <a:t>和而不同</a:t>
              </a:r>
              <a:r>
                <a:rPr lang="en-US" altLang="zh-CN" sz="2800" b="1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  <a:cs typeface="Open Sans Light"/>
                  <a:sym typeface="微软雅黑" panose="020B0503020204020204" charset="-122"/>
                </a:rPr>
                <a:t>)  </a:t>
              </a:r>
              <a:endParaRPr lang="en-US" altLang="zh-CN" sz="2800" b="1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  <a:cs typeface="Open Sans Light"/>
                <a:sym typeface="微软雅黑" panose="020B050302020402020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34340" y="5780405"/>
            <a:ext cx="12381865" cy="706120"/>
            <a:chOff x="3072" y="4069"/>
            <a:chExt cx="7943" cy="1240"/>
          </a:xfrm>
        </p:grpSpPr>
        <p:sp>
          <p:nvSpPr>
            <p:cNvPr id="11" name="任意多边形 108"/>
            <p:cNvSpPr>
              <a:spLocks noChangeArrowheads="1"/>
            </p:cNvSpPr>
            <p:nvPr/>
          </p:nvSpPr>
          <p:spPr bwMode="auto">
            <a:xfrm>
              <a:off x="3072" y="4069"/>
              <a:ext cx="7138" cy="1240"/>
            </a:xfrm>
            <a:custGeom>
              <a:avLst/>
              <a:gdLst>
                <a:gd name="T0" fmla="*/ 0 w 5236417"/>
                <a:gd name="T1" fmla="*/ 0 h 742326"/>
                <a:gd name="T2" fmla="*/ 980048 w 5236417"/>
                <a:gd name="T3" fmla="*/ 0 h 742326"/>
                <a:gd name="T4" fmla="*/ 1295784 w 5236417"/>
                <a:gd name="T5" fmla="*/ 0 h 742326"/>
                <a:gd name="T6" fmla="*/ 6850834 w 5236417"/>
                <a:gd name="T7" fmla="*/ 0 h 742326"/>
                <a:gd name="T8" fmla="*/ 7373475 w 5236417"/>
                <a:gd name="T9" fmla="*/ 527761 h 742326"/>
                <a:gd name="T10" fmla="*/ 6850834 w 5236417"/>
                <a:gd name="T11" fmla="*/ 1055523 h 742326"/>
                <a:gd name="T12" fmla="*/ 1295784 w 5236417"/>
                <a:gd name="T13" fmla="*/ 1055523 h 742326"/>
                <a:gd name="T14" fmla="*/ 980048 w 5236417"/>
                <a:gd name="T15" fmla="*/ 1055523 h 742326"/>
                <a:gd name="T16" fmla="*/ 0 w 5236417"/>
                <a:gd name="T17" fmla="*/ 1055523 h 742326"/>
                <a:gd name="T18" fmla="*/ 278308 w 5236417"/>
                <a:gd name="T19" fmla="*/ 527761 h 742326"/>
                <a:gd name="T20" fmla="*/ 0 w 5236417"/>
                <a:gd name="T21" fmla="*/ 0 h 74232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236417" h="742326">
                  <a:moveTo>
                    <a:pt x="0" y="0"/>
                  </a:moveTo>
                  <a:lnTo>
                    <a:pt x="696000" y="0"/>
                  </a:lnTo>
                  <a:lnTo>
                    <a:pt x="920226" y="0"/>
                  </a:lnTo>
                  <a:lnTo>
                    <a:pt x="4865254" y="0"/>
                  </a:lnTo>
                  <a:cubicBezTo>
                    <a:pt x="5070242" y="0"/>
                    <a:pt x="5236417" y="166175"/>
                    <a:pt x="5236417" y="371163"/>
                  </a:cubicBezTo>
                  <a:cubicBezTo>
                    <a:pt x="5236417" y="576151"/>
                    <a:pt x="5070242" y="742326"/>
                    <a:pt x="4865254" y="742326"/>
                  </a:cubicBezTo>
                  <a:lnTo>
                    <a:pt x="920226" y="742326"/>
                  </a:lnTo>
                  <a:lnTo>
                    <a:pt x="696000" y="742326"/>
                  </a:lnTo>
                  <a:lnTo>
                    <a:pt x="0" y="742326"/>
                  </a:lnTo>
                  <a:cubicBezTo>
                    <a:pt x="119237" y="662038"/>
                    <a:pt x="197646" y="525761"/>
                    <a:pt x="197646" y="371163"/>
                  </a:cubicBezTo>
                  <a:cubicBezTo>
                    <a:pt x="197646" y="216565"/>
                    <a:pt x="119237" y="80288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2" name="TextBox 69"/>
            <p:cNvSpPr>
              <a:spLocks noChangeArrowheads="1"/>
            </p:cNvSpPr>
            <p:nvPr/>
          </p:nvSpPr>
          <p:spPr bwMode="auto">
            <a:xfrm>
              <a:off x="3203" y="4222"/>
              <a:ext cx="7812" cy="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3200" b="1" i="1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  <a:cs typeface="Open Sans Light"/>
                  <a:sym typeface="微软雅黑" panose="020B0503020204020204" charset="-122"/>
                </a:rPr>
                <a:t>  </a:t>
              </a:r>
              <a:r>
                <a:rPr lang="en-US" altLang="zh-CN" sz="2800" b="1" i="1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  <a:cs typeface="Open Sans Light"/>
                  <a:sym typeface="微软雅黑" panose="020B0503020204020204" charset="-122"/>
                </a:rPr>
                <a:t>Chinese cuisine is a cultural bridge that connects China and the world. </a:t>
              </a:r>
              <a:r>
                <a:rPr lang="en-US" altLang="zh-CN" sz="2800" b="1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  <a:cs typeface="Open Sans Light"/>
                  <a:sym typeface="微软雅黑" panose="020B0503020204020204" charset="-122"/>
                </a:rPr>
                <a:t>  </a:t>
              </a:r>
              <a:endParaRPr lang="en-US" altLang="zh-CN" sz="2800" b="1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  <a:cs typeface="Open Sans Light"/>
                <a:sym typeface="微软雅黑" panose="020B0503020204020204" charset="-122"/>
              </a:endParaRPr>
            </a:p>
          </p:txBody>
        </p:sp>
      </p:grp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8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红烧肉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56005" y="457835"/>
            <a:ext cx="10259695" cy="59423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3"/>
          <p:cNvPicPr>
            <a:picLocks noChangeAspect="1"/>
          </p:cNvPicPr>
          <p:nvPr/>
        </p:nvPicPr>
        <p:blipFill>
          <a:blip r:embed="rId1" cstate="print"/>
          <a:srcRect r="44224" b="51867"/>
          <a:stretch>
            <a:fillRect/>
          </a:stretch>
        </p:blipFill>
        <p:spPr>
          <a:xfrm rot="5400000" flipH="1" flipV="1">
            <a:off x="10152380" y="-746125"/>
            <a:ext cx="1292225" cy="2774315"/>
          </a:xfrm>
          <a:prstGeom prst="rect">
            <a:avLst/>
          </a:prstGeom>
        </p:spPr>
      </p:pic>
      <p:pic>
        <p:nvPicPr>
          <p:cNvPr id="7" name="图片 6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16200000" flipV="1">
            <a:off x="6025515" y="-1585595"/>
            <a:ext cx="914400" cy="4074795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16200000" flipV="1">
            <a:off x="8646160" y="-1585595"/>
            <a:ext cx="914400" cy="4074795"/>
          </a:xfrm>
          <a:prstGeom prst="rect">
            <a:avLst/>
          </a:prstGeom>
        </p:spPr>
      </p:pic>
      <p:sp>
        <p:nvSpPr>
          <p:cNvPr id="21" name="圆角矩形 20"/>
          <p:cNvSpPr/>
          <p:nvPr/>
        </p:nvSpPr>
        <p:spPr>
          <a:xfrm>
            <a:off x="136525" y="100330"/>
            <a:ext cx="2018665" cy="703580"/>
          </a:xfrm>
          <a:prstGeom prst="roundRect">
            <a:avLst/>
          </a:prstGeom>
          <a:solidFill>
            <a:srgbClr val="0284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sz="2800" b="1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 Speaking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69"/>
          <p:cNvSpPr>
            <a:spLocks noChangeArrowheads="1"/>
          </p:cNvSpPr>
          <p:nvPr/>
        </p:nvSpPr>
        <p:spPr bwMode="auto">
          <a:xfrm>
            <a:off x="193675" y="966470"/>
            <a:ext cx="11828145" cy="293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fontAlgn="auto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i="1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     A Bite of Culture </a:t>
            </a:r>
            <a:r>
              <a:rPr lang="en-US" altLang="zh-CN" sz="3000" b="1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(</a:t>
            </a:r>
            <a:r>
              <a:rPr lang="zh-CN" altLang="en-US" sz="3000" b="1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舌尖上的文化</a:t>
            </a:r>
            <a:r>
              <a:rPr lang="en-US" altLang="zh-CN" sz="3000" b="1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)</a:t>
            </a:r>
            <a:r>
              <a:rPr lang="en-US" altLang="zh-CN" sz="3200" b="1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 </a:t>
            </a:r>
            <a:r>
              <a:rPr lang="en-US" altLang="zh-CN" sz="3200" b="1" i="1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column invites you to give a presentation on Chinese cuisine and culture. </a:t>
            </a:r>
            <a:endParaRPr lang="en-US" altLang="zh-CN" sz="3000" b="1" i="1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微软雅黑" panose="020B0503020204020204" charset="-122"/>
            </a:endParaRPr>
          </a:p>
          <a:p>
            <a:pPr algn="just" fontAlgn="auto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000" b="1" i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     Hello, everyone, I am so honored ... To begin with, Chinese cusine...go hand in hand. For example, Shandong </a:t>
            </a:r>
            <a:r>
              <a:rPr lang="en-US" altLang="zh-CN" sz="3000" b="1" i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people...</a:t>
            </a:r>
            <a:r>
              <a:rPr lang="en-US" altLang="zh-CN" sz="3000" b="1" i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 which shows ... What's more</a:t>
            </a:r>
            <a:r>
              <a:rPr lang="en-US" altLang="zh-CN" sz="3000" b="1" i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...in harmony and diversity.</a:t>
            </a:r>
            <a:r>
              <a:rPr lang="en-US" altLang="zh-CN" sz="3000" b="1" i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 Finally, </a:t>
            </a:r>
            <a:r>
              <a:rPr lang="en-US" altLang="zh-CN" sz="3000" b="1" i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...cultural bridge...Thanks.</a:t>
            </a:r>
            <a:r>
              <a:rPr lang="en-US" altLang="zh-CN" sz="3000" b="1" i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 </a:t>
            </a:r>
            <a:r>
              <a:rPr lang="en-US" altLang="zh-CN" sz="2800" b="1" i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 </a:t>
            </a:r>
            <a:endParaRPr lang="en-US" altLang="zh-CN" sz="2800" b="1" i="1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微软雅黑" panose="020B0503020204020204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rcRect t="36188" r="40183"/>
          <a:stretch>
            <a:fillRect/>
          </a:stretch>
        </p:blipFill>
        <p:spPr>
          <a:xfrm>
            <a:off x="15240" y="4178300"/>
            <a:ext cx="3999865" cy="26504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8165" y="4145915"/>
            <a:ext cx="4006850" cy="26898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5105" y="4146550"/>
            <a:ext cx="4162425" cy="2720975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5400000" flipH="1" flipV="1">
            <a:off x="5716905" y="-2190750"/>
            <a:ext cx="1264285" cy="5635625"/>
          </a:xfrm>
          <a:prstGeom prst="rect">
            <a:avLst/>
          </a:prstGeom>
        </p:spPr>
      </p:pic>
      <p:pic>
        <p:nvPicPr>
          <p:cNvPr id="35" name="图片 34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5400000" flipH="1" flipV="1">
            <a:off x="2330450" y="-1585595"/>
            <a:ext cx="914400" cy="4074795"/>
          </a:xfrm>
          <a:prstGeom prst="rect">
            <a:avLst/>
          </a:prstGeom>
        </p:spPr>
      </p:pic>
      <p:pic>
        <p:nvPicPr>
          <p:cNvPr id="36" name="图片 35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16200000" flipV="1">
            <a:off x="3790315" y="-1585595"/>
            <a:ext cx="914400" cy="4074795"/>
          </a:xfrm>
          <a:prstGeom prst="rect">
            <a:avLst/>
          </a:prstGeom>
        </p:spPr>
      </p:pic>
      <p:pic>
        <p:nvPicPr>
          <p:cNvPr id="37" name="图片 36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16200000" flipV="1">
            <a:off x="7865110" y="-1585595"/>
            <a:ext cx="914400" cy="4074795"/>
          </a:xfrm>
          <a:prstGeom prst="rect">
            <a:avLst/>
          </a:prstGeom>
        </p:spPr>
      </p:pic>
      <p:pic>
        <p:nvPicPr>
          <p:cNvPr id="38" name="图片 37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16200000" flipV="1">
            <a:off x="9588500" y="-1585595"/>
            <a:ext cx="914400" cy="4074795"/>
          </a:xfrm>
          <a:prstGeom prst="rect">
            <a:avLst/>
          </a:prstGeom>
        </p:spPr>
      </p:pic>
      <p:pic>
        <p:nvPicPr>
          <p:cNvPr id="39" name="图片 38" descr="3"/>
          <p:cNvPicPr>
            <a:picLocks noChangeAspect="1"/>
          </p:cNvPicPr>
          <p:nvPr/>
        </p:nvPicPr>
        <p:blipFill>
          <a:blip r:embed="rId1" cstate="print"/>
          <a:srcRect r="44224" b="51867"/>
          <a:stretch>
            <a:fillRect/>
          </a:stretch>
        </p:blipFill>
        <p:spPr>
          <a:xfrm rot="5400000" flipH="1" flipV="1">
            <a:off x="10152380" y="-746125"/>
            <a:ext cx="1292225" cy="2774315"/>
          </a:xfrm>
          <a:prstGeom prst="rect">
            <a:avLst/>
          </a:prstGeom>
        </p:spPr>
      </p:pic>
      <p:pic>
        <p:nvPicPr>
          <p:cNvPr id="48" name="图片 47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10800000" flipH="1">
            <a:off x="11283950" y="-586105"/>
            <a:ext cx="914400" cy="4074795"/>
          </a:xfrm>
          <a:prstGeom prst="rect">
            <a:avLst/>
          </a:prstGeom>
        </p:spPr>
      </p:pic>
      <p:sp>
        <p:nvSpPr>
          <p:cNvPr id="21" name="圆角矩形 20"/>
          <p:cNvSpPr/>
          <p:nvPr/>
        </p:nvSpPr>
        <p:spPr>
          <a:xfrm>
            <a:off x="315595" y="587375"/>
            <a:ext cx="3067050" cy="786765"/>
          </a:xfrm>
          <a:prstGeom prst="roundRect">
            <a:avLst/>
          </a:prstGeom>
          <a:solidFill>
            <a:srgbClr val="0284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sz="2800" b="1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 Possible version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69"/>
          <p:cNvSpPr>
            <a:spLocks noChangeArrowheads="1"/>
          </p:cNvSpPr>
          <p:nvPr/>
        </p:nvSpPr>
        <p:spPr bwMode="auto">
          <a:xfrm>
            <a:off x="581025" y="909320"/>
            <a:ext cx="11029315" cy="5406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fontAlgn="auto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US" altLang="zh-CN" sz="3200" b="1" i="1">
              <a:solidFill>
                <a:srgbClr val="054FF9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微软雅黑" panose="020B0503020204020204" charset="-122"/>
            </a:endParaRPr>
          </a:p>
          <a:p>
            <a:pPr algn="just" fontAlgn="auto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i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        Hello, everyone, I am so honored to be here. </a:t>
            </a:r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To begin with</a:t>
            </a:r>
            <a:r>
              <a:rPr lang="en-US" altLang="zh-CN" sz="3200" b="1" i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, Chinese cusine and culture </a:t>
            </a:r>
            <a:r>
              <a:rPr lang="en-US" altLang="zh-CN" sz="3200" b="1" i="1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go hand in hand</a:t>
            </a:r>
            <a:r>
              <a:rPr lang="en-US" altLang="zh-CN" sz="3200" b="1" i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. For example, Shandong </a:t>
            </a:r>
            <a:r>
              <a:rPr lang="en-US" altLang="zh-CN" sz="3200" b="1" i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people </a:t>
            </a:r>
            <a:r>
              <a:rPr lang="en-US" altLang="zh-CN" sz="3200" b="1" i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always make dumplings together, which shows that they are very </a:t>
            </a:r>
            <a:r>
              <a:rPr lang="en-US" altLang="zh-CN" sz="3200" b="1" i="1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united </a:t>
            </a:r>
            <a:r>
              <a:rPr lang="en-US" altLang="zh-CN" sz="3200" b="1" i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and </a:t>
            </a:r>
            <a:r>
              <a:rPr lang="en-US" altLang="zh-CN" sz="3200" b="1" i="1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attach great importance to</a:t>
            </a:r>
            <a:r>
              <a:rPr lang="en-US" altLang="zh-CN" sz="3200" b="1" i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 family. </a:t>
            </a:r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What's more</a:t>
            </a:r>
            <a:r>
              <a:rPr lang="en-US" altLang="zh-CN" sz="3200" b="1" i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, </a:t>
            </a:r>
            <a:r>
              <a:rPr lang="en-US" altLang="zh-CN" sz="3200" b="1" i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Chinese cuisine and culture </a:t>
            </a:r>
            <a:r>
              <a:rPr lang="en-US" altLang="zh-CN" sz="3200" b="1" i="1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coexist in harmony and diversity</a:t>
            </a:r>
            <a:r>
              <a:rPr lang="en-US" altLang="zh-CN" sz="3200" b="1" i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, although they are quite different.</a:t>
            </a:r>
            <a:r>
              <a:rPr lang="en-US" altLang="zh-CN" sz="3200" b="1" i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 </a:t>
            </a:r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Finally</a:t>
            </a:r>
            <a:r>
              <a:rPr lang="en-US" altLang="zh-CN" sz="3200" b="1" i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, </a:t>
            </a:r>
            <a:r>
              <a:rPr lang="en-US" altLang="zh-CN" sz="3200" b="1" i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Chinese cuisine is a </a:t>
            </a:r>
            <a:r>
              <a:rPr lang="en-US" altLang="zh-CN" sz="3200" b="1" i="1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cultural bridge</a:t>
            </a:r>
            <a:r>
              <a:rPr lang="en-US" altLang="zh-CN" sz="3200" b="1" i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 that connects China and the world. That's all, thank you.</a:t>
            </a:r>
            <a:r>
              <a:rPr lang="en-US" altLang="zh-CN" sz="3200" b="1" i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  </a:t>
            </a:r>
            <a:endParaRPr lang="en-US" altLang="zh-CN" sz="3200" b="1" i="1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微软雅黑" panose="020B0503020204020204" charset="-122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"/>
          <p:cNvPicPr>
            <a:picLocks noChangeAspect="1"/>
          </p:cNvPicPr>
          <p:nvPr/>
        </p:nvPicPr>
        <p:blipFill>
          <a:blip r:embed="rId1" cstate="print"/>
          <a:srcRect r="44224" b="46006"/>
          <a:stretch>
            <a:fillRect/>
          </a:stretch>
        </p:blipFill>
        <p:spPr>
          <a:xfrm rot="5400000">
            <a:off x="902970" y="4658995"/>
            <a:ext cx="1292225" cy="3112135"/>
          </a:xfrm>
          <a:prstGeom prst="rect">
            <a:avLst/>
          </a:prstGeom>
        </p:spPr>
      </p:pic>
      <p:pic>
        <p:nvPicPr>
          <p:cNvPr id="34" name="图片 33" descr="3"/>
          <p:cNvPicPr>
            <a:picLocks noChangeAspect="1"/>
          </p:cNvPicPr>
          <p:nvPr/>
        </p:nvPicPr>
        <p:blipFill>
          <a:blip r:embed="rId1" cstate="print"/>
          <a:srcRect r="44224" b="46006"/>
          <a:stretch>
            <a:fillRect/>
          </a:stretch>
        </p:blipFill>
        <p:spPr>
          <a:xfrm rot="16200000" flipV="1">
            <a:off x="902970" y="-914400"/>
            <a:ext cx="1292225" cy="3112135"/>
          </a:xfrm>
          <a:prstGeom prst="rect">
            <a:avLst/>
          </a:prstGeom>
        </p:spPr>
      </p:pic>
      <p:pic>
        <p:nvPicPr>
          <p:cNvPr id="43" name="图片 42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10800000" flipV="1">
            <a:off x="-6985" y="3169920"/>
            <a:ext cx="914400" cy="4074795"/>
          </a:xfrm>
          <a:prstGeom prst="rect">
            <a:avLst/>
          </a:prstGeom>
        </p:spPr>
      </p:pic>
      <p:pic>
        <p:nvPicPr>
          <p:cNvPr id="44" name="图片 43" descr="3"/>
          <p:cNvPicPr>
            <a:picLocks noChangeAspect="1"/>
          </p:cNvPicPr>
          <p:nvPr/>
        </p:nvPicPr>
        <p:blipFill>
          <a:blip r:embed="rId1" cstate="print"/>
          <a:srcRect r="44224" b="46006"/>
          <a:stretch>
            <a:fillRect/>
          </a:stretch>
        </p:blipFill>
        <p:spPr>
          <a:xfrm rot="16200000" flipH="1">
            <a:off x="9983470" y="4658995"/>
            <a:ext cx="1292225" cy="3112135"/>
          </a:xfrm>
          <a:prstGeom prst="rect">
            <a:avLst/>
          </a:prstGeom>
        </p:spPr>
      </p:pic>
      <p:pic>
        <p:nvPicPr>
          <p:cNvPr id="45" name="图片 44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10800000" flipH="1" flipV="1">
            <a:off x="11271250" y="3361055"/>
            <a:ext cx="914400" cy="4074795"/>
          </a:xfrm>
          <a:prstGeom prst="rect">
            <a:avLst/>
          </a:prstGeom>
        </p:spPr>
      </p:pic>
      <p:pic>
        <p:nvPicPr>
          <p:cNvPr id="46" name="图片 45" descr="3"/>
          <p:cNvPicPr>
            <a:picLocks noChangeAspect="1"/>
          </p:cNvPicPr>
          <p:nvPr/>
        </p:nvPicPr>
        <p:blipFill>
          <a:blip r:embed="rId1" cstate="print"/>
          <a:srcRect r="44224" b="46006"/>
          <a:stretch>
            <a:fillRect/>
          </a:stretch>
        </p:blipFill>
        <p:spPr>
          <a:xfrm rot="5400000" flipH="1" flipV="1">
            <a:off x="9983470" y="-914400"/>
            <a:ext cx="1292225" cy="3112135"/>
          </a:xfrm>
          <a:prstGeom prst="rect">
            <a:avLst/>
          </a:prstGeom>
        </p:spPr>
      </p:pic>
      <p:pic>
        <p:nvPicPr>
          <p:cNvPr id="56" name="New picture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07900" y="11772900"/>
            <a:ext cx="304800" cy="228600"/>
          </a:xfrm>
          <a:prstGeom prst="cube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4367530" y="471170"/>
            <a:ext cx="3196590" cy="745490"/>
          </a:xfrm>
          <a:prstGeom prst="roundRect">
            <a:avLst/>
          </a:prstGeom>
          <a:solidFill>
            <a:srgbClr val="0284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ea typeface="方正小标宋简体" panose="02010601030101010101" charset="-122"/>
                <a:cs typeface="Times New Roman" panose="02020603050405020304" pitchFamily="18" charset="0"/>
              </a:rPr>
              <a:t>Assignment</a:t>
            </a:r>
            <a:endParaRPr lang="en-US" sz="3600" b="1" dirty="0">
              <a:latin typeface="Times New Roman" panose="02020603050405020304" pitchFamily="18" charset="0"/>
              <a:ea typeface="方正小标宋简体" panose="02010601030101010101" charset="-122"/>
              <a:cs typeface="Times New Roman" panose="02020603050405020304" pitchFamily="18" charset="0"/>
            </a:endParaRPr>
          </a:p>
        </p:txBody>
      </p:sp>
      <p:sp>
        <p:nvSpPr>
          <p:cNvPr id="3" name="TextBox 1"/>
          <p:cNvSpPr txBox="1"/>
          <p:nvPr/>
        </p:nvSpPr>
        <p:spPr>
          <a:xfrm>
            <a:off x="440690" y="1800860"/>
            <a:ext cx="11566525" cy="3745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 defTabSz="914400" fontAlgn="auto">
              <a:lnSpc>
                <a:spcPct val="120000"/>
              </a:lnSpc>
              <a:buClrTx/>
              <a:buSzTx/>
              <a:buFont typeface="Wingdings" panose="05000000000000000000" charset="0"/>
              <a:buChar char="l"/>
              <a:defRPr/>
            </a:pPr>
            <a:endParaRPr kumimoji="1" lang="en-US" altLang="zh-CN" sz="3000" b="1" noProof="0" dirty="0">
              <a:uFillTx/>
              <a:latin typeface="Times New Roman" panose="02020603050405020304" pitchFamily="18" charset="0"/>
              <a:ea typeface="Gulim" panose="020B0600000101010101" pitchFamily="34" charset="-127"/>
              <a:cs typeface="Times New Roman" panose="02020603050405020304" pitchFamily="18" charset="0"/>
              <a:sym typeface="+mn-ea"/>
            </a:endParaRPr>
          </a:p>
          <a:p>
            <a:pPr marL="457200" marR="0" indent="-457200" algn="just" defTabSz="914400" fontAlgn="auto">
              <a:lnSpc>
                <a:spcPct val="120000"/>
              </a:lnSpc>
              <a:buClrTx/>
              <a:buSzTx/>
              <a:buFont typeface="Wingdings" panose="05000000000000000000" charset="0"/>
              <a:buChar char="l"/>
              <a:defRPr/>
            </a:pPr>
            <a:r>
              <a:rPr kumimoji="1" lang="en-US" sz="3200" b="1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  <a:sym typeface="+mn-ea"/>
              </a:rPr>
              <a:t>Write a letter to invite </a:t>
            </a:r>
            <a:r>
              <a:rPr kumimoji="1" lang="en-US" sz="3200" b="1" i="1" noProof="0" dirty="0"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  <a:sym typeface="+mn-ea"/>
              </a:rPr>
              <a:t>the author</a:t>
            </a:r>
            <a:r>
              <a:rPr kumimoji="1" lang="en-US" sz="3200" b="1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  <a:sym typeface="+mn-ea"/>
              </a:rPr>
              <a:t> to have a taste of cuisine in your hometown (80 words). </a:t>
            </a:r>
            <a:endParaRPr kumimoji="1" lang="en-US" altLang="zh-CN" sz="3200" b="1" i="1" noProof="0" dirty="0">
              <a:solidFill>
                <a:schemeClr val="tx1"/>
              </a:solidFill>
              <a:uFillTx/>
              <a:latin typeface="Times New Roman" panose="02020603050405020304" pitchFamily="18" charset="0"/>
              <a:ea typeface="Gulim" panose="020B0600000101010101" pitchFamily="34" charset="-127"/>
              <a:cs typeface="Times New Roman" panose="02020603050405020304" pitchFamily="18" charset="0"/>
              <a:sym typeface="+mn-ea"/>
            </a:endParaRPr>
          </a:p>
          <a:p>
            <a:pPr marL="457200" marR="0" indent="-457200" algn="just" defTabSz="914400" fontAlgn="auto">
              <a:lnSpc>
                <a:spcPct val="120000"/>
              </a:lnSpc>
              <a:buClrTx/>
              <a:buSzTx/>
              <a:buFont typeface="Wingdings" panose="05000000000000000000" charset="0"/>
              <a:buChar char="l"/>
              <a:defRPr/>
            </a:pPr>
            <a:r>
              <a:rPr kumimoji="1" lang="en-US" altLang="zh-CN" sz="3200" b="1" i="1" noProof="0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  <a:sym typeface="+mn-ea"/>
              </a:rPr>
              <a:t>Search for information about Western cuisine and culture. </a:t>
            </a:r>
            <a:endParaRPr kumimoji="1" lang="en-US" altLang="zh-CN" sz="3000" b="1" noProof="0" dirty="0">
              <a:uFillTx/>
              <a:latin typeface="Times New Roman" panose="02020603050405020304" pitchFamily="18" charset="0"/>
              <a:ea typeface="Gulim" panose="020B0600000101010101" pitchFamily="34" charset="-127"/>
              <a:cs typeface="Times New Roman" panose="02020603050405020304" pitchFamily="18" charset="0"/>
              <a:sym typeface="+mn-ea"/>
            </a:endParaRPr>
          </a:p>
          <a:p>
            <a:pPr marR="0" indent="0" algn="just" defTabSz="914400" fontAlgn="auto">
              <a:lnSpc>
                <a:spcPct val="120000"/>
              </a:lnSpc>
              <a:buClrTx/>
              <a:buSzTx/>
              <a:buFont typeface="Wingdings" panose="05000000000000000000" charset="0"/>
              <a:buNone/>
              <a:defRPr/>
            </a:pPr>
            <a:endParaRPr kumimoji="1" lang="en-US" altLang="zh-CN" sz="3200" b="1" noProof="0" dirty="0">
              <a:solidFill>
                <a:schemeClr val="tx1"/>
              </a:solidFill>
              <a:uFillTx/>
              <a:latin typeface="Times New Roman" panose="02020603050405020304" pitchFamily="18" charset="0"/>
              <a:ea typeface="Gulim" panose="020B0600000101010101" pitchFamily="34" charset="-127"/>
              <a:cs typeface="Times New Roman" panose="02020603050405020304" pitchFamily="18" charset="0"/>
              <a:sym typeface="+mn-ea"/>
            </a:endParaRPr>
          </a:p>
          <a:p>
            <a:pPr marR="0" algn="just" defTabSz="914400" fontAlgn="auto">
              <a:lnSpc>
                <a:spcPct val="150000"/>
              </a:lnSpc>
              <a:buClrTx/>
              <a:buSzTx/>
              <a:buFontTx/>
              <a:buNone/>
              <a:defRPr/>
            </a:pPr>
            <a:endParaRPr kumimoji="1" lang="en-US" altLang="zh-CN" sz="3200" b="1" baseline="0" noProof="0" dirty="0">
              <a:solidFill>
                <a:schemeClr val="tx1"/>
              </a:solidFill>
              <a:uFillTx/>
              <a:latin typeface="Times New Roman" panose="02020603050405020304" pitchFamily="18" charset="0"/>
              <a:ea typeface="Gulim" panose="020B0600000101010101" pitchFamily="34" charset="-127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newsflash/>
      </p:transition>
    </mc:Choice>
    <mc:Fallback>
      <p:transition spd="slow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"/>
          <p:cNvPicPr>
            <a:picLocks noChangeAspect="1"/>
          </p:cNvPicPr>
          <p:nvPr/>
        </p:nvPicPr>
        <p:blipFill>
          <a:blip r:embed="rId1" cstate="print"/>
          <a:srcRect r="44224" b="46006"/>
          <a:stretch>
            <a:fillRect/>
          </a:stretch>
        </p:blipFill>
        <p:spPr>
          <a:xfrm rot="5400000">
            <a:off x="902970" y="4658995"/>
            <a:ext cx="1292225" cy="3112135"/>
          </a:xfrm>
          <a:prstGeom prst="rect">
            <a:avLst/>
          </a:prstGeom>
        </p:spPr>
      </p:pic>
      <p:pic>
        <p:nvPicPr>
          <p:cNvPr id="34" name="图片 33" descr="3"/>
          <p:cNvPicPr>
            <a:picLocks noChangeAspect="1"/>
          </p:cNvPicPr>
          <p:nvPr/>
        </p:nvPicPr>
        <p:blipFill>
          <a:blip r:embed="rId1" cstate="print"/>
          <a:srcRect r="44224" b="46006"/>
          <a:stretch>
            <a:fillRect/>
          </a:stretch>
        </p:blipFill>
        <p:spPr>
          <a:xfrm rot="16200000" flipV="1">
            <a:off x="909955" y="-914400"/>
            <a:ext cx="1292225" cy="3112135"/>
          </a:xfrm>
          <a:prstGeom prst="rect">
            <a:avLst/>
          </a:prstGeom>
        </p:spPr>
      </p:pic>
      <p:pic>
        <p:nvPicPr>
          <p:cNvPr id="43" name="图片 42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10800000" flipV="1">
            <a:off x="-6985" y="3169920"/>
            <a:ext cx="914400" cy="4074795"/>
          </a:xfrm>
          <a:prstGeom prst="rect">
            <a:avLst/>
          </a:prstGeom>
        </p:spPr>
      </p:pic>
      <p:pic>
        <p:nvPicPr>
          <p:cNvPr id="47" name="图片 46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10800000">
            <a:off x="-6985" y="-586105"/>
            <a:ext cx="914400" cy="4074795"/>
          </a:xfrm>
          <a:prstGeom prst="rect">
            <a:avLst/>
          </a:prstGeom>
        </p:spPr>
      </p:pic>
      <p:pic>
        <p:nvPicPr>
          <p:cNvPr id="44" name="图片 43" descr="3"/>
          <p:cNvPicPr>
            <a:picLocks noChangeAspect="1"/>
          </p:cNvPicPr>
          <p:nvPr/>
        </p:nvPicPr>
        <p:blipFill>
          <a:blip r:embed="rId1" cstate="print"/>
          <a:srcRect r="44224" b="46006"/>
          <a:stretch>
            <a:fillRect/>
          </a:stretch>
        </p:blipFill>
        <p:spPr>
          <a:xfrm rot="16200000" flipH="1">
            <a:off x="9983470" y="4658995"/>
            <a:ext cx="1292225" cy="3112135"/>
          </a:xfrm>
          <a:prstGeom prst="rect">
            <a:avLst/>
          </a:prstGeom>
        </p:spPr>
      </p:pic>
      <p:pic>
        <p:nvPicPr>
          <p:cNvPr id="45" name="图片 44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10800000" flipH="1" flipV="1">
            <a:off x="11271250" y="3361055"/>
            <a:ext cx="914400" cy="4074795"/>
          </a:xfrm>
          <a:prstGeom prst="rect">
            <a:avLst/>
          </a:prstGeom>
        </p:spPr>
      </p:pic>
      <p:pic>
        <p:nvPicPr>
          <p:cNvPr id="46" name="图片 45" descr="3"/>
          <p:cNvPicPr>
            <a:picLocks noChangeAspect="1"/>
          </p:cNvPicPr>
          <p:nvPr/>
        </p:nvPicPr>
        <p:blipFill>
          <a:blip r:embed="rId1" cstate="print"/>
          <a:srcRect r="44224" b="46006"/>
          <a:stretch>
            <a:fillRect/>
          </a:stretch>
        </p:blipFill>
        <p:spPr>
          <a:xfrm rot="5400000" flipH="1" flipV="1">
            <a:off x="9983470" y="-914400"/>
            <a:ext cx="1292225" cy="3112135"/>
          </a:xfrm>
          <a:prstGeom prst="rect">
            <a:avLst/>
          </a:prstGeom>
        </p:spPr>
      </p:pic>
      <p:pic>
        <p:nvPicPr>
          <p:cNvPr id="55" name="图片 54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10800000" flipH="1">
            <a:off x="11283950" y="-590550"/>
            <a:ext cx="914400" cy="4074795"/>
          </a:xfrm>
          <a:prstGeom prst="rect">
            <a:avLst/>
          </a:prstGeom>
        </p:spPr>
      </p:pic>
      <p:pic>
        <p:nvPicPr>
          <p:cNvPr id="101" name="图片 10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83130" y="52705"/>
            <a:ext cx="7630795" cy="68084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16200000" flipH="1">
            <a:off x="5716905" y="3410585"/>
            <a:ext cx="1264285" cy="5635625"/>
          </a:xfrm>
          <a:prstGeom prst="rect">
            <a:avLst/>
          </a:prstGeom>
        </p:spPr>
      </p:pic>
      <p:pic>
        <p:nvPicPr>
          <p:cNvPr id="5" name="图片 4" descr="3"/>
          <p:cNvPicPr>
            <a:picLocks noChangeAspect="1"/>
          </p:cNvPicPr>
          <p:nvPr/>
        </p:nvPicPr>
        <p:blipFill>
          <a:blip r:embed="rId1" cstate="print"/>
          <a:srcRect r="44224" b="46006"/>
          <a:stretch>
            <a:fillRect/>
          </a:stretch>
        </p:blipFill>
        <p:spPr>
          <a:xfrm rot="5400000">
            <a:off x="902970" y="4658995"/>
            <a:ext cx="1292225" cy="3112135"/>
          </a:xfrm>
          <a:prstGeom prst="rect">
            <a:avLst/>
          </a:prstGeom>
        </p:spPr>
      </p:pic>
      <p:pic>
        <p:nvPicPr>
          <p:cNvPr id="6" name="图片 5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16200000" flipH="1">
            <a:off x="2331085" y="4366260"/>
            <a:ext cx="913765" cy="4074795"/>
          </a:xfrm>
          <a:prstGeom prst="rect">
            <a:avLst/>
          </a:prstGeom>
        </p:spPr>
      </p:pic>
      <p:pic>
        <p:nvPicPr>
          <p:cNvPr id="14" name="图片 13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5400000">
            <a:off x="3790315" y="4365625"/>
            <a:ext cx="914400" cy="4074795"/>
          </a:xfrm>
          <a:prstGeom prst="rect">
            <a:avLst/>
          </a:prstGeom>
        </p:spPr>
      </p:pic>
      <p:pic>
        <p:nvPicPr>
          <p:cNvPr id="15" name="图片 14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5400000">
            <a:off x="7903845" y="4366260"/>
            <a:ext cx="914400" cy="4074795"/>
          </a:xfrm>
          <a:prstGeom prst="rect">
            <a:avLst/>
          </a:prstGeom>
        </p:spPr>
      </p:pic>
      <p:pic>
        <p:nvPicPr>
          <p:cNvPr id="31" name="图片 30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5400000">
            <a:off x="9588500" y="4365625"/>
            <a:ext cx="914400" cy="4074795"/>
          </a:xfrm>
          <a:prstGeom prst="rect">
            <a:avLst/>
          </a:prstGeom>
        </p:spPr>
      </p:pic>
      <p:pic>
        <p:nvPicPr>
          <p:cNvPr id="32" name="图片 31" descr="3"/>
          <p:cNvPicPr>
            <a:picLocks noChangeAspect="1"/>
          </p:cNvPicPr>
          <p:nvPr/>
        </p:nvPicPr>
        <p:blipFill>
          <a:blip r:embed="rId1" cstate="print"/>
          <a:srcRect r="44224" b="51867"/>
          <a:stretch>
            <a:fillRect/>
          </a:stretch>
        </p:blipFill>
        <p:spPr>
          <a:xfrm rot="16200000" flipH="1">
            <a:off x="10152380" y="4827270"/>
            <a:ext cx="1292225" cy="2774315"/>
          </a:xfrm>
          <a:prstGeom prst="rect">
            <a:avLst/>
          </a:prstGeom>
        </p:spPr>
      </p:pic>
      <p:pic>
        <p:nvPicPr>
          <p:cNvPr id="33" name="图片 32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5400000" flipH="1" flipV="1">
            <a:off x="5716905" y="-2190750"/>
            <a:ext cx="1264285" cy="5635625"/>
          </a:xfrm>
          <a:prstGeom prst="rect">
            <a:avLst/>
          </a:prstGeom>
        </p:spPr>
      </p:pic>
      <p:pic>
        <p:nvPicPr>
          <p:cNvPr id="34" name="图片 33" descr="3"/>
          <p:cNvPicPr>
            <a:picLocks noChangeAspect="1"/>
          </p:cNvPicPr>
          <p:nvPr/>
        </p:nvPicPr>
        <p:blipFill>
          <a:blip r:embed="rId1" cstate="print"/>
          <a:srcRect r="44224" b="46006"/>
          <a:stretch>
            <a:fillRect/>
          </a:stretch>
        </p:blipFill>
        <p:spPr>
          <a:xfrm rot="16200000" flipV="1">
            <a:off x="902970" y="-915035"/>
            <a:ext cx="1292225" cy="3112135"/>
          </a:xfrm>
          <a:prstGeom prst="rect">
            <a:avLst/>
          </a:prstGeom>
        </p:spPr>
      </p:pic>
      <p:pic>
        <p:nvPicPr>
          <p:cNvPr id="35" name="图片 34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5400000" flipH="1" flipV="1">
            <a:off x="2330450" y="-1585595"/>
            <a:ext cx="914400" cy="4074795"/>
          </a:xfrm>
          <a:prstGeom prst="rect">
            <a:avLst/>
          </a:prstGeom>
        </p:spPr>
      </p:pic>
      <p:pic>
        <p:nvPicPr>
          <p:cNvPr id="36" name="图片 35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16200000" flipV="1">
            <a:off x="3790315" y="-1585595"/>
            <a:ext cx="914400" cy="4074795"/>
          </a:xfrm>
          <a:prstGeom prst="rect">
            <a:avLst/>
          </a:prstGeom>
        </p:spPr>
      </p:pic>
      <p:pic>
        <p:nvPicPr>
          <p:cNvPr id="37" name="图片 36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16200000" flipV="1">
            <a:off x="7903845" y="-1585595"/>
            <a:ext cx="914400" cy="4074795"/>
          </a:xfrm>
          <a:prstGeom prst="rect">
            <a:avLst/>
          </a:prstGeom>
        </p:spPr>
      </p:pic>
      <p:pic>
        <p:nvPicPr>
          <p:cNvPr id="38" name="图片 37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16200000" flipV="1">
            <a:off x="9588500" y="-1585595"/>
            <a:ext cx="914400" cy="4074795"/>
          </a:xfrm>
          <a:prstGeom prst="rect">
            <a:avLst/>
          </a:prstGeom>
        </p:spPr>
      </p:pic>
      <p:pic>
        <p:nvPicPr>
          <p:cNvPr id="39" name="图片 38" descr="3"/>
          <p:cNvPicPr>
            <a:picLocks noChangeAspect="1"/>
          </p:cNvPicPr>
          <p:nvPr/>
        </p:nvPicPr>
        <p:blipFill>
          <a:blip r:embed="rId1" cstate="print"/>
          <a:srcRect r="44224" b="51867"/>
          <a:stretch>
            <a:fillRect/>
          </a:stretch>
        </p:blipFill>
        <p:spPr>
          <a:xfrm rot="5400000" flipH="1" flipV="1">
            <a:off x="10152380" y="-746125"/>
            <a:ext cx="1292225" cy="27743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985" y="1748790"/>
            <a:ext cx="4011930" cy="3675380"/>
          </a:xfrm>
          <a:prstGeom prst="ellipse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2042795" y="5522595"/>
            <a:ext cx="2078990" cy="706120"/>
            <a:chOff x="3072" y="4069"/>
            <a:chExt cx="8327" cy="1240"/>
          </a:xfrm>
        </p:grpSpPr>
        <p:sp>
          <p:nvSpPr>
            <p:cNvPr id="19" name="任意多边形 108"/>
            <p:cNvSpPr>
              <a:spLocks noChangeArrowheads="1"/>
            </p:cNvSpPr>
            <p:nvPr/>
          </p:nvSpPr>
          <p:spPr bwMode="auto">
            <a:xfrm>
              <a:off x="3072" y="4069"/>
              <a:ext cx="7138" cy="1240"/>
            </a:xfrm>
            <a:custGeom>
              <a:avLst/>
              <a:gdLst>
                <a:gd name="T0" fmla="*/ 0 w 5236417"/>
                <a:gd name="T1" fmla="*/ 0 h 742326"/>
                <a:gd name="T2" fmla="*/ 980048 w 5236417"/>
                <a:gd name="T3" fmla="*/ 0 h 742326"/>
                <a:gd name="T4" fmla="*/ 1295784 w 5236417"/>
                <a:gd name="T5" fmla="*/ 0 h 742326"/>
                <a:gd name="T6" fmla="*/ 6850834 w 5236417"/>
                <a:gd name="T7" fmla="*/ 0 h 742326"/>
                <a:gd name="T8" fmla="*/ 7373475 w 5236417"/>
                <a:gd name="T9" fmla="*/ 527761 h 742326"/>
                <a:gd name="T10" fmla="*/ 6850834 w 5236417"/>
                <a:gd name="T11" fmla="*/ 1055523 h 742326"/>
                <a:gd name="T12" fmla="*/ 1295784 w 5236417"/>
                <a:gd name="T13" fmla="*/ 1055523 h 742326"/>
                <a:gd name="T14" fmla="*/ 980048 w 5236417"/>
                <a:gd name="T15" fmla="*/ 1055523 h 742326"/>
                <a:gd name="T16" fmla="*/ 0 w 5236417"/>
                <a:gd name="T17" fmla="*/ 1055523 h 742326"/>
                <a:gd name="T18" fmla="*/ 278308 w 5236417"/>
                <a:gd name="T19" fmla="*/ 527761 h 742326"/>
                <a:gd name="T20" fmla="*/ 0 w 5236417"/>
                <a:gd name="T21" fmla="*/ 0 h 74232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236417" h="742326">
                  <a:moveTo>
                    <a:pt x="0" y="0"/>
                  </a:moveTo>
                  <a:lnTo>
                    <a:pt x="696000" y="0"/>
                  </a:lnTo>
                  <a:lnTo>
                    <a:pt x="920226" y="0"/>
                  </a:lnTo>
                  <a:lnTo>
                    <a:pt x="4865254" y="0"/>
                  </a:lnTo>
                  <a:cubicBezTo>
                    <a:pt x="5070242" y="0"/>
                    <a:pt x="5236417" y="166175"/>
                    <a:pt x="5236417" y="371163"/>
                  </a:cubicBezTo>
                  <a:cubicBezTo>
                    <a:pt x="5236417" y="576151"/>
                    <a:pt x="5070242" y="742326"/>
                    <a:pt x="4865254" y="742326"/>
                  </a:cubicBezTo>
                  <a:lnTo>
                    <a:pt x="920226" y="742326"/>
                  </a:lnTo>
                  <a:lnTo>
                    <a:pt x="696000" y="742326"/>
                  </a:lnTo>
                  <a:lnTo>
                    <a:pt x="0" y="742326"/>
                  </a:lnTo>
                  <a:cubicBezTo>
                    <a:pt x="119237" y="662038"/>
                    <a:pt x="197646" y="525761"/>
                    <a:pt x="197646" y="371163"/>
                  </a:cubicBezTo>
                  <a:cubicBezTo>
                    <a:pt x="197646" y="216565"/>
                    <a:pt x="119237" y="80288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0" name="TextBox 69"/>
            <p:cNvSpPr>
              <a:spLocks noChangeArrowheads="1"/>
            </p:cNvSpPr>
            <p:nvPr/>
          </p:nvSpPr>
          <p:spPr bwMode="auto">
            <a:xfrm>
              <a:off x="3587" y="4222"/>
              <a:ext cx="7812" cy="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3200" b="1" i="1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  <a:cs typeface="Open Sans Light"/>
                  <a:sym typeface="微软雅黑" panose="020B0503020204020204" charset="-122"/>
                </a:rPr>
                <a:t> cuisine</a:t>
              </a:r>
              <a:endParaRPr lang="en-US" altLang="zh-CN" sz="3200" b="1" i="1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  <a:cs typeface="Open Sans Light"/>
                <a:sym typeface="微软雅黑" panose="020B0503020204020204" charset="-122"/>
              </a:endParaRPr>
            </a:p>
          </p:txBody>
        </p:sp>
      </p:grpSp>
      <p:sp>
        <p:nvSpPr>
          <p:cNvPr id="3" name="TextBox 69"/>
          <p:cNvSpPr>
            <a:spLocks noChangeArrowheads="1"/>
          </p:cNvSpPr>
          <p:nvPr/>
        </p:nvSpPr>
        <p:spPr bwMode="auto">
          <a:xfrm>
            <a:off x="986155" y="909320"/>
            <a:ext cx="1058926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600" b="1" i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Do you like eating red braised pork? Why or why not?</a:t>
            </a:r>
            <a:endParaRPr lang="en-US" altLang="zh-CN" sz="3600" b="1" i="1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微软雅黑" panose="020B0503020204020204" charset="-122"/>
            </a:endParaRPr>
          </a:p>
        </p:txBody>
      </p:sp>
      <p:sp>
        <p:nvSpPr>
          <p:cNvPr id="4" name="右箭头 3"/>
          <p:cNvSpPr/>
          <p:nvPr/>
        </p:nvSpPr>
        <p:spPr>
          <a:xfrm>
            <a:off x="5535930" y="3372485"/>
            <a:ext cx="1108710" cy="428625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365" name="Picture 8" descr="http://pic.qqtn.com/file/2013/2014-9/201409201414169573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270" y="2355215"/>
            <a:ext cx="2791460" cy="26396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>
            <p:custDataLst>
              <p:tags r:id="rId2"/>
            </p:custDataLst>
          </p:nvPr>
        </p:nvSpPr>
        <p:spPr>
          <a:xfrm>
            <a:off x="860425" y="1828165"/>
            <a:ext cx="8531860" cy="1621790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563245" y="2113280"/>
            <a:ext cx="9126855" cy="10509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CULTURE AND CUISINE </a:t>
            </a:r>
            <a:endParaRPr lang="en-US" altLang="zh-CN" sz="4800" b="1" i="1" spc="60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圆角矩形 1"/>
          <p:cNvSpPr/>
          <p:nvPr>
            <p:custDataLst>
              <p:tags r:id="rId4"/>
            </p:custDataLst>
          </p:nvPr>
        </p:nvSpPr>
        <p:spPr>
          <a:xfrm>
            <a:off x="7946390" y="3985260"/>
            <a:ext cx="3635375" cy="907415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7987665" y="3844925"/>
            <a:ext cx="3513455" cy="10509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30000"/>
              </a:lnSpc>
            </a:pPr>
            <a:r>
              <a:rPr lang="en-US" altLang="zh-CN" sz="48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Jefffery </a:t>
            </a:r>
            <a:endParaRPr lang="en-US" altLang="zh-CN" sz="4800" b="1" i="1" spc="60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" y="42545"/>
            <a:ext cx="5989320" cy="6796405"/>
          </a:xfrm>
          <a:prstGeom prst="rect">
            <a:avLst/>
          </a:prstGeom>
        </p:spPr>
      </p:pic>
      <p:sp>
        <p:nvSpPr>
          <p:cNvPr id="4" name="TextBox 69"/>
          <p:cNvSpPr>
            <a:spLocks noChangeArrowheads="1"/>
          </p:cNvSpPr>
          <p:nvPr/>
        </p:nvSpPr>
        <p:spPr bwMode="auto">
          <a:xfrm>
            <a:off x="6421120" y="2517775"/>
            <a:ext cx="5274310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600" b="1" i="1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  <a:cs typeface="Open Sans Light"/>
                <a:sym typeface="微软雅黑" panose="020B0503020204020204" charset="-122"/>
              </a:rPr>
              <a:t>What will the passage talk about?</a:t>
            </a:r>
            <a:endParaRPr lang="en-US" altLang="zh-CN" sz="3600" b="1" i="1">
              <a:solidFill>
                <a:schemeClr val="tx1"/>
              </a:solidFill>
              <a:latin typeface="Calibri" panose="020F0502020204030204" pitchFamily="34" charset="0"/>
              <a:ea typeface="微软雅黑" panose="020B0503020204020204" charset="-122"/>
              <a:cs typeface="Open Sans Light"/>
              <a:sym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5400000">
            <a:off x="3650615" y="4345940"/>
            <a:ext cx="914400" cy="4074795"/>
          </a:xfrm>
          <a:prstGeom prst="rect">
            <a:avLst/>
          </a:prstGeom>
        </p:spPr>
      </p:pic>
      <p:pic>
        <p:nvPicPr>
          <p:cNvPr id="13" name="图片 12" descr="3"/>
          <p:cNvPicPr>
            <a:picLocks noChangeAspect="1"/>
          </p:cNvPicPr>
          <p:nvPr/>
        </p:nvPicPr>
        <p:blipFill>
          <a:blip r:embed="rId1" cstate="print"/>
          <a:srcRect r="44224" b="46006"/>
          <a:stretch>
            <a:fillRect/>
          </a:stretch>
        </p:blipFill>
        <p:spPr>
          <a:xfrm rot="5400000">
            <a:off x="913765" y="4671060"/>
            <a:ext cx="1292225" cy="3112135"/>
          </a:xfrm>
          <a:prstGeom prst="rect">
            <a:avLst/>
          </a:prstGeom>
        </p:spPr>
      </p:pic>
      <p:pic>
        <p:nvPicPr>
          <p:cNvPr id="31" name="图片 30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5400000">
            <a:off x="1752600" y="4345940"/>
            <a:ext cx="914400" cy="4074795"/>
          </a:xfrm>
          <a:prstGeom prst="rect">
            <a:avLst/>
          </a:prstGeom>
        </p:spPr>
      </p:pic>
      <p:sp>
        <p:nvSpPr>
          <p:cNvPr id="3" name="TextBox 69"/>
          <p:cNvSpPr>
            <a:spLocks noChangeArrowheads="1"/>
          </p:cNvSpPr>
          <p:nvPr/>
        </p:nvSpPr>
        <p:spPr bwMode="auto">
          <a:xfrm>
            <a:off x="275590" y="2834005"/>
            <a:ext cx="10589260" cy="206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b="1" i="1">
                <a:solidFill>
                  <a:srgbClr val="054FF9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Read the whole passage to:</a:t>
            </a:r>
            <a:endParaRPr lang="en-US" altLang="zh-CN" sz="3200" b="1" i="1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微软雅黑" panose="020B0503020204020204" charset="-122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b="1" i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1. check your prediction.</a:t>
            </a:r>
            <a:endParaRPr lang="en-US" altLang="zh-CN" sz="3200" b="1" i="1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微软雅黑" panose="020B0503020204020204" charset="-122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b="1" i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2. finish the mindmap in the worksheet</a:t>
            </a:r>
            <a:endParaRPr lang="en-US" altLang="zh-CN" sz="3200" b="1" i="1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微软雅黑" panose="020B0503020204020204" charset="-122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b="1" i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    or draw your own mindmap.</a:t>
            </a:r>
            <a:endParaRPr lang="en-US" altLang="zh-CN" sz="3200" b="1" i="1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705" y="-1270"/>
            <a:ext cx="5012690" cy="6842760"/>
          </a:xfrm>
          <a:prstGeom prst="rect">
            <a:avLst/>
          </a:prstGeom>
        </p:spPr>
      </p:pic>
      <p:pic>
        <p:nvPicPr>
          <p:cNvPr id="34" name="图片 33" descr="3"/>
          <p:cNvPicPr>
            <a:picLocks noChangeAspect="1"/>
          </p:cNvPicPr>
          <p:nvPr/>
        </p:nvPicPr>
        <p:blipFill>
          <a:blip r:embed="rId1" cstate="print"/>
          <a:srcRect r="44224" b="46006"/>
          <a:stretch>
            <a:fillRect/>
          </a:stretch>
        </p:blipFill>
        <p:spPr>
          <a:xfrm rot="16200000" flipV="1">
            <a:off x="902970" y="-915035"/>
            <a:ext cx="1292225" cy="3112135"/>
          </a:xfrm>
          <a:prstGeom prst="rect">
            <a:avLst/>
          </a:prstGeom>
        </p:spPr>
      </p:pic>
      <p:pic>
        <p:nvPicPr>
          <p:cNvPr id="35" name="图片 34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5400000" flipH="1" flipV="1">
            <a:off x="2330450" y="-1585595"/>
            <a:ext cx="914400" cy="4074795"/>
          </a:xfrm>
          <a:prstGeom prst="rect">
            <a:avLst/>
          </a:prstGeom>
        </p:spPr>
      </p:pic>
      <p:pic>
        <p:nvPicPr>
          <p:cNvPr id="36" name="图片 35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16200000" flipV="1">
            <a:off x="3790315" y="-1585595"/>
            <a:ext cx="914400" cy="4074795"/>
          </a:xfrm>
          <a:prstGeom prst="rect">
            <a:avLst/>
          </a:prstGeom>
        </p:spPr>
      </p:pic>
      <p:sp>
        <p:nvSpPr>
          <p:cNvPr id="21" name="圆角矩形 20"/>
          <p:cNvSpPr/>
          <p:nvPr/>
        </p:nvSpPr>
        <p:spPr>
          <a:xfrm>
            <a:off x="191770" y="1088390"/>
            <a:ext cx="2018665" cy="714375"/>
          </a:xfrm>
          <a:prstGeom prst="roundRect">
            <a:avLst/>
          </a:prstGeom>
          <a:solidFill>
            <a:srgbClr val="0284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sz="2800" b="1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  Reading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5400000">
            <a:off x="9588500" y="4365625"/>
            <a:ext cx="914400" cy="4074795"/>
          </a:xfrm>
          <a:prstGeom prst="rect">
            <a:avLst/>
          </a:prstGeom>
        </p:spPr>
      </p:pic>
      <p:pic>
        <p:nvPicPr>
          <p:cNvPr id="32" name="图片 31" descr="3"/>
          <p:cNvPicPr>
            <a:picLocks noChangeAspect="1"/>
          </p:cNvPicPr>
          <p:nvPr/>
        </p:nvPicPr>
        <p:blipFill>
          <a:blip r:embed="rId1" cstate="print"/>
          <a:srcRect r="44224" b="51867"/>
          <a:stretch>
            <a:fillRect/>
          </a:stretch>
        </p:blipFill>
        <p:spPr>
          <a:xfrm rot="16200000" flipH="1">
            <a:off x="10152380" y="4827270"/>
            <a:ext cx="1292225" cy="2774315"/>
          </a:xfrm>
          <a:prstGeom prst="rect">
            <a:avLst/>
          </a:prstGeom>
        </p:spPr>
      </p:pic>
      <p:pic>
        <p:nvPicPr>
          <p:cNvPr id="38" name="图片 37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16200000" flipV="1">
            <a:off x="9588500" y="-1585595"/>
            <a:ext cx="914400" cy="4074795"/>
          </a:xfrm>
          <a:prstGeom prst="rect">
            <a:avLst/>
          </a:prstGeom>
        </p:spPr>
      </p:pic>
      <p:pic>
        <p:nvPicPr>
          <p:cNvPr id="39" name="图片 38" descr="3"/>
          <p:cNvPicPr>
            <a:picLocks noChangeAspect="1"/>
          </p:cNvPicPr>
          <p:nvPr/>
        </p:nvPicPr>
        <p:blipFill>
          <a:blip r:embed="rId1" cstate="print"/>
          <a:srcRect r="44224" b="51867"/>
          <a:stretch>
            <a:fillRect/>
          </a:stretch>
        </p:blipFill>
        <p:spPr>
          <a:xfrm rot="5400000" flipH="1" flipV="1">
            <a:off x="10152380" y="-746125"/>
            <a:ext cx="1292225" cy="27743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7840" y="-5080"/>
            <a:ext cx="5337810" cy="53060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475" y="5300980"/>
            <a:ext cx="5337175" cy="1559560"/>
          </a:xfrm>
          <a:prstGeom prst="rect">
            <a:avLst/>
          </a:prstGeom>
        </p:spPr>
      </p:pic>
      <p:sp>
        <p:nvSpPr>
          <p:cNvPr id="22" name="菱形 21"/>
          <p:cNvSpPr/>
          <p:nvPr/>
        </p:nvSpPr>
        <p:spPr>
          <a:xfrm>
            <a:off x="6543040" y="168659"/>
            <a:ext cx="378460" cy="378460"/>
          </a:xfrm>
          <a:prstGeom prst="diamon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 dirty="0"/>
              <a:t>1</a:t>
            </a:r>
            <a:endParaRPr lang="zh-CN" altLang="en-US" sz="2000" b="1" dirty="0"/>
          </a:p>
        </p:txBody>
      </p:sp>
      <p:sp>
        <p:nvSpPr>
          <p:cNvPr id="7" name="菱形 6"/>
          <p:cNvSpPr/>
          <p:nvPr/>
        </p:nvSpPr>
        <p:spPr>
          <a:xfrm>
            <a:off x="7806055" y="990600"/>
            <a:ext cx="378460" cy="378460"/>
          </a:xfrm>
          <a:prstGeom prst="diamon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 dirty="0"/>
              <a:t>2</a:t>
            </a:r>
            <a:endParaRPr lang="en-US" sz="2000" b="1" dirty="0"/>
          </a:p>
        </p:txBody>
      </p:sp>
      <p:sp>
        <p:nvSpPr>
          <p:cNvPr id="8" name="菱形 7"/>
          <p:cNvSpPr/>
          <p:nvPr/>
        </p:nvSpPr>
        <p:spPr>
          <a:xfrm>
            <a:off x="6543040" y="2690752"/>
            <a:ext cx="378460" cy="378460"/>
          </a:xfrm>
          <a:prstGeom prst="diamon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 dirty="0"/>
              <a:t>3</a:t>
            </a:r>
            <a:endParaRPr lang="en-US" sz="2000" b="1" dirty="0"/>
          </a:p>
        </p:txBody>
      </p:sp>
      <p:sp>
        <p:nvSpPr>
          <p:cNvPr id="9" name="菱形 8"/>
          <p:cNvSpPr/>
          <p:nvPr/>
        </p:nvSpPr>
        <p:spPr>
          <a:xfrm>
            <a:off x="6543032" y="3807142"/>
            <a:ext cx="378460" cy="378460"/>
          </a:xfrm>
          <a:prstGeom prst="diamon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 dirty="0"/>
              <a:t>4</a:t>
            </a:r>
            <a:endParaRPr lang="en-US" sz="2000" b="1" dirty="0"/>
          </a:p>
        </p:txBody>
      </p:sp>
      <p:sp>
        <p:nvSpPr>
          <p:cNvPr id="11" name="菱形 10"/>
          <p:cNvSpPr/>
          <p:nvPr/>
        </p:nvSpPr>
        <p:spPr>
          <a:xfrm>
            <a:off x="6470015" y="4792751"/>
            <a:ext cx="378460" cy="378460"/>
          </a:xfrm>
          <a:prstGeom prst="diamon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 dirty="0"/>
              <a:t>5</a:t>
            </a:r>
            <a:endParaRPr lang="en-US" sz="2000" b="1" dirty="0"/>
          </a:p>
        </p:txBody>
      </p:sp>
      <p:sp>
        <p:nvSpPr>
          <p:cNvPr id="12" name="菱形 11"/>
          <p:cNvSpPr/>
          <p:nvPr/>
        </p:nvSpPr>
        <p:spPr>
          <a:xfrm>
            <a:off x="6469602" y="5347017"/>
            <a:ext cx="378460" cy="378460"/>
          </a:xfrm>
          <a:prstGeom prst="diamon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 dirty="0"/>
              <a:t>6</a:t>
            </a:r>
            <a:endParaRPr lang="en-US" sz="2000" b="1" dirty="0"/>
          </a:p>
        </p:txBody>
      </p:sp>
      <p:sp>
        <p:nvSpPr>
          <p:cNvPr id="16" name="菱形 15"/>
          <p:cNvSpPr/>
          <p:nvPr/>
        </p:nvSpPr>
        <p:spPr>
          <a:xfrm>
            <a:off x="6486112" y="6071552"/>
            <a:ext cx="378460" cy="378460"/>
          </a:xfrm>
          <a:prstGeom prst="diamon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 dirty="0"/>
              <a:t>7</a:t>
            </a:r>
            <a:endParaRPr lang="en-US" sz="2000" b="1" dirty="0"/>
          </a:p>
        </p:txBody>
      </p:sp>
      <p:sp>
        <p:nvSpPr>
          <p:cNvPr id="18" name="圆角矩形 17"/>
          <p:cNvSpPr/>
          <p:nvPr/>
        </p:nvSpPr>
        <p:spPr>
          <a:xfrm>
            <a:off x="3113405" y="273050"/>
            <a:ext cx="3079750" cy="54483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864350" y="109855"/>
            <a:ext cx="5321300" cy="870585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6864350" y="990600"/>
            <a:ext cx="5321300" cy="5080000"/>
          </a:xfrm>
          <a:prstGeom prst="rect">
            <a:avLst/>
          </a:prstGeom>
          <a:noFill/>
          <a:ln w="38100" cmpd="sng">
            <a:solidFill>
              <a:srgbClr val="0432FF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圆角矩形 22"/>
          <p:cNvSpPr/>
          <p:nvPr/>
        </p:nvSpPr>
        <p:spPr>
          <a:xfrm>
            <a:off x="3113405" y="3068955"/>
            <a:ext cx="3079750" cy="544830"/>
          </a:xfrm>
          <a:prstGeom prst="round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Body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847840" y="6120130"/>
            <a:ext cx="5321300" cy="695960"/>
          </a:xfrm>
          <a:prstGeom prst="rect">
            <a:avLst/>
          </a:prstGeom>
          <a:noFill/>
          <a:ln w="38100" cmpd="sng">
            <a:solidFill>
              <a:srgbClr val="7030A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/>
        </p:nvSpPr>
        <p:spPr>
          <a:xfrm>
            <a:off x="3204845" y="6120130"/>
            <a:ext cx="3079750" cy="544830"/>
          </a:xfrm>
          <a:prstGeom prst="roundRect">
            <a:avLst/>
          </a:prstGeom>
          <a:gradFill>
            <a:gsLst>
              <a:gs pos="0">
                <a:srgbClr val="7B32B2"/>
              </a:gs>
              <a:gs pos="100000">
                <a:srgbClr val="401A5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图片 25" descr="3"/>
          <p:cNvPicPr>
            <a:picLocks noChangeAspect="1"/>
          </p:cNvPicPr>
          <p:nvPr/>
        </p:nvPicPr>
        <p:blipFill>
          <a:blip r:embed="rId1" cstate="print"/>
          <a:srcRect r="44224" b="46006"/>
          <a:stretch>
            <a:fillRect/>
          </a:stretch>
        </p:blipFill>
        <p:spPr>
          <a:xfrm rot="5400000">
            <a:off x="913765" y="4671060"/>
            <a:ext cx="1292225" cy="3112135"/>
          </a:xfrm>
          <a:prstGeom prst="rect">
            <a:avLst/>
          </a:prstGeom>
        </p:spPr>
      </p:pic>
      <p:pic>
        <p:nvPicPr>
          <p:cNvPr id="27" name="图片 26" descr="3"/>
          <p:cNvPicPr>
            <a:picLocks noChangeAspect="1"/>
          </p:cNvPicPr>
          <p:nvPr/>
        </p:nvPicPr>
        <p:blipFill>
          <a:blip r:embed="rId1" cstate="print"/>
          <a:srcRect r="44224" b="46006"/>
          <a:stretch>
            <a:fillRect/>
          </a:stretch>
        </p:blipFill>
        <p:spPr>
          <a:xfrm rot="16200000" flipV="1">
            <a:off x="902970" y="-915035"/>
            <a:ext cx="1292225" cy="311213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20" grpId="0" animBg="1"/>
      <p:bldP spid="21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55" y="282575"/>
            <a:ext cx="11833225" cy="177101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147445" y="1263650"/>
            <a:ext cx="5283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1200" b="0" dirty="0">
                <a:solidFill>
                  <a:srgbClr val="30303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1</a:t>
            </a:r>
            <a:endParaRPr lang="en-US" sz="2800" dirty="0"/>
          </a:p>
        </p:txBody>
      </p:sp>
      <p:sp>
        <p:nvSpPr>
          <p:cNvPr id="8" name="文本框 7"/>
          <p:cNvSpPr txBox="1"/>
          <p:nvPr/>
        </p:nvSpPr>
        <p:spPr>
          <a:xfrm>
            <a:off x="6363335" y="677545"/>
            <a:ext cx="9829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1200" b="0" dirty="0">
                <a:solidFill>
                  <a:srgbClr val="30303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what</a:t>
            </a:r>
            <a:endParaRPr lang="en-US" sz="2800" dirty="0"/>
          </a:p>
        </p:txBody>
      </p:sp>
      <p:sp>
        <p:nvSpPr>
          <p:cNvPr id="13" name="文本框 12"/>
          <p:cNvSpPr txBox="1"/>
          <p:nvPr/>
        </p:nvSpPr>
        <p:spPr>
          <a:xfrm>
            <a:off x="5538470" y="1032510"/>
            <a:ext cx="13087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1200" b="0" dirty="0">
                <a:solidFill>
                  <a:srgbClr val="30303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culture</a:t>
            </a:r>
            <a:endParaRPr lang="en-US" sz="2800" dirty="0"/>
          </a:p>
        </p:txBody>
      </p:sp>
      <p:pic>
        <p:nvPicPr>
          <p:cNvPr id="39" name="图片 38" descr="3"/>
          <p:cNvPicPr>
            <a:picLocks noChangeAspect="1"/>
          </p:cNvPicPr>
          <p:nvPr/>
        </p:nvPicPr>
        <p:blipFill>
          <a:blip r:embed="rId2" cstate="print"/>
          <a:srcRect r="44224" b="51867"/>
          <a:stretch>
            <a:fillRect/>
          </a:stretch>
        </p:blipFill>
        <p:spPr>
          <a:xfrm rot="5400000" flipH="1" flipV="1">
            <a:off x="10152380" y="-746125"/>
            <a:ext cx="1292225" cy="27743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205" y="2268855"/>
            <a:ext cx="4999990" cy="3062605"/>
          </a:xfrm>
          <a:prstGeom prst="round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7028815" y="5615305"/>
            <a:ext cx="5339080" cy="1055939"/>
            <a:chOff x="3072" y="4069"/>
            <a:chExt cx="7957" cy="1855"/>
          </a:xfrm>
        </p:grpSpPr>
        <p:sp>
          <p:nvSpPr>
            <p:cNvPr id="19" name="任意多边形 108"/>
            <p:cNvSpPr>
              <a:spLocks noChangeArrowheads="1"/>
            </p:cNvSpPr>
            <p:nvPr/>
          </p:nvSpPr>
          <p:spPr bwMode="auto">
            <a:xfrm>
              <a:off x="3072" y="4069"/>
              <a:ext cx="7138" cy="1240"/>
            </a:xfrm>
            <a:custGeom>
              <a:avLst/>
              <a:gdLst>
                <a:gd name="T0" fmla="*/ 0 w 5236417"/>
                <a:gd name="T1" fmla="*/ 0 h 742326"/>
                <a:gd name="T2" fmla="*/ 980048 w 5236417"/>
                <a:gd name="T3" fmla="*/ 0 h 742326"/>
                <a:gd name="T4" fmla="*/ 1295784 w 5236417"/>
                <a:gd name="T5" fmla="*/ 0 h 742326"/>
                <a:gd name="T6" fmla="*/ 6850834 w 5236417"/>
                <a:gd name="T7" fmla="*/ 0 h 742326"/>
                <a:gd name="T8" fmla="*/ 7373475 w 5236417"/>
                <a:gd name="T9" fmla="*/ 527761 h 742326"/>
                <a:gd name="T10" fmla="*/ 6850834 w 5236417"/>
                <a:gd name="T11" fmla="*/ 1055523 h 742326"/>
                <a:gd name="T12" fmla="*/ 1295784 w 5236417"/>
                <a:gd name="T13" fmla="*/ 1055523 h 742326"/>
                <a:gd name="T14" fmla="*/ 980048 w 5236417"/>
                <a:gd name="T15" fmla="*/ 1055523 h 742326"/>
                <a:gd name="T16" fmla="*/ 0 w 5236417"/>
                <a:gd name="T17" fmla="*/ 1055523 h 742326"/>
                <a:gd name="T18" fmla="*/ 278308 w 5236417"/>
                <a:gd name="T19" fmla="*/ 527761 h 742326"/>
                <a:gd name="T20" fmla="*/ 0 w 5236417"/>
                <a:gd name="T21" fmla="*/ 0 h 74232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236417" h="742326">
                  <a:moveTo>
                    <a:pt x="0" y="0"/>
                  </a:moveTo>
                  <a:lnTo>
                    <a:pt x="696000" y="0"/>
                  </a:lnTo>
                  <a:lnTo>
                    <a:pt x="920226" y="0"/>
                  </a:lnTo>
                  <a:lnTo>
                    <a:pt x="4865254" y="0"/>
                  </a:lnTo>
                  <a:cubicBezTo>
                    <a:pt x="5070242" y="0"/>
                    <a:pt x="5236417" y="166175"/>
                    <a:pt x="5236417" y="371163"/>
                  </a:cubicBezTo>
                  <a:cubicBezTo>
                    <a:pt x="5236417" y="576151"/>
                    <a:pt x="5070242" y="742326"/>
                    <a:pt x="4865254" y="742326"/>
                  </a:cubicBezTo>
                  <a:lnTo>
                    <a:pt x="920226" y="742326"/>
                  </a:lnTo>
                  <a:lnTo>
                    <a:pt x="696000" y="742326"/>
                  </a:lnTo>
                  <a:lnTo>
                    <a:pt x="0" y="742326"/>
                  </a:lnTo>
                  <a:cubicBezTo>
                    <a:pt x="119237" y="662038"/>
                    <a:pt x="197646" y="525761"/>
                    <a:pt x="197646" y="371163"/>
                  </a:cubicBezTo>
                  <a:cubicBezTo>
                    <a:pt x="197646" y="216565"/>
                    <a:pt x="119237" y="80288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0" name="TextBox 69"/>
            <p:cNvSpPr>
              <a:spLocks noChangeArrowheads="1"/>
            </p:cNvSpPr>
            <p:nvPr/>
          </p:nvSpPr>
          <p:spPr bwMode="auto">
            <a:xfrm>
              <a:off x="3217" y="4141"/>
              <a:ext cx="7812" cy="1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3200" b="1" i="1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  <a:cs typeface="Open Sans Light"/>
                  <a:sym typeface="微软雅黑" panose="020B0503020204020204" charset="-122"/>
                </a:rPr>
                <a:t> </a:t>
              </a:r>
              <a:r>
                <a:rPr lang="en-US" sz="2800">
                  <a:latin typeface="Times New Roman" panose="02020603050405020304" pitchFamily="18" charset="0"/>
                  <a:ea typeface="宋体" panose="02010600030101010101" pitchFamily="2" charset="-122"/>
                  <a:sym typeface="+mn-ea"/>
                </a:rPr>
                <a:t>Jean Anthelme Brillat-Savarin</a:t>
              </a:r>
              <a:endParaRPr lang="zh-CN" altLang="en-US" sz="2800"/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zh-CN" sz="2800" b="1" i="1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  <a:cs typeface="Open Sans Light"/>
                <a:sym typeface="微软雅黑" panose="020B0503020204020204" charset="-122"/>
              </a:endParaRPr>
            </a:p>
          </p:txBody>
        </p:sp>
      </p:grpSp>
      <p:sp>
        <p:nvSpPr>
          <p:cNvPr id="21" name="圆角矩形 20"/>
          <p:cNvSpPr/>
          <p:nvPr/>
        </p:nvSpPr>
        <p:spPr>
          <a:xfrm>
            <a:off x="328930" y="2960370"/>
            <a:ext cx="6244590" cy="1667510"/>
          </a:xfrm>
          <a:prstGeom prst="roundRect">
            <a:avLst/>
          </a:prstGeom>
          <a:solidFill>
            <a:srgbClr val="0284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r>
              <a:rPr lang="en-US" sz="2800" b="1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Cuisine is a </a:t>
            </a:r>
            <a:r>
              <a:rPr lang="en-US" sz="2800" b="1" u="sng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m        </a:t>
            </a:r>
            <a:r>
              <a:rPr lang="en-US" sz="2800" b="1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that reflects our personality, character, and culture.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445385" y="3327400"/>
            <a:ext cx="13087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1200" b="0" dirty="0">
                <a:solidFill>
                  <a:srgbClr val="30303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</a:t>
            </a:r>
            <a:r>
              <a:rPr lang="en-US" sz="2800" b="1">
                <a:solidFill>
                  <a:schemeClr val="lt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mirror</a:t>
            </a:r>
            <a:endParaRPr lang="en-US" sz="2800" b="1" dirty="0">
              <a:solidFill>
                <a:schemeClr val="lt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1"/>
      <p:bldP spid="8" grpId="0"/>
      <p:bldP spid="8" grpId="1"/>
      <p:bldP spid="13" grpId="0"/>
      <p:bldP spid="13" grpId="1"/>
      <p:bldP spid="23" grpId="0"/>
      <p:bldP spid="23" grpId="1"/>
      <p:bldP spid="2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5400000" flipH="1" flipV="1">
            <a:off x="5716905" y="-2190750"/>
            <a:ext cx="1264285" cy="5635625"/>
          </a:xfrm>
          <a:prstGeom prst="rect">
            <a:avLst/>
          </a:prstGeom>
        </p:spPr>
      </p:pic>
      <p:pic>
        <p:nvPicPr>
          <p:cNvPr id="35" name="图片 34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5400000" flipH="1" flipV="1">
            <a:off x="2330450" y="-1585595"/>
            <a:ext cx="914400" cy="4074795"/>
          </a:xfrm>
          <a:prstGeom prst="rect">
            <a:avLst/>
          </a:prstGeom>
        </p:spPr>
      </p:pic>
      <p:pic>
        <p:nvPicPr>
          <p:cNvPr id="36" name="图片 35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16200000" flipV="1">
            <a:off x="3790315" y="-1585595"/>
            <a:ext cx="914400" cy="4074795"/>
          </a:xfrm>
          <a:prstGeom prst="rect">
            <a:avLst/>
          </a:prstGeom>
        </p:spPr>
      </p:pic>
      <p:pic>
        <p:nvPicPr>
          <p:cNvPr id="37" name="图片 36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16200000" flipV="1">
            <a:off x="7865110" y="-1585595"/>
            <a:ext cx="914400" cy="4074795"/>
          </a:xfrm>
          <a:prstGeom prst="rect">
            <a:avLst/>
          </a:prstGeom>
        </p:spPr>
      </p:pic>
      <p:pic>
        <p:nvPicPr>
          <p:cNvPr id="38" name="图片 37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16200000" flipV="1">
            <a:off x="9588500" y="-1585595"/>
            <a:ext cx="914400" cy="4074795"/>
          </a:xfrm>
          <a:prstGeom prst="rect">
            <a:avLst/>
          </a:prstGeom>
        </p:spPr>
      </p:pic>
      <p:pic>
        <p:nvPicPr>
          <p:cNvPr id="39" name="图片 38" descr="3"/>
          <p:cNvPicPr>
            <a:picLocks noChangeAspect="1"/>
          </p:cNvPicPr>
          <p:nvPr/>
        </p:nvPicPr>
        <p:blipFill>
          <a:blip r:embed="rId1" cstate="print"/>
          <a:srcRect r="44224" b="51867"/>
          <a:stretch>
            <a:fillRect/>
          </a:stretch>
        </p:blipFill>
        <p:spPr>
          <a:xfrm rot="5400000" flipH="1" flipV="1">
            <a:off x="10152380" y="-746125"/>
            <a:ext cx="1292225" cy="2774315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2012950" y="1078230"/>
            <a:ext cx="1804670" cy="523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Problems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图片 33" descr="3"/>
          <p:cNvPicPr>
            <a:picLocks noChangeAspect="1"/>
          </p:cNvPicPr>
          <p:nvPr/>
        </p:nvPicPr>
        <p:blipFill>
          <a:blip r:embed="rId1" cstate="print"/>
          <a:srcRect r="44224" b="46006"/>
          <a:stretch>
            <a:fillRect/>
          </a:stretch>
        </p:blipFill>
        <p:spPr>
          <a:xfrm rot="16200000" flipV="1">
            <a:off x="902970" y="-914400"/>
            <a:ext cx="1292225" cy="3112135"/>
          </a:xfrm>
          <a:prstGeom prst="rect">
            <a:avLst/>
          </a:prstGeom>
        </p:spPr>
      </p:pic>
      <p:pic>
        <p:nvPicPr>
          <p:cNvPr id="12" name="图片 11" descr="3"/>
          <p:cNvPicPr>
            <a:picLocks noChangeAspect="1"/>
          </p:cNvPicPr>
          <p:nvPr/>
        </p:nvPicPr>
        <p:blipFill>
          <a:blip r:embed="rId1" cstate="print"/>
          <a:srcRect r="44224"/>
          <a:stretch>
            <a:fillRect/>
          </a:stretch>
        </p:blipFill>
        <p:spPr>
          <a:xfrm rot="16200000" flipV="1">
            <a:off x="2570480" y="-1584960"/>
            <a:ext cx="914400" cy="40747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85" y="804545"/>
            <a:ext cx="11943080" cy="524827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167765" y="3432810"/>
            <a:ext cx="9251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1200" b="0" dirty="0">
                <a:solidFill>
                  <a:srgbClr val="30303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2-6</a:t>
            </a:r>
            <a:endParaRPr lang="en-US" sz="2800" dirty="0"/>
          </a:p>
        </p:txBody>
      </p:sp>
      <p:sp>
        <p:nvSpPr>
          <p:cNvPr id="8" name="文本框 7"/>
          <p:cNvSpPr txBox="1"/>
          <p:nvPr/>
        </p:nvSpPr>
        <p:spPr>
          <a:xfrm>
            <a:off x="3082290" y="817880"/>
            <a:ext cx="9829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1200" b="0" dirty="0">
                <a:solidFill>
                  <a:srgbClr val="30303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prior</a:t>
            </a:r>
            <a:endParaRPr lang="en-US" sz="2800" dirty="0"/>
          </a:p>
        </p:txBody>
      </p:sp>
      <p:sp>
        <p:nvSpPr>
          <p:cNvPr id="3" name="文本框 2"/>
          <p:cNvSpPr txBox="1"/>
          <p:nvPr/>
        </p:nvSpPr>
        <p:spPr>
          <a:xfrm>
            <a:off x="3700780" y="1985010"/>
            <a:ext cx="9829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1200" b="0" dirty="0">
                <a:solidFill>
                  <a:srgbClr val="30303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2</a:t>
            </a:r>
            <a:endParaRPr lang="en-US" sz="2800" dirty="0"/>
          </a:p>
        </p:txBody>
      </p:sp>
      <p:sp>
        <p:nvSpPr>
          <p:cNvPr id="4" name="文本框 3"/>
          <p:cNvSpPr txBox="1"/>
          <p:nvPr/>
        </p:nvSpPr>
        <p:spPr>
          <a:xfrm>
            <a:off x="4707890" y="1346200"/>
            <a:ext cx="3653155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0" dirty="0">
                <a:solidFill>
                  <a:srgbClr val="30303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General Tso's chicken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6640" y="3032125"/>
            <a:ext cx="9756775" cy="30092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5345" y="2777490"/>
            <a:ext cx="4774565" cy="3275330"/>
          </a:xfrm>
          <a:prstGeom prst="ellipse">
            <a:avLst/>
          </a:prstGeom>
        </p:spPr>
      </p:pic>
      <p:sp>
        <p:nvSpPr>
          <p:cNvPr id="21" name="圆角矩形 20"/>
          <p:cNvSpPr/>
          <p:nvPr/>
        </p:nvSpPr>
        <p:spPr>
          <a:xfrm>
            <a:off x="2326640" y="6124575"/>
            <a:ext cx="5481955" cy="571500"/>
          </a:xfrm>
          <a:prstGeom prst="roundRect">
            <a:avLst/>
          </a:prstGeom>
          <a:solidFill>
            <a:srgbClr val="0284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r>
              <a:rPr lang="en-US" sz="2800" b="1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Is it an authentic Chinese recipe?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805035" y="1362710"/>
            <a:ext cx="870585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0" dirty="0">
                <a:solidFill>
                  <a:srgbClr val="30303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bold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122285" y="1615440"/>
            <a:ext cx="1483995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0" dirty="0">
                <a:solidFill>
                  <a:srgbClr val="30303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fl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  <a:sym typeface="+mn-ea"/>
              </a:rPr>
              <a:t>a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vours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3" grpId="0"/>
      <p:bldP spid="3" grpId="1"/>
      <p:bldP spid="4" grpId="0"/>
      <p:bldP spid="4" grpId="1"/>
      <p:bldP spid="21" grpId="0" bldLvl="0" animBg="1"/>
      <p:bldP spid="7" grpId="0"/>
      <p:bldP spid="7" grpId="1"/>
      <p:bldP spid="9" grpId="0"/>
      <p:bldP spid="9" grpId="1"/>
    </p:bldLst>
  </p:timing>
</p:sld>
</file>

<file path=ppt/tags/tag1.xml><?xml version="1.0" encoding="utf-8"?>
<p:tagLst xmlns:p="http://schemas.openxmlformats.org/presentationml/2006/main">
  <p:tag name="AS_UNIQUEID" val="2460"/>
</p:tagLst>
</file>

<file path=ppt/tags/tag10.xml><?xml version="1.0" encoding="utf-8"?>
<p:tagLst xmlns:p="http://schemas.openxmlformats.org/presentationml/2006/main">
  <p:tag name="AS_UNIQUEID" val="2470"/>
</p:tagLst>
</file>

<file path=ppt/tags/tag11.xml><?xml version="1.0" encoding="utf-8"?>
<p:tagLst xmlns:p="http://schemas.openxmlformats.org/presentationml/2006/main">
  <p:tag name="AS_UNIQUEID" val="2472"/>
</p:tagLst>
</file>

<file path=ppt/tags/tag12.xml><?xml version="1.0" encoding="utf-8"?>
<p:tagLst xmlns:p="http://schemas.openxmlformats.org/presentationml/2006/main">
  <p:tag name="AS_UNIQUEID" val="2473"/>
</p:tagLst>
</file>

<file path=ppt/tags/tag13.xml><?xml version="1.0" encoding="utf-8"?>
<p:tagLst xmlns:p="http://schemas.openxmlformats.org/presentationml/2006/main">
  <p:tag name="AS_UNIQUEID" val="2474"/>
</p:tagLst>
</file>

<file path=ppt/tags/tag14.xml><?xml version="1.0" encoding="utf-8"?>
<p:tagLst xmlns:p="http://schemas.openxmlformats.org/presentationml/2006/main">
  <p:tag name="AS_UNIQUEID" val="2475"/>
</p:tagLst>
</file>

<file path=ppt/tags/tag15.xml><?xml version="1.0" encoding="utf-8"?>
<p:tagLst xmlns:p="http://schemas.openxmlformats.org/presentationml/2006/main">
  <p:tag name="AS_UNIQUEID" val="2476"/>
</p:tagLst>
</file>

<file path=ppt/tags/tag16.xml><?xml version="1.0" encoding="utf-8"?>
<p:tagLst xmlns:p="http://schemas.openxmlformats.org/presentationml/2006/main">
  <p:tag name="AS_UNIQUEID" val="2478"/>
</p:tagLst>
</file>

<file path=ppt/tags/tag17.xml><?xml version="1.0" encoding="utf-8"?>
<p:tagLst xmlns:p="http://schemas.openxmlformats.org/presentationml/2006/main">
  <p:tag name="AS_UNIQUEID" val="2479"/>
</p:tagLst>
</file>

<file path=ppt/tags/tag18.xml><?xml version="1.0" encoding="utf-8"?>
<p:tagLst xmlns:p="http://schemas.openxmlformats.org/presentationml/2006/main">
  <p:tag name="AS_UNIQUEID" val="2480"/>
</p:tagLst>
</file>

<file path=ppt/tags/tag19.xml><?xml version="1.0" encoding="utf-8"?>
<p:tagLst xmlns:p="http://schemas.openxmlformats.org/presentationml/2006/main">
  <p:tag name="AS_UNIQUEID" val="2481"/>
</p:tagLst>
</file>

<file path=ppt/tags/tag2.xml><?xml version="1.0" encoding="utf-8"?>
<p:tagLst xmlns:p="http://schemas.openxmlformats.org/presentationml/2006/main">
  <p:tag name="AS_UNIQUEID" val="2461"/>
</p:tagLst>
</file>

<file path=ppt/tags/tag20.xml><?xml version="1.0" encoding="utf-8"?>
<p:tagLst xmlns:p="http://schemas.openxmlformats.org/presentationml/2006/main">
  <p:tag name="AS_UNIQUEID" val="2482"/>
</p:tagLst>
</file>

<file path=ppt/tags/tag21.xml><?xml version="1.0" encoding="utf-8"?>
<p:tagLst xmlns:p="http://schemas.openxmlformats.org/presentationml/2006/main">
  <p:tag name="AS_UNIQUEID" val="2483"/>
</p:tagLst>
</file>

<file path=ppt/tags/tag22.xml><?xml version="1.0" encoding="utf-8"?>
<p:tagLst xmlns:p="http://schemas.openxmlformats.org/presentationml/2006/main">
  <p:tag name="AS_UNIQUEID" val="2485"/>
</p:tagLst>
</file>

<file path=ppt/tags/tag23.xml><?xml version="1.0" encoding="utf-8"?>
<p:tagLst xmlns:p="http://schemas.openxmlformats.org/presentationml/2006/main">
  <p:tag name="AS_UNIQUEID" val="2486"/>
</p:tagLst>
</file>

<file path=ppt/tags/tag24.xml><?xml version="1.0" encoding="utf-8"?>
<p:tagLst xmlns:p="http://schemas.openxmlformats.org/presentationml/2006/main">
  <p:tag name="AS_UNIQUEID" val="2487"/>
</p:tagLst>
</file>

<file path=ppt/tags/tag25.xml><?xml version="1.0" encoding="utf-8"?>
<p:tagLst xmlns:p="http://schemas.openxmlformats.org/presentationml/2006/main">
  <p:tag name="AS_UNIQUEID" val="2488"/>
</p:tagLst>
</file>

<file path=ppt/tags/tag26.xml><?xml version="1.0" encoding="utf-8"?>
<p:tagLst xmlns:p="http://schemas.openxmlformats.org/presentationml/2006/main">
  <p:tag name="AS_UNIQUEID" val="2489"/>
</p:tagLst>
</file>

<file path=ppt/tags/tag27.xml><?xml version="1.0" encoding="utf-8"?>
<p:tagLst xmlns:p="http://schemas.openxmlformats.org/presentationml/2006/main">
  <p:tag name="AS_UNIQUEID" val="2490"/>
</p:tagLst>
</file>

<file path=ppt/tags/tag28.xml><?xml version="1.0" encoding="utf-8"?>
<p:tagLst xmlns:p="http://schemas.openxmlformats.org/presentationml/2006/main">
  <p:tag name="AS_UNIQUEID" val="2491"/>
</p:tagLst>
</file>

<file path=ppt/tags/tag29.xml><?xml version="1.0" encoding="utf-8"?>
<p:tagLst xmlns:p="http://schemas.openxmlformats.org/presentationml/2006/main">
  <p:tag name="AS_UNIQUEID" val="2492"/>
</p:tagLst>
</file>

<file path=ppt/tags/tag3.xml><?xml version="1.0" encoding="utf-8"?>
<p:tagLst xmlns:p="http://schemas.openxmlformats.org/presentationml/2006/main">
  <p:tag name="AS_UNIQUEID" val="2462"/>
</p:tagLst>
</file>

<file path=ppt/tags/tag30.xml><?xml version="1.0" encoding="utf-8"?>
<p:tagLst xmlns:p="http://schemas.openxmlformats.org/presentationml/2006/main">
  <p:tag name="AS_UNIQUEID" val="2494"/>
</p:tagLst>
</file>

<file path=ppt/tags/tag31.xml><?xml version="1.0" encoding="utf-8"?>
<p:tagLst xmlns:p="http://schemas.openxmlformats.org/presentationml/2006/main">
  <p:tag name="AS_UNIQUEID" val="2495"/>
</p:tagLst>
</file>

<file path=ppt/tags/tag32.xml><?xml version="1.0" encoding="utf-8"?>
<p:tagLst xmlns:p="http://schemas.openxmlformats.org/presentationml/2006/main">
  <p:tag name="AS_UNIQUEID" val="2496"/>
</p:tagLst>
</file>

<file path=ppt/tags/tag33.xml><?xml version="1.0" encoding="utf-8"?>
<p:tagLst xmlns:p="http://schemas.openxmlformats.org/presentationml/2006/main">
  <p:tag name="AS_UNIQUEID" val="2497"/>
</p:tagLst>
</file>

<file path=ppt/tags/tag34.xml><?xml version="1.0" encoding="utf-8"?>
<p:tagLst xmlns:p="http://schemas.openxmlformats.org/presentationml/2006/main">
  <p:tag name="AS_UNIQUEID" val="2499"/>
</p:tagLst>
</file>

<file path=ppt/tags/tag35.xml><?xml version="1.0" encoding="utf-8"?>
<p:tagLst xmlns:p="http://schemas.openxmlformats.org/presentationml/2006/main">
  <p:tag name="AS_UNIQUEID" val="2500"/>
</p:tagLst>
</file>

<file path=ppt/tags/tag36.xml><?xml version="1.0" encoding="utf-8"?>
<p:tagLst xmlns:p="http://schemas.openxmlformats.org/presentationml/2006/main">
  <p:tag name="AS_UNIQUEID" val="2501"/>
</p:tagLst>
</file>

<file path=ppt/tags/tag37.xml><?xml version="1.0" encoding="utf-8"?>
<p:tagLst xmlns:p="http://schemas.openxmlformats.org/presentationml/2006/main">
  <p:tag name="AS_UNIQUEID" val="2503"/>
</p:tagLst>
</file>

<file path=ppt/tags/tag38.xml><?xml version="1.0" encoding="utf-8"?>
<p:tagLst xmlns:p="http://schemas.openxmlformats.org/presentationml/2006/main">
  <p:tag name="AS_UNIQUEID" val="2504"/>
</p:tagLst>
</file>

<file path=ppt/tags/tag39.xml><?xml version="1.0" encoding="utf-8"?>
<p:tagLst xmlns:p="http://schemas.openxmlformats.org/presentationml/2006/main">
  <p:tag name="AS_UNIQUEID" val="2505"/>
</p:tagLst>
</file>

<file path=ppt/tags/tag4.xml><?xml version="1.0" encoding="utf-8"?>
<p:tagLst xmlns:p="http://schemas.openxmlformats.org/presentationml/2006/main">
  <p:tag name="AS_UNIQUEID" val="2463"/>
</p:tagLst>
</file>

<file path=ppt/tags/tag40.xml><?xml version="1.0" encoding="utf-8"?>
<p:tagLst xmlns:p="http://schemas.openxmlformats.org/presentationml/2006/main">
  <p:tag name="AS_UNIQUEID" val="2506"/>
</p:tagLst>
</file>

<file path=ppt/tags/tag41.xml><?xml version="1.0" encoding="utf-8"?>
<p:tagLst xmlns:p="http://schemas.openxmlformats.org/presentationml/2006/main">
  <p:tag name="AS_UNIQUEID" val="2507"/>
</p:tagLst>
</file>

<file path=ppt/tags/tag42.xml><?xml version="1.0" encoding="utf-8"?>
<p:tagLst xmlns:p="http://schemas.openxmlformats.org/presentationml/2006/main">
  <p:tag name="AS_UNIQUEID" val="2508"/>
</p:tagLst>
</file>

<file path=ppt/tags/tag43.xml><?xml version="1.0" encoding="utf-8"?>
<p:tagLst xmlns:p="http://schemas.openxmlformats.org/presentationml/2006/main">
  <p:tag name="AS_UNIQUEID" val="2510"/>
</p:tagLst>
</file>

<file path=ppt/tags/tag44.xml><?xml version="1.0" encoding="utf-8"?>
<p:tagLst xmlns:p="http://schemas.openxmlformats.org/presentationml/2006/main">
  <p:tag name="AS_UNIQUEID" val="2511"/>
</p:tagLst>
</file>

<file path=ppt/tags/tag45.xml><?xml version="1.0" encoding="utf-8"?>
<p:tagLst xmlns:p="http://schemas.openxmlformats.org/presentationml/2006/main">
  <p:tag name="AS_UNIQUEID" val="2512"/>
</p:tagLst>
</file>

<file path=ppt/tags/tag46.xml><?xml version="1.0" encoding="utf-8"?>
<p:tagLst xmlns:p="http://schemas.openxmlformats.org/presentationml/2006/main">
  <p:tag name="AS_UNIQUEID" val="2513"/>
</p:tagLst>
</file>

<file path=ppt/tags/tag47.xml><?xml version="1.0" encoding="utf-8"?>
<p:tagLst xmlns:p="http://schemas.openxmlformats.org/presentationml/2006/main">
  <p:tag name="AS_UNIQUEID" val="2514"/>
</p:tagLst>
</file>

<file path=ppt/tags/tag48.xml><?xml version="1.0" encoding="utf-8"?>
<p:tagLst xmlns:p="http://schemas.openxmlformats.org/presentationml/2006/main">
  <p:tag name="AS_UNIQUEID" val="2515"/>
</p:tagLst>
</file>

<file path=ppt/tags/tag49.xml><?xml version="1.0" encoding="utf-8"?>
<p:tagLst xmlns:p="http://schemas.openxmlformats.org/presentationml/2006/main">
  <p:tag name="AS_UNIQUEID" val="2517"/>
</p:tagLst>
</file>

<file path=ppt/tags/tag5.xml><?xml version="1.0" encoding="utf-8"?>
<p:tagLst xmlns:p="http://schemas.openxmlformats.org/presentationml/2006/main">
  <p:tag name="AS_UNIQUEID" val="2464"/>
</p:tagLst>
</file>

<file path=ppt/tags/tag50.xml><?xml version="1.0" encoding="utf-8"?>
<p:tagLst xmlns:p="http://schemas.openxmlformats.org/presentationml/2006/main">
  <p:tag name="AS_UNIQUEID" val="2518"/>
</p:tagLst>
</file>

<file path=ppt/tags/tag51.xml><?xml version="1.0" encoding="utf-8"?>
<p:tagLst xmlns:p="http://schemas.openxmlformats.org/presentationml/2006/main">
  <p:tag name="AS_UNIQUEID" val="2519"/>
</p:tagLst>
</file>

<file path=ppt/tags/tag52.xml><?xml version="1.0" encoding="utf-8"?>
<p:tagLst xmlns:p="http://schemas.openxmlformats.org/presentationml/2006/main">
  <p:tag name="AS_UNIQUEID" val="2520"/>
</p:tagLst>
</file>

<file path=ppt/tags/tag53.xml><?xml version="1.0" encoding="utf-8"?>
<p:tagLst xmlns:p="http://schemas.openxmlformats.org/presentationml/2006/main">
  <p:tag name="AS_UNIQUEID" val="2521"/>
</p:tagLst>
</file>

<file path=ppt/tags/tag54.xml><?xml version="1.0" encoding="utf-8"?>
<p:tagLst xmlns:p="http://schemas.openxmlformats.org/presentationml/2006/main">
  <p:tag name="AS_UNIQUEID" val="2523"/>
</p:tagLst>
</file>

<file path=ppt/tags/tag55.xml><?xml version="1.0" encoding="utf-8"?>
<p:tagLst xmlns:p="http://schemas.openxmlformats.org/presentationml/2006/main">
  <p:tag name="AS_UNIQUEID" val="2524"/>
</p:tagLst>
</file>

<file path=ppt/tags/tag56.xml><?xml version="1.0" encoding="utf-8"?>
<p:tagLst xmlns:p="http://schemas.openxmlformats.org/presentationml/2006/main">
  <p:tag name="AS_UNIQUEID" val="2525"/>
</p:tagLst>
</file>

<file path=ppt/tags/tag57.xml><?xml version="1.0" encoding="utf-8"?>
<p:tagLst xmlns:p="http://schemas.openxmlformats.org/presentationml/2006/main">
  <p:tag name="AS_UNIQUEID" val="2526"/>
</p:tagLst>
</file>

<file path=ppt/tags/tag58.xml><?xml version="1.0" encoding="utf-8"?>
<p:tagLst xmlns:p="http://schemas.openxmlformats.org/presentationml/2006/main">
  <p:tag name="AS_UNIQUEID" val="2527"/>
</p:tagLst>
</file>

<file path=ppt/tags/tag59.xml><?xml version="1.0" encoding="utf-8"?>
<p:tagLst xmlns:p="http://schemas.openxmlformats.org/presentationml/2006/main">
  <p:tag name="AS_UNIQUEID" val="2529"/>
</p:tagLst>
</file>

<file path=ppt/tags/tag6.xml><?xml version="1.0" encoding="utf-8"?>
<p:tagLst xmlns:p="http://schemas.openxmlformats.org/presentationml/2006/main">
  <p:tag name="AS_UNIQUEID" val="2466"/>
</p:tagLst>
</file>

<file path=ppt/tags/tag60.xml><?xml version="1.0" encoding="utf-8"?>
<p:tagLst xmlns:p="http://schemas.openxmlformats.org/presentationml/2006/main">
  <p:tag name="AS_UNIQUEID" val="2530"/>
</p:tagLst>
</file>

<file path=ppt/tags/tag61.xml><?xml version="1.0" encoding="utf-8"?>
<p:tagLst xmlns:p="http://schemas.openxmlformats.org/presentationml/2006/main">
  <p:tag name="AS_UNIQUEID" val="2531"/>
</p:tagLst>
</file>

<file path=ppt/tags/tag62.xml><?xml version="1.0" encoding="utf-8"?>
<p:tagLst xmlns:p="http://schemas.openxmlformats.org/presentationml/2006/main">
  <p:tag name="AS_UNIQUEID" val="2532"/>
</p:tagLst>
</file>

<file path=ppt/tags/tag63.xml><?xml version="1.0" encoding="utf-8"?>
<p:tagLst xmlns:p="http://schemas.openxmlformats.org/presentationml/2006/main">
  <p:tag name="AS_UNIQUEID" val="2533"/>
</p:tagLst>
</file>

<file path=ppt/tags/tag64.xml><?xml version="1.0" encoding="utf-8"?>
<p:tagLst xmlns:p="http://schemas.openxmlformats.org/presentationml/2006/main">
  <p:tag name="AS_UNIQUEID" val="2534"/>
</p:tagLst>
</file>

<file path=ppt/tags/tag65.xml><?xml version="1.0" encoding="utf-8"?>
<p:tagLst xmlns:p="http://schemas.openxmlformats.org/presentationml/2006/main">
  <p:tag name="AS_UNIQUEID" val="308"/>
</p:tagLst>
</file>

<file path=ppt/tags/tag66.xml><?xml version="1.0" encoding="utf-8"?>
<p:tagLst xmlns:p="http://schemas.openxmlformats.org/presentationml/2006/main">
  <p:tag name="AS_UNIQUEID" val="309"/>
</p:tagLst>
</file>

<file path=ppt/tags/tag67.xml><?xml version="1.0" encoding="utf-8"?>
<p:tagLst xmlns:p="http://schemas.openxmlformats.org/presentationml/2006/main">
  <p:tag name="AS_UNIQUEID" val="308"/>
</p:tagLst>
</file>

<file path=ppt/tags/tag68.xml><?xml version="1.0" encoding="utf-8"?>
<p:tagLst xmlns:p="http://schemas.openxmlformats.org/presentationml/2006/main">
  <p:tag name="AS_UNIQUEID" val="309"/>
</p:tagLst>
</file>

<file path=ppt/tags/tag69.xml><?xml version="1.0" encoding="utf-8"?>
<p:tagLst xmlns:p="http://schemas.openxmlformats.org/presentationml/2006/main">
  <p:tag name="KSO_WM_TEMPLATE_JOB_ID" val="2"/>
  <p:tag name="KSO_WM_TEMPLATE_OUTLINE_ID" val="15"/>
  <p:tag name="KSO_WM_TEMPLATE_SCENE_ID" val="1"/>
  <p:tag name="KSO_WM_TEMPLATE_TOPIC_DEFAULT" val="1"/>
  <p:tag name="KSO_WM_TEMPLATE_TOPIC_ID" val="2869567"/>
</p:tagLst>
</file>

<file path=ppt/tags/tag7.xml><?xml version="1.0" encoding="utf-8"?>
<p:tagLst xmlns:p="http://schemas.openxmlformats.org/presentationml/2006/main">
  <p:tag name="AS_UNIQUEID" val="2467"/>
</p:tagLst>
</file>

<file path=ppt/tags/tag70.xml><?xml version="1.0" encoding="utf-8"?>
<p:tagLst xmlns:p="http://schemas.openxmlformats.org/presentationml/2006/main">
  <p:tag name="AS_UNIQUEID" val="304"/>
</p:tagLst>
</file>

<file path=ppt/tags/tag71.xml><?xml version="1.0" encoding="utf-8"?>
<p:tagLst xmlns:p="http://schemas.openxmlformats.org/presentationml/2006/main">
  <p:tag name="AS_UNIQUEID" val="305"/>
</p:tagLst>
</file>

<file path=ppt/tags/tag72.xml><?xml version="1.0" encoding="utf-8"?>
<p:tagLst xmlns:p="http://schemas.openxmlformats.org/presentationml/2006/main">
  <p:tag name="AS_UNIQUEID" val="306"/>
</p:tagLst>
</file>

<file path=ppt/tags/tag8.xml><?xml version="1.0" encoding="utf-8"?>
<p:tagLst xmlns:p="http://schemas.openxmlformats.org/presentationml/2006/main">
  <p:tag name="AS_UNIQUEID" val="2468"/>
</p:tagLst>
</file>

<file path=ppt/tags/tag9.xml><?xml version="1.0" encoding="utf-8"?>
<p:tagLst xmlns:p="http://schemas.openxmlformats.org/presentationml/2006/main">
  <p:tag name="AS_UNIQUEID" val="2469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2720</Words>
  <Application>WPS 演示</Application>
  <PresentationFormat>宽屏</PresentationFormat>
  <Paragraphs>290</Paragraphs>
  <Slides>23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23</vt:i4>
      </vt:variant>
    </vt:vector>
  </HeadingPairs>
  <TitlesOfParts>
    <vt:vector size="44" baseType="lpstr">
      <vt:lpstr>Arial</vt:lpstr>
      <vt:lpstr>宋体</vt:lpstr>
      <vt:lpstr>Wingdings</vt:lpstr>
      <vt:lpstr>黑体</vt:lpstr>
      <vt:lpstr>Calibri</vt:lpstr>
      <vt:lpstr>微软雅黑</vt:lpstr>
      <vt:lpstr>Open Sans Light</vt:lpstr>
      <vt:lpstr>Times New Roman</vt:lpstr>
      <vt:lpstr>Calibri Light</vt:lpstr>
      <vt:lpstr>Arial Unicode MS</vt:lpstr>
      <vt:lpstr>方正小标宋简体</vt:lpstr>
      <vt:lpstr>Wingdings</vt:lpstr>
      <vt:lpstr>Gulim</vt:lpstr>
      <vt:lpstr>HelveticaNeue</vt:lpstr>
      <vt:lpstr>华文新魏</vt:lpstr>
      <vt:lpstr>Segoe Print</vt:lpstr>
      <vt:lpstr>等线</vt:lpstr>
      <vt:lpstr>Malgun Gothic</vt:lpstr>
      <vt:lpstr>Office 主题</vt:lpstr>
      <vt:lpstr>1_默认设计模板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rbm.xkw.com</dc:creator>
  <cp:lastModifiedBy>Administrator</cp:lastModifiedBy>
  <cp:revision>414</cp:revision>
  <cp:lastPrinted>2021-01-20T15:09:00Z</cp:lastPrinted>
  <dcterms:created xsi:type="dcterms:W3CDTF">2021-01-20T15:09:00Z</dcterms:created>
  <dcterms:modified xsi:type="dcterms:W3CDTF">2023-12-20T06:35:00Z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KSOProductBuildVer">
    <vt:lpwstr>2052-11.8.2.7978</vt:lpwstr>
  </property>
  <property fmtid="{D5CDD505-2E9C-101B-9397-08002B2CF9AE}" pid="7" name="ICV">
    <vt:lpwstr>413E54948F1746398B9FEA323840CAAB</vt:lpwstr>
  </property>
</Properties>
</file>