
<file path=[Content_Types].xml><?xml version="1.0" encoding="utf-8"?>
<Types xmlns="http://schemas.openxmlformats.org/package/2006/content-types">
  <Default Extension="jpeg" ContentType="image/jpeg"/>
  <Default Extension="gif" ContentType="image/gi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60" r:id="rId3"/>
    <p:sldMasterId id="2147483672" r:id="rId4"/>
    <p:sldMasterId id="2147483684" r:id="rId5"/>
    <p:sldMasterId id="2147483696" r:id="rId6"/>
    <p:sldMasterId id="2147483708" r:id="rId7"/>
    <p:sldMasterId id="2147483716" r:id="rId8"/>
    <p:sldMasterId id="2147483730" r:id="rId9"/>
    <p:sldMasterId id="2147483734" r:id="rId10"/>
    <p:sldMasterId id="2147483746" r:id="rId11"/>
    <p:sldMasterId id="2147483752" r:id="rId12"/>
  </p:sldMasterIdLst>
  <p:notesMasterIdLst>
    <p:notesMasterId r:id="rId20"/>
  </p:notesMasterIdLst>
  <p:sldIdLst>
    <p:sldId id="3073" r:id="rId13"/>
    <p:sldId id="2825" r:id="rId14"/>
    <p:sldId id="2826" r:id="rId15"/>
    <p:sldId id="2882" r:id="rId16"/>
    <p:sldId id="2823" r:id="rId17"/>
    <p:sldId id="2830" r:id="rId18"/>
    <p:sldId id="2989" r:id="rId19"/>
    <p:sldId id="2993" r:id="rId21"/>
    <p:sldId id="2880" r:id="rId22"/>
    <p:sldId id="3050" r:id="rId23"/>
    <p:sldId id="2996" r:id="rId24"/>
    <p:sldId id="2995" r:id="rId25"/>
    <p:sldId id="3063" r:id="rId26"/>
    <p:sldId id="2831" r:id="rId27"/>
    <p:sldId id="2443" r:id="rId28"/>
    <p:sldId id="2444" r:id="rId29"/>
    <p:sldId id="2878" r:id="rId30"/>
    <p:sldId id="3053" r:id="rId31"/>
    <p:sldId id="3052" r:id="rId32"/>
    <p:sldId id="2879" r:id="rId33"/>
    <p:sldId id="2881" r:id="rId34"/>
    <p:sldId id="3055" r:id="rId35"/>
  </p:sldIdLst>
  <p:sldSz cx="9144000" cy="5143500" type="screen16x9"/>
  <p:notesSz cx="6858000" cy="9144000"/>
  <p:embeddedFontLst>
    <p:embeddedFont>
      <p:font typeface="微软雅黑" panose="020B0503020204020204" pitchFamily="34" charset="-122"/>
      <p:regular r:id="rId40"/>
    </p:embeddedFont>
    <p:embeddedFont>
      <p:font typeface="黑体" panose="02010609060101010101" charset="-122"/>
      <p:regular r:id="rId41"/>
    </p:embeddedFont>
    <p:embeddedFont>
      <p:font typeface="Calibri" panose="020F0502020204030204" charset="0"/>
      <p:regular r:id="rId42"/>
      <p:bold r:id="rId43"/>
      <p:italic r:id="rId44"/>
      <p:boldItalic r:id="rId45"/>
    </p:embeddedFont>
    <p:embeddedFont>
      <p:font typeface="Impact" panose="020B0806030902050204" charset="0"/>
      <p:regular r:id="rId46"/>
    </p:embeddedFont>
    <p:embeddedFont>
      <p:font typeface="等线" panose="02010600030101010101" charset="-122"/>
      <p:regular r:id="rId47"/>
    </p:embeddedFont>
    <p:embeddedFont>
      <p:font typeface="Calibri Light" panose="020F0302020204030204" charset="0"/>
      <p:regular r:id="rId48"/>
      <p:italic r:id="rId49"/>
    </p:embeddedFont>
    <p:embeddedFont>
      <p:font typeface="等线 Light" panose="02010600030101010101" charset="-122"/>
      <p:regular r:id="rId5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2" name="作者" initials="A" lastIdx="0" clrIdx="1"/>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9500"/>
    <a:srgbClr val="F9F88C"/>
    <a:srgbClr val="E8BEBD"/>
    <a:srgbClr val="D68E8C"/>
    <a:srgbClr val="004E21"/>
    <a:srgbClr val="006C30"/>
    <a:srgbClr val="BC0000"/>
    <a:srgbClr val="DC0000"/>
    <a:srgbClr val="0000FF"/>
    <a:srgbClr val="FF0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2" autoAdjust="0"/>
  </p:normalViewPr>
  <p:slideViewPr>
    <p:cSldViewPr showGuides="1">
      <p:cViewPr varScale="1">
        <p:scale>
          <a:sx n="141" d="100"/>
          <a:sy n="141" d="100"/>
        </p:scale>
        <p:origin x="744" y="144"/>
      </p:cViewPr>
      <p:guideLst>
        <p:guide orient="horz" pos="1746"/>
        <p:guide pos="2832"/>
      </p:guideLst>
    </p:cSldViewPr>
  </p:slideViewPr>
  <p:notesTextViewPr>
    <p:cViewPr>
      <p:scale>
        <a:sx n="100" d="100"/>
        <a:sy n="100" d="100"/>
      </p:scale>
      <p:origin x="0" y="0"/>
    </p:cViewPr>
  </p:notesTextViewPr>
  <p:sorterViewPr>
    <p:cViewPr>
      <p:scale>
        <a:sx n="103" d="100"/>
        <a:sy n="103" d="100"/>
      </p:scale>
      <p:origin x="0" y="56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0" Type="http://schemas.openxmlformats.org/officeDocument/2006/relationships/font" Target="fonts/font11.fntdata"/><Relationship Id="rId5" Type="http://schemas.openxmlformats.org/officeDocument/2006/relationships/slideMaster" Target="slideMasters/slideMaster4.xml"/><Relationship Id="rId49" Type="http://schemas.openxmlformats.org/officeDocument/2006/relationships/font" Target="fonts/font10.fntdata"/><Relationship Id="rId48" Type="http://schemas.openxmlformats.org/officeDocument/2006/relationships/font" Target="fonts/font9.fntdata"/><Relationship Id="rId47" Type="http://schemas.openxmlformats.org/officeDocument/2006/relationships/font" Target="fonts/font8.fntdata"/><Relationship Id="rId46" Type="http://schemas.openxmlformats.org/officeDocument/2006/relationships/font" Target="fonts/font7.fntdata"/><Relationship Id="rId45" Type="http://schemas.openxmlformats.org/officeDocument/2006/relationships/font" Target="fonts/font6.fntdata"/><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slideMaster" Target="slideMasters/slideMaster3.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22.xml"/><Relationship Id="rId34" Type="http://schemas.openxmlformats.org/officeDocument/2006/relationships/slide" Target="slides/slide21.xml"/><Relationship Id="rId33" Type="http://schemas.openxmlformats.org/officeDocument/2006/relationships/slide" Target="slides/slide20.xml"/><Relationship Id="rId32" Type="http://schemas.openxmlformats.org/officeDocument/2006/relationships/slide" Target="slides/slide19.xml"/><Relationship Id="rId31" Type="http://schemas.openxmlformats.org/officeDocument/2006/relationships/slide" Target="slides/slide18.xml"/><Relationship Id="rId30" Type="http://schemas.openxmlformats.org/officeDocument/2006/relationships/slide" Target="slides/slide17.xml"/><Relationship Id="rId3" Type="http://schemas.openxmlformats.org/officeDocument/2006/relationships/slideMaster" Target="slideMasters/slideMaster2.xml"/><Relationship Id="rId29" Type="http://schemas.openxmlformats.org/officeDocument/2006/relationships/slide" Target="slides/slide16.xml"/><Relationship Id="rId28" Type="http://schemas.openxmlformats.org/officeDocument/2006/relationships/slide" Target="slides/slide15.xml"/><Relationship Id="rId27" Type="http://schemas.openxmlformats.org/officeDocument/2006/relationships/slide" Target="slides/slide14.xml"/><Relationship Id="rId26" Type="http://schemas.openxmlformats.org/officeDocument/2006/relationships/slide" Target="slides/slide13.xml"/><Relationship Id="rId25" Type="http://schemas.openxmlformats.org/officeDocument/2006/relationships/slide" Target="slides/slide12.xml"/><Relationship Id="rId24" Type="http://schemas.openxmlformats.org/officeDocument/2006/relationships/slide" Target="slides/slide11.xml"/><Relationship Id="rId23" Type="http://schemas.openxmlformats.org/officeDocument/2006/relationships/slide" Target="slides/slide10.xml"/><Relationship Id="rId22" Type="http://schemas.openxmlformats.org/officeDocument/2006/relationships/slide" Target="slides/slide9.xml"/><Relationship Id="rId21" Type="http://schemas.openxmlformats.org/officeDocument/2006/relationships/slide" Target="slides/slide8.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slide" Target="slides/slide1.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8A3A17-8CC6-4D75-9D51-511F827F7B9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EA435C-370F-464F-ADAF-38D5D719F07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6146" name="标题 6145"/>
          <p:cNvSpPr/>
          <p:nvPr>
            <p:ph type="ctrTitle"/>
          </p:nvPr>
        </p:nvSpPr>
        <p:spPr>
          <a:xfrm>
            <a:off x="684213" y="2301479"/>
            <a:ext cx="7772400" cy="939403"/>
          </a:xfrm>
          <a:prstGeom prst="rect">
            <a:avLst/>
          </a:prstGeom>
          <a:noFill/>
          <a:ln w="9525">
            <a:noFill/>
          </a:ln>
        </p:spPr>
        <p:txBody>
          <a:bodyPr anchor="ctr"/>
          <a:lstStyle>
            <a:lvl1pPr lvl="0" algn="ctr">
              <a:buClrTx/>
              <a:buSzTx/>
              <a:buFontTx/>
              <a:defRPr sz="3000"/>
            </a:lvl1pPr>
          </a:lstStyle>
          <a:p>
            <a:pPr lvl="0"/>
            <a:r>
              <a:rPr lang="zh-CN" altLang="en-US"/>
              <a:t>单击此处编辑母版标题样式</a:t>
            </a:r>
            <a:endParaRPr lang="zh-CN" altLang="en-US"/>
          </a:p>
        </p:txBody>
      </p:sp>
      <p:sp>
        <p:nvSpPr>
          <p:cNvPr id="6147" name="副标题 6146"/>
          <p:cNvSpPr/>
          <p:nvPr>
            <p:ph type="subTitle" idx="1"/>
          </p:nvPr>
        </p:nvSpPr>
        <p:spPr>
          <a:xfrm>
            <a:off x="1403351" y="3327797"/>
            <a:ext cx="6400800" cy="917972"/>
          </a:xfrm>
          <a:prstGeom prst="rect">
            <a:avLst/>
          </a:prstGeom>
          <a:noFill/>
          <a:ln w="9525">
            <a:noFill/>
          </a:ln>
        </p:spPr>
        <p:txBody>
          <a:bodyPr anchor="t"/>
          <a:lstStyle>
            <a:lvl1pPr marL="0" lvl="0" indent="0" algn="ctr">
              <a:buClrTx/>
              <a:buSzTx/>
              <a:buFont typeface="Arial" panose="020B0604020202020204" pitchFamily="34" charset="0"/>
              <a:buNone/>
              <a:defRPr sz="2250"/>
            </a:lvl1pPr>
            <a:lvl2pPr marL="342900" lvl="1" indent="0" algn="ctr">
              <a:buClrTx/>
              <a:buSzTx/>
              <a:buFont typeface="Arial" panose="020B0604020202020204" pitchFamily="34" charset="0"/>
              <a:buNone/>
              <a:defRPr sz="1500"/>
            </a:lvl2pPr>
            <a:lvl3pPr marL="685800" lvl="2" indent="0" algn="ctr">
              <a:buClrTx/>
              <a:buSzTx/>
              <a:buFont typeface="Arial" panose="020B0604020202020204" pitchFamily="34" charset="0"/>
              <a:buNone/>
              <a:defRPr sz="1500"/>
            </a:lvl3pPr>
            <a:lvl4pPr marL="1028065" lvl="3" indent="0" algn="ctr">
              <a:buClrTx/>
              <a:buSzTx/>
              <a:buFont typeface="Arial" panose="020B0604020202020204" pitchFamily="34" charset="0"/>
              <a:buNone/>
              <a:defRPr sz="1500"/>
            </a:lvl4pPr>
            <a:lvl5pPr marL="1370965" lvl="4" indent="0" algn="ctr">
              <a:buClrTx/>
              <a:buSzTx/>
              <a:buFont typeface="Arial" panose="020B0604020202020204" pitchFamily="34" charset="0"/>
              <a:buNone/>
              <a:defRPr sz="1500"/>
            </a:lvl5pPr>
          </a:lstStyle>
          <a:p>
            <a:pPr lvl="0"/>
            <a:r>
              <a:rPr lang="zh-CN" altLang="en-US"/>
              <a:t>单击此处编辑母版副标题样式</a:t>
            </a:r>
            <a:endParaRPr lang="zh-CN" altLang="en-US"/>
          </a:p>
        </p:txBody>
      </p:sp>
    </p:spTree>
  </p:cSld>
  <p:clrMapOvr>
    <a:masterClrMapping/>
  </p:clrMapOvr>
  <p:transition>
    <p:dissolve/>
  </p:transition>
  <p:hf sldNum="0" hdr="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337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065" indent="0">
              <a:buNone/>
              <a:defRPr sz="900">
                <a:solidFill>
                  <a:schemeClr val="tx1">
                    <a:tint val="75000"/>
                  </a:schemeClr>
                </a:solidFill>
              </a:defRPr>
            </a:lvl5pPr>
            <a:lvl6pPr marL="1285240" indent="0">
              <a:buNone/>
              <a:defRPr sz="900">
                <a:solidFill>
                  <a:schemeClr val="tx1">
                    <a:tint val="75000"/>
                  </a:schemeClr>
                </a:solidFill>
              </a:defRPr>
            </a:lvl6pPr>
            <a:lvl7pPr marL="1542415" indent="0">
              <a:buNone/>
              <a:defRPr sz="900">
                <a:solidFill>
                  <a:schemeClr val="tx1">
                    <a:tint val="75000"/>
                  </a:schemeClr>
                </a:solidFill>
              </a:defRPr>
            </a:lvl7pPr>
            <a:lvl8pPr marL="1799590" indent="0">
              <a:buNone/>
              <a:defRPr sz="900">
                <a:solidFill>
                  <a:schemeClr val="tx1">
                    <a:tint val="75000"/>
                  </a:schemeClr>
                </a:solidFill>
              </a:defRPr>
            </a:lvl8pPr>
            <a:lvl9pPr marL="2056765" indent="0">
              <a:buNone/>
              <a:defRPr sz="9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2504" cy="339447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200150"/>
            <a:ext cx="4032504" cy="339447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333829"/>
            <a:ext cx="3655181" cy="617934"/>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065" indent="0">
              <a:buNone/>
              <a:defRPr sz="1015"/>
            </a:lvl5pPr>
            <a:lvl6pPr marL="1285240" indent="0">
              <a:buNone/>
              <a:defRPr sz="1015"/>
            </a:lvl6pPr>
            <a:lvl7pPr marL="1542415" indent="0">
              <a:buNone/>
              <a:defRPr sz="1015"/>
            </a:lvl7pPr>
            <a:lvl8pPr marL="1799590" indent="0">
              <a:buNone/>
              <a:defRPr sz="1015"/>
            </a:lvl8pPr>
            <a:lvl9pPr marL="2056765" indent="0">
              <a:buNone/>
              <a:defRPr sz="101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1999034"/>
            <a:ext cx="3655181" cy="26432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065" indent="0">
              <a:buNone/>
              <a:defRPr sz="1015"/>
            </a:lvl5pPr>
            <a:lvl6pPr marL="1285240" indent="0">
              <a:buNone/>
              <a:defRPr sz="1015"/>
            </a:lvl6pPr>
            <a:lvl7pPr marL="1542415" indent="0">
              <a:buNone/>
              <a:defRPr sz="1015"/>
            </a:lvl7pPr>
            <a:lvl8pPr marL="1799590" indent="0">
              <a:buNone/>
              <a:defRPr sz="1015"/>
            </a:lvl8pPr>
            <a:lvl9pPr marL="2056765" indent="0">
              <a:buNone/>
              <a:defRPr sz="101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1999034"/>
            <a:ext cx="3673182" cy="26432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18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065" indent="0">
              <a:buNone/>
              <a:defRPr sz="565"/>
            </a:lvl5pPr>
            <a:lvl6pPr marL="1285240" indent="0">
              <a:buNone/>
              <a:defRPr sz="565"/>
            </a:lvl6pPr>
            <a:lvl7pPr marL="1542415" indent="0">
              <a:buNone/>
              <a:defRPr sz="565"/>
            </a:lvl7pPr>
            <a:lvl8pPr marL="1799590" indent="0">
              <a:buNone/>
              <a:defRPr sz="565"/>
            </a:lvl8pPr>
            <a:lvl9pPr marL="2056765" indent="0">
              <a:buNone/>
              <a:defRPr sz="56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18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342901"/>
            <a:ext cx="4629150" cy="4052888"/>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065" indent="0">
              <a:buNone/>
              <a:defRPr sz="1125"/>
            </a:lvl5pPr>
            <a:lvl6pPr marL="1285240" indent="0">
              <a:buNone/>
              <a:defRPr sz="1125"/>
            </a:lvl6pPr>
            <a:lvl7pPr marL="1542415" indent="0">
              <a:buNone/>
              <a:defRPr sz="1125"/>
            </a:lvl7pPr>
            <a:lvl8pPr marL="1799590" indent="0">
              <a:buNone/>
              <a:defRPr sz="1125"/>
            </a:lvl8pPr>
            <a:lvl9pPr marL="2056765" indent="0">
              <a:buNone/>
              <a:defRPr sz="1125"/>
            </a:lvl9pPr>
          </a:lstStyle>
          <a:p>
            <a:endParaRPr lang="zh-CN" altLang="en-US"/>
          </a:p>
        </p:txBody>
      </p:sp>
      <p:sp>
        <p:nvSpPr>
          <p:cNvPr id="4" name="文本占位符 3"/>
          <p:cNvSpPr>
            <a:spLocks noGrp="1"/>
          </p:cNvSpPr>
          <p:nvPr>
            <p:ph type="body" sz="half" idx="2"/>
          </p:nvPr>
        </p:nvSpPr>
        <p:spPr>
          <a:xfrm>
            <a:off x="629841" y="1543050"/>
            <a:ext cx="3124012" cy="2858691"/>
          </a:xfrm>
        </p:spPr>
        <p:txBody>
          <a:bodyPr/>
          <a:lstStyle>
            <a:lvl1pPr marL="0" indent="0">
              <a:buNone/>
              <a:defRPr sz="1125"/>
            </a:lvl1pPr>
            <a:lvl2pPr marL="257175" indent="0">
              <a:buNone/>
              <a:defRPr sz="1015"/>
            </a:lvl2pPr>
            <a:lvl3pPr marL="514350" indent="0">
              <a:buNone/>
              <a:defRPr sz="900"/>
            </a:lvl3pPr>
            <a:lvl4pPr marL="771525" indent="0">
              <a:buNone/>
              <a:defRPr sz="790"/>
            </a:lvl4pPr>
            <a:lvl5pPr marL="1028065" indent="0">
              <a:buNone/>
              <a:defRPr sz="790"/>
            </a:lvl5pPr>
            <a:lvl6pPr marL="1285240" indent="0">
              <a:buNone/>
              <a:defRPr sz="790"/>
            </a:lvl6pPr>
            <a:lvl7pPr marL="1542415" indent="0">
              <a:buNone/>
              <a:defRPr sz="790"/>
            </a:lvl7pPr>
            <a:lvl8pPr marL="1799590" indent="0">
              <a:buNone/>
              <a:defRPr sz="790"/>
            </a:lvl8pPr>
            <a:lvl9pPr marL="2056765" indent="0">
              <a:buNone/>
              <a:defRPr sz="790"/>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5293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p:cNvSpPr/>
          <p:nvPr userDrawn="1"/>
        </p:nvSpPr>
        <p:spPr>
          <a:xfrm>
            <a:off x="0" y="4191154"/>
            <a:ext cx="9144238" cy="95258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a:xfrm>
            <a:off x="0" y="3651194"/>
            <a:ext cx="9144238" cy="149254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2" name="矩形 1"/>
          <p:cNvSpPr/>
          <p:nvPr userDrawn="1"/>
        </p:nvSpPr>
        <p:spPr>
          <a:xfrm>
            <a:off x="0" y="3111830"/>
            <a:ext cx="9144238" cy="203190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2571274"/>
            <a:ext cx="9144238" cy="257246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2" name="矩形 1"/>
          <p:cNvSpPr/>
          <p:nvPr userDrawn="1"/>
        </p:nvSpPr>
        <p:spPr>
          <a:xfrm>
            <a:off x="0" y="2031314"/>
            <a:ext cx="9144238" cy="311242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2" name="矩形 1"/>
          <p:cNvSpPr/>
          <p:nvPr userDrawn="1"/>
        </p:nvSpPr>
        <p:spPr>
          <a:xfrm>
            <a:off x="0" y="0"/>
            <a:ext cx="9144238" cy="514373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3"/>
            <a:ext cx="2133600" cy="274637"/>
          </a:xfrm>
          <a:prstGeom prst="rect">
            <a:avLst/>
          </a:prstGeom>
        </p:spPr>
        <p:txBody>
          <a:bodyPr/>
          <a:lstStyle/>
          <a:p>
            <a:fld id="{E9D3D77D-49A0-4D11-AD82-4565438F9E92}" type="datetime1">
              <a:rPr lang="zh-CN" altLang="en-US" smtClean="0"/>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grpSp>
        <p:nvGrpSpPr>
          <p:cNvPr id="11" name="组合 10"/>
          <p:cNvGrpSpPr/>
          <p:nvPr userDrawn="1"/>
        </p:nvGrpSpPr>
        <p:grpSpPr>
          <a:xfrm>
            <a:off x="8539966" y="214157"/>
            <a:ext cx="359569" cy="522682"/>
            <a:chOff x="8512534" y="214157"/>
            <a:chExt cx="359569" cy="522682"/>
          </a:xfrm>
        </p:grpSpPr>
        <p:sp>
          <p:nvSpPr>
            <p:cNvPr id="12" name="Oval 40"/>
            <p:cNvSpPr>
              <a:spLocks noChangeArrowheads="1"/>
            </p:cNvSpPr>
            <p:nvPr userDrawn="1"/>
          </p:nvSpPr>
          <p:spPr bwMode="auto">
            <a:xfrm>
              <a:off x="8543491" y="686833"/>
              <a:ext cx="297656" cy="50006"/>
            </a:xfrm>
            <a:prstGeom prst="ellipse">
              <a:avLst/>
            </a:prstGeom>
            <a:solidFill>
              <a:schemeClr val="tx1">
                <a:lumMod val="65000"/>
                <a:lumOff val="35000"/>
              </a:schemeClr>
            </a:solidFill>
            <a:ln>
              <a:noFill/>
            </a:ln>
          </p:spPr>
          <p:txBody>
            <a:bodyPr vert="horz" wrap="square" lIns="68579" tIns="34289" rIns="68579" bIns="34289" numCol="1" anchor="t" anchorCtr="0" compatLnSpc="1"/>
            <a:lstStyle/>
            <a:p>
              <a:pPr defTabSz="685800"/>
              <a:endParaRPr lang="zh-CN" altLang="en-US" sz="1400">
                <a:solidFill>
                  <a:prstClr val="black"/>
                </a:solidFill>
              </a:endParaRPr>
            </a:p>
          </p:txBody>
        </p:sp>
        <p:sp>
          <p:nvSpPr>
            <p:cNvPr id="13" name="Freeform 41"/>
            <p:cNvSpPr/>
            <p:nvPr userDrawn="1"/>
          </p:nvSpPr>
          <p:spPr bwMode="auto">
            <a:xfrm>
              <a:off x="8512534" y="214157"/>
              <a:ext cx="359569" cy="497681"/>
            </a:xfrm>
            <a:custGeom>
              <a:avLst/>
              <a:gdLst>
                <a:gd name="T0" fmla="*/ 128 w 128"/>
                <a:gd name="T1" fmla="*/ 68 h 177"/>
                <a:gd name="T2" fmla="*/ 128 w 128"/>
                <a:gd name="T3" fmla="*/ 64 h 177"/>
                <a:gd name="T4" fmla="*/ 64 w 128"/>
                <a:gd name="T5" fmla="*/ 0 h 177"/>
                <a:gd name="T6" fmla="*/ 0 w 128"/>
                <a:gd name="T7" fmla="*/ 64 h 177"/>
                <a:gd name="T8" fmla="*/ 0 w 128"/>
                <a:gd name="T9" fmla="*/ 70 h 177"/>
                <a:gd name="T10" fmla="*/ 0 w 128"/>
                <a:gd name="T11" fmla="*/ 71 h 177"/>
                <a:gd name="T12" fmla="*/ 64 w 128"/>
                <a:gd name="T13" fmla="*/ 177 h 177"/>
                <a:gd name="T14" fmla="*/ 125 w 128"/>
                <a:gd name="T15" fmla="*/ 83 h 177"/>
                <a:gd name="T16" fmla="*/ 128 w 128"/>
                <a:gd name="T17" fmla="*/ 6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77">
                  <a:moveTo>
                    <a:pt x="128" y="68"/>
                  </a:moveTo>
                  <a:cubicBezTo>
                    <a:pt x="128" y="65"/>
                    <a:pt x="128" y="64"/>
                    <a:pt x="128" y="64"/>
                  </a:cubicBezTo>
                  <a:cubicBezTo>
                    <a:pt x="128" y="28"/>
                    <a:pt x="99" y="0"/>
                    <a:pt x="64" y="0"/>
                  </a:cubicBezTo>
                  <a:cubicBezTo>
                    <a:pt x="29" y="0"/>
                    <a:pt x="0" y="28"/>
                    <a:pt x="0" y="64"/>
                  </a:cubicBezTo>
                  <a:cubicBezTo>
                    <a:pt x="0" y="66"/>
                    <a:pt x="0" y="68"/>
                    <a:pt x="0" y="70"/>
                  </a:cubicBezTo>
                  <a:cubicBezTo>
                    <a:pt x="0" y="70"/>
                    <a:pt x="0" y="70"/>
                    <a:pt x="0" y="71"/>
                  </a:cubicBezTo>
                  <a:cubicBezTo>
                    <a:pt x="5" y="122"/>
                    <a:pt x="64" y="177"/>
                    <a:pt x="64" y="177"/>
                  </a:cubicBezTo>
                  <a:cubicBezTo>
                    <a:pt x="105" y="138"/>
                    <a:pt x="120" y="103"/>
                    <a:pt x="125" y="83"/>
                  </a:cubicBezTo>
                  <a:cubicBezTo>
                    <a:pt x="127" y="78"/>
                    <a:pt x="127" y="73"/>
                    <a:pt x="128" y="68"/>
                  </a:cubicBezTo>
                  <a:close/>
                </a:path>
              </a:pathLst>
            </a:custGeom>
            <a:solidFill>
              <a:srgbClr val="FC611F"/>
            </a:solidFill>
            <a:ln>
              <a:noFill/>
            </a:ln>
          </p:spPr>
          <p:txBody>
            <a:bodyPr vert="horz" wrap="square" lIns="68579" tIns="34289" rIns="68579" bIns="34289" numCol="1" anchor="t" anchorCtr="0" compatLnSpc="1"/>
            <a:lstStyle/>
            <a:p>
              <a:pPr defTabSz="685800"/>
              <a:endParaRPr lang="zh-CN" altLang="en-US" sz="1400">
                <a:solidFill>
                  <a:prstClr val="black"/>
                </a:solidFill>
              </a:endParaRPr>
            </a:p>
          </p:txBody>
        </p:sp>
        <p:sp>
          <p:nvSpPr>
            <p:cNvPr id="14" name="Oval 42"/>
            <p:cNvSpPr>
              <a:spLocks noChangeArrowheads="1"/>
            </p:cNvSpPr>
            <p:nvPr userDrawn="1"/>
          </p:nvSpPr>
          <p:spPr bwMode="auto">
            <a:xfrm>
              <a:off x="8557317" y="265733"/>
              <a:ext cx="270000" cy="270000"/>
            </a:xfrm>
            <a:prstGeom prst="ellipse">
              <a:avLst/>
            </a:prstGeom>
            <a:solidFill>
              <a:schemeClr val="bg1">
                <a:alpha val="32157"/>
              </a:schemeClr>
            </a:solidFill>
            <a:ln w="57150">
              <a:noFill/>
            </a:ln>
          </p:spPr>
          <p:txBody>
            <a:bodyPr vert="horz" wrap="square" lIns="68579" tIns="34289" rIns="68579" bIns="34289" numCol="1" anchor="t" anchorCtr="0" compatLnSpc="1"/>
            <a:lstStyle/>
            <a:p>
              <a:pPr defTabSz="685800"/>
              <a:endParaRPr lang="zh-CN" altLang="en-US" sz="1400">
                <a:solidFill>
                  <a:prstClr val="black"/>
                </a:solidFill>
              </a:endParaRPr>
            </a:p>
          </p:txBody>
        </p:sp>
      </p:grpSp>
      <p:sp>
        <p:nvSpPr>
          <p:cNvPr id="6" name="灯片编号占位符 5"/>
          <p:cNvSpPr>
            <a:spLocks noGrp="1"/>
          </p:cNvSpPr>
          <p:nvPr>
            <p:ph type="sldNum" sz="quarter" idx="12"/>
          </p:nvPr>
        </p:nvSpPr>
        <p:spPr>
          <a:xfrm>
            <a:off x="7649248" y="261670"/>
            <a:ext cx="2133600" cy="274637"/>
          </a:xfrm>
          <a:prstGeom prst="rect">
            <a:avLst/>
          </a:prstGeom>
        </p:spPr>
        <p:txBody>
          <a:bodyPr/>
          <a:lstStyle>
            <a:lvl1pPr algn="ctr">
              <a:defRPr sz="1600">
                <a:solidFill>
                  <a:schemeClr val="bg1"/>
                </a:solidFill>
              </a:defRPr>
            </a:lvl1pPr>
          </a:lstStyle>
          <a:p>
            <a:fld id="{9C689EE7-C798-4E5C-9338-2BD7BFF69A97}" type="slidenum">
              <a:rPr lang="zh-CN" altLang="en-US" smtClean="0"/>
            </a:fld>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3"/>
            <a:ext cx="2133600" cy="274637"/>
          </a:xfrm>
          <a:prstGeom prst="rect">
            <a:avLst/>
          </a:prstGeom>
        </p:spPr>
        <p:txBody>
          <a:bodyPr/>
          <a:lstStyle/>
          <a:p>
            <a:fld id="{7A3E1FB8-671C-42D5-8780-4A37A3F9ABBB}" type="datetime1">
              <a:rPr lang="zh-CN" altLang="en-US" smtClean="0"/>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grpSp>
        <p:nvGrpSpPr>
          <p:cNvPr id="16" name="组合 15"/>
          <p:cNvGrpSpPr/>
          <p:nvPr userDrawn="1"/>
        </p:nvGrpSpPr>
        <p:grpSpPr>
          <a:xfrm>
            <a:off x="8539966" y="214157"/>
            <a:ext cx="359569" cy="522682"/>
            <a:chOff x="8512534" y="214157"/>
            <a:chExt cx="359569" cy="522682"/>
          </a:xfrm>
        </p:grpSpPr>
        <p:sp>
          <p:nvSpPr>
            <p:cNvPr id="17" name="Oval 40"/>
            <p:cNvSpPr>
              <a:spLocks noChangeArrowheads="1"/>
            </p:cNvSpPr>
            <p:nvPr userDrawn="1"/>
          </p:nvSpPr>
          <p:spPr bwMode="auto">
            <a:xfrm>
              <a:off x="8543491" y="686833"/>
              <a:ext cx="297656" cy="50006"/>
            </a:xfrm>
            <a:prstGeom prst="ellipse">
              <a:avLst/>
            </a:prstGeom>
            <a:solidFill>
              <a:schemeClr val="tx1">
                <a:lumMod val="65000"/>
                <a:lumOff val="35000"/>
              </a:schemeClr>
            </a:solidFill>
            <a:ln>
              <a:noFill/>
            </a:ln>
          </p:spPr>
          <p:txBody>
            <a:bodyPr vert="horz" wrap="square" lIns="68579" tIns="34289" rIns="68579" bIns="34289" numCol="1" anchor="t" anchorCtr="0" compatLnSpc="1"/>
            <a:lstStyle/>
            <a:p>
              <a:pPr defTabSz="685800"/>
              <a:endParaRPr lang="zh-CN" altLang="en-US" sz="1400">
                <a:solidFill>
                  <a:prstClr val="black"/>
                </a:solidFill>
              </a:endParaRPr>
            </a:p>
          </p:txBody>
        </p:sp>
        <p:sp>
          <p:nvSpPr>
            <p:cNvPr id="18" name="Freeform 41"/>
            <p:cNvSpPr/>
            <p:nvPr userDrawn="1"/>
          </p:nvSpPr>
          <p:spPr bwMode="auto">
            <a:xfrm>
              <a:off x="8512534" y="214157"/>
              <a:ext cx="359569" cy="497681"/>
            </a:xfrm>
            <a:custGeom>
              <a:avLst/>
              <a:gdLst>
                <a:gd name="T0" fmla="*/ 128 w 128"/>
                <a:gd name="T1" fmla="*/ 68 h 177"/>
                <a:gd name="T2" fmla="*/ 128 w 128"/>
                <a:gd name="T3" fmla="*/ 64 h 177"/>
                <a:gd name="T4" fmla="*/ 64 w 128"/>
                <a:gd name="T5" fmla="*/ 0 h 177"/>
                <a:gd name="T6" fmla="*/ 0 w 128"/>
                <a:gd name="T7" fmla="*/ 64 h 177"/>
                <a:gd name="T8" fmla="*/ 0 w 128"/>
                <a:gd name="T9" fmla="*/ 70 h 177"/>
                <a:gd name="T10" fmla="*/ 0 w 128"/>
                <a:gd name="T11" fmla="*/ 71 h 177"/>
                <a:gd name="T12" fmla="*/ 64 w 128"/>
                <a:gd name="T13" fmla="*/ 177 h 177"/>
                <a:gd name="T14" fmla="*/ 125 w 128"/>
                <a:gd name="T15" fmla="*/ 83 h 177"/>
                <a:gd name="T16" fmla="*/ 128 w 128"/>
                <a:gd name="T17" fmla="*/ 6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77">
                  <a:moveTo>
                    <a:pt x="128" y="68"/>
                  </a:moveTo>
                  <a:cubicBezTo>
                    <a:pt x="128" y="65"/>
                    <a:pt x="128" y="64"/>
                    <a:pt x="128" y="64"/>
                  </a:cubicBezTo>
                  <a:cubicBezTo>
                    <a:pt x="128" y="28"/>
                    <a:pt x="99" y="0"/>
                    <a:pt x="64" y="0"/>
                  </a:cubicBezTo>
                  <a:cubicBezTo>
                    <a:pt x="29" y="0"/>
                    <a:pt x="0" y="28"/>
                    <a:pt x="0" y="64"/>
                  </a:cubicBezTo>
                  <a:cubicBezTo>
                    <a:pt x="0" y="66"/>
                    <a:pt x="0" y="68"/>
                    <a:pt x="0" y="70"/>
                  </a:cubicBezTo>
                  <a:cubicBezTo>
                    <a:pt x="0" y="70"/>
                    <a:pt x="0" y="70"/>
                    <a:pt x="0" y="71"/>
                  </a:cubicBezTo>
                  <a:cubicBezTo>
                    <a:pt x="5" y="122"/>
                    <a:pt x="64" y="177"/>
                    <a:pt x="64" y="177"/>
                  </a:cubicBezTo>
                  <a:cubicBezTo>
                    <a:pt x="105" y="138"/>
                    <a:pt x="120" y="103"/>
                    <a:pt x="125" y="83"/>
                  </a:cubicBezTo>
                  <a:cubicBezTo>
                    <a:pt x="127" y="78"/>
                    <a:pt x="127" y="73"/>
                    <a:pt x="128" y="68"/>
                  </a:cubicBezTo>
                  <a:close/>
                </a:path>
              </a:pathLst>
            </a:custGeom>
            <a:solidFill>
              <a:srgbClr val="1C2B38"/>
            </a:solidFill>
            <a:ln>
              <a:noFill/>
            </a:ln>
          </p:spPr>
          <p:txBody>
            <a:bodyPr vert="horz" wrap="square" lIns="68579" tIns="34289" rIns="68579" bIns="34289" numCol="1" anchor="t" anchorCtr="0" compatLnSpc="1"/>
            <a:lstStyle/>
            <a:p>
              <a:pPr defTabSz="685800"/>
              <a:endParaRPr lang="zh-CN" altLang="en-US" sz="1400">
                <a:solidFill>
                  <a:prstClr val="black"/>
                </a:solidFill>
              </a:endParaRPr>
            </a:p>
          </p:txBody>
        </p:sp>
        <p:sp>
          <p:nvSpPr>
            <p:cNvPr id="19" name="Oval 42"/>
            <p:cNvSpPr>
              <a:spLocks noChangeArrowheads="1"/>
            </p:cNvSpPr>
            <p:nvPr userDrawn="1"/>
          </p:nvSpPr>
          <p:spPr bwMode="auto">
            <a:xfrm>
              <a:off x="8557317" y="265733"/>
              <a:ext cx="270000" cy="270000"/>
            </a:xfrm>
            <a:prstGeom prst="ellipse">
              <a:avLst/>
            </a:prstGeom>
            <a:solidFill>
              <a:schemeClr val="bg1">
                <a:alpha val="32157"/>
              </a:schemeClr>
            </a:solidFill>
            <a:ln w="57150">
              <a:noFill/>
            </a:ln>
          </p:spPr>
          <p:txBody>
            <a:bodyPr vert="horz" wrap="square" lIns="68579" tIns="34289" rIns="68579" bIns="34289" numCol="1" anchor="t" anchorCtr="0" compatLnSpc="1"/>
            <a:lstStyle/>
            <a:p>
              <a:pPr defTabSz="685800"/>
              <a:endParaRPr lang="zh-CN" altLang="en-US" sz="1400">
                <a:solidFill>
                  <a:prstClr val="black"/>
                </a:solidFill>
              </a:endParaRPr>
            </a:p>
          </p:txBody>
        </p:sp>
      </p:grpSp>
      <p:sp>
        <p:nvSpPr>
          <p:cNvPr id="20" name="灯片编号占位符 5"/>
          <p:cNvSpPr>
            <a:spLocks noGrp="1"/>
          </p:cNvSpPr>
          <p:nvPr>
            <p:ph type="sldNum" sz="quarter" idx="12"/>
          </p:nvPr>
        </p:nvSpPr>
        <p:spPr>
          <a:xfrm>
            <a:off x="7649248" y="261670"/>
            <a:ext cx="2133600" cy="274637"/>
          </a:xfrm>
          <a:prstGeom prst="rect">
            <a:avLst/>
          </a:prstGeom>
        </p:spPr>
        <p:txBody>
          <a:bodyPr/>
          <a:lstStyle>
            <a:lvl1pPr algn="ctr">
              <a:defRPr sz="1600">
                <a:solidFill>
                  <a:schemeClr val="bg1"/>
                </a:solidFill>
              </a:defRPr>
            </a:lvl1pPr>
          </a:lstStyle>
          <a:p>
            <a:fld id="{58D60263-A96F-46DE-8AEE-71093E484CCF}" type="slidenum">
              <a:rPr lang="zh-CN" altLang="en-US" smtClean="0"/>
            </a:fld>
            <a:endParaRPr lang="zh-CN"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457200" y="4767263"/>
            <a:ext cx="2133600" cy="274637"/>
          </a:xfrm>
          <a:prstGeom prst="rect">
            <a:avLst/>
          </a:prstGeom>
        </p:spPr>
        <p:txBody>
          <a:bodyPr/>
          <a:lstStyle/>
          <a:p>
            <a:fld id="{E389472F-A5DA-4179-B9F8-99F9FACC98FA}" type="datetime1">
              <a:rPr lang="zh-CN" altLang="en-US" smtClean="0"/>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grpSp>
        <p:nvGrpSpPr>
          <p:cNvPr id="18" name="组合 17"/>
          <p:cNvGrpSpPr/>
          <p:nvPr userDrawn="1"/>
        </p:nvGrpSpPr>
        <p:grpSpPr>
          <a:xfrm>
            <a:off x="8539966" y="214157"/>
            <a:ext cx="359569" cy="522682"/>
            <a:chOff x="8512534" y="214157"/>
            <a:chExt cx="359569" cy="522682"/>
          </a:xfrm>
        </p:grpSpPr>
        <p:sp>
          <p:nvSpPr>
            <p:cNvPr id="19" name="Oval 40"/>
            <p:cNvSpPr>
              <a:spLocks noChangeArrowheads="1"/>
            </p:cNvSpPr>
            <p:nvPr userDrawn="1"/>
          </p:nvSpPr>
          <p:spPr bwMode="auto">
            <a:xfrm>
              <a:off x="8543491" y="686833"/>
              <a:ext cx="297656" cy="50006"/>
            </a:xfrm>
            <a:prstGeom prst="ellipse">
              <a:avLst/>
            </a:prstGeom>
            <a:solidFill>
              <a:schemeClr val="tx1">
                <a:lumMod val="65000"/>
                <a:lumOff val="35000"/>
              </a:schemeClr>
            </a:solidFill>
            <a:ln>
              <a:noFill/>
            </a:ln>
          </p:spPr>
          <p:txBody>
            <a:bodyPr vert="horz" wrap="square" lIns="68579" tIns="34289" rIns="68579" bIns="34289" numCol="1" anchor="t" anchorCtr="0" compatLnSpc="1"/>
            <a:lstStyle/>
            <a:p>
              <a:pPr defTabSz="685800"/>
              <a:endParaRPr lang="zh-CN" altLang="en-US" sz="1400">
                <a:solidFill>
                  <a:prstClr val="black"/>
                </a:solidFill>
              </a:endParaRPr>
            </a:p>
          </p:txBody>
        </p:sp>
        <p:sp>
          <p:nvSpPr>
            <p:cNvPr id="20" name="Freeform 41"/>
            <p:cNvSpPr/>
            <p:nvPr userDrawn="1"/>
          </p:nvSpPr>
          <p:spPr bwMode="auto">
            <a:xfrm>
              <a:off x="8512534" y="214157"/>
              <a:ext cx="359569" cy="497681"/>
            </a:xfrm>
            <a:custGeom>
              <a:avLst/>
              <a:gdLst>
                <a:gd name="T0" fmla="*/ 128 w 128"/>
                <a:gd name="T1" fmla="*/ 68 h 177"/>
                <a:gd name="T2" fmla="*/ 128 w 128"/>
                <a:gd name="T3" fmla="*/ 64 h 177"/>
                <a:gd name="T4" fmla="*/ 64 w 128"/>
                <a:gd name="T5" fmla="*/ 0 h 177"/>
                <a:gd name="T6" fmla="*/ 0 w 128"/>
                <a:gd name="T7" fmla="*/ 64 h 177"/>
                <a:gd name="T8" fmla="*/ 0 w 128"/>
                <a:gd name="T9" fmla="*/ 70 h 177"/>
                <a:gd name="T10" fmla="*/ 0 w 128"/>
                <a:gd name="T11" fmla="*/ 71 h 177"/>
                <a:gd name="T12" fmla="*/ 64 w 128"/>
                <a:gd name="T13" fmla="*/ 177 h 177"/>
                <a:gd name="T14" fmla="*/ 125 w 128"/>
                <a:gd name="T15" fmla="*/ 83 h 177"/>
                <a:gd name="T16" fmla="*/ 128 w 128"/>
                <a:gd name="T17" fmla="*/ 6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77">
                  <a:moveTo>
                    <a:pt x="128" y="68"/>
                  </a:moveTo>
                  <a:cubicBezTo>
                    <a:pt x="128" y="65"/>
                    <a:pt x="128" y="64"/>
                    <a:pt x="128" y="64"/>
                  </a:cubicBezTo>
                  <a:cubicBezTo>
                    <a:pt x="128" y="28"/>
                    <a:pt x="99" y="0"/>
                    <a:pt x="64" y="0"/>
                  </a:cubicBezTo>
                  <a:cubicBezTo>
                    <a:pt x="29" y="0"/>
                    <a:pt x="0" y="28"/>
                    <a:pt x="0" y="64"/>
                  </a:cubicBezTo>
                  <a:cubicBezTo>
                    <a:pt x="0" y="66"/>
                    <a:pt x="0" y="68"/>
                    <a:pt x="0" y="70"/>
                  </a:cubicBezTo>
                  <a:cubicBezTo>
                    <a:pt x="0" y="70"/>
                    <a:pt x="0" y="70"/>
                    <a:pt x="0" y="71"/>
                  </a:cubicBezTo>
                  <a:cubicBezTo>
                    <a:pt x="5" y="122"/>
                    <a:pt x="64" y="177"/>
                    <a:pt x="64" y="177"/>
                  </a:cubicBezTo>
                  <a:cubicBezTo>
                    <a:pt x="105" y="138"/>
                    <a:pt x="120" y="103"/>
                    <a:pt x="125" y="83"/>
                  </a:cubicBezTo>
                  <a:cubicBezTo>
                    <a:pt x="127" y="78"/>
                    <a:pt x="127" y="73"/>
                    <a:pt x="128" y="68"/>
                  </a:cubicBezTo>
                  <a:close/>
                </a:path>
              </a:pathLst>
            </a:custGeom>
            <a:solidFill>
              <a:srgbClr val="464F5A"/>
            </a:solidFill>
            <a:ln>
              <a:noFill/>
            </a:ln>
          </p:spPr>
          <p:txBody>
            <a:bodyPr vert="horz" wrap="square" lIns="68579" tIns="34289" rIns="68579" bIns="34289" numCol="1" anchor="t" anchorCtr="0" compatLnSpc="1"/>
            <a:lstStyle/>
            <a:p>
              <a:pPr defTabSz="685800"/>
              <a:endParaRPr lang="zh-CN" altLang="en-US" sz="1400">
                <a:solidFill>
                  <a:prstClr val="black"/>
                </a:solidFill>
              </a:endParaRPr>
            </a:p>
          </p:txBody>
        </p:sp>
        <p:sp>
          <p:nvSpPr>
            <p:cNvPr id="21" name="Oval 42"/>
            <p:cNvSpPr>
              <a:spLocks noChangeArrowheads="1"/>
            </p:cNvSpPr>
            <p:nvPr userDrawn="1"/>
          </p:nvSpPr>
          <p:spPr bwMode="auto">
            <a:xfrm>
              <a:off x="8557317" y="265733"/>
              <a:ext cx="270000" cy="270000"/>
            </a:xfrm>
            <a:prstGeom prst="ellipse">
              <a:avLst/>
            </a:prstGeom>
            <a:solidFill>
              <a:schemeClr val="bg1">
                <a:alpha val="32157"/>
              </a:schemeClr>
            </a:solidFill>
            <a:ln w="57150">
              <a:noFill/>
            </a:ln>
          </p:spPr>
          <p:txBody>
            <a:bodyPr vert="horz" wrap="square" lIns="68579" tIns="34289" rIns="68579" bIns="34289" numCol="1" anchor="t" anchorCtr="0" compatLnSpc="1"/>
            <a:lstStyle/>
            <a:p>
              <a:pPr defTabSz="685800"/>
              <a:endParaRPr lang="zh-CN" altLang="en-US" sz="1400">
                <a:solidFill>
                  <a:prstClr val="black"/>
                </a:solidFill>
              </a:endParaRPr>
            </a:p>
          </p:txBody>
        </p:sp>
      </p:grpSp>
      <p:sp>
        <p:nvSpPr>
          <p:cNvPr id="22" name="灯片编号占位符 5"/>
          <p:cNvSpPr>
            <a:spLocks noGrp="1"/>
          </p:cNvSpPr>
          <p:nvPr>
            <p:ph type="sldNum" sz="quarter" idx="12"/>
          </p:nvPr>
        </p:nvSpPr>
        <p:spPr>
          <a:xfrm>
            <a:off x="7649248" y="261670"/>
            <a:ext cx="2133600" cy="274637"/>
          </a:xfrm>
          <a:prstGeom prst="rect">
            <a:avLst/>
          </a:prstGeom>
        </p:spPr>
        <p:txBody>
          <a:bodyPr/>
          <a:lstStyle>
            <a:lvl1pPr algn="ctr">
              <a:defRPr sz="1600">
                <a:solidFill>
                  <a:schemeClr val="bg1"/>
                </a:solidFill>
              </a:defRPr>
            </a:lvl1pPr>
          </a:lstStyle>
          <a:p>
            <a:fld id="{15126A41-347E-4916-BBAE-EA725A5E32CB}" type="slidenum">
              <a:rPr lang="zh-CN" altLang="en-US" smtClean="0"/>
            </a:fld>
            <a:endParaRPr lang="zh-CN"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457200" y="4767263"/>
            <a:ext cx="2133600" cy="274637"/>
          </a:xfrm>
          <a:prstGeom prst="rect">
            <a:avLst/>
          </a:prstGeom>
        </p:spPr>
        <p:txBody>
          <a:bodyPr/>
          <a:lstStyle/>
          <a:p>
            <a:fld id="{10879419-A016-494D-98D6-AC0758BAF85D}" type="datetime1">
              <a:rPr lang="zh-CN" altLang="en-US" smtClean="0"/>
            </a:fld>
            <a:endParaRPr lang="zh-CN" altLang="en-US"/>
          </a:p>
        </p:txBody>
      </p:sp>
      <p:sp>
        <p:nvSpPr>
          <p:cNvPr id="8" name="页脚占位符 7"/>
          <p:cNvSpPr>
            <a:spLocks noGrp="1"/>
          </p:cNvSpPr>
          <p:nvPr>
            <p:ph type="ftr" sz="quarter" idx="11"/>
          </p:nvPr>
        </p:nvSpPr>
        <p:spPr>
          <a:xfrm>
            <a:off x="3124200" y="4767263"/>
            <a:ext cx="2895600" cy="274637"/>
          </a:xfrm>
          <a:prstGeom prst="rect">
            <a:avLst/>
          </a:prstGeom>
        </p:spPr>
        <p:txBody>
          <a:bodyPr/>
          <a:lstStyle/>
          <a:p>
            <a:endParaRPr lang="zh-CN" altLang="en-US"/>
          </a:p>
        </p:txBody>
      </p:sp>
      <p:grpSp>
        <p:nvGrpSpPr>
          <p:cNvPr id="20" name="组合 19"/>
          <p:cNvGrpSpPr/>
          <p:nvPr userDrawn="1"/>
        </p:nvGrpSpPr>
        <p:grpSpPr>
          <a:xfrm>
            <a:off x="8539966" y="214157"/>
            <a:ext cx="359569" cy="522682"/>
            <a:chOff x="8512534" y="214157"/>
            <a:chExt cx="359569" cy="522682"/>
          </a:xfrm>
        </p:grpSpPr>
        <p:sp>
          <p:nvSpPr>
            <p:cNvPr id="21" name="Oval 40"/>
            <p:cNvSpPr>
              <a:spLocks noChangeArrowheads="1"/>
            </p:cNvSpPr>
            <p:nvPr userDrawn="1"/>
          </p:nvSpPr>
          <p:spPr bwMode="auto">
            <a:xfrm>
              <a:off x="8543491" y="686833"/>
              <a:ext cx="297656" cy="50006"/>
            </a:xfrm>
            <a:prstGeom prst="ellipse">
              <a:avLst/>
            </a:prstGeom>
            <a:solidFill>
              <a:schemeClr val="tx1">
                <a:lumMod val="65000"/>
                <a:lumOff val="35000"/>
              </a:schemeClr>
            </a:solidFill>
            <a:ln>
              <a:noFill/>
            </a:ln>
          </p:spPr>
          <p:txBody>
            <a:bodyPr vert="horz" wrap="square" lIns="68579" tIns="34289" rIns="68579" bIns="34289" numCol="1" anchor="t" anchorCtr="0" compatLnSpc="1"/>
            <a:lstStyle/>
            <a:p>
              <a:pPr defTabSz="685800"/>
              <a:endParaRPr lang="zh-CN" altLang="en-US" sz="1400">
                <a:solidFill>
                  <a:prstClr val="black"/>
                </a:solidFill>
              </a:endParaRPr>
            </a:p>
          </p:txBody>
        </p:sp>
        <p:sp>
          <p:nvSpPr>
            <p:cNvPr id="22" name="Freeform 41"/>
            <p:cNvSpPr/>
            <p:nvPr userDrawn="1"/>
          </p:nvSpPr>
          <p:spPr bwMode="auto">
            <a:xfrm>
              <a:off x="8512534" y="214157"/>
              <a:ext cx="359569" cy="497681"/>
            </a:xfrm>
            <a:custGeom>
              <a:avLst/>
              <a:gdLst>
                <a:gd name="T0" fmla="*/ 128 w 128"/>
                <a:gd name="T1" fmla="*/ 68 h 177"/>
                <a:gd name="T2" fmla="*/ 128 w 128"/>
                <a:gd name="T3" fmla="*/ 64 h 177"/>
                <a:gd name="T4" fmla="*/ 64 w 128"/>
                <a:gd name="T5" fmla="*/ 0 h 177"/>
                <a:gd name="T6" fmla="*/ 0 w 128"/>
                <a:gd name="T7" fmla="*/ 64 h 177"/>
                <a:gd name="T8" fmla="*/ 0 w 128"/>
                <a:gd name="T9" fmla="*/ 70 h 177"/>
                <a:gd name="T10" fmla="*/ 0 w 128"/>
                <a:gd name="T11" fmla="*/ 71 h 177"/>
                <a:gd name="T12" fmla="*/ 64 w 128"/>
                <a:gd name="T13" fmla="*/ 177 h 177"/>
                <a:gd name="T14" fmla="*/ 125 w 128"/>
                <a:gd name="T15" fmla="*/ 83 h 177"/>
                <a:gd name="T16" fmla="*/ 128 w 128"/>
                <a:gd name="T17" fmla="*/ 6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77">
                  <a:moveTo>
                    <a:pt x="128" y="68"/>
                  </a:moveTo>
                  <a:cubicBezTo>
                    <a:pt x="128" y="65"/>
                    <a:pt x="128" y="64"/>
                    <a:pt x="128" y="64"/>
                  </a:cubicBezTo>
                  <a:cubicBezTo>
                    <a:pt x="128" y="28"/>
                    <a:pt x="99" y="0"/>
                    <a:pt x="64" y="0"/>
                  </a:cubicBezTo>
                  <a:cubicBezTo>
                    <a:pt x="29" y="0"/>
                    <a:pt x="0" y="28"/>
                    <a:pt x="0" y="64"/>
                  </a:cubicBezTo>
                  <a:cubicBezTo>
                    <a:pt x="0" y="66"/>
                    <a:pt x="0" y="68"/>
                    <a:pt x="0" y="70"/>
                  </a:cubicBezTo>
                  <a:cubicBezTo>
                    <a:pt x="0" y="70"/>
                    <a:pt x="0" y="70"/>
                    <a:pt x="0" y="71"/>
                  </a:cubicBezTo>
                  <a:cubicBezTo>
                    <a:pt x="5" y="122"/>
                    <a:pt x="64" y="177"/>
                    <a:pt x="64" y="177"/>
                  </a:cubicBezTo>
                  <a:cubicBezTo>
                    <a:pt x="105" y="138"/>
                    <a:pt x="120" y="103"/>
                    <a:pt x="125" y="83"/>
                  </a:cubicBezTo>
                  <a:cubicBezTo>
                    <a:pt x="127" y="78"/>
                    <a:pt x="127" y="73"/>
                    <a:pt x="128" y="68"/>
                  </a:cubicBezTo>
                  <a:close/>
                </a:path>
              </a:pathLst>
            </a:custGeom>
            <a:solidFill>
              <a:srgbClr val="FFC543"/>
            </a:solidFill>
            <a:ln>
              <a:noFill/>
            </a:ln>
          </p:spPr>
          <p:txBody>
            <a:bodyPr vert="horz" wrap="square" lIns="68579" tIns="34289" rIns="68579" bIns="34289" numCol="1" anchor="t" anchorCtr="0" compatLnSpc="1"/>
            <a:lstStyle/>
            <a:p>
              <a:pPr defTabSz="685800"/>
              <a:endParaRPr lang="zh-CN" altLang="en-US" sz="1400">
                <a:solidFill>
                  <a:prstClr val="black"/>
                </a:solidFill>
              </a:endParaRPr>
            </a:p>
          </p:txBody>
        </p:sp>
        <p:sp>
          <p:nvSpPr>
            <p:cNvPr id="23" name="Oval 42"/>
            <p:cNvSpPr>
              <a:spLocks noChangeArrowheads="1"/>
            </p:cNvSpPr>
            <p:nvPr userDrawn="1"/>
          </p:nvSpPr>
          <p:spPr bwMode="auto">
            <a:xfrm>
              <a:off x="8557317" y="265733"/>
              <a:ext cx="270000" cy="270000"/>
            </a:xfrm>
            <a:prstGeom prst="ellipse">
              <a:avLst/>
            </a:prstGeom>
            <a:solidFill>
              <a:schemeClr val="bg1">
                <a:alpha val="69000"/>
              </a:schemeClr>
            </a:solidFill>
            <a:ln w="57150">
              <a:noFill/>
            </a:ln>
          </p:spPr>
          <p:txBody>
            <a:bodyPr vert="horz" wrap="square" lIns="68579" tIns="34289" rIns="68579" bIns="34289" numCol="1" anchor="t" anchorCtr="0" compatLnSpc="1"/>
            <a:lstStyle/>
            <a:p>
              <a:pPr defTabSz="685800"/>
              <a:endParaRPr lang="zh-CN" altLang="en-US" sz="1400">
                <a:solidFill>
                  <a:prstClr val="black"/>
                </a:solidFill>
              </a:endParaRPr>
            </a:p>
          </p:txBody>
        </p:sp>
      </p:grpSp>
      <p:sp>
        <p:nvSpPr>
          <p:cNvPr id="24" name="灯片编号占位符 5"/>
          <p:cNvSpPr>
            <a:spLocks noGrp="1"/>
          </p:cNvSpPr>
          <p:nvPr>
            <p:ph type="sldNum" sz="quarter" idx="12"/>
          </p:nvPr>
        </p:nvSpPr>
        <p:spPr>
          <a:xfrm>
            <a:off x="7649248" y="261670"/>
            <a:ext cx="2133600" cy="274637"/>
          </a:xfrm>
          <a:prstGeom prst="rect">
            <a:avLst/>
          </a:prstGeom>
        </p:spPr>
        <p:txBody>
          <a:bodyPr/>
          <a:lstStyle>
            <a:lvl1pPr algn="ctr">
              <a:defRPr sz="1600">
                <a:solidFill>
                  <a:srgbClr val="152C34"/>
                </a:solidFill>
              </a:defRPr>
            </a:lvl1pPr>
          </a:lstStyle>
          <a:p>
            <a:fld id="{9C689EE7-C798-4E5C-9338-2BD7BFF69A97}" type="slidenum">
              <a:rPr lang="zh-CN" altLang="en-US" smtClean="0"/>
            </a:fld>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57200" y="4767263"/>
            <a:ext cx="2133600" cy="274637"/>
          </a:xfrm>
          <a:prstGeom prst="rect">
            <a:avLst/>
          </a:prstGeom>
        </p:spPr>
        <p:txBody>
          <a:bodyPr/>
          <a:lstStyle/>
          <a:p>
            <a:fld id="{F3516252-7B8A-42FB-B731-A593BE82547B}" type="datetime1">
              <a:rPr lang="zh-CN" altLang="en-US" smtClean="0"/>
            </a:fld>
            <a:endParaRPr lang="zh-CN" altLang="en-US"/>
          </a:p>
        </p:txBody>
      </p:sp>
      <p:sp>
        <p:nvSpPr>
          <p:cNvPr id="4" name="页脚占位符 3"/>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4637"/>
          </a:xfrm>
          <a:prstGeom prst="rect">
            <a:avLst/>
          </a:prstGeom>
        </p:spPr>
        <p:txBody>
          <a:bodyPr/>
          <a:lstStyle/>
          <a:p>
            <a:fld id="{B67B34C1-29DF-48A7-B438-B832F2B2885C}"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4637"/>
          </a:xfrm>
          <a:prstGeom prst="rect">
            <a:avLst/>
          </a:prstGeom>
        </p:spPr>
        <p:txBody>
          <a:bodyPr/>
          <a:lstStyle/>
          <a:p>
            <a:fld id="{8D0A479A-F0E9-408E-AC96-12A50DF6DFD5}" type="datetime1">
              <a:rPr lang="zh-CN" altLang="en-US" smtClean="0"/>
            </a:fld>
            <a:endParaRPr lang="zh-CN" altLang="en-US"/>
          </a:p>
        </p:txBody>
      </p:sp>
      <p:sp>
        <p:nvSpPr>
          <p:cNvPr id="3" name="页脚占位符 2"/>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4637"/>
          </a:xfrm>
          <a:prstGeom prst="rect">
            <a:avLst/>
          </a:prstGeom>
        </p:spPr>
        <p:txBody>
          <a:bodyPr/>
          <a:lstStyle/>
          <a:p>
            <a:fld id="{B67B34C1-29DF-48A7-B438-B832F2B2885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457200" y="4767263"/>
            <a:ext cx="2133600" cy="274637"/>
          </a:xfrm>
          <a:prstGeom prst="rect">
            <a:avLst/>
          </a:prstGeom>
        </p:spPr>
        <p:txBody>
          <a:bodyPr/>
          <a:lstStyle/>
          <a:p>
            <a:fld id="{78516493-6163-4328-B0E8-1451112E27BD}" type="datetime1">
              <a:rPr lang="zh-CN" altLang="en-US" smtClean="0"/>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B67B34C1-29DF-48A7-B438-B832F2B2885C}" type="slidenum">
              <a:rPr lang="zh-CN" altLang="en-US" smtClean="0"/>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457200" y="4767263"/>
            <a:ext cx="2133600" cy="274637"/>
          </a:xfrm>
          <a:prstGeom prst="rect">
            <a:avLst/>
          </a:prstGeom>
        </p:spPr>
        <p:txBody>
          <a:bodyPr/>
          <a:lstStyle/>
          <a:p>
            <a:fld id="{A765B05B-AFAC-47C2-9CCD-15FF9FAC62EE}" type="datetime1">
              <a:rPr lang="zh-CN" altLang="en-US" smtClean="0"/>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B67B34C1-29DF-48A7-B438-B832F2B2885C}"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3"/>
            <a:ext cx="2133600" cy="274637"/>
          </a:xfrm>
          <a:prstGeom prst="rect">
            <a:avLst/>
          </a:prstGeom>
        </p:spPr>
        <p:txBody>
          <a:bodyPr/>
          <a:lstStyle/>
          <a:p>
            <a:fld id="{0E5EDAB2-564E-4532-81D9-99F974405A41}" type="datetime1">
              <a:rPr lang="zh-CN" altLang="en-US" smtClean="0"/>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B67B34C1-29DF-48A7-B438-B832F2B2885C}" type="slidenum">
              <a:rPr lang="zh-CN" altLang="en-US" smtClean="0"/>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3"/>
            <a:ext cx="2133600" cy="274637"/>
          </a:xfrm>
          <a:prstGeom prst="rect">
            <a:avLst/>
          </a:prstGeom>
        </p:spPr>
        <p:txBody>
          <a:bodyPr/>
          <a:lstStyle/>
          <a:p>
            <a:fld id="{10034B0C-A1BD-45C6-8646-14FE5DDBB0A6}" type="datetime1">
              <a:rPr lang="zh-CN" altLang="en-US" smtClean="0"/>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B67B34C1-29DF-48A7-B438-B832F2B2885C}" type="slidenum">
              <a:rPr lang="zh-CN" altLang="en-US" smtClean="0"/>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2648" y="171450"/>
            <a:ext cx="8153400" cy="742950"/>
          </a:xfrm>
          <a:prstGeom prst="rect">
            <a:avLst/>
          </a:prstGeom>
        </p:spPr>
        <p:txBody>
          <a:bodyPr/>
          <a:lstStyle/>
          <a:p>
            <a:r>
              <a:rPr lang="zh-CN" altLang="en-US" smtClean="0"/>
              <a:t>单击此处编辑母版标题样式</a:t>
            </a:r>
            <a:endParaRPr lang="en-US"/>
          </a:p>
        </p:txBody>
      </p:sp>
      <p:sp>
        <p:nvSpPr>
          <p:cNvPr id="8" name="内容占位符 7"/>
          <p:cNvSpPr>
            <a:spLocks noGrp="1"/>
          </p:cNvSpPr>
          <p:nvPr>
            <p:ph sz="quarter" idx="1"/>
          </p:nvPr>
        </p:nvSpPr>
        <p:spPr>
          <a:xfrm>
            <a:off x="612648" y="1200150"/>
            <a:ext cx="8153400" cy="3371850"/>
          </a:xfrm>
          <a:prstGeom prst="rect">
            <a:avLst/>
          </a:prstGeom>
        </p:spPr>
        <p:txBody>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a:p>
        </p:txBody>
      </p:sp>
      <p:sp>
        <p:nvSpPr>
          <p:cNvPr id="4" name="日期占位符 13"/>
          <p:cNvSpPr>
            <a:spLocks noGrp="1"/>
          </p:cNvSpPr>
          <p:nvPr>
            <p:ph type="dt" sz="half" idx="10"/>
          </p:nvPr>
        </p:nvSpPr>
        <p:spPr>
          <a:xfrm>
            <a:off x="6096000" y="4686300"/>
            <a:ext cx="2667000" cy="273844"/>
          </a:xfrm>
          <a:prstGeom prst="rect">
            <a:avLst/>
          </a:prstGeom>
        </p:spPr>
        <p:txBody>
          <a:bodyPr/>
          <a:lstStyle>
            <a:lvl1pPr>
              <a:defRPr/>
            </a:lvl1pPr>
          </a:lstStyle>
          <a:p>
            <a:pPr>
              <a:defRPr/>
            </a:pPr>
            <a:endParaRPr lang="en-US" altLang="zh-CN"/>
          </a:p>
        </p:txBody>
      </p:sp>
      <p:sp>
        <p:nvSpPr>
          <p:cNvPr id="5" name="页脚占位符 2"/>
          <p:cNvSpPr>
            <a:spLocks noGrp="1"/>
          </p:cNvSpPr>
          <p:nvPr>
            <p:ph type="ftr" sz="quarter" idx="11"/>
          </p:nvPr>
        </p:nvSpPr>
        <p:spPr>
          <a:xfrm>
            <a:off x="609601" y="4686300"/>
            <a:ext cx="5421313" cy="273844"/>
          </a:xfrm>
          <a:prstGeom prst="rect">
            <a:avLst/>
          </a:prstGeom>
        </p:spPr>
        <p:txBody>
          <a:bodyPr/>
          <a:lstStyle>
            <a:lvl1pPr>
              <a:defRPr/>
            </a:lvl1pPr>
          </a:lstStyle>
          <a:p>
            <a:pPr>
              <a:defRPr/>
            </a:pPr>
            <a:endParaRPr lang="en-US" altLang="zh-CN"/>
          </a:p>
        </p:txBody>
      </p:sp>
      <p:sp>
        <p:nvSpPr>
          <p:cNvPr id="6" name="灯片编号占位符 22"/>
          <p:cNvSpPr>
            <a:spLocks noGrp="1"/>
          </p:cNvSpPr>
          <p:nvPr>
            <p:ph type="sldNum" sz="quarter" idx="12"/>
          </p:nvPr>
        </p:nvSpPr>
        <p:spPr>
          <a:xfrm>
            <a:off x="0" y="953692"/>
            <a:ext cx="533400" cy="183356"/>
          </a:xfrm>
          <a:prstGeom prst="rect">
            <a:avLst/>
          </a:prstGeom>
        </p:spPr>
        <p:txBody>
          <a:bodyPr/>
          <a:lstStyle>
            <a:lvl1pPr>
              <a:defRPr/>
            </a:lvl1pPr>
          </a:lstStyle>
          <a:p>
            <a:pPr>
              <a:defRPr/>
            </a:pPr>
            <a:fld id="{86E930B7-635C-42C5-9910-55268210E879}" type="slidenum">
              <a:rPr lang="en-US" altLang="zh-CN"/>
            </a:fld>
            <a:endParaRPr lang="en-US" altLang="zh-C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6" name="原创设计师QQ598969553                 _1"/>
          <p:cNvSpPr txBox="1"/>
          <p:nvPr userDrawn="1"/>
        </p:nvSpPr>
        <p:spPr>
          <a:xfrm>
            <a:off x="3413760" y="267494"/>
            <a:ext cx="2316480" cy="460375"/>
          </a:xfrm>
          <a:prstGeom prst="rect">
            <a:avLst/>
          </a:prstGeom>
          <a:noFill/>
        </p:spPr>
        <p:txBody>
          <a:bodyPr wrap="none" rtlCol="0">
            <a:spAutoFit/>
          </a:bodyPr>
          <a:lstStyle/>
          <a:p>
            <a:pPr algn="ctr"/>
            <a:r>
              <a:rPr lang="zh-CN" altLang="en-US" sz="2400" b="1" spc="400" dirty="0">
                <a:solidFill>
                  <a:prstClr val="black">
                    <a:lumMod val="65000"/>
                    <a:lumOff val="35000"/>
                  </a:prstClr>
                </a:solidFill>
                <a:latin typeface="微软雅黑" panose="020B0503020204020204" pitchFamily="34" charset="-122"/>
                <a:ea typeface="微软雅黑" panose="020B0503020204020204" pitchFamily="34" charset="-122"/>
              </a:rPr>
              <a:t>添加标题内容</a:t>
            </a:r>
            <a:endParaRPr lang="zh-CN" altLang="en-US" sz="2400" b="1" spc="4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17" name="组合 16"/>
          <p:cNvGrpSpPr/>
          <p:nvPr userDrawn="1"/>
        </p:nvGrpSpPr>
        <p:grpSpPr>
          <a:xfrm>
            <a:off x="1594247" y="822072"/>
            <a:ext cx="5955507" cy="31432"/>
            <a:chOff x="3060700" y="4724400"/>
            <a:chExt cx="5955507" cy="31432"/>
          </a:xfrm>
        </p:grpSpPr>
        <p:cxnSp>
          <p:nvCxnSpPr>
            <p:cNvPr id="18" name="直接连接符 17"/>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514350" y="1597819"/>
            <a:ext cx="5829300" cy="1102519"/>
          </a:xfrm>
        </p:spPr>
        <p:txBody>
          <a:bodyPr/>
          <a:lstStyle/>
          <a:p>
            <a:r>
              <a:rPr lang="en-US"/>
              <a:t>Click to edit Master title style</a:t>
            </a:r>
            <a:endParaRPr lang="en-US"/>
          </a:p>
        </p:txBody>
      </p:sp>
      <p:sp>
        <p:nvSpPr>
          <p:cNvPr id="3" name="Subtitle 2"/>
          <p:cNvSpPr>
            <a:spLocks noGrp="1"/>
          </p:cNvSpPr>
          <p:nvPr>
            <p:ph type="subTitle" idx="1"/>
            <p:custDataLst>
              <p:tags r:id="rId3"/>
            </p:custDataLst>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0965" indent="0" algn="ctr">
              <a:buNone/>
              <a:defRPr>
                <a:solidFill>
                  <a:schemeClr val="tx1">
                    <a:tint val="75000"/>
                  </a:schemeClr>
                </a:solidFill>
              </a:defRPr>
            </a:lvl5pPr>
            <a:lvl6pPr marL="1713865" indent="0" algn="ctr">
              <a:buNone/>
              <a:defRPr>
                <a:solidFill>
                  <a:schemeClr val="tx1">
                    <a:tint val="75000"/>
                  </a:schemeClr>
                </a:solidFill>
              </a:defRPr>
            </a:lvl6pPr>
            <a:lvl7pPr marL="2056765" indent="0" algn="ctr">
              <a:buNone/>
              <a:defRPr>
                <a:solidFill>
                  <a:schemeClr val="tx1">
                    <a:tint val="75000"/>
                  </a:schemeClr>
                </a:solidFill>
              </a:defRPr>
            </a:lvl7pPr>
            <a:lvl8pPr marL="2399665" indent="0" algn="ctr">
              <a:buNone/>
              <a:defRPr>
                <a:solidFill>
                  <a:schemeClr val="tx1">
                    <a:tint val="75000"/>
                  </a:schemeClr>
                </a:solidFill>
              </a:defRPr>
            </a:lvl8pPr>
            <a:lvl9pPr marL="2742565"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idx="1"/>
            <p:custDataLst>
              <p:tags r:id="rId3"/>
            </p:custDataLst>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41735" y="3305175"/>
            <a:ext cx="5829300" cy="1021556"/>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0965" indent="0">
              <a:buNone/>
              <a:defRPr sz="1050">
                <a:solidFill>
                  <a:schemeClr val="tx1">
                    <a:tint val="75000"/>
                  </a:schemeClr>
                </a:solidFill>
              </a:defRPr>
            </a:lvl5pPr>
            <a:lvl6pPr marL="1713865" indent="0">
              <a:buNone/>
              <a:defRPr sz="1050">
                <a:solidFill>
                  <a:schemeClr val="tx1">
                    <a:tint val="75000"/>
                  </a:schemeClr>
                </a:solidFill>
              </a:defRPr>
            </a:lvl6pPr>
            <a:lvl7pPr marL="2056765" indent="0">
              <a:buNone/>
              <a:defRPr sz="1050">
                <a:solidFill>
                  <a:schemeClr val="tx1">
                    <a:tint val="75000"/>
                  </a:schemeClr>
                </a:solidFill>
              </a:defRPr>
            </a:lvl7pPr>
            <a:lvl8pPr marL="2399665" indent="0">
              <a:buNone/>
              <a:defRPr sz="1050">
                <a:solidFill>
                  <a:schemeClr val="tx1">
                    <a:tint val="75000"/>
                  </a:schemeClr>
                </a:solidFill>
              </a:defRPr>
            </a:lvl8pPr>
            <a:lvl9pPr marL="2742565" indent="0">
              <a:buNone/>
              <a:defRPr sz="105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sz="half" idx="1"/>
            <p:custDataLst>
              <p:tags r:id="rId3"/>
            </p:custDataLst>
          </p:nvPr>
        </p:nvSpPr>
        <p:spPr>
          <a:xfrm>
            <a:off x="342900" y="1200150"/>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custDataLst>
              <p:tags r:id="rId4"/>
            </p:custDataLst>
          </p:nvPr>
        </p:nvSpPr>
        <p:spPr>
          <a:xfrm>
            <a:off x="3486150" y="1200150"/>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en-US"/>
              <a:t>Click to edit Master text styles</a:t>
            </a:r>
            <a:endParaRPr lang="en-US"/>
          </a:p>
        </p:txBody>
      </p:sp>
      <p:sp>
        <p:nvSpPr>
          <p:cNvPr id="4" name="Content Placeholder 3"/>
          <p:cNvSpPr>
            <a:spLocks noGrp="1"/>
          </p:cNvSpPr>
          <p:nvPr>
            <p:ph sz="half" idx="2"/>
            <p:custDataLst>
              <p:tags r:id="rId4"/>
            </p:custDataLst>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custDataLst>
              <p:tags r:id="rId5"/>
            </p:custDataLst>
          </p:nvPr>
        </p:nvSpPr>
        <p:spPr>
          <a:xfrm>
            <a:off x="3483769" y="1151335"/>
            <a:ext cx="303133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en-US"/>
              <a:t>Click to edit Master text styles</a:t>
            </a:r>
            <a:endParaRPr lang="en-US"/>
          </a:p>
        </p:txBody>
      </p:sp>
      <p:sp>
        <p:nvSpPr>
          <p:cNvPr id="6" name="Content Placeholder 5"/>
          <p:cNvSpPr>
            <a:spLocks noGrp="1"/>
          </p:cNvSpPr>
          <p:nvPr>
            <p:ph sz="quarter" idx="4"/>
            <p:custDataLst>
              <p:tags r:id="rId6"/>
            </p:custDataLst>
          </p:nvPr>
        </p:nvSpPr>
        <p:spPr>
          <a:xfrm>
            <a:off x="3483769" y="1631156"/>
            <a:ext cx="303133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custDataLst>
              <p:tags r:id="rId7"/>
            </p:custDataLst>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custDataLst>
              <p:tags r:id="rId8"/>
            </p:custDataLst>
          </p:nvPr>
        </p:nvSpPr>
        <p:spPr/>
        <p:txBody>
          <a:bodyPr/>
          <a:lstStyle/>
          <a:p>
            <a:endParaRPr lang="en-US"/>
          </a:p>
        </p:txBody>
      </p:sp>
      <p:sp>
        <p:nvSpPr>
          <p:cNvPr id="9" name="Slide Number Placeholder 8"/>
          <p:cNvSpPr>
            <a:spLocks noGrp="1"/>
          </p:cNvSpPr>
          <p:nvPr>
            <p:ph type="sldNum" sz="quarter" idx="12"/>
            <p:custDataLst>
              <p:tags r:id="rId9"/>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Date Placeholder 2"/>
          <p:cNvSpPr>
            <a:spLocks noGrp="1"/>
          </p:cNvSpPr>
          <p:nvPr>
            <p:ph type="dt" sz="half" idx="10"/>
            <p:custDataLst>
              <p:tags r:id="rId3"/>
            </p:custDataLst>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custDataLst>
              <p:tags r:id="rId4"/>
            </p:custDataLst>
          </p:nvPr>
        </p:nvSpPr>
        <p:spPr/>
        <p:txBody>
          <a:bodyPr/>
          <a:lstStyle/>
          <a:p>
            <a:endParaRPr lang="en-US"/>
          </a:p>
        </p:txBody>
      </p:sp>
      <p:sp>
        <p:nvSpPr>
          <p:cNvPr id="5" name="Slide Number Placeholder 4"/>
          <p:cNvSpPr>
            <a:spLocks noGrp="1"/>
          </p:cNvSpPr>
          <p:nvPr>
            <p:ph type="sldNum" sz="quarter" idx="12"/>
            <p:custDataLst>
              <p:tags r:id="rId5"/>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42900" y="204788"/>
            <a:ext cx="2256234" cy="871538"/>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custDataLst>
              <p:tags r:id="rId3"/>
            </p:custDataLst>
          </p:nvPr>
        </p:nvSpPr>
        <p:spPr>
          <a:xfrm>
            <a:off x="2681287" y="204788"/>
            <a:ext cx="3833812"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custDataLst>
              <p:tags r:id="rId4"/>
            </p:custDataLst>
          </p:nvPr>
        </p:nvSpPr>
        <p:spPr>
          <a:xfrm>
            <a:off x="342900" y="1076325"/>
            <a:ext cx="2256234"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344216" y="3600450"/>
            <a:ext cx="4114800" cy="425054"/>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p:custDataLst>
              <p:tags r:id="rId3"/>
            </p:custDataLst>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en-US"/>
          </a:p>
        </p:txBody>
      </p:sp>
      <p:sp>
        <p:nvSpPr>
          <p:cNvPr id="4" name="Text Placeholder 3"/>
          <p:cNvSpPr>
            <a:spLocks noGrp="1"/>
          </p:cNvSpPr>
          <p:nvPr>
            <p:ph type="body" sz="half" idx="2"/>
            <p:custDataLst>
              <p:tags r:id="rId4"/>
            </p:custDataLst>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4972050" y="205979"/>
            <a:ext cx="154305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a:xfrm>
            <a:off x="342900" y="205979"/>
            <a:ext cx="451485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1" y="0"/>
            <a:ext cx="9197542"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3505200" y="4845845"/>
            <a:ext cx="2133600" cy="240506"/>
          </a:xfrm>
          <a:prstGeom prst="rect">
            <a:avLst/>
          </a:prstGeom>
        </p:spPr>
        <p:txBody>
          <a:bodyPr/>
          <a:lstStyle>
            <a:lvl1pPr>
              <a:defRPr/>
            </a:lvl1pPr>
          </a:lstStyle>
          <a:p>
            <a:pPr>
              <a:defRPr/>
            </a:pPr>
            <a:fld id="{D10FD5F0-A3FF-4B9E-9D0B-B0B6F4526DC9}" type="slidenum">
              <a:rPr lang="zh-CN" altLang="en-US"/>
            </a:fld>
            <a:endParaRPr lang="zh-CN" altLang="en-US">
              <a:latin typeface="Arial" panose="020B0604020202020204" pitchFamily="34" charset="0"/>
            </a:endParaRPr>
          </a:p>
        </p:txBody>
      </p:sp>
    </p:spTree>
  </p:cSld>
  <p:clrMapOvr>
    <a:masterClrMapping/>
  </p:clrMapOvr>
  <p:transition>
    <p:pull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7504" y="55945"/>
            <a:ext cx="8458200" cy="422672"/>
          </a:xfrm>
          <a:prstGeom prst="rect">
            <a:avLst/>
          </a:prstGeom>
        </p:spPr>
        <p:txBody>
          <a:bodyPr/>
          <a:lstStyle>
            <a:lvl1pPr algn="l">
              <a:defRPr>
                <a:latin typeface="黑体" panose="02010609060101010101" charset="-122"/>
                <a:ea typeface="黑体" panose="02010609060101010101" charset="-122"/>
              </a:defRPr>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468313" y="844154"/>
            <a:ext cx="8229600" cy="3936206"/>
          </a:xfrm>
          <a:prstGeom prst="rect">
            <a:avLst/>
          </a:prstGeom>
        </p:spPr>
        <p:txBody>
          <a:bodyPr/>
          <a:lstStyle>
            <a:lvl1pPr>
              <a:buClr>
                <a:srgbClr val="660066"/>
              </a:buClr>
              <a:buFont typeface="Wingdings" panose="05000000000000000000" pitchFamily="2" charset="2"/>
              <a:buChar char="n"/>
              <a:defRPr>
                <a:solidFill>
                  <a:srgbClr val="003366"/>
                </a:solidFill>
              </a:defRPr>
            </a:lvl1pPr>
            <a:lvl2pPr>
              <a:buClr>
                <a:srgbClr val="660066"/>
              </a:buClr>
              <a:buFont typeface="Wingdings" panose="05000000000000000000" pitchFamily="2" charset="2"/>
              <a:buChar char="n"/>
              <a:defRPr b="1">
                <a:solidFill>
                  <a:srgbClr val="003366"/>
                </a:solidFill>
                <a:latin typeface="宋体" panose="02010600030101010101" pitchFamily="2" charset="-122"/>
                <a:ea typeface="宋体" panose="02010600030101010101" pitchFamily="2" charset="-122"/>
              </a:defRPr>
            </a:lvl2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6"/>
          <p:cNvSpPr>
            <a:spLocks noGrp="1" noChangeArrowheads="1"/>
          </p:cNvSpPr>
          <p:nvPr>
            <p:ph type="sldNum" sz="quarter" idx="10"/>
          </p:nvPr>
        </p:nvSpPr>
        <p:spPr>
          <a:xfrm>
            <a:off x="3505200" y="4845845"/>
            <a:ext cx="2133600" cy="240506"/>
          </a:xfrm>
          <a:prstGeom prst="rect">
            <a:avLst/>
          </a:prstGeom>
        </p:spPr>
        <p:txBody>
          <a:bodyPr/>
          <a:lstStyle>
            <a:lvl1pPr>
              <a:defRPr/>
            </a:lvl1pPr>
          </a:lstStyle>
          <a:p>
            <a:pPr>
              <a:defRPr/>
            </a:pPr>
            <a:fld id="{BBCE1D8A-63C2-4FAF-B968-90DDCC0F6564}" type="slidenum">
              <a:rPr lang="zh-CN" altLang="en-US"/>
            </a:fld>
            <a:endParaRPr lang="zh-CN" altLang="en-US">
              <a:latin typeface="Arial" panose="020B0604020202020204" pitchFamily="34" charset="0"/>
            </a:endParaRPr>
          </a:p>
        </p:txBody>
      </p:sp>
    </p:spTree>
  </p:cSld>
  <p:clrMapOvr>
    <a:masterClrMapping/>
  </p:clrMapOvr>
  <p:transition>
    <p:pull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a:prstGeom prst="rect">
            <a:avLst/>
          </a:prstGeo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noProof="1"/>
              <a:t>单击此处编辑母版副标题样式</a:t>
            </a:r>
            <a:endParaRPr lang="zh-CN" altLang="en-US" noProof="1"/>
          </a:p>
        </p:txBody>
      </p:sp>
      <p:sp>
        <p:nvSpPr>
          <p:cNvPr id="4" name="Rectangle 5"/>
          <p:cNvSpPr>
            <a:spLocks noGrp="1" noChangeArrowheads="1"/>
          </p:cNvSpPr>
          <p:nvPr>
            <p:ph type="dt" sz="half" idx="10"/>
          </p:nvPr>
        </p:nvSpPr>
        <p:spPr>
          <a:xfrm>
            <a:off x="457200" y="4683919"/>
            <a:ext cx="2133600" cy="357188"/>
          </a:xfrm>
          <a:prstGeom prst="rect">
            <a:avLst/>
          </a:prstGeom>
        </p:spPr>
        <p:txBody>
          <a:bodyPr/>
          <a:lstStyle>
            <a:lvl1pPr eaLnBrk="1" hangingPunct="1">
              <a:buFontTx/>
              <a:buNone/>
              <a:defRPr>
                <a:latin typeface="Arial" panose="020B0604020202020204" pitchFamily="34" charset="0"/>
                <a:ea typeface="宋体" panose="02010600030101010101" pitchFamily="2" charset="-122"/>
              </a:defRPr>
            </a:lvl1pPr>
          </a:lstStyle>
          <a:p>
            <a:pPr>
              <a:defRPr/>
            </a:pPr>
            <a:endParaRPr lang="en-US" altLang="zh-CN"/>
          </a:p>
        </p:txBody>
      </p:sp>
      <p:sp>
        <p:nvSpPr>
          <p:cNvPr id="5" name="Rectangle 6"/>
          <p:cNvSpPr>
            <a:spLocks noGrp="1" noChangeArrowheads="1"/>
          </p:cNvSpPr>
          <p:nvPr>
            <p:ph type="ftr" sz="quarter" idx="11"/>
          </p:nvPr>
        </p:nvSpPr>
        <p:spPr>
          <a:xfrm>
            <a:off x="3124200" y="4683919"/>
            <a:ext cx="2895600" cy="357188"/>
          </a:xfrm>
          <a:prstGeom prst="rect">
            <a:avLst/>
          </a:prstGeom>
        </p:spPr>
        <p:txBody>
          <a:bodyPr/>
          <a:lstStyle>
            <a:lvl1pPr eaLnBrk="1" hangingPunct="1">
              <a:buFontTx/>
              <a:buNone/>
              <a:defRPr>
                <a:latin typeface="Arial" panose="020B0604020202020204" pitchFamily="34" charset="0"/>
                <a:ea typeface="宋体" panose="02010600030101010101" pitchFamily="2" charset="-122"/>
              </a:defRPr>
            </a:lvl1pPr>
          </a:lstStyle>
          <a:p>
            <a:pPr>
              <a:defRPr/>
            </a:pPr>
            <a:endParaRPr lang="en-US" altLang="zh-CN"/>
          </a:p>
        </p:txBody>
      </p:sp>
      <p:sp>
        <p:nvSpPr>
          <p:cNvPr id="6" name="Rectangle 7"/>
          <p:cNvSpPr>
            <a:spLocks noGrp="1" noChangeArrowheads="1"/>
          </p:cNvSpPr>
          <p:nvPr>
            <p:ph type="sldNum" sz="quarter" idx="12"/>
          </p:nvPr>
        </p:nvSpPr>
        <p:spPr>
          <a:xfrm>
            <a:off x="3505200" y="4845845"/>
            <a:ext cx="2133600" cy="240506"/>
          </a:xfrm>
          <a:prstGeom prst="rect">
            <a:avLst/>
          </a:prstGeom>
        </p:spPr>
        <p:txBody>
          <a:bodyPr/>
          <a:lstStyle>
            <a:lvl1pPr>
              <a:defRPr/>
            </a:lvl1pPr>
          </a:lstStyle>
          <a:p>
            <a:pPr>
              <a:defRPr/>
            </a:pPr>
            <a:fld id="{34D01FC5-92CB-4242-817D-1F88AEEA6F90}" type="slidenum">
              <a:rPr lang="en-US" altLang="zh-CN"/>
            </a:fld>
            <a:endParaRPr lang="en-US" altLang="zh-CN"/>
          </a:p>
        </p:txBody>
      </p:sp>
    </p:spTree>
  </p:cSld>
  <p:clrMapOvr>
    <a:masterClrMapping/>
  </p:clrMapOvr>
  <p:transition>
    <p:pull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1" y="0"/>
            <a:ext cx="9197542"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3505200" y="4845845"/>
            <a:ext cx="2133600" cy="240506"/>
          </a:xfrm>
          <a:prstGeom prst="rect">
            <a:avLst/>
          </a:prstGeom>
        </p:spPr>
        <p:txBody>
          <a:bodyPr/>
          <a:lstStyle>
            <a:lvl1pPr>
              <a:defRPr/>
            </a:lvl1pPr>
          </a:lstStyle>
          <a:p>
            <a:pPr>
              <a:defRPr/>
            </a:pPr>
            <a:fld id="{D10FD5F0-A3FF-4B9E-9D0B-B0B6F4526DC9}" type="slidenum">
              <a:rPr lang="zh-CN" altLang="en-US"/>
            </a:fld>
            <a:endParaRPr lang="zh-CN" altLang="en-US">
              <a:latin typeface="Arial" panose="020B0604020202020204" pitchFamily="34" charset="0"/>
            </a:endParaRPr>
          </a:p>
        </p:txBody>
      </p:sp>
    </p:spTree>
  </p:cSld>
  <p:clrMapOvr>
    <a:masterClrMapping/>
  </p:clrMapOvr>
  <p:transition>
    <p:pull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7504" y="55945"/>
            <a:ext cx="8458200" cy="422672"/>
          </a:xfrm>
          <a:prstGeom prst="rect">
            <a:avLst/>
          </a:prstGeom>
        </p:spPr>
        <p:txBody>
          <a:bodyPr/>
          <a:lstStyle>
            <a:lvl1pPr algn="l">
              <a:defRPr>
                <a:latin typeface="黑体" panose="02010609060101010101" charset="-122"/>
                <a:ea typeface="黑体" panose="02010609060101010101" charset="-122"/>
              </a:defRPr>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468313" y="844154"/>
            <a:ext cx="8229600" cy="3936206"/>
          </a:xfrm>
          <a:prstGeom prst="rect">
            <a:avLst/>
          </a:prstGeom>
        </p:spPr>
        <p:txBody>
          <a:bodyPr/>
          <a:lstStyle>
            <a:lvl1pPr>
              <a:buClr>
                <a:srgbClr val="660066"/>
              </a:buClr>
              <a:buFont typeface="Wingdings" panose="05000000000000000000" pitchFamily="2" charset="2"/>
              <a:buChar char="n"/>
              <a:defRPr>
                <a:solidFill>
                  <a:srgbClr val="003366"/>
                </a:solidFill>
              </a:defRPr>
            </a:lvl1pPr>
            <a:lvl2pPr>
              <a:buClr>
                <a:srgbClr val="660066"/>
              </a:buClr>
              <a:buFont typeface="Wingdings" panose="05000000000000000000" pitchFamily="2" charset="2"/>
              <a:buChar char="n"/>
              <a:defRPr b="1">
                <a:solidFill>
                  <a:srgbClr val="003366"/>
                </a:solidFill>
                <a:latin typeface="宋体" panose="02010600030101010101" pitchFamily="2" charset="-122"/>
                <a:ea typeface="宋体" panose="02010600030101010101" pitchFamily="2" charset="-122"/>
              </a:defRPr>
            </a:lvl2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6"/>
          <p:cNvSpPr>
            <a:spLocks noGrp="1" noChangeArrowheads="1"/>
          </p:cNvSpPr>
          <p:nvPr>
            <p:ph type="sldNum" sz="quarter" idx="10"/>
          </p:nvPr>
        </p:nvSpPr>
        <p:spPr>
          <a:xfrm>
            <a:off x="3505200" y="4845845"/>
            <a:ext cx="2133600" cy="240506"/>
          </a:xfrm>
          <a:prstGeom prst="rect">
            <a:avLst/>
          </a:prstGeom>
        </p:spPr>
        <p:txBody>
          <a:bodyPr/>
          <a:lstStyle>
            <a:lvl1pPr>
              <a:defRPr/>
            </a:lvl1pPr>
          </a:lstStyle>
          <a:p>
            <a:pPr>
              <a:defRPr/>
            </a:pPr>
            <a:fld id="{BBCE1D8A-63C2-4FAF-B968-90DDCC0F6564}" type="slidenum">
              <a:rPr lang="zh-CN" altLang="en-US"/>
            </a:fld>
            <a:endParaRPr lang="zh-CN" altLang="en-US">
              <a:latin typeface="Arial" panose="020B0604020202020204" pitchFamily="34" charset="0"/>
            </a:endParaRPr>
          </a:p>
        </p:txBody>
      </p:sp>
    </p:spTree>
  </p:cSld>
  <p:clrMapOvr>
    <a:masterClrMapping/>
  </p:clrMapOvr>
  <p:transition>
    <p:pull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a:prstGeom prst="rect">
            <a:avLst/>
          </a:prstGeo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noProof="1"/>
              <a:t>单击此处编辑母版副标题样式</a:t>
            </a:r>
            <a:endParaRPr lang="zh-CN" altLang="en-US" noProof="1"/>
          </a:p>
        </p:txBody>
      </p:sp>
      <p:sp>
        <p:nvSpPr>
          <p:cNvPr id="4" name="Rectangle 5"/>
          <p:cNvSpPr>
            <a:spLocks noGrp="1" noChangeArrowheads="1"/>
          </p:cNvSpPr>
          <p:nvPr>
            <p:ph type="dt" sz="half" idx="10"/>
          </p:nvPr>
        </p:nvSpPr>
        <p:spPr>
          <a:xfrm>
            <a:off x="457200" y="4683919"/>
            <a:ext cx="2133600" cy="357188"/>
          </a:xfrm>
          <a:prstGeom prst="rect">
            <a:avLst/>
          </a:prstGeom>
        </p:spPr>
        <p:txBody>
          <a:bodyPr/>
          <a:lstStyle>
            <a:lvl1pPr eaLnBrk="1" hangingPunct="1">
              <a:buFontTx/>
              <a:buNone/>
              <a:defRPr>
                <a:latin typeface="Arial" panose="020B0604020202020204" pitchFamily="34" charset="0"/>
                <a:ea typeface="宋体" panose="02010600030101010101" pitchFamily="2" charset="-122"/>
              </a:defRPr>
            </a:lvl1pPr>
          </a:lstStyle>
          <a:p>
            <a:pPr>
              <a:defRPr/>
            </a:pPr>
            <a:endParaRPr lang="en-US" altLang="zh-CN"/>
          </a:p>
        </p:txBody>
      </p:sp>
      <p:sp>
        <p:nvSpPr>
          <p:cNvPr id="5" name="Rectangle 6"/>
          <p:cNvSpPr>
            <a:spLocks noGrp="1" noChangeArrowheads="1"/>
          </p:cNvSpPr>
          <p:nvPr>
            <p:ph type="ftr" sz="quarter" idx="11"/>
          </p:nvPr>
        </p:nvSpPr>
        <p:spPr>
          <a:xfrm>
            <a:off x="3124200" y="4683919"/>
            <a:ext cx="2895600" cy="357188"/>
          </a:xfrm>
          <a:prstGeom prst="rect">
            <a:avLst/>
          </a:prstGeom>
        </p:spPr>
        <p:txBody>
          <a:bodyPr/>
          <a:lstStyle>
            <a:lvl1pPr eaLnBrk="1" hangingPunct="1">
              <a:buFontTx/>
              <a:buNone/>
              <a:defRPr>
                <a:latin typeface="Arial" panose="020B0604020202020204" pitchFamily="34" charset="0"/>
                <a:ea typeface="宋体" panose="02010600030101010101" pitchFamily="2" charset="-122"/>
              </a:defRPr>
            </a:lvl1pPr>
          </a:lstStyle>
          <a:p>
            <a:pPr>
              <a:defRPr/>
            </a:pPr>
            <a:endParaRPr lang="en-US" altLang="zh-CN"/>
          </a:p>
        </p:txBody>
      </p:sp>
      <p:sp>
        <p:nvSpPr>
          <p:cNvPr id="6" name="Rectangle 7"/>
          <p:cNvSpPr>
            <a:spLocks noGrp="1" noChangeArrowheads="1"/>
          </p:cNvSpPr>
          <p:nvPr>
            <p:ph type="sldNum" sz="quarter" idx="12"/>
          </p:nvPr>
        </p:nvSpPr>
        <p:spPr>
          <a:xfrm>
            <a:off x="3505200" y="4845845"/>
            <a:ext cx="2133600" cy="240506"/>
          </a:xfrm>
          <a:prstGeom prst="rect">
            <a:avLst/>
          </a:prstGeom>
        </p:spPr>
        <p:txBody>
          <a:bodyPr/>
          <a:lstStyle>
            <a:lvl1pPr>
              <a:defRPr/>
            </a:lvl1pPr>
          </a:lstStyle>
          <a:p>
            <a:pPr>
              <a:defRPr/>
            </a:pPr>
            <a:fld id="{34D01FC5-92CB-4242-817D-1F88AEEA6F90}" type="slidenum">
              <a:rPr lang="en-US" altLang="zh-CN"/>
            </a:fld>
            <a:endParaRPr lang="en-US" altLang="zh-CN"/>
          </a:p>
        </p:txBody>
      </p:sp>
    </p:spTree>
  </p:cSld>
  <p:clrMapOvr>
    <a:masterClrMapping/>
  </p:clrMapOvr>
  <p:transition>
    <p:pull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6" Type="http://schemas.openxmlformats.org/officeDocument/2006/relationships/theme" Target="../theme/theme10.xml"/><Relationship Id="rId5" Type="http://schemas.openxmlformats.org/officeDocument/2006/relationships/slideLayout" Target="../slideLayouts/slideLayout94.xml"/><Relationship Id="rId4" Type="http://schemas.openxmlformats.org/officeDocument/2006/relationships/slideLayout" Target="../slideLayouts/slideLayout93.xml"/><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6" Type="http://schemas.openxmlformats.org/officeDocument/2006/relationships/theme" Target="../theme/theme11.xml"/><Relationship Id="rId5" Type="http://schemas.openxmlformats.org/officeDocument/2006/relationships/slideLayout" Target="../slideLayouts/slideLayout99.xml"/><Relationship Id="rId4" Type="http://schemas.openxmlformats.org/officeDocument/2006/relationships/slideLayout" Target="../slideLayouts/slideLayout98.xml"/><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1.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4" Type="http://schemas.openxmlformats.org/officeDocument/2006/relationships/theme" Target="../theme/theme5.xml"/><Relationship Id="rId13" Type="http://schemas.openxmlformats.org/officeDocument/2006/relationships/image" Target="../media/image3.png"/><Relationship Id="rId12" Type="http://schemas.openxmlformats.org/officeDocument/2006/relationships/image" Target="../media/image4.jpe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5" Type="http://schemas.openxmlformats.org/officeDocument/2006/relationships/theme" Target="../theme/theme7.xml"/><Relationship Id="rId14" Type="http://schemas.openxmlformats.org/officeDocument/2006/relationships/image" Target="../media/image5.png"/><Relationship Id="rId13" Type="http://schemas.openxmlformats.org/officeDocument/2006/relationships/slideLayout" Target="../slideLayouts/slideLayout75.xml"/><Relationship Id="rId12" Type="http://schemas.openxmlformats.org/officeDocument/2006/relationships/slideLayout" Target="../slideLayouts/slideLayout74.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4" Type="http://schemas.openxmlformats.org/officeDocument/2006/relationships/theme" Target="../theme/theme8.xml"/><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7" Type="http://schemas.openxmlformats.org/officeDocument/2006/relationships/theme" Target="../theme/theme9.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3635896" y="408075"/>
            <a:ext cx="532859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646476" y="129387"/>
            <a:ext cx="2831223" cy="603773"/>
            <a:chOff x="903371" y="249943"/>
            <a:chExt cx="2831223" cy="679699"/>
          </a:xfrm>
        </p:grpSpPr>
        <p:sp>
          <p:nvSpPr>
            <p:cNvPr id="6" name="任意多边形 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a:solidFill>
                  <a:prstClr val="black"/>
                </a:solidFill>
              </a:endParaRPr>
            </a:p>
          </p:txBody>
        </p:sp>
        <p:sp>
          <p:nvSpPr>
            <p:cNvPr id="8" name="任意多边形 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0000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a:solidFill>
                  <a:prstClr val="black"/>
                </a:solidFill>
              </a:endParaRPr>
            </a:p>
          </p:txBody>
        </p:sp>
      </p:grpSp>
      <p:grpSp>
        <p:nvGrpSpPr>
          <p:cNvPr id="2" name="组合 1"/>
          <p:cNvGrpSpPr/>
          <p:nvPr userDrawn="1"/>
        </p:nvGrpSpPr>
        <p:grpSpPr>
          <a:xfrm>
            <a:off x="150590" y="47375"/>
            <a:ext cx="909211" cy="714315"/>
            <a:chOff x="150590" y="47375"/>
            <a:chExt cx="909211" cy="714315"/>
          </a:xfrm>
        </p:grpSpPr>
        <p:grpSp>
          <p:nvGrpSpPr>
            <p:cNvPr id="13" name="组合 12"/>
            <p:cNvGrpSpPr/>
            <p:nvPr/>
          </p:nvGrpSpPr>
          <p:grpSpPr>
            <a:xfrm>
              <a:off x="179512" y="47375"/>
              <a:ext cx="714315" cy="714315"/>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12" name="TextBox 11"/>
            <p:cNvSpPr txBox="1"/>
            <p:nvPr/>
          </p:nvSpPr>
          <p:spPr>
            <a:xfrm>
              <a:off x="150590" y="177242"/>
              <a:ext cx="909211" cy="430887"/>
            </a:xfrm>
            <a:prstGeom prst="rect">
              <a:avLst/>
            </a:prstGeom>
            <a:noFill/>
          </p:spPr>
          <p:txBody>
            <a:bodyPr wrap="square" rtlCol="0">
              <a:spAutoFit/>
            </a:bodyPr>
            <a:lstStyle/>
            <a:p>
              <a:r>
                <a:rPr lang="en-US" altLang="zh-CN" sz="2200" b="1">
                  <a:solidFill>
                    <a:srgbClr val="C00000"/>
                  </a:solidFill>
                  <a:latin typeface="Something Fishy" panose="020B0806030902050204" pitchFamily="34" charset="0"/>
                </a:rPr>
                <a:t>LOGO</a:t>
              </a:r>
              <a:endParaRPr lang="zh-CN" altLang="en-US" sz="2200" b="1">
                <a:solidFill>
                  <a:srgbClr val="C00000"/>
                </a:solidFill>
                <a:latin typeface="Something Fishy" panose="020B0806030902050204" pitchFamily="34" charset="0"/>
              </a:endParaRPr>
            </a:p>
          </p:txBody>
        </p:sp>
      </p:grpSp>
      <p:pic>
        <p:nvPicPr>
          <p:cNvPr id="23" name="图片 22"/>
          <p:cNvPicPr>
            <a:picLocks noChangeAspect="1"/>
          </p:cNvPicPr>
          <p:nvPr userDrawn="1"/>
        </p:nvPicPr>
        <p:blipFill rotWithShape="1">
          <a:blip r:embed="rId13" cstate="print"/>
          <a:srcRect/>
          <a:stretch>
            <a:fillRect/>
          </a:stretch>
        </p:blipFill>
        <p:spPr>
          <a:xfrm>
            <a:off x="179705" y="36830"/>
            <a:ext cx="744220" cy="711835"/>
          </a:xfrm>
          <a:prstGeom prst="rect">
            <a:avLst/>
          </a:prstGeom>
        </p:spPr>
      </p:pic>
      <p:pic>
        <p:nvPicPr>
          <p:cNvPr id="5124" name="图片 11" descr="水印"/>
          <p:cNvPicPr>
            <a:picLocks noChangeAspect="1"/>
          </p:cNvPicPr>
          <p:nvPr userDrawn="1"/>
        </p:nvPicPr>
        <p:blipFill>
          <a:blip r:embed="rId14"/>
          <a:stretch>
            <a:fillRect/>
          </a:stretch>
        </p:blipFill>
        <p:spPr>
          <a:xfrm>
            <a:off x="4988560" y="313055"/>
            <a:ext cx="3782060" cy="122491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6183307" y="4680285"/>
            <a:ext cx="581352" cy="337185"/>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endParaRPr lang="en-US" altLang="zh-CN" sz="100" dirty="0">
              <a:solidFill>
                <a:schemeClr val="bg1"/>
              </a:solidFill>
            </a:endParaRP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endParaRPr lang="en-US" altLang="zh-CN" sz="100" dirty="0">
              <a:solidFill>
                <a:schemeClr val="bg1"/>
              </a:solidFill>
            </a:endParaRP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endParaRPr lang="en-US" altLang="zh-CN" sz="100" dirty="0">
              <a:solidFill>
                <a:schemeClr val="bg1"/>
              </a:solidFill>
            </a:endParaRP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endParaRPr lang="en-US" altLang="zh-CN" sz="100" dirty="0">
              <a:solidFill>
                <a:schemeClr val="bg1"/>
              </a:solidFill>
            </a:endParaRP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endParaRPr lang="en-US" altLang="zh-CN" sz="100" dirty="0">
              <a:solidFill>
                <a:schemeClr val="bg1"/>
              </a:solidFill>
            </a:endParaRP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endParaRPr lang="en-US" altLang="zh-CN" sz="100" dirty="0">
              <a:solidFill>
                <a:schemeClr val="bg1"/>
              </a:solidFill>
            </a:endParaRP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endParaRPr lang="en-US" altLang="zh-CN" sz="100" dirty="0">
              <a:solidFill>
                <a:schemeClr val="bg1"/>
              </a:solidFill>
            </a:endParaRP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endParaRPr lang="en-US" altLang="zh-CN" sz="100" dirty="0">
              <a:solidFill>
                <a:schemeClr val="bg1"/>
              </a:solidFill>
            </a:endParaRPr>
          </a:p>
          <a:p>
            <a:pPr lvl="0"/>
            <a:r>
              <a:rPr lang="en-US" altLang="zh-CN" sz="100" dirty="0">
                <a:solidFill>
                  <a:schemeClr val="bg1"/>
                </a:solidFill>
              </a:rPr>
              <a:t> </a:t>
            </a:r>
            <a:endParaRPr lang="zh-CN" altLang="en-US" sz="1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6183307" y="4680285"/>
            <a:ext cx="581352" cy="337185"/>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endParaRPr lang="en-US" altLang="zh-CN" sz="100" dirty="0">
              <a:solidFill>
                <a:schemeClr val="bg1"/>
              </a:solidFill>
            </a:endParaRP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endParaRPr lang="en-US" altLang="zh-CN" sz="100" dirty="0">
              <a:solidFill>
                <a:schemeClr val="bg1"/>
              </a:solidFill>
            </a:endParaRP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endParaRPr lang="en-US" altLang="zh-CN" sz="100" dirty="0">
              <a:solidFill>
                <a:schemeClr val="bg1"/>
              </a:solidFill>
            </a:endParaRP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endParaRPr lang="en-US" altLang="zh-CN" sz="100" dirty="0">
              <a:solidFill>
                <a:schemeClr val="bg1"/>
              </a:solidFill>
            </a:endParaRP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endParaRPr lang="en-US" altLang="zh-CN" sz="100" dirty="0">
              <a:solidFill>
                <a:schemeClr val="bg1"/>
              </a:solidFill>
            </a:endParaRP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endParaRPr lang="en-US" altLang="zh-CN" sz="100" dirty="0">
              <a:solidFill>
                <a:schemeClr val="bg1"/>
              </a:solidFill>
            </a:endParaRP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endParaRPr lang="en-US" altLang="zh-CN" sz="100" dirty="0">
              <a:solidFill>
                <a:schemeClr val="bg1"/>
              </a:solidFill>
            </a:endParaRP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endParaRPr lang="en-US" altLang="zh-CN" sz="100" dirty="0">
              <a:solidFill>
                <a:schemeClr val="bg1"/>
              </a:solidFill>
            </a:endParaRPr>
          </a:p>
          <a:p>
            <a:pPr lvl="0"/>
            <a:r>
              <a:rPr lang="en-US" altLang="zh-CN" sz="100" dirty="0">
                <a:solidFill>
                  <a:schemeClr val="bg1"/>
                </a:solidFill>
              </a:rPr>
              <a:t> </a:t>
            </a:r>
            <a:endParaRPr lang="zh-CN" altLang="en-US" sz="1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3635896" y="408075"/>
            <a:ext cx="532859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646476" y="129387"/>
            <a:ext cx="2831223" cy="603773"/>
            <a:chOff x="903371" y="249943"/>
            <a:chExt cx="2831223" cy="679699"/>
          </a:xfrm>
        </p:grpSpPr>
        <p:sp>
          <p:nvSpPr>
            <p:cNvPr id="6" name="任意多边形 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a:solidFill>
                  <a:prstClr val="black"/>
                </a:solidFill>
              </a:endParaRPr>
            </a:p>
          </p:txBody>
        </p:sp>
        <p:sp>
          <p:nvSpPr>
            <p:cNvPr id="8" name="任意多边形 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0000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a:solidFill>
                  <a:prstClr val="black"/>
                </a:solidFill>
              </a:endParaRPr>
            </a:p>
          </p:txBody>
        </p:sp>
      </p:grpSp>
      <p:grpSp>
        <p:nvGrpSpPr>
          <p:cNvPr id="10" name="组合 9"/>
          <p:cNvGrpSpPr/>
          <p:nvPr userDrawn="1"/>
        </p:nvGrpSpPr>
        <p:grpSpPr>
          <a:xfrm>
            <a:off x="179512" y="47375"/>
            <a:ext cx="714315" cy="714315"/>
            <a:chOff x="1979712" y="-1010471"/>
            <a:chExt cx="1472474" cy="1472474"/>
          </a:xfrm>
        </p:grpSpPr>
        <p:grpSp>
          <p:nvGrpSpPr>
            <p:cNvPr id="13" name="组合 12"/>
            <p:cNvGrpSpPr/>
            <p:nvPr/>
          </p:nvGrpSpPr>
          <p:grpSpPr>
            <a:xfrm>
              <a:off x="1979712" y="-1010471"/>
              <a:ext cx="1472474" cy="1472474"/>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微软雅黑" panose="020B0503020204020204" pitchFamily="34" charset="-122"/>
                </a:endParaRPr>
              </a:p>
            </p:txBody>
          </p:sp>
        </p:grpSp>
        <p:sp>
          <p:nvSpPr>
            <p:cNvPr id="14" name="Freeform 9"/>
            <p:cNvSpPr>
              <a:spLocks noEditPoints="1"/>
            </p:cNvSpPr>
            <p:nvPr/>
          </p:nvSpPr>
          <p:spPr bwMode="auto">
            <a:xfrm>
              <a:off x="2161807" y="-825035"/>
              <a:ext cx="1108284" cy="1101602"/>
            </a:xfrm>
            <a:custGeom>
              <a:avLst/>
              <a:gdLst>
                <a:gd name="T0" fmla="*/ 747413 w 1956"/>
                <a:gd name="T1" fmla="*/ 66485 h 1956"/>
                <a:gd name="T2" fmla="*/ 996550 w 1956"/>
                <a:gd name="T3" fmla="*/ 329182 h 1956"/>
                <a:gd name="T4" fmla="*/ 1005698 w 1956"/>
                <a:gd name="T5" fmla="*/ 704850 h 1956"/>
                <a:gd name="T6" fmla="*/ 769475 w 1956"/>
                <a:gd name="T7" fmla="*/ 979439 h 1956"/>
                <a:gd name="T8" fmla="*/ 399266 w 1956"/>
                <a:gd name="T9" fmla="*/ 1025384 h 1956"/>
                <a:gd name="T10" fmla="*/ 103314 w 1956"/>
                <a:gd name="T11" fmla="*/ 815118 h 1956"/>
                <a:gd name="T12" fmla="*/ 22062 w 1956"/>
                <a:gd name="T13" fmla="*/ 450801 h 1956"/>
                <a:gd name="T14" fmla="*/ 202323 w 1956"/>
                <a:gd name="T15" fmla="*/ 132970 h 1956"/>
                <a:gd name="T16" fmla="*/ 527332 w 1956"/>
                <a:gd name="T17" fmla="*/ 171888 h 1956"/>
                <a:gd name="T18" fmla="*/ 288418 w 1956"/>
                <a:gd name="T19" fmla="*/ 264859 h 1956"/>
                <a:gd name="T20" fmla="*/ 173266 w 1956"/>
                <a:gd name="T21" fmla="*/ 492963 h 1956"/>
                <a:gd name="T22" fmla="*/ 242142 w 1956"/>
                <a:gd name="T23" fmla="*/ 742687 h 1956"/>
                <a:gd name="T24" fmla="*/ 455766 w 1956"/>
                <a:gd name="T25" fmla="*/ 879441 h 1956"/>
                <a:gd name="T26" fmla="*/ 711360 w 1956"/>
                <a:gd name="T27" fmla="*/ 834577 h 1956"/>
                <a:gd name="T28" fmla="*/ 866870 w 1956"/>
                <a:gd name="T29" fmla="*/ 635662 h 1956"/>
                <a:gd name="T30" fmla="*/ 847498 w 1956"/>
                <a:gd name="T31" fmla="*/ 374587 h 1956"/>
                <a:gd name="T32" fmla="*/ 665622 w 1956"/>
                <a:gd name="T33" fmla="*/ 199996 h 1956"/>
                <a:gd name="T34" fmla="*/ 293799 w 1956"/>
                <a:gd name="T35" fmla="*/ 837820 h 1956"/>
                <a:gd name="T36" fmla="*/ 400880 w 1956"/>
                <a:gd name="T37" fmla="*/ 948088 h 1956"/>
                <a:gd name="T38" fmla="*/ 424018 w 1956"/>
                <a:gd name="T39" fmla="*/ 905386 h 1956"/>
                <a:gd name="T40" fmla="*/ 646789 w 1956"/>
                <a:gd name="T41" fmla="*/ 1003763 h 1956"/>
                <a:gd name="T42" fmla="*/ 787770 w 1956"/>
                <a:gd name="T43" fmla="*/ 927007 h 1956"/>
                <a:gd name="T44" fmla="*/ 789384 w 1956"/>
                <a:gd name="T45" fmla="*/ 859982 h 1956"/>
                <a:gd name="T46" fmla="*/ 476751 w 1956"/>
                <a:gd name="T47" fmla="*/ 348101 h 1956"/>
                <a:gd name="T48" fmla="*/ 443928 w 1956"/>
                <a:gd name="T49" fmla="*/ 638905 h 1956"/>
                <a:gd name="T50" fmla="*/ 547242 w 1956"/>
                <a:gd name="T51" fmla="*/ 314588 h 1956"/>
                <a:gd name="T52" fmla="*/ 592980 w 1956"/>
                <a:gd name="T53" fmla="*/ 521611 h 1956"/>
                <a:gd name="T54" fmla="*/ 668851 w 1956"/>
                <a:gd name="T55" fmla="*/ 605393 h 1956"/>
                <a:gd name="T56" fmla="*/ 634413 w 1956"/>
                <a:gd name="T57" fmla="*/ 618365 h 1956"/>
                <a:gd name="T58" fmla="*/ 65109 w 1956"/>
                <a:gd name="T59" fmla="*/ 629176 h 1956"/>
                <a:gd name="T60" fmla="*/ 144747 w 1956"/>
                <a:gd name="T61" fmla="*/ 630798 h 1956"/>
                <a:gd name="T62" fmla="*/ 174342 w 1956"/>
                <a:gd name="T63" fmla="*/ 672418 h 1956"/>
                <a:gd name="T64" fmla="*/ 62419 w 1956"/>
                <a:gd name="T65" fmla="*/ 571339 h 1956"/>
                <a:gd name="T66" fmla="*/ 73719 w 1956"/>
                <a:gd name="T67" fmla="*/ 505935 h 1956"/>
                <a:gd name="T68" fmla="*/ 154971 w 1956"/>
                <a:gd name="T69" fmla="*/ 482152 h 1956"/>
                <a:gd name="T70" fmla="*/ 72105 w 1956"/>
                <a:gd name="T71" fmla="*/ 429721 h 1956"/>
                <a:gd name="T72" fmla="*/ 209857 w 1956"/>
                <a:gd name="T73" fmla="*/ 308102 h 1956"/>
                <a:gd name="T74" fmla="*/ 128604 w 1956"/>
                <a:gd name="T75" fmla="*/ 293507 h 1956"/>
                <a:gd name="T76" fmla="*/ 160890 w 1956"/>
                <a:gd name="T77" fmla="*/ 212968 h 1956"/>
                <a:gd name="T78" fmla="*/ 298104 w 1956"/>
                <a:gd name="T79" fmla="*/ 223779 h 1956"/>
                <a:gd name="T80" fmla="*/ 395499 w 1956"/>
                <a:gd name="T81" fmla="*/ 55134 h 1956"/>
                <a:gd name="T82" fmla="*/ 460070 w 1956"/>
                <a:gd name="T83" fmla="*/ 36756 h 1956"/>
                <a:gd name="T84" fmla="*/ 505808 w 1956"/>
                <a:gd name="T85" fmla="*/ 43783 h 1956"/>
                <a:gd name="T86" fmla="*/ 587061 w 1956"/>
                <a:gd name="T87" fmla="*/ 59999 h 1956"/>
                <a:gd name="T88" fmla="*/ 676384 w 1956"/>
                <a:gd name="T89" fmla="*/ 64863 h 1956"/>
                <a:gd name="T90" fmla="*/ 710284 w 1956"/>
                <a:gd name="T91" fmla="*/ 75674 h 1956"/>
                <a:gd name="T92" fmla="*/ 766246 w 1956"/>
                <a:gd name="T93" fmla="*/ 96755 h 1956"/>
                <a:gd name="T94" fmla="*/ 824360 w 1956"/>
                <a:gd name="T95" fmla="*/ 152429 h 1956"/>
                <a:gd name="T96" fmla="*/ 813598 w 1956"/>
                <a:gd name="T97" fmla="*/ 188104 h 1956"/>
                <a:gd name="T98" fmla="*/ 814136 w 1956"/>
                <a:gd name="T99" fmla="*/ 251346 h 1956"/>
                <a:gd name="T100" fmla="*/ 950812 w 1956"/>
                <a:gd name="T101" fmla="*/ 292426 h 1956"/>
                <a:gd name="T102" fmla="*/ 876555 w 1956"/>
                <a:gd name="T103" fmla="*/ 320534 h 1956"/>
                <a:gd name="T104" fmla="*/ 843732 w 1956"/>
                <a:gd name="T105" fmla="*/ 283778 h 1956"/>
                <a:gd name="T106" fmla="*/ 963726 w 1956"/>
                <a:gd name="T107" fmla="*/ 354047 h 1956"/>
                <a:gd name="T108" fmla="*/ 921755 w 1956"/>
                <a:gd name="T109" fmla="*/ 422694 h 1956"/>
                <a:gd name="T110" fmla="*/ 999241 w 1956"/>
                <a:gd name="T111" fmla="*/ 441612 h 1956"/>
                <a:gd name="T112" fmla="*/ 899155 w 1956"/>
                <a:gd name="T113" fmla="*/ 448639 h 1956"/>
                <a:gd name="T114" fmla="*/ 1008388 w 1956"/>
                <a:gd name="T115" fmla="*/ 597285 h 1956"/>
                <a:gd name="T116" fmla="*/ 913146 w 1956"/>
                <a:gd name="T117" fmla="*/ 519449 h 1956"/>
                <a:gd name="T118" fmla="*/ 978255 w 1956"/>
                <a:gd name="T119" fmla="*/ 648635 h 1956"/>
                <a:gd name="T120" fmla="*/ 884627 w 1956"/>
                <a:gd name="T121" fmla="*/ 657824 h 19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56" h="1956">
                  <a:moveTo>
                    <a:pt x="978" y="0"/>
                  </a:moveTo>
                  <a:cubicBezTo>
                    <a:pt x="1517" y="0"/>
                    <a:pt x="1956" y="439"/>
                    <a:pt x="1956" y="978"/>
                  </a:cubicBezTo>
                  <a:cubicBezTo>
                    <a:pt x="1956" y="1517"/>
                    <a:pt x="1517" y="1956"/>
                    <a:pt x="978" y="1956"/>
                  </a:cubicBezTo>
                  <a:cubicBezTo>
                    <a:pt x="440" y="1956"/>
                    <a:pt x="0" y="1517"/>
                    <a:pt x="0" y="978"/>
                  </a:cubicBezTo>
                  <a:cubicBezTo>
                    <a:pt x="0" y="439"/>
                    <a:pt x="440" y="0"/>
                    <a:pt x="978" y="0"/>
                  </a:cubicBezTo>
                  <a:close/>
                  <a:moveTo>
                    <a:pt x="978" y="29"/>
                  </a:moveTo>
                  <a:lnTo>
                    <a:pt x="1027" y="30"/>
                  </a:lnTo>
                  <a:lnTo>
                    <a:pt x="1075" y="34"/>
                  </a:lnTo>
                  <a:lnTo>
                    <a:pt x="1123" y="40"/>
                  </a:lnTo>
                  <a:lnTo>
                    <a:pt x="1169" y="49"/>
                  </a:lnTo>
                  <a:lnTo>
                    <a:pt x="1215" y="59"/>
                  </a:lnTo>
                  <a:lnTo>
                    <a:pt x="1260" y="72"/>
                  </a:lnTo>
                  <a:lnTo>
                    <a:pt x="1304" y="87"/>
                  </a:lnTo>
                  <a:lnTo>
                    <a:pt x="1347" y="104"/>
                  </a:lnTo>
                  <a:lnTo>
                    <a:pt x="1389" y="123"/>
                  </a:lnTo>
                  <a:lnTo>
                    <a:pt x="1430" y="144"/>
                  </a:lnTo>
                  <a:lnTo>
                    <a:pt x="1470" y="167"/>
                  </a:lnTo>
                  <a:lnTo>
                    <a:pt x="1508" y="192"/>
                  </a:lnTo>
                  <a:lnTo>
                    <a:pt x="1545" y="218"/>
                  </a:lnTo>
                  <a:lnTo>
                    <a:pt x="1581" y="246"/>
                  </a:lnTo>
                  <a:lnTo>
                    <a:pt x="1616" y="276"/>
                  </a:lnTo>
                  <a:lnTo>
                    <a:pt x="1649" y="308"/>
                  </a:lnTo>
                  <a:lnTo>
                    <a:pt x="1680" y="341"/>
                  </a:lnTo>
                  <a:lnTo>
                    <a:pt x="1710" y="375"/>
                  </a:lnTo>
                  <a:lnTo>
                    <a:pt x="1738" y="411"/>
                  </a:lnTo>
                  <a:lnTo>
                    <a:pt x="1765" y="448"/>
                  </a:lnTo>
                  <a:lnTo>
                    <a:pt x="1789" y="487"/>
                  </a:lnTo>
                  <a:lnTo>
                    <a:pt x="1812" y="526"/>
                  </a:lnTo>
                  <a:lnTo>
                    <a:pt x="1833" y="567"/>
                  </a:lnTo>
                  <a:lnTo>
                    <a:pt x="1852" y="609"/>
                  </a:lnTo>
                  <a:lnTo>
                    <a:pt x="1869" y="652"/>
                  </a:lnTo>
                  <a:lnTo>
                    <a:pt x="1884" y="696"/>
                  </a:lnTo>
                  <a:lnTo>
                    <a:pt x="1897" y="741"/>
                  </a:lnTo>
                  <a:lnTo>
                    <a:pt x="1908" y="787"/>
                  </a:lnTo>
                  <a:lnTo>
                    <a:pt x="1916" y="834"/>
                  </a:lnTo>
                  <a:lnTo>
                    <a:pt x="1922" y="881"/>
                  </a:lnTo>
                  <a:lnTo>
                    <a:pt x="1926" y="929"/>
                  </a:lnTo>
                  <a:lnTo>
                    <a:pt x="1927" y="978"/>
                  </a:lnTo>
                  <a:lnTo>
                    <a:pt x="1926" y="1027"/>
                  </a:lnTo>
                  <a:lnTo>
                    <a:pt x="1922" y="1075"/>
                  </a:lnTo>
                  <a:lnTo>
                    <a:pt x="1916" y="1122"/>
                  </a:lnTo>
                  <a:lnTo>
                    <a:pt x="1908" y="1169"/>
                  </a:lnTo>
                  <a:lnTo>
                    <a:pt x="1897" y="1215"/>
                  </a:lnTo>
                  <a:lnTo>
                    <a:pt x="1884" y="1259"/>
                  </a:lnTo>
                  <a:lnTo>
                    <a:pt x="1869" y="1304"/>
                  </a:lnTo>
                  <a:lnTo>
                    <a:pt x="1852" y="1347"/>
                  </a:lnTo>
                  <a:lnTo>
                    <a:pt x="1833" y="1389"/>
                  </a:lnTo>
                  <a:lnTo>
                    <a:pt x="1812" y="1429"/>
                  </a:lnTo>
                  <a:lnTo>
                    <a:pt x="1789" y="1469"/>
                  </a:lnTo>
                  <a:lnTo>
                    <a:pt x="1765" y="1508"/>
                  </a:lnTo>
                  <a:lnTo>
                    <a:pt x="1738" y="1545"/>
                  </a:lnTo>
                  <a:lnTo>
                    <a:pt x="1710" y="1581"/>
                  </a:lnTo>
                  <a:lnTo>
                    <a:pt x="1680" y="1615"/>
                  </a:lnTo>
                  <a:lnTo>
                    <a:pt x="1649" y="1648"/>
                  </a:lnTo>
                  <a:lnTo>
                    <a:pt x="1616" y="1680"/>
                  </a:lnTo>
                  <a:lnTo>
                    <a:pt x="1581" y="1710"/>
                  </a:lnTo>
                  <a:lnTo>
                    <a:pt x="1545" y="1738"/>
                  </a:lnTo>
                  <a:lnTo>
                    <a:pt x="1508" y="1764"/>
                  </a:lnTo>
                  <a:lnTo>
                    <a:pt x="1470" y="1789"/>
                  </a:lnTo>
                  <a:lnTo>
                    <a:pt x="1430" y="1812"/>
                  </a:lnTo>
                  <a:lnTo>
                    <a:pt x="1389" y="1833"/>
                  </a:lnTo>
                  <a:lnTo>
                    <a:pt x="1347" y="1852"/>
                  </a:lnTo>
                  <a:lnTo>
                    <a:pt x="1304" y="1869"/>
                  </a:lnTo>
                  <a:lnTo>
                    <a:pt x="1260" y="1884"/>
                  </a:lnTo>
                  <a:lnTo>
                    <a:pt x="1215" y="1897"/>
                  </a:lnTo>
                  <a:lnTo>
                    <a:pt x="1169" y="1907"/>
                  </a:lnTo>
                  <a:lnTo>
                    <a:pt x="1123" y="1916"/>
                  </a:lnTo>
                  <a:lnTo>
                    <a:pt x="1075" y="1922"/>
                  </a:lnTo>
                  <a:lnTo>
                    <a:pt x="1027" y="1925"/>
                  </a:lnTo>
                  <a:lnTo>
                    <a:pt x="978" y="1927"/>
                  </a:lnTo>
                  <a:lnTo>
                    <a:pt x="930" y="1925"/>
                  </a:lnTo>
                  <a:lnTo>
                    <a:pt x="882" y="1922"/>
                  </a:lnTo>
                  <a:lnTo>
                    <a:pt x="834" y="1916"/>
                  </a:lnTo>
                  <a:lnTo>
                    <a:pt x="788" y="1907"/>
                  </a:lnTo>
                  <a:lnTo>
                    <a:pt x="742" y="1897"/>
                  </a:lnTo>
                  <a:lnTo>
                    <a:pt x="697" y="1884"/>
                  </a:lnTo>
                  <a:lnTo>
                    <a:pt x="653" y="1869"/>
                  </a:lnTo>
                  <a:lnTo>
                    <a:pt x="610" y="1852"/>
                  </a:lnTo>
                  <a:lnTo>
                    <a:pt x="568" y="1833"/>
                  </a:lnTo>
                  <a:lnTo>
                    <a:pt x="527" y="1812"/>
                  </a:lnTo>
                  <a:lnTo>
                    <a:pt x="487" y="1789"/>
                  </a:lnTo>
                  <a:lnTo>
                    <a:pt x="449" y="1764"/>
                  </a:lnTo>
                  <a:lnTo>
                    <a:pt x="411" y="1738"/>
                  </a:lnTo>
                  <a:lnTo>
                    <a:pt x="376" y="1710"/>
                  </a:lnTo>
                  <a:lnTo>
                    <a:pt x="341" y="1680"/>
                  </a:lnTo>
                  <a:lnTo>
                    <a:pt x="308" y="1648"/>
                  </a:lnTo>
                  <a:lnTo>
                    <a:pt x="277" y="1615"/>
                  </a:lnTo>
                  <a:lnTo>
                    <a:pt x="247" y="1581"/>
                  </a:lnTo>
                  <a:lnTo>
                    <a:pt x="219" y="1545"/>
                  </a:lnTo>
                  <a:lnTo>
                    <a:pt x="192" y="1508"/>
                  </a:lnTo>
                  <a:lnTo>
                    <a:pt x="167" y="1469"/>
                  </a:lnTo>
                  <a:lnTo>
                    <a:pt x="144" y="1429"/>
                  </a:lnTo>
                  <a:lnTo>
                    <a:pt x="123" y="1389"/>
                  </a:lnTo>
                  <a:lnTo>
                    <a:pt x="104" y="1347"/>
                  </a:lnTo>
                  <a:lnTo>
                    <a:pt x="87" y="1304"/>
                  </a:lnTo>
                  <a:lnTo>
                    <a:pt x="72" y="1259"/>
                  </a:lnTo>
                  <a:lnTo>
                    <a:pt x="60" y="1215"/>
                  </a:lnTo>
                  <a:lnTo>
                    <a:pt x="49" y="1169"/>
                  </a:lnTo>
                  <a:lnTo>
                    <a:pt x="41" y="1122"/>
                  </a:lnTo>
                  <a:lnTo>
                    <a:pt x="35" y="1075"/>
                  </a:lnTo>
                  <a:lnTo>
                    <a:pt x="31" y="1027"/>
                  </a:lnTo>
                  <a:lnTo>
                    <a:pt x="30" y="978"/>
                  </a:lnTo>
                  <a:lnTo>
                    <a:pt x="31" y="929"/>
                  </a:lnTo>
                  <a:lnTo>
                    <a:pt x="35" y="881"/>
                  </a:lnTo>
                  <a:lnTo>
                    <a:pt x="41" y="834"/>
                  </a:lnTo>
                  <a:lnTo>
                    <a:pt x="49" y="787"/>
                  </a:lnTo>
                  <a:lnTo>
                    <a:pt x="60" y="741"/>
                  </a:lnTo>
                  <a:lnTo>
                    <a:pt x="72" y="696"/>
                  </a:lnTo>
                  <a:lnTo>
                    <a:pt x="87" y="652"/>
                  </a:lnTo>
                  <a:lnTo>
                    <a:pt x="104" y="609"/>
                  </a:lnTo>
                  <a:lnTo>
                    <a:pt x="123" y="567"/>
                  </a:lnTo>
                  <a:lnTo>
                    <a:pt x="144" y="526"/>
                  </a:lnTo>
                  <a:lnTo>
                    <a:pt x="167" y="487"/>
                  </a:lnTo>
                  <a:lnTo>
                    <a:pt x="192" y="448"/>
                  </a:lnTo>
                  <a:lnTo>
                    <a:pt x="219" y="411"/>
                  </a:lnTo>
                  <a:lnTo>
                    <a:pt x="247" y="375"/>
                  </a:lnTo>
                  <a:lnTo>
                    <a:pt x="277" y="341"/>
                  </a:lnTo>
                  <a:lnTo>
                    <a:pt x="308" y="308"/>
                  </a:lnTo>
                  <a:lnTo>
                    <a:pt x="341" y="276"/>
                  </a:lnTo>
                  <a:lnTo>
                    <a:pt x="376" y="246"/>
                  </a:lnTo>
                  <a:lnTo>
                    <a:pt x="411" y="218"/>
                  </a:lnTo>
                  <a:lnTo>
                    <a:pt x="449" y="192"/>
                  </a:lnTo>
                  <a:lnTo>
                    <a:pt x="487" y="167"/>
                  </a:lnTo>
                  <a:lnTo>
                    <a:pt x="527" y="144"/>
                  </a:lnTo>
                  <a:lnTo>
                    <a:pt x="568" y="123"/>
                  </a:lnTo>
                  <a:lnTo>
                    <a:pt x="610" y="104"/>
                  </a:lnTo>
                  <a:lnTo>
                    <a:pt x="653" y="87"/>
                  </a:lnTo>
                  <a:lnTo>
                    <a:pt x="697" y="72"/>
                  </a:lnTo>
                  <a:lnTo>
                    <a:pt x="742" y="59"/>
                  </a:lnTo>
                  <a:lnTo>
                    <a:pt x="788" y="49"/>
                  </a:lnTo>
                  <a:lnTo>
                    <a:pt x="834" y="40"/>
                  </a:lnTo>
                  <a:lnTo>
                    <a:pt x="882" y="34"/>
                  </a:lnTo>
                  <a:lnTo>
                    <a:pt x="930" y="30"/>
                  </a:lnTo>
                  <a:lnTo>
                    <a:pt x="978" y="29"/>
                  </a:lnTo>
                  <a:close/>
                  <a:moveTo>
                    <a:pt x="980" y="318"/>
                  </a:moveTo>
                  <a:lnTo>
                    <a:pt x="946" y="319"/>
                  </a:lnTo>
                  <a:lnTo>
                    <a:pt x="912" y="322"/>
                  </a:lnTo>
                  <a:lnTo>
                    <a:pt x="879" y="326"/>
                  </a:lnTo>
                  <a:lnTo>
                    <a:pt x="847" y="332"/>
                  </a:lnTo>
                  <a:lnTo>
                    <a:pt x="815" y="339"/>
                  </a:lnTo>
                  <a:lnTo>
                    <a:pt x="783" y="348"/>
                  </a:lnTo>
                  <a:lnTo>
                    <a:pt x="753" y="358"/>
                  </a:lnTo>
                  <a:lnTo>
                    <a:pt x="723" y="370"/>
                  </a:lnTo>
                  <a:lnTo>
                    <a:pt x="693" y="384"/>
                  </a:lnTo>
                  <a:lnTo>
                    <a:pt x="665" y="398"/>
                  </a:lnTo>
                  <a:lnTo>
                    <a:pt x="637" y="414"/>
                  </a:lnTo>
                  <a:lnTo>
                    <a:pt x="610" y="431"/>
                  </a:lnTo>
                  <a:lnTo>
                    <a:pt x="585" y="450"/>
                  </a:lnTo>
                  <a:lnTo>
                    <a:pt x="560" y="470"/>
                  </a:lnTo>
                  <a:lnTo>
                    <a:pt x="536" y="490"/>
                  </a:lnTo>
                  <a:lnTo>
                    <a:pt x="513" y="512"/>
                  </a:lnTo>
                  <a:lnTo>
                    <a:pt x="491" y="535"/>
                  </a:lnTo>
                  <a:lnTo>
                    <a:pt x="470" y="559"/>
                  </a:lnTo>
                  <a:lnTo>
                    <a:pt x="450" y="584"/>
                  </a:lnTo>
                  <a:lnTo>
                    <a:pt x="432" y="610"/>
                  </a:lnTo>
                  <a:lnTo>
                    <a:pt x="415" y="637"/>
                  </a:lnTo>
                  <a:lnTo>
                    <a:pt x="399" y="665"/>
                  </a:lnTo>
                  <a:lnTo>
                    <a:pt x="384" y="693"/>
                  </a:lnTo>
                  <a:lnTo>
                    <a:pt x="371" y="722"/>
                  </a:lnTo>
                  <a:lnTo>
                    <a:pt x="359" y="752"/>
                  </a:lnTo>
                  <a:lnTo>
                    <a:pt x="348" y="783"/>
                  </a:lnTo>
                  <a:lnTo>
                    <a:pt x="340" y="814"/>
                  </a:lnTo>
                  <a:lnTo>
                    <a:pt x="332" y="846"/>
                  </a:lnTo>
                  <a:lnTo>
                    <a:pt x="326" y="879"/>
                  </a:lnTo>
                  <a:lnTo>
                    <a:pt x="322" y="912"/>
                  </a:lnTo>
                  <a:lnTo>
                    <a:pt x="320" y="945"/>
                  </a:lnTo>
                  <a:lnTo>
                    <a:pt x="319" y="979"/>
                  </a:lnTo>
                  <a:lnTo>
                    <a:pt x="320" y="1013"/>
                  </a:lnTo>
                  <a:lnTo>
                    <a:pt x="322" y="1047"/>
                  </a:lnTo>
                  <a:lnTo>
                    <a:pt x="326" y="1080"/>
                  </a:lnTo>
                  <a:lnTo>
                    <a:pt x="332" y="1112"/>
                  </a:lnTo>
                  <a:lnTo>
                    <a:pt x="340" y="1144"/>
                  </a:lnTo>
                  <a:lnTo>
                    <a:pt x="348" y="1176"/>
                  </a:lnTo>
                  <a:lnTo>
                    <a:pt x="359" y="1206"/>
                  </a:lnTo>
                  <a:lnTo>
                    <a:pt x="371" y="1236"/>
                  </a:lnTo>
                  <a:lnTo>
                    <a:pt x="384" y="1265"/>
                  </a:lnTo>
                  <a:lnTo>
                    <a:pt x="399" y="1294"/>
                  </a:lnTo>
                  <a:lnTo>
                    <a:pt x="415" y="1322"/>
                  </a:lnTo>
                  <a:lnTo>
                    <a:pt x="432" y="1348"/>
                  </a:lnTo>
                  <a:lnTo>
                    <a:pt x="450" y="1374"/>
                  </a:lnTo>
                  <a:lnTo>
                    <a:pt x="470" y="1399"/>
                  </a:lnTo>
                  <a:lnTo>
                    <a:pt x="491" y="1423"/>
                  </a:lnTo>
                  <a:lnTo>
                    <a:pt x="513" y="1446"/>
                  </a:lnTo>
                  <a:lnTo>
                    <a:pt x="536" y="1468"/>
                  </a:lnTo>
                  <a:lnTo>
                    <a:pt x="560" y="1489"/>
                  </a:lnTo>
                  <a:lnTo>
                    <a:pt x="585" y="1509"/>
                  </a:lnTo>
                  <a:lnTo>
                    <a:pt x="610" y="1527"/>
                  </a:lnTo>
                  <a:lnTo>
                    <a:pt x="637" y="1544"/>
                  </a:lnTo>
                  <a:lnTo>
                    <a:pt x="665" y="1560"/>
                  </a:lnTo>
                  <a:lnTo>
                    <a:pt x="693" y="1575"/>
                  </a:lnTo>
                  <a:lnTo>
                    <a:pt x="723" y="1588"/>
                  </a:lnTo>
                  <a:lnTo>
                    <a:pt x="753" y="1600"/>
                  </a:lnTo>
                  <a:lnTo>
                    <a:pt x="783" y="1610"/>
                  </a:lnTo>
                  <a:lnTo>
                    <a:pt x="815" y="1619"/>
                  </a:lnTo>
                  <a:lnTo>
                    <a:pt x="847" y="1627"/>
                  </a:lnTo>
                  <a:lnTo>
                    <a:pt x="879" y="1633"/>
                  </a:lnTo>
                  <a:lnTo>
                    <a:pt x="912" y="1637"/>
                  </a:lnTo>
                  <a:lnTo>
                    <a:pt x="946" y="1639"/>
                  </a:lnTo>
                  <a:lnTo>
                    <a:pt x="980" y="1640"/>
                  </a:lnTo>
                  <a:lnTo>
                    <a:pt x="1014" y="1639"/>
                  </a:lnTo>
                  <a:lnTo>
                    <a:pt x="1047" y="1637"/>
                  </a:lnTo>
                  <a:lnTo>
                    <a:pt x="1080" y="1633"/>
                  </a:lnTo>
                  <a:lnTo>
                    <a:pt x="1113" y="1627"/>
                  </a:lnTo>
                  <a:lnTo>
                    <a:pt x="1145" y="1619"/>
                  </a:lnTo>
                  <a:lnTo>
                    <a:pt x="1176" y="1610"/>
                  </a:lnTo>
                  <a:lnTo>
                    <a:pt x="1207" y="1600"/>
                  </a:lnTo>
                  <a:lnTo>
                    <a:pt x="1237" y="1588"/>
                  </a:lnTo>
                  <a:lnTo>
                    <a:pt x="1266" y="1575"/>
                  </a:lnTo>
                  <a:lnTo>
                    <a:pt x="1294" y="1560"/>
                  </a:lnTo>
                  <a:lnTo>
                    <a:pt x="1322" y="1544"/>
                  </a:lnTo>
                  <a:lnTo>
                    <a:pt x="1349" y="1527"/>
                  </a:lnTo>
                  <a:lnTo>
                    <a:pt x="1375" y="1509"/>
                  </a:lnTo>
                  <a:lnTo>
                    <a:pt x="1400" y="1489"/>
                  </a:lnTo>
                  <a:lnTo>
                    <a:pt x="1424" y="1468"/>
                  </a:lnTo>
                  <a:lnTo>
                    <a:pt x="1447" y="1446"/>
                  </a:lnTo>
                  <a:lnTo>
                    <a:pt x="1469" y="1423"/>
                  </a:lnTo>
                  <a:lnTo>
                    <a:pt x="1489" y="1399"/>
                  </a:lnTo>
                  <a:lnTo>
                    <a:pt x="1509" y="1374"/>
                  </a:lnTo>
                  <a:lnTo>
                    <a:pt x="1528" y="1348"/>
                  </a:lnTo>
                  <a:lnTo>
                    <a:pt x="1545" y="1322"/>
                  </a:lnTo>
                  <a:lnTo>
                    <a:pt x="1561" y="1294"/>
                  </a:lnTo>
                  <a:lnTo>
                    <a:pt x="1575" y="1265"/>
                  </a:lnTo>
                  <a:lnTo>
                    <a:pt x="1589" y="1236"/>
                  </a:lnTo>
                  <a:lnTo>
                    <a:pt x="1600" y="1206"/>
                  </a:lnTo>
                  <a:lnTo>
                    <a:pt x="1611" y="1176"/>
                  </a:lnTo>
                  <a:lnTo>
                    <a:pt x="1620" y="1144"/>
                  </a:lnTo>
                  <a:lnTo>
                    <a:pt x="1627" y="1112"/>
                  </a:lnTo>
                  <a:lnTo>
                    <a:pt x="1633" y="1080"/>
                  </a:lnTo>
                  <a:lnTo>
                    <a:pt x="1637" y="1047"/>
                  </a:lnTo>
                  <a:lnTo>
                    <a:pt x="1640" y="1013"/>
                  </a:lnTo>
                  <a:lnTo>
                    <a:pt x="1641" y="979"/>
                  </a:lnTo>
                  <a:lnTo>
                    <a:pt x="1640" y="945"/>
                  </a:lnTo>
                  <a:lnTo>
                    <a:pt x="1637" y="912"/>
                  </a:lnTo>
                  <a:lnTo>
                    <a:pt x="1633" y="879"/>
                  </a:lnTo>
                  <a:lnTo>
                    <a:pt x="1627" y="846"/>
                  </a:lnTo>
                  <a:lnTo>
                    <a:pt x="1620" y="814"/>
                  </a:lnTo>
                  <a:lnTo>
                    <a:pt x="1611" y="783"/>
                  </a:lnTo>
                  <a:lnTo>
                    <a:pt x="1600" y="752"/>
                  </a:lnTo>
                  <a:lnTo>
                    <a:pt x="1589" y="722"/>
                  </a:lnTo>
                  <a:lnTo>
                    <a:pt x="1575" y="693"/>
                  </a:lnTo>
                  <a:lnTo>
                    <a:pt x="1561" y="665"/>
                  </a:lnTo>
                  <a:lnTo>
                    <a:pt x="1545" y="637"/>
                  </a:lnTo>
                  <a:lnTo>
                    <a:pt x="1528" y="610"/>
                  </a:lnTo>
                  <a:lnTo>
                    <a:pt x="1509" y="584"/>
                  </a:lnTo>
                  <a:lnTo>
                    <a:pt x="1489" y="559"/>
                  </a:lnTo>
                  <a:lnTo>
                    <a:pt x="1469" y="535"/>
                  </a:lnTo>
                  <a:lnTo>
                    <a:pt x="1447" y="512"/>
                  </a:lnTo>
                  <a:lnTo>
                    <a:pt x="1424" y="490"/>
                  </a:lnTo>
                  <a:lnTo>
                    <a:pt x="1400" y="470"/>
                  </a:lnTo>
                  <a:lnTo>
                    <a:pt x="1375" y="450"/>
                  </a:lnTo>
                  <a:lnTo>
                    <a:pt x="1349" y="431"/>
                  </a:lnTo>
                  <a:lnTo>
                    <a:pt x="1322" y="414"/>
                  </a:lnTo>
                  <a:lnTo>
                    <a:pt x="1294" y="398"/>
                  </a:lnTo>
                  <a:lnTo>
                    <a:pt x="1266" y="384"/>
                  </a:lnTo>
                  <a:lnTo>
                    <a:pt x="1237" y="370"/>
                  </a:lnTo>
                  <a:lnTo>
                    <a:pt x="1207" y="358"/>
                  </a:lnTo>
                  <a:lnTo>
                    <a:pt x="1176" y="348"/>
                  </a:lnTo>
                  <a:lnTo>
                    <a:pt x="1145" y="339"/>
                  </a:lnTo>
                  <a:lnTo>
                    <a:pt x="1113" y="332"/>
                  </a:lnTo>
                  <a:lnTo>
                    <a:pt x="1080" y="326"/>
                  </a:lnTo>
                  <a:lnTo>
                    <a:pt x="1047" y="322"/>
                  </a:lnTo>
                  <a:lnTo>
                    <a:pt x="1014" y="319"/>
                  </a:lnTo>
                  <a:lnTo>
                    <a:pt x="980" y="318"/>
                  </a:lnTo>
                  <a:close/>
                  <a:moveTo>
                    <a:pt x="469" y="1725"/>
                  </a:moveTo>
                  <a:lnTo>
                    <a:pt x="447" y="1709"/>
                  </a:lnTo>
                  <a:lnTo>
                    <a:pt x="546" y="1574"/>
                  </a:lnTo>
                  <a:cubicBezTo>
                    <a:pt x="538" y="1575"/>
                    <a:pt x="528" y="1575"/>
                    <a:pt x="516" y="1574"/>
                  </a:cubicBezTo>
                  <a:cubicBezTo>
                    <a:pt x="504" y="1572"/>
                    <a:pt x="494" y="1571"/>
                    <a:pt x="485" y="1568"/>
                  </a:cubicBezTo>
                  <a:lnTo>
                    <a:pt x="500" y="1548"/>
                  </a:lnTo>
                  <a:cubicBezTo>
                    <a:pt x="516" y="1551"/>
                    <a:pt x="532" y="1552"/>
                    <a:pt x="546" y="1550"/>
                  </a:cubicBezTo>
                  <a:cubicBezTo>
                    <a:pt x="561" y="1549"/>
                    <a:pt x="573" y="1546"/>
                    <a:pt x="582" y="1541"/>
                  </a:cubicBezTo>
                  <a:lnTo>
                    <a:pt x="596" y="1551"/>
                  </a:lnTo>
                  <a:lnTo>
                    <a:pt x="469" y="1725"/>
                  </a:lnTo>
                  <a:close/>
                  <a:moveTo>
                    <a:pt x="720" y="1792"/>
                  </a:moveTo>
                  <a:lnTo>
                    <a:pt x="745" y="1796"/>
                  </a:lnTo>
                  <a:cubicBezTo>
                    <a:pt x="744" y="1808"/>
                    <a:pt x="746" y="1817"/>
                    <a:pt x="750" y="1824"/>
                  </a:cubicBezTo>
                  <a:cubicBezTo>
                    <a:pt x="755" y="1831"/>
                    <a:pt x="761" y="1835"/>
                    <a:pt x="771" y="1838"/>
                  </a:cubicBezTo>
                  <a:cubicBezTo>
                    <a:pt x="778" y="1840"/>
                    <a:pt x="786" y="1840"/>
                    <a:pt x="793" y="1838"/>
                  </a:cubicBezTo>
                  <a:cubicBezTo>
                    <a:pt x="800" y="1836"/>
                    <a:pt x="806" y="1832"/>
                    <a:pt x="811" y="1827"/>
                  </a:cubicBezTo>
                  <a:cubicBezTo>
                    <a:pt x="816" y="1822"/>
                    <a:pt x="822" y="1815"/>
                    <a:pt x="827" y="1805"/>
                  </a:cubicBezTo>
                  <a:cubicBezTo>
                    <a:pt x="832" y="1796"/>
                    <a:pt x="836" y="1786"/>
                    <a:pt x="839" y="1775"/>
                  </a:cubicBezTo>
                  <a:cubicBezTo>
                    <a:pt x="839" y="1774"/>
                    <a:pt x="840" y="1772"/>
                    <a:pt x="840" y="1770"/>
                  </a:cubicBezTo>
                  <a:cubicBezTo>
                    <a:pt x="833" y="1777"/>
                    <a:pt x="824" y="1782"/>
                    <a:pt x="814" y="1784"/>
                  </a:cubicBezTo>
                  <a:cubicBezTo>
                    <a:pt x="804" y="1787"/>
                    <a:pt x="794" y="1787"/>
                    <a:pt x="783" y="1784"/>
                  </a:cubicBezTo>
                  <a:cubicBezTo>
                    <a:pt x="766" y="1780"/>
                    <a:pt x="753" y="1770"/>
                    <a:pt x="745" y="1754"/>
                  </a:cubicBezTo>
                  <a:cubicBezTo>
                    <a:pt x="736" y="1739"/>
                    <a:pt x="735" y="1721"/>
                    <a:pt x="740" y="1700"/>
                  </a:cubicBezTo>
                  <a:cubicBezTo>
                    <a:pt x="746" y="1679"/>
                    <a:pt x="756" y="1664"/>
                    <a:pt x="772" y="1654"/>
                  </a:cubicBezTo>
                  <a:cubicBezTo>
                    <a:pt x="788" y="1645"/>
                    <a:pt x="805" y="1643"/>
                    <a:pt x="824" y="1647"/>
                  </a:cubicBezTo>
                  <a:cubicBezTo>
                    <a:pt x="837" y="1651"/>
                    <a:pt x="849" y="1658"/>
                    <a:pt x="858" y="1668"/>
                  </a:cubicBezTo>
                  <a:cubicBezTo>
                    <a:pt x="867" y="1678"/>
                    <a:pt x="873" y="1691"/>
                    <a:pt x="875" y="1706"/>
                  </a:cubicBezTo>
                  <a:cubicBezTo>
                    <a:pt x="877" y="1721"/>
                    <a:pt x="875" y="1741"/>
                    <a:pt x="868" y="1767"/>
                  </a:cubicBezTo>
                  <a:cubicBezTo>
                    <a:pt x="861" y="1793"/>
                    <a:pt x="853" y="1813"/>
                    <a:pt x="843" y="1828"/>
                  </a:cubicBezTo>
                  <a:cubicBezTo>
                    <a:pt x="833" y="1842"/>
                    <a:pt x="821" y="1851"/>
                    <a:pt x="808" y="1857"/>
                  </a:cubicBezTo>
                  <a:cubicBezTo>
                    <a:pt x="794" y="1862"/>
                    <a:pt x="780" y="1862"/>
                    <a:pt x="765" y="1858"/>
                  </a:cubicBezTo>
                  <a:cubicBezTo>
                    <a:pt x="748" y="1854"/>
                    <a:pt x="736" y="1846"/>
                    <a:pt x="728" y="1834"/>
                  </a:cubicBezTo>
                  <a:cubicBezTo>
                    <a:pt x="720" y="1823"/>
                    <a:pt x="718" y="1808"/>
                    <a:pt x="720" y="1792"/>
                  </a:cubicBezTo>
                  <a:close/>
                  <a:moveTo>
                    <a:pt x="848" y="1728"/>
                  </a:moveTo>
                  <a:cubicBezTo>
                    <a:pt x="852" y="1713"/>
                    <a:pt x="851" y="1700"/>
                    <a:pt x="846" y="1690"/>
                  </a:cubicBezTo>
                  <a:cubicBezTo>
                    <a:pt x="840" y="1679"/>
                    <a:pt x="832" y="1672"/>
                    <a:pt x="821" y="1669"/>
                  </a:cubicBezTo>
                  <a:cubicBezTo>
                    <a:pt x="810" y="1666"/>
                    <a:pt x="799" y="1668"/>
                    <a:pt x="788" y="1675"/>
                  </a:cubicBezTo>
                  <a:cubicBezTo>
                    <a:pt x="777" y="1682"/>
                    <a:pt x="770" y="1693"/>
                    <a:pt x="766" y="1708"/>
                  </a:cubicBezTo>
                  <a:cubicBezTo>
                    <a:pt x="762" y="1721"/>
                    <a:pt x="764" y="1733"/>
                    <a:pt x="769" y="1743"/>
                  </a:cubicBezTo>
                  <a:cubicBezTo>
                    <a:pt x="775" y="1754"/>
                    <a:pt x="784" y="1760"/>
                    <a:pt x="796" y="1764"/>
                  </a:cubicBezTo>
                  <a:cubicBezTo>
                    <a:pt x="807" y="1767"/>
                    <a:pt x="818" y="1765"/>
                    <a:pt x="828" y="1759"/>
                  </a:cubicBezTo>
                  <a:cubicBezTo>
                    <a:pt x="838" y="1753"/>
                    <a:pt x="845" y="1742"/>
                    <a:pt x="848" y="1728"/>
                  </a:cubicBezTo>
                  <a:close/>
                  <a:moveTo>
                    <a:pt x="1078" y="1780"/>
                  </a:moveTo>
                  <a:cubicBezTo>
                    <a:pt x="1074" y="1755"/>
                    <a:pt x="1073" y="1734"/>
                    <a:pt x="1076" y="1718"/>
                  </a:cubicBezTo>
                  <a:cubicBezTo>
                    <a:pt x="1078" y="1702"/>
                    <a:pt x="1084" y="1689"/>
                    <a:pt x="1092" y="1679"/>
                  </a:cubicBezTo>
                  <a:cubicBezTo>
                    <a:pt x="1101" y="1669"/>
                    <a:pt x="1113" y="1663"/>
                    <a:pt x="1128" y="1660"/>
                  </a:cubicBezTo>
                  <a:cubicBezTo>
                    <a:pt x="1140" y="1658"/>
                    <a:pt x="1150" y="1659"/>
                    <a:pt x="1160" y="1662"/>
                  </a:cubicBezTo>
                  <a:cubicBezTo>
                    <a:pt x="1169" y="1665"/>
                    <a:pt x="1177" y="1670"/>
                    <a:pt x="1184" y="1678"/>
                  </a:cubicBezTo>
                  <a:cubicBezTo>
                    <a:pt x="1191" y="1685"/>
                    <a:pt x="1197" y="1695"/>
                    <a:pt x="1203" y="1707"/>
                  </a:cubicBezTo>
                  <a:cubicBezTo>
                    <a:pt x="1208" y="1719"/>
                    <a:pt x="1212" y="1735"/>
                    <a:pt x="1216" y="1756"/>
                  </a:cubicBezTo>
                  <a:cubicBezTo>
                    <a:pt x="1220" y="1781"/>
                    <a:pt x="1221" y="1801"/>
                    <a:pt x="1219" y="1817"/>
                  </a:cubicBezTo>
                  <a:cubicBezTo>
                    <a:pt x="1216" y="1834"/>
                    <a:pt x="1211" y="1847"/>
                    <a:pt x="1202" y="1857"/>
                  </a:cubicBezTo>
                  <a:cubicBezTo>
                    <a:pt x="1193" y="1867"/>
                    <a:pt x="1181" y="1873"/>
                    <a:pt x="1166" y="1876"/>
                  </a:cubicBezTo>
                  <a:cubicBezTo>
                    <a:pt x="1145" y="1879"/>
                    <a:pt x="1128" y="1875"/>
                    <a:pt x="1114" y="1862"/>
                  </a:cubicBezTo>
                  <a:cubicBezTo>
                    <a:pt x="1097" y="1847"/>
                    <a:pt x="1085" y="1820"/>
                    <a:pt x="1078" y="1780"/>
                  </a:cubicBezTo>
                  <a:close/>
                  <a:moveTo>
                    <a:pt x="1105" y="1775"/>
                  </a:moveTo>
                  <a:cubicBezTo>
                    <a:pt x="1111" y="1810"/>
                    <a:pt x="1119" y="1832"/>
                    <a:pt x="1129" y="1843"/>
                  </a:cubicBezTo>
                  <a:cubicBezTo>
                    <a:pt x="1139" y="1853"/>
                    <a:pt x="1150" y="1857"/>
                    <a:pt x="1162" y="1855"/>
                  </a:cubicBezTo>
                  <a:cubicBezTo>
                    <a:pt x="1174" y="1853"/>
                    <a:pt x="1183" y="1845"/>
                    <a:pt x="1189" y="1832"/>
                  </a:cubicBezTo>
                  <a:cubicBezTo>
                    <a:pt x="1195" y="1819"/>
                    <a:pt x="1195" y="1795"/>
                    <a:pt x="1189" y="1761"/>
                  </a:cubicBezTo>
                  <a:cubicBezTo>
                    <a:pt x="1183" y="1726"/>
                    <a:pt x="1175" y="1704"/>
                    <a:pt x="1165" y="1694"/>
                  </a:cubicBezTo>
                  <a:cubicBezTo>
                    <a:pt x="1155" y="1683"/>
                    <a:pt x="1144" y="1679"/>
                    <a:pt x="1132" y="1682"/>
                  </a:cubicBezTo>
                  <a:cubicBezTo>
                    <a:pt x="1120" y="1684"/>
                    <a:pt x="1111" y="1690"/>
                    <a:pt x="1106" y="1702"/>
                  </a:cubicBezTo>
                  <a:cubicBezTo>
                    <a:pt x="1099" y="1716"/>
                    <a:pt x="1099" y="1741"/>
                    <a:pt x="1105" y="1775"/>
                  </a:cubicBezTo>
                  <a:close/>
                  <a:moveTo>
                    <a:pt x="1413" y="1720"/>
                  </a:moveTo>
                  <a:lnTo>
                    <a:pt x="1433" y="1701"/>
                  </a:lnTo>
                  <a:cubicBezTo>
                    <a:pt x="1444" y="1710"/>
                    <a:pt x="1454" y="1715"/>
                    <a:pt x="1464" y="1715"/>
                  </a:cubicBezTo>
                  <a:cubicBezTo>
                    <a:pt x="1474" y="1716"/>
                    <a:pt x="1483" y="1713"/>
                    <a:pt x="1491" y="1706"/>
                  </a:cubicBezTo>
                  <a:cubicBezTo>
                    <a:pt x="1501" y="1698"/>
                    <a:pt x="1506" y="1688"/>
                    <a:pt x="1507" y="1675"/>
                  </a:cubicBezTo>
                  <a:cubicBezTo>
                    <a:pt x="1508" y="1662"/>
                    <a:pt x="1503" y="1649"/>
                    <a:pt x="1493" y="1637"/>
                  </a:cubicBezTo>
                  <a:cubicBezTo>
                    <a:pt x="1484" y="1625"/>
                    <a:pt x="1473" y="1619"/>
                    <a:pt x="1461" y="1617"/>
                  </a:cubicBezTo>
                  <a:cubicBezTo>
                    <a:pt x="1449" y="1616"/>
                    <a:pt x="1437" y="1620"/>
                    <a:pt x="1427" y="1628"/>
                  </a:cubicBezTo>
                  <a:cubicBezTo>
                    <a:pt x="1420" y="1634"/>
                    <a:pt x="1416" y="1640"/>
                    <a:pt x="1413" y="1647"/>
                  </a:cubicBezTo>
                  <a:cubicBezTo>
                    <a:pt x="1410" y="1654"/>
                    <a:pt x="1409" y="1662"/>
                    <a:pt x="1410" y="1669"/>
                  </a:cubicBezTo>
                  <a:lnTo>
                    <a:pt x="1389" y="1682"/>
                  </a:lnTo>
                  <a:lnTo>
                    <a:pt x="1335" y="1584"/>
                  </a:lnTo>
                  <a:lnTo>
                    <a:pt x="1418" y="1516"/>
                  </a:lnTo>
                  <a:lnTo>
                    <a:pt x="1434" y="1536"/>
                  </a:lnTo>
                  <a:lnTo>
                    <a:pt x="1367" y="1590"/>
                  </a:lnTo>
                  <a:lnTo>
                    <a:pt x="1395" y="1642"/>
                  </a:lnTo>
                  <a:cubicBezTo>
                    <a:pt x="1399" y="1627"/>
                    <a:pt x="1407" y="1615"/>
                    <a:pt x="1418" y="1606"/>
                  </a:cubicBezTo>
                  <a:cubicBezTo>
                    <a:pt x="1432" y="1594"/>
                    <a:pt x="1448" y="1589"/>
                    <a:pt x="1467" y="1591"/>
                  </a:cubicBezTo>
                  <a:cubicBezTo>
                    <a:pt x="1485" y="1593"/>
                    <a:pt x="1500" y="1602"/>
                    <a:pt x="1513" y="1617"/>
                  </a:cubicBezTo>
                  <a:cubicBezTo>
                    <a:pt x="1526" y="1632"/>
                    <a:pt x="1532" y="1649"/>
                    <a:pt x="1532" y="1667"/>
                  </a:cubicBezTo>
                  <a:cubicBezTo>
                    <a:pt x="1532" y="1689"/>
                    <a:pt x="1523" y="1708"/>
                    <a:pt x="1505" y="1723"/>
                  </a:cubicBezTo>
                  <a:cubicBezTo>
                    <a:pt x="1490" y="1735"/>
                    <a:pt x="1474" y="1741"/>
                    <a:pt x="1457" y="1740"/>
                  </a:cubicBezTo>
                  <a:cubicBezTo>
                    <a:pt x="1441" y="1740"/>
                    <a:pt x="1426" y="1733"/>
                    <a:pt x="1413" y="1720"/>
                  </a:cubicBezTo>
                  <a:close/>
                  <a:moveTo>
                    <a:pt x="978" y="350"/>
                  </a:moveTo>
                  <a:cubicBezTo>
                    <a:pt x="1324" y="350"/>
                    <a:pt x="1607" y="632"/>
                    <a:pt x="1607" y="978"/>
                  </a:cubicBezTo>
                  <a:cubicBezTo>
                    <a:pt x="1607" y="1324"/>
                    <a:pt x="1324" y="1606"/>
                    <a:pt x="978" y="1606"/>
                  </a:cubicBezTo>
                  <a:cubicBezTo>
                    <a:pt x="632" y="1606"/>
                    <a:pt x="350" y="1324"/>
                    <a:pt x="350" y="978"/>
                  </a:cubicBezTo>
                  <a:cubicBezTo>
                    <a:pt x="350" y="632"/>
                    <a:pt x="632" y="350"/>
                    <a:pt x="978" y="350"/>
                  </a:cubicBezTo>
                  <a:close/>
                  <a:moveTo>
                    <a:pt x="448" y="808"/>
                  </a:moveTo>
                  <a:cubicBezTo>
                    <a:pt x="484" y="686"/>
                    <a:pt x="641" y="646"/>
                    <a:pt x="743" y="695"/>
                  </a:cubicBezTo>
                  <a:cubicBezTo>
                    <a:pt x="788" y="716"/>
                    <a:pt x="806" y="781"/>
                    <a:pt x="813" y="834"/>
                  </a:cubicBezTo>
                  <a:cubicBezTo>
                    <a:pt x="819" y="856"/>
                    <a:pt x="919" y="720"/>
                    <a:pt x="920" y="716"/>
                  </a:cubicBezTo>
                  <a:cubicBezTo>
                    <a:pt x="939" y="566"/>
                    <a:pt x="906" y="631"/>
                    <a:pt x="886" y="644"/>
                  </a:cubicBezTo>
                  <a:cubicBezTo>
                    <a:pt x="842" y="674"/>
                    <a:pt x="821" y="679"/>
                    <a:pt x="819" y="670"/>
                  </a:cubicBezTo>
                  <a:cubicBezTo>
                    <a:pt x="804" y="619"/>
                    <a:pt x="889" y="582"/>
                    <a:pt x="914" y="510"/>
                  </a:cubicBezTo>
                  <a:cubicBezTo>
                    <a:pt x="925" y="479"/>
                    <a:pt x="923" y="445"/>
                    <a:pt x="930" y="423"/>
                  </a:cubicBezTo>
                  <a:cubicBezTo>
                    <a:pt x="946" y="372"/>
                    <a:pt x="963" y="358"/>
                    <a:pt x="976" y="375"/>
                  </a:cubicBezTo>
                  <a:cubicBezTo>
                    <a:pt x="1031" y="450"/>
                    <a:pt x="970" y="526"/>
                    <a:pt x="949" y="558"/>
                  </a:cubicBezTo>
                  <a:cubicBezTo>
                    <a:pt x="945" y="564"/>
                    <a:pt x="980" y="585"/>
                    <a:pt x="986" y="622"/>
                  </a:cubicBezTo>
                  <a:cubicBezTo>
                    <a:pt x="992" y="670"/>
                    <a:pt x="970" y="725"/>
                    <a:pt x="974" y="732"/>
                  </a:cubicBezTo>
                  <a:cubicBezTo>
                    <a:pt x="979" y="741"/>
                    <a:pt x="1033" y="764"/>
                    <a:pt x="958" y="923"/>
                  </a:cubicBezTo>
                  <a:cubicBezTo>
                    <a:pt x="876" y="1098"/>
                    <a:pt x="961" y="1466"/>
                    <a:pt x="971" y="1530"/>
                  </a:cubicBezTo>
                  <a:cubicBezTo>
                    <a:pt x="979" y="1582"/>
                    <a:pt x="937" y="1554"/>
                    <a:pt x="928" y="1545"/>
                  </a:cubicBezTo>
                  <a:cubicBezTo>
                    <a:pt x="908" y="1527"/>
                    <a:pt x="888" y="1402"/>
                    <a:pt x="884" y="1364"/>
                  </a:cubicBezTo>
                  <a:cubicBezTo>
                    <a:pt x="868" y="1212"/>
                    <a:pt x="857" y="1234"/>
                    <a:pt x="840" y="1231"/>
                  </a:cubicBezTo>
                  <a:cubicBezTo>
                    <a:pt x="746" y="1215"/>
                    <a:pt x="561" y="1293"/>
                    <a:pt x="508" y="1278"/>
                  </a:cubicBezTo>
                  <a:cubicBezTo>
                    <a:pt x="448" y="1260"/>
                    <a:pt x="478" y="1233"/>
                    <a:pt x="513" y="1222"/>
                  </a:cubicBezTo>
                  <a:cubicBezTo>
                    <a:pt x="609" y="1193"/>
                    <a:pt x="754" y="1195"/>
                    <a:pt x="825" y="1182"/>
                  </a:cubicBezTo>
                  <a:cubicBezTo>
                    <a:pt x="853" y="1177"/>
                    <a:pt x="868" y="1161"/>
                    <a:pt x="866" y="1153"/>
                  </a:cubicBezTo>
                  <a:cubicBezTo>
                    <a:pt x="850" y="1068"/>
                    <a:pt x="870" y="964"/>
                    <a:pt x="912" y="895"/>
                  </a:cubicBezTo>
                  <a:cubicBezTo>
                    <a:pt x="950" y="833"/>
                    <a:pt x="930" y="779"/>
                    <a:pt x="925" y="788"/>
                  </a:cubicBezTo>
                  <a:cubicBezTo>
                    <a:pt x="899" y="835"/>
                    <a:pt x="858" y="857"/>
                    <a:pt x="818" y="870"/>
                  </a:cubicBezTo>
                  <a:cubicBezTo>
                    <a:pt x="872" y="1141"/>
                    <a:pt x="626" y="1135"/>
                    <a:pt x="541" y="1099"/>
                  </a:cubicBezTo>
                  <a:cubicBezTo>
                    <a:pt x="448" y="1060"/>
                    <a:pt x="435" y="871"/>
                    <a:pt x="448" y="808"/>
                  </a:cubicBezTo>
                  <a:close/>
                  <a:moveTo>
                    <a:pt x="506" y="888"/>
                  </a:moveTo>
                  <a:cubicBezTo>
                    <a:pt x="477" y="755"/>
                    <a:pt x="580" y="740"/>
                    <a:pt x="626" y="730"/>
                  </a:cubicBezTo>
                  <a:cubicBezTo>
                    <a:pt x="669" y="720"/>
                    <a:pt x="816" y="752"/>
                    <a:pt x="748" y="872"/>
                  </a:cubicBezTo>
                  <a:cubicBezTo>
                    <a:pt x="668" y="877"/>
                    <a:pt x="587" y="882"/>
                    <a:pt x="506" y="888"/>
                  </a:cubicBezTo>
                  <a:close/>
                  <a:moveTo>
                    <a:pt x="764" y="921"/>
                  </a:moveTo>
                  <a:cubicBezTo>
                    <a:pt x="783" y="1034"/>
                    <a:pt x="714" y="1051"/>
                    <a:pt x="664" y="1064"/>
                  </a:cubicBezTo>
                  <a:cubicBezTo>
                    <a:pt x="621" y="1075"/>
                    <a:pt x="498" y="1047"/>
                    <a:pt x="510" y="938"/>
                  </a:cubicBezTo>
                  <a:cubicBezTo>
                    <a:pt x="590" y="933"/>
                    <a:pt x="683" y="927"/>
                    <a:pt x="764" y="921"/>
                  </a:cubicBezTo>
                  <a:close/>
                  <a:moveTo>
                    <a:pt x="1017" y="582"/>
                  </a:moveTo>
                  <a:cubicBezTo>
                    <a:pt x="1148" y="532"/>
                    <a:pt x="1342" y="557"/>
                    <a:pt x="1402" y="586"/>
                  </a:cubicBezTo>
                  <a:cubicBezTo>
                    <a:pt x="1435" y="602"/>
                    <a:pt x="1408" y="641"/>
                    <a:pt x="1376" y="629"/>
                  </a:cubicBezTo>
                  <a:cubicBezTo>
                    <a:pt x="1313" y="605"/>
                    <a:pt x="1213" y="601"/>
                    <a:pt x="1032" y="628"/>
                  </a:cubicBezTo>
                  <a:cubicBezTo>
                    <a:pt x="998" y="634"/>
                    <a:pt x="988" y="593"/>
                    <a:pt x="1017" y="582"/>
                  </a:cubicBezTo>
                  <a:close/>
                  <a:moveTo>
                    <a:pt x="1046" y="805"/>
                  </a:moveTo>
                  <a:cubicBezTo>
                    <a:pt x="1060" y="862"/>
                    <a:pt x="1311" y="823"/>
                    <a:pt x="1362" y="815"/>
                  </a:cubicBezTo>
                  <a:cubicBezTo>
                    <a:pt x="1432" y="804"/>
                    <a:pt x="1427" y="715"/>
                    <a:pt x="1385" y="677"/>
                  </a:cubicBezTo>
                  <a:cubicBezTo>
                    <a:pt x="1342" y="640"/>
                    <a:pt x="1261" y="657"/>
                    <a:pt x="1177" y="666"/>
                  </a:cubicBezTo>
                  <a:cubicBezTo>
                    <a:pt x="1089" y="674"/>
                    <a:pt x="1022" y="708"/>
                    <a:pt x="1046" y="805"/>
                  </a:cubicBezTo>
                  <a:close/>
                  <a:moveTo>
                    <a:pt x="1102" y="779"/>
                  </a:moveTo>
                  <a:cubicBezTo>
                    <a:pt x="1110" y="801"/>
                    <a:pt x="1275" y="769"/>
                    <a:pt x="1313" y="773"/>
                  </a:cubicBezTo>
                  <a:cubicBezTo>
                    <a:pt x="1360" y="777"/>
                    <a:pt x="1358" y="727"/>
                    <a:pt x="1329" y="711"/>
                  </a:cubicBezTo>
                  <a:cubicBezTo>
                    <a:pt x="1300" y="694"/>
                    <a:pt x="1245" y="705"/>
                    <a:pt x="1188" y="711"/>
                  </a:cubicBezTo>
                  <a:cubicBezTo>
                    <a:pt x="1129" y="717"/>
                    <a:pt x="1084" y="735"/>
                    <a:pt x="1102" y="779"/>
                  </a:cubicBezTo>
                  <a:close/>
                  <a:moveTo>
                    <a:pt x="1102" y="965"/>
                  </a:moveTo>
                  <a:cubicBezTo>
                    <a:pt x="1110" y="985"/>
                    <a:pt x="1275" y="955"/>
                    <a:pt x="1313" y="959"/>
                  </a:cubicBezTo>
                  <a:cubicBezTo>
                    <a:pt x="1370" y="964"/>
                    <a:pt x="1379" y="926"/>
                    <a:pt x="1336" y="909"/>
                  </a:cubicBezTo>
                  <a:cubicBezTo>
                    <a:pt x="1304" y="897"/>
                    <a:pt x="1245" y="896"/>
                    <a:pt x="1188" y="902"/>
                  </a:cubicBezTo>
                  <a:cubicBezTo>
                    <a:pt x="1129" y="908"/>
                    <a:pt x="1084" y="924"/>
                    <a:pt x="1102" y="965"/>
                  </a:cubicBezTo>
                  <a:close/>
                  <a:moveTo>
                    <a:pt x="1040" y="987"/>
                  </a:moveTo>
                  <a:cubicBezTo>
                    <a:pt x="1059" y="1033"/>
                    <a:pt x="1318" y="997"/>
                    <a:pt x="1364" y="996"/>
                  </a:cubicBezTo>
                  <a:cubicBezTo>
                    <a:pt x="1434" y="994"/>
                    <a:pt x="1434" y="910"/>
                    <a:pt x="1391" y="877"/>
                  </a:cubicBezTo>
                  <a:cubicBezTo>
                    <a:pt x="1349" y="844"/>
                    <a:pt x="1255" y="855"/>
                    <a:pt x="1172" y="862"/>
                  </a:cubicBezTo>
                  <a:cubicBezTo>
                    <a:pt x="1084" y="870"/>
                    <a:pt x="1008" y="904"/>
                    <a:pt x="1040" y="987"/>
                  </a:cubicBezTo>
                  <a:close/>
                  <a:moveTo>
                    <a:pt x="1062" y="1122"/>
                  </a:moveTo>
                  <a:cubicBezTo>
                    <a:pt x="1042" y="1105"/>
                    <a:pt x="1060" y="1078"/>
                    <a:pt x="1070" y="1077"/>
                  </a:cubicBezTo>
                  <a:cubicBezTo>
                    <a:pt x="1082" y="1077"/>
                    <a:pt x="1137" y="1067"/>
                    <a:pt x="1185" y="1055"/>
                  </a:cubicBezTo>
                  <a:cubicBezTo>
                    <a:pt x="1224" y="1046"/>
                    <a:pt x="1258" y="1033"/>
                    <a:pt x="1267" y="1039"/>
                  </a:cubicBezTo>
                  <a:cubicBezTo>
                    <a:pt x="1284" y="1050"/>
                    <a:pt x="1306" y="1067"/>
                    <a:pt x="1244" y="1092"/>
                  </a:cubicBezTo>
                  <a:cubicBezTo>
                    <a:pt x="1233" y="1096"/>
                    <a:pt x="1235" y="1111"/>
                    <a:pt x="1243" y="1120"/>
                  </a:cubicBezTo>
                  <a:cubicBezTo>
                    <a:pt x="1248" y="1125"/>
                    <a:pt x="1330" y="1117"/>
                    <a:pt x="1338" y="1097"/>
                  </a:cubicBezTo>
                  <a:cubicBezTo>
                    <a:pt x="1351" y="1064"/>
                    <a:pt x="1370" y="1004"/>
                    <a:pt x="1395" y="1023"/>
                  </a:cubicBezTo>
                  <a:cubicBezTo>
                    <a:pt x="1403" y="1029"/>
                    <a:pt x="1418" y="1038"/>
                    <a:pt x="1414" y="1049"/>
                  </a:cubicBezTo>
                  <a:cubicBezTo>
                    <a:pt x="1404" y="1074"/>
                    <a:pt x="1392" y="1166"/>
                    <a:pt x="1384" y="1257"/>
                  </a:cubicBezTo>
                  <a:cubicBezTo>
                    <a:pt x="1381" y="1295"/>
                    <a:pt x="1277" y="1260"/>
                    <a:pt x="1254" y="1289"/>
                  </a:cubicBezTo>
                  <a:cubicBezTo>
                    <a:pt x="1238" y="1310"/>
                    <a:pt x="1299" y="1420"/>
                    <a:pt x="1304" y="1431"/>
                  </a:cubicBezTo>
                  <a:cubicBezTo>
                    <a:pt x="1312" y="1453"/>
                    <a:pt x="1257" y="1461"/>
                    <a:pt x="1244" y="1445"/>
                  </a:cubicBezTo>
                  <a:cubicBezTo>
                    <a:pt x="1222" y="1416"/>
                    <a:pt x="1211" y="1354"/>
                    <a:pt x="1192" y="1316"/>
                  </a:cubicBezTo>
                  <a:cubicBezTo>
                    <a:pt x="1181" y="1296"/>
                    <a:pt x="1045" y="1365"/>
                    <a:pt x="1016" y="1388"/>
                  </a:cubicBezTo>
                  <a:cubicBezTo>
                    <a:pt x="1001" y="1400"/>
                    <a:pt x="987" y="1374"/>
                    <a:pt x="994" y="1339"/>
                  </a:cubicBezTo>
                  <a:cubicBezTo>
                    <a:pt x="1000" y="1305"/>
                    <a:pt x="1157" y="1273"/>
                    <a:pt x="1174" y="1247"/>
                  </a:cubicBezTo>
                  <a:cubicBezTo>
                    <a:pt x="1184" y="1232"/>
                    <a:pt x="1188" y="1206"/>
                    <a:pt x="1175" y="1191"/>
                  </a:cubicBezTo>
                  <a:cubicBezTo>
                    <a:pt x="1159" y="1172"/>
                    <a:pt x="1026" y="1277"/>
                    <a:pt x="1000" y="1265"/>
                  </a:cubicBezTo>
                  <a:cubicBezTo>
                    <a:pt x="993" y="1262"/>
                    <a:pt x="967" y="1249"/>
                    <a:pt x="978" y="1226"/>
                  </a:cubicBezTo>
                  <a:cubicBezTo>
                    <a:pt x="988" y="1205"/>
                    <a:pt x="1159" y="1164"/>
                    <a:pt x="1179" y="1144"/>
                  </a:cubicBezTo>
                  <a:cubicBezTo>
                    <a:pt x="1185" y="1137"/>
                    <a:pt x="1193" y="1110"/>
                    <a:pt x="1174" y="1107"/>
                  </a:cubicBezTo>
                  <a:cubicBezTo>
                    <a:pt x="1139" y="1102"/>
                    <a:pt x="1073" y="1143"/>
                    <a:pt x="1062" y="1122"/>
                  </a:cubicBezTo>
                  <a:close/>
                  <a:moveTo>
                    <a:pt x="1336" y="1154"/>
                  </a:moveTo>
                  <a:cubicBezTo>
                    <a:pt x="1335" y="1141"/>
                    <a:pt x="1252" y="1154"/>
                    <a:pt x="1244" y="1176"/>
                  </a:cubicBezTo>
                  <a:cubicBezTo>
                    <a:pt x="1235" y="1197"/>
                    <a:pt x="1236" y="1225"/>
                    <a:pt x="1246" y="1230"/>
                  </a:cubicBezTo>
                  <a:cubicBezTo>
                    <a:pt x="1273" y="1244"/>
                    <a:pt x="1314" y="1230"/>
                    <a:pt x="1332" y="1211"/>
                  </a:cubicBezTo>
                  <a:cubicBezTo>
                    <a:pt x="1345" y="1198"/>
                    <a:pt x="1338" y="1174"/>
                    <a:pt x="1336" y="1154"/>
                  </a:cubicBezTo>
                  <a:close/>
                  <a:moveTo>
                    <a:pt x="324" y="1244"/>
                  </a:moveTo>
                  <a:lnTo>
                    <a:pt x="184" y="1284"/>
                  </a:lnTo>
                  <a:cubicBezTo>
                    <a:pt x="178" y="1285"/>
                    <a:pt x="175" y="1287"/>
                    <a:pt x="174" y="1290"/>
                  </a:cubicBezTo>
                  <a:cubicBezTo>
                    <a:pt x="172" y="1292"/>
                    <a:pt x="172" y="1296"/>
                    <a:pt x="174" y="1302"/>
                  </a:cubicBezTo>
                  <a:lnTo>
                    <a:pt x="178" y="1316"/>
                  </a:lnTo>
                  <a:lnTo>
                    <a:pt x="166" y="1320"/>
                  </a:lnTo>
                  <a:lnTo>
                    <a:pt x="150" y="1262"/>
                  </a:lnTo>
                  <a:lnTo>
                    <a:pt x="121" y="1164"/>
                  </a:lnTo>
                  <a:lnTo>
                    <a:pt x="155" y="1152"/>
                  </a:lnTo>
                  <a:lnTo>
                    <a:pt x="188" y="1141"/>
                  </a:lnTo>
                  <a:lnTo>
                    <a:pt x="192" y="1151"/>
                  </a:lnTo>
                  <a:cubicBezTo>
                    <a:pt x="169" y="1162"/>
                    <a:pt x="156" y="1172"/>
                    <a:pt x="151" y="1182"/>
                  </a:cubicBezTo>
                  <a:cubicBezTo>
                    <a:pt x="146" y="1191"/>
                    <a:pt x="147" y="1207"/>
                    <a:pt x="153" y="1228"/>
                  </a:cubicBezTo>
                  <a:lnTo>
                    <a:pt x="157" y="1244"/>
                  </a:lnTo>
                  <a:cubicBezTo>
                    <a:pt x="159" y="1250"/>
                    <a:pt x="161" y="1254"/>
                    <a:pt x="164" y="1255"/>
                  </a:cubicBezTo>
                  <a:cubicBezTo>
                    <a:pt x="166" y="1256"/>
                    <a:pt x="170" y="1256"/>
                    <a:pt x="176" y="1254"/>
                  </a:cubicBezTo>
                  <a:lnTo>
                    <a:pt x="235" y="1238"/>
                  </a:lnTo>
                  <a:lnTo>
                    <a:pt x="233" y="1230"/>
                  </a:lnTo>
                  <a:cubicBezTo>
                    <a:pt x="229" y="1217"/>
                    <a:pt x="224" y="1209"/>
                    <a:pt x="217" y="1205"/>
                  </a:cubicBezTo>
                  <a:cubicBezTo>
                    <a:pt x="210" y="1201"/>
                    <a:pt x="200" y="1201"/>
                    <a:pt x="186" y="1204"/>
                  </a:cubicBezTo>
                  <a:lnTo>
                    <a:pt x="183" y="1192"/>
                  </a:lnTo>
                  <a:lnTo>
                    <a:pt x="226" y="1180"/>
                  </a:lnTo>
                  <a:lnTo>
                    <a:pt x="269" y="1167"/>
                  </a:lnTo>
                  <a:lnTo>
                    <a:pt x="272" y="1179"/>
                  </a:lnTo>
                  <a:cubicBezTo>
                    <a:pt x="259" y="1183"/>
                    <a:pt x="250" y="1189"/>
                    <a:pt x="246" y="1195"/>
                  </a:cubicBezTo>
                  <a:cubicBezTo>
                    <a:pt x="241" y="1202"/>
                    <a:pt x="240" y="1210"/>
                    <a:pt x="243" y="1220"/>
                  </a:cubicBezTo>
                  <a:lnTo>
                    <a:pt x="247" y="1234"/>
                  </a:lnTo>
                  <a:lnTo>
                    <a:pt x="315" y="1215"/>
                  </a:lnTo>
                  <a:cubicBezTo>
                    <a:pt x="320" y="1214"/>
                    <a:pt x="323" y="1211"/>
                    <a:pt x="325" y="1208"/>
                  </a:cubicBezTo>
                  <a:cubicBezTo>
                    <a:pt x="326" y="1205"/>
                    <a:pt x="326" y="1201"/>
                    <a:pt x="324" y="1195"/>
                  </a:cubicBezTo>
                  <a:lnTo>
                    <a:pt x="319" y="1178"/>
                  </a:lnTo>
                  <a:lnTo>
                    <a:pt x="331" y="1175"/>
                  </a:lnTo>
                  <a:lnTo>
                    <a:pt x="344" y="1220"/>
                  </a:lnTo>
                  <a:lnTo>
                    <a:pt x="358" y="1266"/>
                  </a:lnTo>
                  <a:lnTo>
                    <a:pt x="346" y="1269"/>
                  </a:lnTo>
                  <a:lnTo>
                    <a:pt x="341" y="1254"/>
                  </a:lnTo>
                  <a:cubicBezTo>
                    <a:pt x="340" y="1249"/>
                    <a:pt x="338" y="1245"/>
                    <a:pt x="335" y="1244"/>
                  </a:cubicBezTo>
                  <a:cubicBezTo>
                    <a:pt x="332" y="1242"/>
                    <a:pt x="329" y="1242"/>
                    <a:pt x="324" y="1244"/>
                  </a:cubicBezTo>
                  <a:close/>
                  <a:moveTo>
                    <a:pt x="218" y="930"/>
                  </a:moveTo>
                  <a:cubicBezTo>
                    <a:pt x="243" y="928"/>
                    <a:pt x="263" y="933"/>
                    <a:pt x="277" y="945"/>
                  </a:cubicBezTo>
                  <a:cubicBezTo>
                    <a:pt x="291" y="958"/>
                    <a:pt x="298" y="976"/>
                    <a:pt x="300" y="1001"/>
                  </a:cubicBezTo>
                  <a:cubicBezTo>
                    <a:pt x="302" y="1025"/>
                    <a:pt x="298" y="1045"/>
                    <a:pt x="288" y="1059"/>
                  </a:cubicBezTo>
                  <a:cubicBezTo>
                    <a:pt x="278" y="1073"/>
                    <a:pt x="264" y="1080"/>
                    <a:pt x="244" y="1082"/>
                  </a:cubicBezTo>
                  <a:lnTo>
                    <a:pt x="130" y="1089"/>
                  </a:lnTo>
                  <a:cubicBezTo>
                    <a:pt x="124" y="1090"/>
                    <a:pt x="121" y="1091"/>
                    <a:pt x="119" y="1094"/>
                  </a:cubicBezTo>
                  <a:cubicBezTo>
                    <a:pt x="117" y="1096"/>
                    <a:pt x="116" y="1100"/>
                    <a:pt x="116" y="1105"/>
                  </a:cubicBezTo>
                  <a:lnTo>
                    <a:pt x="117" y="1121"/>
                  </a:lnTo>
                  <a:lnTo>
                    <a:pt x="105" y="1121"/>
                  </a:lnTo>
                  <a:lnTo>
                    <a:pt x="102" y="1076"/>
                  </a:lnTo>
                  <a:lnTo>
                    <a:pt x="99" y="1031"/>
                  </a:lnTo>
                  <a:lnTo>
                    <a:pt x="111" y="1030"/>
                  </a:lnTo>
                  <a:lnTo>
                    <a:pt x="112" y="1046"/>
                  </a:lnTo>
                  <a:cubicBezTo>
                    <a:pt x="112" y="1051"/>
                    <a:pt x="114" y="1055"/>
                    <a:pt x="116" y="1057"/>
                  </a:cubicBezTo>
                  <a:cubicBezTo>
                    <a:pt x="118" y="1059"/>
                    <a:pt x="122" y="1060"/>
                    <a:pt x="127" y="1060"/>
                  </a:cubicBezTo>
                  <a:lnTo>
                    <a:pt x="230" y="1052"/>
                  </a:lnTo>
                  <a:cubicBezTo>
                    <a:pt x="250" y="1051"/>
                    <a:pt x="265" y="1046"/>
                    <a:pt x="274" y="1036"/>
                  </a:cubicBezTo>
                  <a:cubicBezTo>
                    <a:pt x="283" y="1026"/>
                    <a:pt x="287" y="1012"/>
                    <a:pt x="286" y="994"/>
                  </a:cubicBezTo>
                  <a:cubicBezTo>
                    <a:pt x="285" y="978"/>
                    <a:pt x="279" y="965"/>
                    <a:pt x="268" y="956"/>
                  </a:cubicBezTo>
                  <a:cubicBezTo>
                    <a:pt x="257" y="946"/>
                    <a:pt x="243" y="942"/>
                    <a:pt x="227" y="943"/>
                  </a:cubicBezTo>
                  <a:lnTo>
                    <a:pt x="138" y="949"/>
                  </a:lnTo>
                  <a:cubicBezTo>
                    <a:pt x="126" y="950"/>
                    <a:pt x="118" y="953"/>
                    <a:pt x="113" y="958"/>
                  </a:cubicBezTo>
                  <a:cubicBezTo>
                    <a:pt x="109" y="963"/>
                    <a:pt x="107" y="972"/>
                    <a:pt x="108" y="983"/>
                  </a:cubicBezTo>
                  <a:lnTo>
                    <a:pt x="95" y="984"/>
                  </a:lnTo>
                  <a:lnTo>
                    <a:pt x="93" y="946"/>
                  </a:lnTo>
                  <a:lnTo>
                    <a:pt x="90" y="908"/>
                  </a:lnTo>
                  <a:lnTo>
                    <a:pt x="102" y="908"/>
                  </a:lnTo>
                  <a:cubicBezTo>
                    <a:pt x="103" y="919"/>
                    <a:pt x="106" y="927"/>
                    <a:pt x="111" y="931"/>
                  </a:cubicBezTo>
                  <a:cubicBezTo>
                    <a:pt x="116" y="935"/>
                    <a:pt x="125" y="936"/>
                    <a:pt x="137" y="936"/>
                  </a:cubicBezTo>
                  <a:lnTo>
                    <a:pt x="218" y="930"/>
                  </a:lnTo>
                  <a:close/>
                  <a:moveTo>
                    <a:pt x="269" y="856"/>
                  </a:moveTo>
                  <a:lnTo>
                    <a:pt x="127" y="824"/>
                  </a:lnTo>
                  <a:cubicBezTo>
                    <a:pt x="122" y="823"/>
                    <a:pt x="118" y="823"/>
                    <a:pt x="115" y="824"/>
                  </a:cubicBezTo>
                  <a:cubicBezTo>
                    <a:pt x="113" y="826"/>
                    <a:pt x="111" y="830"/>
                    <a:pt x="109" y="835"/>
                  </a:cubicBezTo>
                  <a:lnTo>
                    <a:pt x="106" y="850"/>
                  </a:lnTo>
                  <a:lnTo>
                    <a:pt x="94" y="847"/>
                  </a:lnTo>
                  <a:lnTo>
                    <a:pt x="104" y="803"/>
                  </a:lnTo>
                  <a:lnTo>
                    <a:pt x="115" y="757"/>
                  </a:lnTo>
                  <a:cubicBezTo>
                    <a:pt x="122" y="725"/>
                    <a:pt x="136" y="703"/>
                    <a:pt x="156" y="690"/>
                  </a:cubicBezTo>
                  <a:cubicBezTo>
                    <a:pt x="176" y="677"/>
                    <a:pt x="201" y="675"/>
                    <a:pt x="232" y="682"/>
                  </a:cubicBezTo>
                  <a:cubicBezTo>
                    <a:pt x="264" y="689"/>
                    <a:pt x="287" y="702"/>
                    <a:pt x="300" y="722"/>
                  </a:cubicBezTo>
                  <a:cubicBezTo>
                    <a:pt x="314" y="742"/>
                    <a:pt x="317" y="766"/>
                    <a:pt x="310" y="796"/>
                  </a:cubicBezTo>
                  <a:lnTo>
                    <a:pt x="298" y="848"/>
                  </a:lnTo>
                  <a:lnTo>
                    <a:pt x="288" y="892"/>
                  </a:lnTo>
                  <a:lnTo>
                    <a:pt x="276" y="889"/>
                  </a:lnTo>
                  <a:lnTo>
                    <a:pt x="279" y="874"/>
                  </a:lnTo>
                  <a:cubicBezTo>
                    <a:pt x="280" y="868"/>
                    <a:pt x="280" y="864"/>
                    <a:pt x="279" y="862"/>
                  </a:cubicBezTo>
                  <a:cubicBezTo>
                    <a:pt x="277" y="859"/>
                    <a:pt x="274" y="857"/>
                    <a:pt x="269" y="856"/>
                  </a:cubicBezTo>
                  <a:close/>
                  <a:moveTo>
                    <a:pt x="277" y="827"/>
                  </a:moveTo>
                  <a:cubicBezTo>
                    <a:pt x="281" y="828"/>
                    <a:pt x="285" y="828"/>
                    <a:pt x="287" y="827"/>
                  </a:cubicBezTo>
                  <a:cubicBezTo>
                    <a:pt x="289" y="825"/>
                    <a:pt x="291" y="822"/>
                    <a:pt x="292" y="818"/>
                  </a:cubicBezTo>
                  <a:lnTo>
                    <a:pt x="296" y="802"/>
                  </a:lnTo>
                  <a:cubicBezTo>
                    <a:pt x="302" y="777"/>
                    <a:pt x="299" y="759"/>
                    <a:pt x="289" y="746"/>
                  </a:cubicBezTo>
                  <a:cubicBezTo>
                    <a:pt x="279" y="733"/>
                    <a:pt x="258" y="723"/>
                    <a:pt x="227" y="716"/>
                  </a:cubicBezTo>
                  <a:cubicBezTo>
                    <a:pt x="195" y="709"/>
                    <a:pt x="172" y="709"/>
                    <a:pt x="157" y="717"/>
                  </a:cubicBezTo>
                  <a:cubicBezTo>
                    <a:pt x="142" y="724"/>
                    <a:pt x="131" y="741"/>
                    <a:pt x="125" y="768"/>
                  </a:cubicBezTo>
                  <a:lnTo>
                    <a:pt x="123" y="777"/>
                  </a:lnTo>
                  <a:cubicBezTo>
                    <a:pt x="122" y="783"/>
                    <a:pt x="122" y="787"/>
                    <a:pt x="123" y="789"/>
                  </a:cubicBezTo>
                  <a:cubicBezTo>
                    <a:pt x="125" y="791"/>
                    <a:pt x="128" y="793"/>
                    <a:pt x="134" y="795"/>
                  </a:cubicBezTo>
                  <a:lnTo>
                    <a:pt x="277" y="827"/>
                  </a:lnTo>
                  <a:close/>
                  <a:moveTo>
                    <a:pt x="314" y="658"/>
                  </a:moveTo>
                  <a:lnTo>
                    <a:pt x="203" y="519"/>
                  </a:lnTo>
                  <a:lnTo>
                    <a:pt x="206" y="514"/>
                  </a:lnTo>
                  <a:lnTo>
                    <a:pt x="209" y="509"/>
                  </a:lnTo>
                  <a:lnTo>
                    <a:pt x="395" y="536"/>
                  </a:lnTo>
                  <a:cubicBezTo>
                    <a:pt x="403" y="537"/>
                    <a:pt x="408" y="537"/>
                    <a:pt x="411" y="535"/>
                  </a:cubicBezTo>
                  <a:cubicBezTo>
                    <a:pt x="414" y="534"/>
                    <a:pt x="417" y="530"/>
                    <a:pt x="421" y="523"/>
                  </a:cubicBezTo>
                  <a:lnTo>
                    <a:pt x="422" y="521"/>
                  </a:lnTo>
                  <a:lnTo>
                    <a:pt x="433" y="528"/>
                  </a:lnTo>
                  <a:lnTo>
                    <a:pt x="412" y="564"/>
                  </a:lnTo>
                  <a:lnTo>
                    <a:pt x="390" y="600"/>
                  </a:lnTo>
                  <a:lnTo>
                    <a:pt x="380" y="594"/>
                  </a:lnTo>
                  <a:lnTo>
                    <a:pt x="387" y="582"/>
                  </a:lnTo>
                  <a:cubicBezTo>
                    <a:pt x="390" y="577"/>
                    <a:pt x="391" y="573"/>
                    <a:pt x="390" y="570"/>
                  </a:cubicBezTo>
                  <a:cubicBezTo>
                    <a:pt x="389" y="567"/>
                    <a:pt x="386" y="565"/>
                    <a:pt x="381" y="564"/>
                  </a:cubicBezTo>
                  <a:lnTo>
                    <a:pt x="338" y="558"/>
                  </a:lnTo>
                  <a:lnTo>
                    <a:pt x="302" y="621"/>
                  </a:lnTo>
                  <a:lnTo>
                    <a:pt x="314" y="636"/>
                  </a:lnTo>
                  <a:cubicBezTo>
                    <a:pt x="323" y="647"/>
                    <a:pt x="330" y="653"/>
                    <a:pt x="336" y="653"/>
                  </a:cubicBezTo>
                  <a:cubicBezTo>
                    <a:pt x="343" y="652"/>
                    <a:pt x="349" y="646"/>
                    <a:pt x="356" y="634"/>
                  </a:cubicBezTo>
                  <a:lnTo>
                    <a:pt x="367" y="640"/>
                  </a:lnTo>
                  <a:lnTo>
                    <a:pt x="349" y="671"/>
                  </a:lnTo>
                  <a:lnTo>
                    <a:pt x="331" y="702"/>
                  </a:lnTo>
                  <a:lnTo>
                    <a:pt x="320" y="696"/>
                  </a:lnTo>
                  <a:cubicBezTo>
                    <a:pt x="324" y="689"/>
                    <a:pt x="326" y="683"/>
                    <a:pt x="325" y="678"/>
                  </a:cubicBezTo>
                  <a:cubicBezTo>
                    <a:pt x="324" y="673"/>
                    <a:pt x="320" y="667"/>
                    <a:pt x="314" y="658"/>
                  </a:cubicBezTo>
                  <a:close/>
                  <a:moveTo>
                    <a:pt x="292" y="609"/>
                  </a:moveTo>
                  <a:lnTo>
                    <a:pt x="324" y="556"/>
                  </a:lnTo>
                  <a:lnTo>
                    <a:pt x="239" y="543"/>
                  </a:lnTo>
                  <a:lnTo>
                    <a:pt x="292" y="609"/>
                  </a:lnTo>
                  <a:close/>
                  <a:moveTo>
                    <a:pt x="429" y="465"/>
                  </a:moveTo>
                  <a:cubicBezTo>
                    <a:pt x="437" y="474"/>
                    <a:pt x="444" y="479"/>
                    <a:pt x="451" y="479"/>
                  </a:cubicBezTo>
                  <a:cubicBezTo>
                    <a:pt x="458" y="479"/>
                    <a:pt x="466" y="475"/>
                    <a:pt x="474" y="467"/>
                  </a:cubicBezTo>
                  <a:lnTo>
                    <a:pt x="483" y="476"/>
                  </a:lnTo>
                  <a:lnTo>
                    <a:pt x="454" y="503"/>
                  </a:lnTo>
                  <a:lnTo>
                    <a:pt x="426" y="529"/>
                  </a:lnTo>
                  <a:lnTo>
                    <a:pt x="417" y="520"/>
                  </a:lnTo>
                  <a:cubicBezTo>
                    <a:pt x="426" y="512"/>
                    <a:pt x="430" y="505"/>
                    <a:pt x="431" y="498"/>
                  </a:cubicBezTo>
                  <a:cubicBezTo>
                    <a:pt x="431" y="491"/>
                    <a:pt x="427" y="484"/>
                    <a:pt x="418" y="475"/>
                  </a:cubicBezTo>
                  <a:lnTo>
                    <a:pt x="326" y="377"/>
                  </a:lnTo>
                  <a:cubicBezTo>
                    <a:pt x="324" y="376"/>
                    <a:pt x="322" y="377"/>
                    <a:pt x="320" y="377"/>
                  </a:cubicBezTo>
                  <a:cubicBezTo>
                    <a:pt x="316" y="379"/>
                    <a:pt x="310" y="384"/>
                    <a:pt x="301" y="392"/>
                  </a:cubicBezTo>
                  <a:lnTo>
                    <a:pt x="299" y="394"/>
                  </a:lnTo>
                  <a:lnTo>
                    <a:pt x="290" y="385"/>
                  </a:lnTo>
                  <a:lnTo>
                    <a:pt x="311" y="366"/>
                  </a:lnTo>
                  <a:lnTo>
                    <a:pt x="332" y="346"/>
                  </a:lnTo>
                  <a:lnTo>
                    <a:pt x="512" y="381"/>
                  </a:lnTo>
                  <a:lnTo>
                    <a:pt x="441" y="306"/>
                  </a:lnTo>
                  <a:cubicBezTo>
                    <a:pt x="433" y="298"/>
                    <a:pt x="426" y="293"/>
                    <a:pt x="419" y="293"/>
                  </a:cubicBezTo>
                  <a:cubicBezTo>
                    <a:pt x="412" y="292"/>
                    <a:pt x="404" y="296"/>
                    <a:pt x="396" y="304"/>
                  </a:cubicBezTo>
                  <a:lnTo>
                    <a:pt x="387" y="295"/>
                  </a:lnTo>
                  <a:lnTo>
                    <a:pt x="416" y="269"/>
                  </a:lnTo>
                  <a:lnTo>
                    <a:pt x="444" y="243"/>
                  </a:lnTo>
                  <a:lnTo>
                    <a:pt x="453" y="252"/>
                  </a:lnTo>
                  <a:cubicBezTo>
                    <a:pt x="444" y="260"/>
                    <a:pt x="440" y="267"/>
                    <a:pt x="439" y="274"/>
                  </a:cubicBezTo>
                  <a:cubicBezTo>
                    <a:pt x="439" y="280"/>
                    <a:pt x="443" y="288"/>
                    <a:pt x="452" y="297"/>
                  </a:cubicBezTo>
                  <a:lnTo>
                    <a:pt x="558" y="410"/>
                  </a:lnTo>
                  <a:lnTo>
                    <a:pt x="554" y="414"/>
                  </a:lnTo>
                  <a:lnTo>
                    <a:pt x="550" y="418"/>
                  </a:lnTo>
                  <a:lnTo>
                    <a:pt x="347" y="378"/>
                  </a:lnTo>
                  <a:lnTo>
                    <a:pt x="429" y="465"/>
                  </a:lnTo>
                  <a:close/>
                  <a:moveTo>
                    <a:pt x="860" y="197"/>
                  </a:moveTo>
                  <a:cubicBezTo>
                    <a:pt x="867" y="221"/>
                    <a:pt x="866" y="241"/>
                    <a:pt x="857" y="257"/>
                  </a:cubicBezTo>
                  <a:cubicBezTo>
                    <a:pt x="848" y="273"/>
                    <a:pt x="831" y="284"/>
                    <a:pt x="807" y="291"/>
                  </a:cubicBezTo>
                  <a:cubicBezTo>
                    <a:pt x="783" y="298"/>
                    <a:pt x="764" y="298"/>
                    <a:pt x="748" y="292"/>
                  </a:cubicBezTo>
                  <a:cubicBezTo>
                    <a:pt x="732" y="285"/>
                    <a:pt x="721" y="272"/>
                    <a:pt x="716" y="254"/>
                  </a:cubicBezTo>
                  <a:lnTo>
                    <a:pt x="684" y="144"/>
                  </a:lnTo>
                  <a:cubicBezTo>
                    <a:pt x="683" y="139"/>
                    <a:pt x="681" y="136"/>
                    <a:pt x="678" y="135"/>
                  </a:cubicBezTo>
                  <a:cubicBezTo>
                    <a:pt x="675" y="133"/>
                    <a:pt x="671" y="133"/>
                    <a:pt x="666" y="135"/>
                  </a:cubicBezTo>
                  <a:lnTo>
                    <a:pt x="651" y="139"/>
                  </a:lnTo>
                  <a:lnTo>
                    <a:pt x="647" y="127"/>
                  </a:lnTo>
                  <a:lnTo>
                    <a:pt x="691" y="115"/>
                  </a:lnTo>
                  <a:lnTo>
                    <a:pt x="735" y="102"/>
                  </a:lnTo>
                  <a:lnTo>
                    <a:pt x="739" y="114"/>
                  </a:lnTo>
                  <a:lnTo>
                    <a:pt x="724" y="118"/>
                  </a:lnTo>
                  <a:cubicBezTo>
                    <a:pt x="718" y="120"/>
                    <a:pt x="715" y="122"/>
                    <a:pt x="713" y="125"/>
                  </a:cubicBezTo>
                  <a:cubicBezTo>
                    <a:pt x="712" y="127"/>
                    <a:pt x="712" y="131"/>
                    <a:pt x="713" y="136"/>
                  </a:cubicBezTo>
                  <a:lnTo>
                    <a:pt x="742" y="234"/>
                  </a:lnTo>
                  <a:cubicBezTo>
                    <a:pt x="747" y="253"/>
                    <a:pt x="756" y="266"/>
                    <a:pt x="767" y="273"/>
                  </a:cubicBezTo>
                  <a:cubicBezTo>
                    <a:pt x="779" y="280"/>
                    <a:pt x="794" y="281"/>
                    <a:pt x="811" y="276"/>
                  </a:cubicBezTo>
                  <a:cubicBezTo>
                    <a:pt x="827" y="272"/>
                    <a:pt x="838" y="263"/>
                    <a:pt x="845" y="251"/>
                  </a:cubicBezTo>
                  <a:cubicBezTo>
                    <a:pt x="852" y="238"/>
                    <a:pt x="853" y="224"/>
                    <a:pt x="849" y="209"/>
                  </a:cubicBezTo>
                  <a:lnTo>
                    <a:pt x="824" y="124"/>
                  </a:lnTo>
                  <a:cubicBezTo>
                    <a:pt x="821" y="112"/>
                    <a:pt x="816" y="105"/>
                    <a:pt x="810" y="101"/>
                  </a:cubicBezTo>
                  <a:cubicBezTo>
                    <a:pt x="805" y="98"/>
                    <a:pt x="796" y="98"/>
                    <a:pt x="784" y="101"/>
                  </a:cubicBezTo>
                  <a:lnTo>
                    <a:pt x="781" y="89"/>
                  </a:lnTo>
                  <a:lnTo>
                    <a:pt x="818" y="79"/>
                  </a:lnTo>
                  <a:lnTo>
                    <a:pt x="855" y="68"/>
                  </a:lnTo>
                  <a:lnTo>
                    <a:pt x="858" y="80"/>
                  </a:lnTo>
                  <a:cubicBezTo>
                    <a:pt x="847" y="83"/>
                    <a:pt x="840" y="88"/>
                    <a:pt x="837" y="94"/>
                  </a:cubicBezTo>
                  <a:cubicBezTo>
                    <a:pt x="834" y="99"/>
                    <a:pt x="834" y="108"/>
                    <a:pt x="838" y="120"/>
                  </a:cubicBezTo>
                  <a:lnTo>
                    <a:pt x="860" y="197"/>
                  </a:lnTo>
                  <a:close/>
                  <a:moveTo>
                    <a:pt x="959" y="219"/>
                  </a:moveTo>
                  <a:cubicBezTo>
                    <a:pt x="959" y="231"/>
                    <a:pt x="961" y="239"/>
                    <a:pt x="966" y="244"/>
                  </a:cubicBezTo>
                  <a:cubicBezTo>
                    <a:pt x="970" y="249"/>
                    <a:pt x="979" y="251"/>
                    <a:pt x="991" y="251"/>
                  </a:cubicBezTo>
                  <a:lnTo>
                    <a:pt x="991" y="263"/>
                  </a:lnTo>
                  <a:lnTo>
                    <a:pt x="952" y="263"/>
                  </a:lnTo>
                  <a:lnTo>
                    <a:pt x="913" y="263"/>
                  </a:lnTo>
                  <a:lnTo>
                    <a:pt x="913" y="251"/>
                  </a:lnTo>
                  <a:cubicBezTo>
                    <a:pt x="925" y="251"/>
                    <a:pt x="933" y="249"/>
                    <a:pt x="938" y="244"/>
                  </a:cubicBezTo>
                  <a:cubicBezTo>
                    <a:pt x="942" y="239"/>
                    <a:pt x="945" y="231"/>
                    <a:pt x="945" y="219"/>
                  </a:cubicBezTo>
                  <a:lnTo>
                    <a:pt x="945" y="84"/>
                  </a:lnTo>
                  <a:cubicBezTo>
                    <a:pt x="943" y="83"/>
                    <a:pt x="942" y="82"/>
                    <a:pt x="940" y="81"/>
                  </a:cubicBezTo>
                  <a:cubicBezTo>
                    <a:pt x="936" y="80"/>
                    <a:pt x="928" y="79"/>
                    <a:pt x="916" y="79"/>
                  </a:cubicBezTo>
                  <a:lnTo>
                    <a:pt x="913" y="79"/>
                  </a:lnTo>
                  <a:lnTo>
                    <a:pt x="913" y="66"/>
                  </a:lnTo>
                  <a:lnTo>
                    <a:pt x="941" y="66"/>
                  </a:lnTo>
                  <a:lnTo>
                    <a:pt x="970" y="66"/>
                  </a:lnTo>
                  <a:lnTo>
                    <a:pt x="1077" y="213"/>
                  </a:lnTo>
                  <a:lnTo>
                    <a:pt x="1077" y="111"/>
                  </a:lnTo>
                  <a:cubicBezTo>
                    <a:pt x="1077" y="99"/>
                    <a:pt x="1075" y="90"/>
                    <a:pt x="1070" y="86"/>
                  </a:cubicBezTo>
                  <a:cubicBezTo>
                    <a:pt x="1066" y="81"/>
                    <a:pt x="1057" y="79"/>
                    <a:pt x="1045" y="79"/>
                  </a:cubicBezTo>
                  <a:lnTo>
                    <a:pt x="1045" y="66"/>
                  </a:lnTo>
                  <a:lnTo>
                    <a:pt x="1085" y="66"/>
                  </a:lnTo>
                  <a:lnTo>
                    <a:pt x="1124" y="66"/>
                  </a:lnTo>
                  <a:lnTo>
                    <a:pt x="1124" y="79"/>
                  </a:lnTo>
                  <a:cubicBezTo>
                    <a:pt x="1112" y="79"/>
                    <a:pt x="1103" y="81"/>
                    <a:pt x="1099" y="86"/>
                  </a:cubicBezTo>
                  <a:cubicBezTo>
                    <a:pt x="1094" y="90"/>
                    <a:pt x="1091" y="99"/>
                    <a:pt x="1091" y="111"/>
                  </a:cubicBezTo>
                  <a:lnTo>
                    <a:pt x="1091" y="266"/>
                  </a:lnTo>
                  <a:lnTo>
                    <a:pt x="1086" y="266"/>
                  </a:lnTo>
                  <a:lnTo>
                    <a:pt x="1080" y="266"/>
                  </a:lnTo>
                  <a:lnTo>
                    <a:pt x="959" y="100"/>
                  </a:lnTo>
                  <a:lnTo>
                    <a:pt x="959" y="219"/>
                  </a:lnTo>
                  <a:close/>
                  <a:moveTo>
                    <a:pt x="1167" y="258"/>
                  </a:moveTo>
                  <a:lnTo>
                    <a:pt x="1209" y="120"/>
                  </a:lnTo>
                  <a:cubicBezTo>
                    <a:pt x="1211" y="115"/>
                    <a:pt x="1211" y="111"/>
                    <a:pt x="1209" y="109"/>
                  </a:cubicBezTo>
                  <a:cubicBezTo>
                    <a:pt x="1208" y="106"/>
                    <a:pt x="1204" y="104"/>
                    <a:pt x="1199" y="102"/>
                  </a:cubicBezTo>
                  <a:lnTo>
                    <a:pt x="1184" y="98"/>
                  </a:lnTo>
                  <a:lnTo>
                    <a:pt x="1188" y="86"/>
                  </a:lnTo>
                  <a:lnTo>
                    <a:pt x="1232" y="99"/>
                  </a:lnTo>
                  <a:lnTo>
                    <a:pt x="1275" y="113"/>
                  </a:lnTo>
                  <a:lnTo>
                    <a:pt x="1272" y="124"/>
                  </a:lnTo>
                  <a:lnTo>
                    <a:pt x="1257" y="120"/>
                  </a:lnTo>
                  <a:cubicBezTo>
                    <a:pt x="1251" y="118"/>
                    <a:pt x="1247" y="118"/>
                    <a:pt x="1245" y="119"/>
                  </a:cubicBezTo>
                  <a:cubicBezTo>
                    <a:pt x="1242" y="121"/>
                    <a:pt x="1240" y="124"/>
                    <a:pt x="1238" y="129"/>
                  </a:cubicBezTo>
                  <a:lnTo>
                    <a:pt x="1196" y="267"/>
                  </a:lnTo>
                  <a:cubicBezTo>
                    <a:pt x="1194" y="272"/>
                    <a:pt x="1194" y="276"/>
                    <a:pt x="1196" y="278"/>
                  </a:cubicBezTo>
                  <a:cubicBezTo>
                    <a:pt x="1197" y="281"/>
                    <a:pt x="1201" y="283"/>
                    <a:pt x="1206" y="285"/>
                  </a:cubicBezTo>
                  <a:lnTo>
                    <a:pt x="1221" y="289"/>
                  </a:lnTo>
                  <a:lnTo>
                    <a:pt x="1217" y="301"/>
                  </a:lnTo>
                  <a:lnTo>
                    <a:pt x="1173" y="288"/>
                  </a:lnTo>
                  <a:lnTo>
                    <a:pt x="1130" y="275"/>
                  </a:lnTo>
                  <a:lnTo>
                    <a:pt x="1133" y="263"/>
                  </a:lnTo>
                  <a:lnTo>
                    <a:pt x="1148" y="267"/>
                  </a:lnTo>
                  <a:cubicBezTo>
                    <a:pt x="1154" y="269"/>
                    <a:pt x="1158" y="269"/>
                    <a:pt x="1160" y="268"/>
                  </a:cubicBezTo>
                  <a:cubicBezTo>
                    <a:pt x="1163" y="266"/>
                    <a:pt x="1165" y="263"/>
                    <a:pt x="1167" y="258"/>
                  </a:cubicBezTo>
                  <a:close/>
                  <a:moveTo>
                    <a:pt x="1321" y="157"/>
                  </a:moveTo>
                  <a:cubicBezTo>
                    <a:pt x="1321" y="149"/>
                    <a:pt x="1321" y="143"/>
                    <a:pt x="1320" y="140"/>
                  </a:cubicBezTo>
                  <a:cubicBezTo>
                    <a:pt x="1318" y="138"/>
                    <a:pt x="1313" y="134"/>
                    <a:pt x="1306" y="130"/>
                  </a:cubicBezTo>
                  <a:lnTo>
                    <a:pt x="1304" y="129"/>
                  </a:lnTo>
                  <a:lnTo>
                    <a:pt x="1310" y="118"/>
                  </a:lnTo>
                  <a:lnTo>
                    <a:pt x="1348" y="138"/>
                  </a:lnTo>
                  <a:lnTo>
                    <a:pt x="1386" y="158"/>
                  </a:lnTo>
                  <a:lnTo>
                    <a:pt x="1380" y="169"/>
                  </a:lnTo>
                  <a:lnTo>
                    <a:pt x="1367" y="163"/>
                  </a:lnTo>
                  <a:cubicBezTo>
                    <a:pt x="1362" y="160"/>
                    <a:pt x="1358" y="159"/>
                    <a:pt x="1355" y="160"/>
                  </a:cubicBezTo>
                  <a:cubicBezTo>
                    <a:pt x="1352" y="161"/>
                    <a:pt x="1350" y="164"/>
                    <a:pt x="1350" y="170"/>
                  </a:cubicBezTo>
                  <a:lnTo>
                    <a:pt x="1334" y="308"/>
                  </a:lnTo>
                  <a:lnTo>
                    <a:pt x="1422" y="231"/>
                  </a:lnTo>
                  <a:cubicBezTo>
                    <a:pt x="1433" y="222"/>
                    <a:pt x="1438" y="215"/>
                    <a:pt x="1437" y="208"/>
                  </a:cubicBezTo>
                  <a:cubicBezTo>
                    <a:pt x="1437" y="202"/>
                    <a:pt x="1430" y="196"/>
                    <a:pt x="1418" y="189"/>
                  </a:cubicBezTo>
                  <a:lnTo>
                    <a:pt x="1424" y="179"/>
                  </a:lnTo>
                  <a:lnTo>
                    <a:pt x="1457" y="196"/>
                  </a:lnTo>
                  <a:lnTo>
                    <a:pt x="1489" y="213"/>
                  </a:lnTo>
                  <a:lnTo>
                    <a:pt x="1483" y="224"/>
                  </a:lnTo>
                  <a:cubicBezTo>
                    <a:pt x="1476" y="220"/>
                    <a:pt x="1469" y="218"/>
                    <a:pt x="1464" y="219"/>
                  </a:cubicBezTo>
                  <a:cubicBezTo>
                    <a:pt x="1459" y="220"/>
                    <a:pt x="1452" y="224"/>
                    <a:pt x="1444" y="230"/>
                  </a:cubicBezTo>
                  <a:lnTo>
                    <a:pt x="1311" y="345"/>
                  </a:lnTo>
                  <a:lnTo>
                    <a:pt x="1306" y="342"/>
                  </a:lnTo>
                  <a:lnTo>
                    <a:pt x="1301" y="340"/>
                  </a:lnTo>
                  <a:lnTo>
                    <a:pt x="1321" y="157"/>
                  </a:lnTo>
                  <a:close/>
                  <a:moveTo>
                    <a:pt x="1393" y="386"/>
                  </a:moveTo>
                  <a:lnTo>
                    <a:pt x="1401" y="377"/>
                  </a:lnTo>
                  <a:lnTo>
                    <a:pt x="1412" y="388"/>
                  </a:lnTo>
                  <a:cubicBezTo>
                    <a:pt x="1417" y="391"/>
                    <a:pt x="1420" y="393"/>
                    <a:pt x="1423" y="393"/>
                  </a:cubicBezTo>
                  <a:cubicBezTo>
                    <a:pt x="1426" y="393"/>
                    <a:pt x="1430" y="391"/>
                    <a:pt x="1433" y="387"/>
                  </a:cubicBezTo>
                  <a:lnTo>
                    <a:pt x="1532" y="282"/>
                  </a:lnTo>
                  <a:cubicBezTo>
                    <a:pt x="1536" y="278"/>
                    <a:pt x="1538" y="275"/>
                    <a:pt x="1538" y="272"/>
                  </a:cubicBezTo>
                  <a:cubicBezTo>
                    <a:pt x="1537" y="269"/>
                    <a:pt x="1535" y="265"/>
                    <a:pt x="1531" y="261"/>
                  </a:cubicBezTo>
                  <a:lnTo>
                    <a:pt x="1520" y="251"/>
                  </a:lnTo>
                  <a:lnTo>
                    <a:pt x="1528" y="242"/>
                  </a:lnTo>
                  <a:lnTo>
                    <a:pt x="1573" y="283"/>
                  </a:lnTo>
                  <a:lnTo>
                    <a:pt x="1649" y="354"/>
                  </a:lnTo>
                  <a:lnTo>
                    <a:pt x="1627" y="381"/>
                  </a:lnTo>
                  <a:lnTo>
                    <a:pt x="1604" y="408"/>
                  </a:lnTo>
                  <a:lnTo>
                    <a:pt x="1596" y="401"/>
                  </a:lnTo>
                  <a:cubicBezTo>
                    <a:pt x="1609" y="380"/>
                    <a:pt x="1616" y="365"/>
                    <a:pt x="1615" y="354"/>
                  </a:cubicBezTo>
                  <a:cubicBezTo>
                    <a:pt x="1614" y="343"/>
                    <a:pt x="1606" y="330"/>
                    <a:pt x="1589" y="315"/>
                  </a:cubicBezTo>
                  <a:lnTo>
                    <a:pt x="1575" y="302"/>
                  </a:lnTo>
                  <a:cubicBezTo>
                    <a:pt x="1571" y="298"/>
                    <a:pt x="1567" y="296"/>
                    <a:pt x="1564" y="296"/>
                  </a:cubicBezTo>
                  <a:cubicBezTo>
                    <a:pt x="1562" y="296"/>
                    <a:pt x="1558" y="299"/>
                    <a:pt x="1554" y="303"/>
                  </a:cubicBezTo>
                  <a:lnTo>
                    <a:pt x="1512" y="348"/>
                  </a:lnTo>
                  <a:lnTo>
                    <a:pt x="1518" y="353"/>
                  </a:lnTo>
                  <a:cubicBezTo>
                    <a:pt x="1527" y="362"/>
                    <a:pt x="1536" y="366"/>
                    <a:pt x="1544" y="366"/>
                  </a:cubicBezTo>
                  <a:cubicBezTo>
                    <a:pt x="1552" y="366"/>
                    <a:pt x="1561" y="361"/>
                    <a:pt x="1572" y="352"/>
                  </a:cubicBezTo>
                  <a:lnTo>
                    <a:pt x="1581" y="360"/>
                  </a:lnTo>
                  <a:lnTo>
                    <a:pt x="1550" y="392"/>
                  </a:lnTo>
                  <a:lnTo>
                    <a:pt x="1519" y="425"/>
                  </a:lnTo>
                  <a:lnTo>
                    <a:pt x="1510" y="417"/>
                  </a:lnTo>
                  <a:cubicBezTo>
                    <a:pt x="1519" y="406"/>
                    <a:pt x="1524" y="397"/>
                    <a:pt x="1525" y="389"/>
                  </a:cubicBezTo>
                  <a:cubicBezTo>
                    <a:pt x="1526" y="381"/>
                    <a:pt x="1522" y="374"/>
                    <a:pt x="1514" y="366"/>
                  </a:cubicBezTo>
                  <a:lnTo>
                    <a:pt x="1504" y="357"/>
                  </a:lnTo>
                  <a:lnTo>
                    <a:pt x="1454" y="409"/>
                  </a:lnTo>
                  <a:cubicBezTo>
                    <a:pt x="1451" y="412"/>
                    <a:pt x="1450" y="415"/>
                    <a:pt x="1450" y="418"/>
                  </a:cubicBezTo>
                  <a:cubicBezTo>
                    <a:pt x="1450" y="421"/>
                    <a:pt x="1452" y="424"/>
                    <a:pt x="1455" y="427"/>
                  </a:cubicBezTo>
                  <a:lnTo>
                    <a:pt x="1473" y="443"/>
                  </a:lnTo>
                  <a:cubicBezTo>
                    <a:pt x="1489" y="458"/>
                    <a:pt x="1502" y="465"/>
                    <a:pt x="1513" y="465"/>
                  </a:cubicBezTo>
                  <a:cubicBezTo>
                    <a:pt x="1525" y="465"/>
                    <a:pt x="1541" y="458"/>
                    <a:pt x="1563" y="443"/>
                  </a:cubicBezTo>
                  <a:lnTo>
                    <a:pt x="1571" y="451"/>
                  </a:lnTo>
                  <a:lnTo>
                    <a:pt x="1544" y="476"/>
                  </a:lnTo>
                  <a:lnTo>
                    <a:pt x="1517" y="501"/>
                  </a:lnTo>
                  <a:lnTo>
                    <a:pt x="1437" y="427"/>
                  </a:lnTo>
                  <a:lnTo>
                    <a:pt x="1393" y="386"/>
                  </a:lnTo>
                  <a:close/>
                  <a:moveTo>
                    <a:pt x="1568" y="525"/>
                  </a:moveTo>
                  <a:lnTo>
                    <a:pt x="1692" y="448"/>
                  </a:lnTo>
                  <a:cubicBezTo>
                    <a:pt x="1696" y="445"/>
                    <a:pt x="1699" y="443"/>
                    <a:pt x="1699" y="440"/>
                  </a:cubicBezTo>
                  <a:cubicBezTo>
                    <a:pt x="1700" y="437"/>
                    <a:pt x="1699" y="433"/>
                    <a:pt x="1696" y="428"/>
                  </a:cubicBezTo>
                  <a:lnTo>
                    <a:pt x="1688" y="415"/>
                  </a:lnTo>
                  <a:lnTo>
                    <a:pt x="1698" y="409"/>
                  </a:lnTo>
                  <a:lnTo>
                    <a:pt x="1722" y="447"/>
                  </a:lnTo>
                  <a:lnTo>
                    <a:pt x="1749" y="489"/>
                  </a:lnTo>
                  <a:cubicBezTo>
                    <a:pt x="1761" y="508"/>
                    <a:pt x="1767" y="526"/>
                    <a:pt x="1767" y="541"/>
                  </a:cubicBezTo>
                  <a:cubicBezTo>
                    <a:pt x="1766" y="556"/>
                    <a:pt x="1760" y="567"/>
                    <a:pt x="1747" y="575"/>
                  </a:cubicBezTo>
                  <a:cubicBezTo>
                    <a:pt x="1734" y="584"/>
                    <a:pt x="1719" y="585"/>
                    <a:pt x="1704" y="578"/>
                  </a:cubicBezTo>
                  <a:cubicBezTo>
                    <a:pt x="1693" y="573"/>
                    <a:pt x="1682" y="564"/>
                    <a:pt x="1671" y="550"/>
                  </a:cubicBezTo>
                  <a:cubicBezTo>
                    <a:pt x="1675" y="558"/>
                    <a:pt x="1676" y="566"/>
                    <a:pt x="1676" y="572"/>
                  </a:cubicBezTo>
                  <a:cubicBezTo>
                    <a:pt x="1676" y="584"/>
                    <a:pt x="1669" y="596"/>
                    <a:pt x="1656" y="608"/>
                  </a:cubicBezTo>
                  <a:lnTo>
                    <a:pt x="1642" y="622"/>
                  </a:lnTo>
                  <a:cubicBezTo>
                    <a:pt x="1637" y="627"/>
                    <a:pt x="1633" y="632"/>
                    <a:pt x="1632" y="636"/>
                  </a:cubicBezTo>
                  <a:cubicBezTo>
                    <a:pt x="1630" y="639"/>
                    <a:pt x="1629" y="642"/>
                    <a:pt x="1631" y="644"/>
                  </a:cubicBezTo>
                  <a:cubicBezTo>
                    <a:pt x="1633" y="647"/>
                    <a:pt x="1636" y="649"/>
                    <a:pt x="1640" y="648"/>
                  </a:cubicBezTo>
                  <a:cubicBezTo>
                    <a:pt x="1645" y="647"/>
                    <a:pt x="1651" y="644"/>
                    <a:pt x="1660" y="639"/>
                  </a:cubicBezTo>
                  <a:lnTo>
                    <a:pt x="1666" y="648"/>
                  </a:lnTo>
                  <a:cubicBezTo>
                    <a:pt x="1652" y="656"/>
                    <a:pt x="1640" y="660"/>
                    <a:pt x="1631" y="660"/>
                  </a:cubicBezTo>
                  <a:cubicBezTo>
                    <a:pt x="1622" y="659"/>
                    <a:pt x="1614" y="654"/>
                    <a:pt x="1608" y="645"/>
                  </a:cubicBezTo>
                  <a:cubicBezTo>
                    <a:pt x="1603" y="637"/>
                    <a:pt x="1602" y="628"/>
                    <a:pt x="1605" y="620"/>
                  </a:cubicBezTo>
                  <a:cubicBezTo>
                    <a:pt x="1608" y="612"/>
                    <a:pt x="1616" y="603"/>
                    <a:pt x="1629" y="593"/>
                  </a:cubicBezTo>
                  <a:lnTo>
                    <a:pt x="1637" y="587"/>
                  </a:lnTo>
                  <a:cubicBezTo>
                    <a:pt x="1652" y="576"/>
                    <a:pt x="1660" y="566"/>
                    <a:pt x="1661" y="557"/>
                  </a:cubicBezTo>
                  <a:cubicBezTo>
                    <a:pt x="1663" y="548"/>
                    <a:pt x="1659" y="536"/>
                    <a:pt x="1649" y="521"/>
                  </a:cubicBezTo>
                  <a:lnTo>
                    <a:pt x="1644" y="513"/>
                  </a:lnTo>
                  <a:lnTo>
                    <a:pt x="1584" y="550"/>
                  </a:lnTo>
                  <a:cubicBezTo>
                    <a:pt x="1580" y="553"/>
                    <a:pt x="1577" y="556"/>
                    <a:pt x="1577" y="559"/>
                  </a:cubicBezTo>
                  <a:cubicBezTo>
                    <a:pt x="1576" y="562"/>
                    <a:pt x="1577" y="565"/>
                    <a:pt x="1580" y="570"/>
                  </a:cubicBezTo>
                  <a:lnTo>
                    <a:pt x="1588" y="583"/>
                  </a:lnTo>
                  <a:lnTo>
                    <a:pt x="1578" y="590"/>
                  </a:lnTo>
                  <a:lnTo>
                    <a:pt x="1554" y="551"/>
                  </a:lnTo>
                  <a:lnTo>
                    <a:pt x="1529" y="513"/>
                  </a:lnTo>
                  <a:lnTo>
                    <a:pt x="1540" y="506"/>
                  </a:lnTo>
                  <a:lnTo>
                    <a:pt x="1548" y="519"/>
                  </a:lnTo>
                  <a:cubicBezTo>
                    <a:pt x="1551" y="524"/>
                    <a:pt x="1554" y="527"/>
                    <a:pt x="1557" y="528"/>
                  </a:cubicBezTo>
                  <a:cubicBezTo>
                    <a:pt x="1560" y="528"/>
                    <a:pt x="1564" y="527"/>
                    <a:pt x="1568" y="525"/>
                  </a:cubicBezTo>
                  <a:close/>
                  <a:moveTo>
                    <a:pt x="1655" y="506"/>
                  </a:moveTo>
                  <a:lnTo>
                    <a:pt x="1667" y="526"/>
                  </a:lnTo>
                  <a:cubicBezTo>
                    <a:pt x="1676" y="541"/>
                    <a:pt x="1686" y="550"/>
                    <a:pt x="1696" y="553"/>
                  </a:cubicBezTo>
                  <a:cubicBezTo>
                    <a:pt x="1706" y="557"/>
                    <a:pt x="1717" y="555"/>
                    <a:pt x="1728" y="548"/>
                  </a:cubicBezTo>
                  <a:cubicBezTo>
                    <a:pt x="1740" y="541"/>
                    <a:pt x="1747" y="533"/>
                    <a:pt x="1747" y="524"/>
                  </a:cubicBezTo>
                  <a:cubicBezTo>
                    <a:pt x="1748" y="516"/>
                    <a:pt x="1744" y="504"/>
                    <a:pt x="1734" y="488"/>
                  </a:cubicBezTo>
                  <a:lnTo>
                    <a:pt x="1728" y="479"/>
                  </a:lnTo>
                  <a:cubicBezTo>
                    <a:pt x="1725" y="474"/>
                    <a:pt x="1722" y="471"/>
                    <a:pt x="1719" y="470"/>
                  </a:cubicBezTo>
                  <a:cubicBezTo>
                    <a:pt x="1716" y="470"/>
                    <a:pt x="1712" y="471"/>
                    <a:pt x="1707" y="474"/>
                  </a:cubicBezTo>
                  <a:lnTo>
                    <a:pt x="1655" y="506"/>
                  </a:lnTo>
                  <a:close/>
                  <a:moveTo>
                    <a:pt x="1793" y="761"/>
                  </a:moveTo>
                  <a:cubicBezTo>
                    <a:pt x="1809" y="751"/>
                    <a:pt x="1821" y="740"/>
                    <a:pt x="1828" y="725"/>
                  </a:cubicBezTo>
                  <a:cubicBezTo>
                    <a:pt x="1836" y="711"/>
                    <a:pt x="1837" y="697"/>
                    <a:pt x="1833" y="683"/>
                  </a:cubicBezTo>
                  <a:cubicBezTo>
                    <a:pt x="1829" y="672"/>
                    <a:pt x="1824" y="663"/>
                    <a:pt x="1816" y="658"/>
                  </a:cubicBezTo>
                  <a:cubicBezTo>
                    <a:pt x="1808" y="653"/>
                    <a:pt x="1800" y="652"/>
                    <a:pt x="1791" y="655"/>
                  </a:cubicBezTo>
                  <a:cubicBezTo>
                    <a:pt x="1781" y="658"/>
                    <a:pt x="1774" y="664"/>
                    <a:pt x="1771" y="672"/>
                  </a:cubicBezTo>
                  <a:cubicBezTo>
                    <a:pt x="1768" y="681"/>
                    <a:pt x="1767" y="695"/>
                    <a:pt x="1768" y="715"/>
                  </a:cubicBezTo>
                  <a:cubicBezTo>
                    <a:pt x="1770" y="742"/>
                    <a:pt x="1768" y="761"/>
                    <a:pt x="1762" y="774"/>
                  </a:cubicBezTo>
                  <a:cubicBezTo>
                    <a:pt x="1756" y="787"/>
                    <a:pt x="1745" y="795"/>
                    <a:pt x="1728" y="801"/>
                  </a:cubicBezTo>
                  <a:cubicBezTo>
                    <a:pt x="1711" y="806"/>
                    <a:pt x="1695" y="804"/>
                    <a:pt x="1681" y="796"/>
                  </a:cubicBezTo>
                  <a:cubicBezTo>
                    <a:pt x="1667" y="787"/>
                    <a:pt x="1657" y="774"/>
                    <a:pt x="1651" y="755"/>
                  </a:cubicBezTo>
                  <a:cubicBezTo>
                    <a:pt x="1645" y="735"/>
                    <a:pt x="1646" y="714"/>
                    <a:pt x="1654" y="694"/>
                  </a:cubicBezTo>
                  <a:lnTo>
                    <a:pt x="1633" y="688"/>
                  </a:lnTo>
                  <a:lnTo>
                    <a:pt x="1630" y="679"/>
                  </a:lnTo>
                  <a:lnTo>
                    <a:pt x="1704" y="655"/>
                  </a:lnTo>
                  <a:lnTo>
                    <a:pt x="1708" y="665"/>
                  </a:lnTo>
                  <a:cubicBezTo>
                    <a:pt x="1688" y="676"/>
                    <a:pt x="1674" y="689"/>
                    <a:pt x="1666" y="703"/>
                  </a:cubicBezTo>
                  <a:cubicBezTo>
                    <a:pt x="1659" y="718"/>
                    <a:pt x="1658" y="734"/>
                    <a:pt x="1663" y="751"/>
                  </a:cubicBezTo>
                  <a:cubicBezTo>
                    <a:pt x="1667" y="764"/>
                    <a:pt x="1673" y="773"/>
                    <a:pt x="1683" y="779"/>
                  </a:cubicBezTo>
                  <a:cubicBezTo>
                    <a:pt x="1692" y="785"/>
                    <a:pt x="1702" y="786"/>
                    <a:pt x="1713" y="782"/>
                  </a:cubicBezTo>
                  <a:cubicBezTo>
                    <a:pt x="1724" y="779"/>
                    <a:pt x="1730" y="773"/>
                    <a:pt x="1734" y="764"/>
                  </a:cubicBezTo>
                  <a:cubicBezTo>
                    <a:pt x="1737" y="755"/>
                    <a:pt x="1737" y="740"/>
                    <a:pt x="1736" y="718"/>
                  </a:cubicBezTo>
                  <a:cubicBezTo>
                    <a:pt x="1734" y="693"/>
                    <a:pt x="1736" y="675"/>
                    <a:pt x="1741" y="663"/>
                  </a:cubicBezTo>
                  <a:cubicBezTo>
                    <a:pt x="1747" y="651"/>
                    <a:pt x="1758" y="642"/>
                    <a:pt x="1773" y="638"/>
                  </a:cubicBezTo>
                  <a:cubicBezTo>
                    <a:pt x="1789" y="633"/>
                    <a:pt x="1804" y="634"/>
                    <a:pt x="1817" y="642"/>
                  </a:cubicBezTo>
                  <a:cubicBezTo>
                    <a:pt x="1830" y="649"/>
                    <a:pt x="1839" y="662"/>
                    <a:pt x="1845" y="679"/>
                  </a:cubicBezTo>
                  <a:cubicBezTo>
                    <a:pt x="1850" y="696"/>
                    <a:pt x="1849" y="714"/>
                    <a:pt x="1842" y="733"/>
                  </a:cubicBezTo>
                  <a:lnTo>
                    <a:pt x="1861" y="738"/>
                  </a:lnTo>
                  <a:lnTo>
                    <a:pt x="1863" y="747"/>
                  </a:lnTo>
                  <a:lnTo>
                    <a:pt x="1796" y="771"/>
                  </a:lnTo>
                  <a:lnTo>
                    <a:pt x="1793" y="761"/>
                  </a:lnTo>
                  <a:close/>
                  <a:moveTo>
                    <a:pt x="1702" y="856"/>
                  </a:moveTo>
                  <a:lnTo>
                    <a:pt x="1846" y="834"/>
                  </a:lnTo>
                  <a:cubicBezTo>
                    <a:pt x="1851" y="833"/>
                    <a:pt x="1854" y="831"/>
                    <a:pt x="1856" y="829"/>
                  </a:cubicBezTo>
                  <a:cubicBezTo>
                    <a:pt x="1858" y="826"/>
                    <a:pt x="1858" y="822"/>
                    <a:pt x="1857" y="817"/>
                  </a:cubicBezTo>
                  <a:lnTo>
                    <a:pt x="1855" y="802"/>
                  </a:lnTo>
                  <a:lnTo>
                    <a:pt x="1867" y="800"/>
                  </a:lnTo>
                  <a:lnTo>
                    <a:pt x="1874" y="844"/>
                  </a:lnTo>
                  <a:lnTo>
                    <a:pt x="1881" y="889"/>
                  </a:lnTo>
                  <a:lnTo>
                    <a:pt x="1869" y="891"/>
                  </a:lnTo>
                  <a:lnTo>
                    <a:pt x="1867" y="876"/>
                  </a:lnTo>
                  <a:cubicBezTo>
                    <a:pt x="1866" y="870"/>
                    <a:pt x="1864" y="867"/>
                    <a:pt x="1862" y="865"/>
                  </a:cubicBezTo>
                  <a:cubicBezTo>
                    <a:pt x="1859" y="863"/>
                    <a:pt x="1856" y="862"/>
                    <a:pt x="1850" y="863"/>
                  </a:cubicBezTo>
                  <a:lnTo>
                    <a:pt x="1707" y="886"/>
                  </a:lnTo>
                  <a:cubicBezTo>
                    <a:pt x="1701" y="887"/>
                    <a:pt x="1698" y="888"/>
                    <a:pt x="1696" y="891"/>
                  </a:cubicBezTo>
                  <a:cubicBezTo>
                    <a:pt x="1694" y="893"/>
                    <a:pt x="1694" y="897"/>
                    <a:pt x="1695" y="903"/>
                  </a:cubicBezTo>
                  <a:lnTo>
                    <a:pt x="1697" y="918"/>
                  </a:lnTo>
                  <a:lnTo>
                    <a:pt x="1685" y="920"/>
                  </a:lnTo>
                  <a:lnTo>
                    <a:pt x="1678" y="875"/>
                  </a:lnTo>
                  <a:lnTo>
                    <a:pt x="1671" y="830"/>
                  </a:lnTo>
                  <a:lnTo>
                    <a:pt x="1683" y="828"/>
                  </a:lnTo>
                  <a:lnTo>
                    <a:pt x="1685" y="844"/>
                  </a:lnTo>
                  <a:cubicBezTo>
                    <a:pt x="1686" y="849"/>
                    <a:pt x="1688" y="853"/>
                    <a:pt x="1690" y="855"/>
                  </a:cubicBezTo>
                  <a:cubicBezTo>
                    <a:pt x="1693" y="857"/>
                    <a:pt x="1697" y="857"/>
                    <a:pt x="1702" y="856"/>
                  </a:cubicBezTo>
                  <a:close/>
                  <a:moveTo>
                    <a:pt x="1709" y="996"/>
                  </a:moveTo>
                  <a:lnTo>
                    <a:pt x="1853" y="1006"/>
                  </a:lnTo>
                  <a:cubicBezTo>
                    <a:pt x="1860" y="1007"/>
                    <a:pt x="1864" y="1006"/>
                    <a:pt x="1866" y="1004"/>
                  </a:cubicBezTo>
                  <a:cubicBezTo>
                    <a:pt x="1868" y="1002"/>
                    <a:pt x="1869" y="998"/>
                    <a:pt x="1869" y="992"/>
                  </a:cubicBezTo>
                  <a:cubicBezTo>
                    <a:pt x="1869" y="980"/>
                    <a:pt x="1865" y="971"/>
                    <a:pt x="1857" y="963"/>
                  </a:cubicBezTo>
                  <a:cubicBezTo>
                    <a:pt x="1848" y="955"/>
                    <a:pt x="1831" y="949"/>
                    <a:pt x="1808" y="943"/>
                  </a:cubicBezTo>
                  <a:lnTo>
                    <a:pt x="1809" y="932"/>
                  </a:lnTo>
                  <a:lnTo>
                    <a:pt x="1847" y="937"/>
                  </a:lnTo>
                  <a:lnTo>
                    <a:pt x="1885" y="941"/>
                  </a:lnTo>
                  <a:lnTo>
                    <a:pt x="1880" y="1023"/>
                  </a:lnTo>
                  <a:lnTo>
                    <a:pt x="1874" y="1105"/>
                  </a:lnTo>
                  <a:lnTo>
                    <a:pt x="1835" y="1104"/>
                  </a:lnTo>
                  <a:lnTo>
                    <a:pt x="1797" y="1103"/>
                  </a:lnTo>
                  <a:lnTo>
                    <a:pt x="1798" y="1092"/>
                  </a:lnTo>
                  <a:cubicBezTo>
                    <a:pt x="1821" y="1090"/>
                    <a:pt x="1838" y="1085"/>
                    <a:pt x="1849" y="1079"/>
                  </a:cubicBezTo>
                  <a:cubicBezTo>
                    <a:pt x="1858" y="1073"/>
                    <a:pt x="1863" y="1064"/>
                    <a:pt x="1865" y="1052"/>
                  </a:cubicBezTo>
                  <a:cubicBezTo>
                    <a:pt x="1866" y="1046"/>
                    <a:pt x="1865" y="1042"/>
                    <a:pt x="1863" y="1040"/>
                  </a:cubicBezTo>
                  <a:cubicBezTo>
                    <a:pt x="1861" y="1038"/>
                    <a:pt x="1857" y="1036"/>
                    <a:pt x="1851" y="1036"/>
                  </a:cubicBezTo>
                  <a:lnTo>
                    <a:pt x="1707" y="1026"/>
                  </a:lnTo>
                  <a:cubicBezTo>
                    <a:pt x="1701" y="1026"/>
                    <a:pt x="1698" y="1027"/>
                    <a:pt x="1695" y="1029"/>
                  </a:cubicBezTo>
                  <a:cubicBezTo>
                    <a:pt x="1693" y="1031"/>
                    <a:pt x="1692" y="1035"/>
                    <a:pt x="1691" y="1042"/>
                  </a:cubicBezTo>
                  <a:lnTo>
                    <a:pt x="1690" y="1059"/>
                  </a:lnTo>
                  <a:lnTo>
                    <a:pt x="1678" y="1058"/>
                  </a:lnTo>
                  <a:lnTo>
                    <a:pt x="1681" y="1009"/>
                  </a:lnTo>
                  <a:lnTo>
                    <a:pt x="1685" y="961"/>
                  </a:lnTo>
                  <a:lnTo>
                    <a:pt x="1697" y="961"/>
                  </a:lnTo>
                  <a:lnTo>
                    <a:pt x="1696" y="979"/>
                  </a:lnTo>
                  <a:cubicBezTo>
                    <a:pt x="1695" y="985"/>
                    <a:pt x="1696" y="989"/>
                    <a:pt x="1698" y="992"/>
                  </a:cubicBezTo>
                  <a:cubicBezTo>
                    <a:pt x="1700" y="994"/>
                    <a:pt x="1704" y="996"/>
                    <a:pt x="1709" y="996"/>
                  </a:cubicBezTo>
                  <a:close/>
                  <a:moveTo>
                    <a:pt x="1721" y="1195"/>
                  </a:moveTo>
                  <a:lnTo>
                    <a:pt x="1826" y="1169"/>
                  </a:lnTo>
                  <a:cubicBezTo>
                    <a:pt x="1834" y="1167"/>
                    <a:pt x="1840" y="1165"/>
                    <a:pt x="1843" y="1162"/>
                  </a:cubicBezTo>
                  <a:cubicBezTo>
                    <a:pt x="1845" y="1160"/>
                    <a:pt x="1848" y="1155"/>
                    <a:pt x="1851" y="1147"/>
                  </a:cubicBezTo>
                  <a:lnTo>
                    <a:pt x="1851" y="1145"/>
                  </a:lnTo>
                  <a:lnTo>
                    <a:pt x="1863" y="1148"/>
                  </a:lnTo>
                  <a:lnTo>
                    <a:pt x="1850" y="1189"/>
                  </a:lnTo>
                  <a:lnTo>
                    <a:pt x="1836" y="1230"/>
                  </a:lnTo>
                  <a:lnTo>
                    <a:pt x="1824" y="1227"/>
                  </a:lnTo>
                  <a:lnTo>
                    <a:pt x="1829" y="1213"/>
                  </a:lnTo>
                  <a:cubicBezTo>
                    <a:pt x="1831" y="1207"/>
                    <a:pt x="1831" y="1203"/>
                    <a:pt x="1829" y="1201"/>
                  </a:cubicBezTo>
                  <a:cubicBezTo>
                    <a:pt x="1827" y="1199"/>
                    <a:pt x="1824" y="1199"/>
                    <a:pt x="1818" y="1200"/>
                  </a:cubicBezTo>
                  <a:lnTo>
                    <a:pt x="1732" y="1222"/>
                  </a:lnTo>
                  <a:lnTo>
                    <a:pt x="1777" y="1269"/>
                  </a:lnTo>
                  <a:cubicBezTo>
                    <a:pt x="1786" y="1279"/>
                    <a:pt x="1794" y="1284"/>
                    <a:pt x="1799" y="1283"/>
                  </a:cubicBezTo>
                  <a:cubicBezTo>
                    <a:pt x="1804" y="1281"/>
                    <a:pt x="1809" y="1274"/>
                    <a:pt x="1813" y="1260"/>
                  </a:cubicBezTo>
                  <a:lnTo>
                    <a:pt x="1825" y="1264"/>
                  </a:lnTo>
                  <a:lnTo>
                    <a:pt x="1813" y="1300"/>
                  </a:lnTo>
                  <a:lnTo>
                    <a:pt x="1801" y="1337"/>
                  </a:lnTo>
                  <a:lnTo>
                    <a:pt x="1789" y="1333"/>
                  </a:lnTo>
                  <a:cubicBezTo>
                    <a:pt x="1792" y="1324"/>
                    <a:pt x="1793" y="1317"/>
                    <a:pt x="1792" y="1311"/>
                  </a:cubicBezTo>
                  <a:cubicBezTo>
                    <a:pt x="1790" y="1305"/>
                    <a:pt x="1785" y="1299"/>
                    <a:pt x="1778" y="1291"/>
                  </a:cubicBezTo>
                  <a:lnTo>
                    <a:pt x="1715" y="1224"/>
                  </a:lnTo>
                  <a:lnTo>
                    <a:pt x="1663" y="1207"/>
                  </a:lnTo>
                  <a:cubicBezTo>
                    <a:pt x="1658" y="1206"/>
                    <a:pt x="1654" y="1206"/>
                    <a:pt x="1651" y="1207"/>
                  </a:cubicBezTo>
                  <a:cubicBezTo>
                    <a:pt x="1648" y="1208"/>
                    <a:pt x="1646" y="1212"/>
                    <a:pt x="1644" y="1217"/>
                  </a:cubicBezTo>
                  <a:lnTo>
                    <a:pt x="1640" y="1232"/>
                  </a:lnTo>
                  <a:lnTo>
                    <a:pt x="1628" y="1228"/>
                  </a:lnTo>
                  <a:lnTo>
                    <a:pt x="1642" y="1185"/>
                  </a:lnTo>
                  <a:lnTo>
                    <a:pt x="1656" y="1142"/>
                  </a:lnTo>
                  <a:lnTo>
                    <a:pt x="1668" y="1146"/>
                  </a:lnTo>
                  <a:lnTo>
                    <a:pt x="1663" y="1160"/>
                  </a:lnTo>
                  <a:cubicBezTo>
                    <a:pt x="1661" y="1166"/>
                    <a:pt x="1661" y="1170"/>
                    <a:pt x="1662" y="1172"/>
                  </a:cubicBezTo>
                  <a:cubicBezTo>
                    <a:pt x="1664" y="1175"/>
                    <a:pt x="1667" y="1177"/>
                    <a:pt x="1672" y="1179"/>
                  </a:cubicBezTo>
                  <a:lnTo>
                    <a:pt x="1721" y="1195"/>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91432" tIns="45716" rIns="91432" bIns="45716"/>
            <a:lstStyle/>
            <a:p>
              <a:endParaRPr lang="zh-CN" alt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3635896" y="408075"/>
            <a:ext cx="532859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646476" y="129387"/>
            <a:ext cx="2831223" cy="603773"/>
            <a:chOff x="903371" y="249943"/>
            <a:chExt cx="2831223" cy="679699"/>
          </a:xfrm>
        </p:grpSpPr>
        <p:sp>
          <p:nvSpPr>
            <p:cNvPr id="6" name="任意多边形 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a:solidFill>
                  <a:prstClr val="black"/>
                </a:solidFill>
              </a:endParaRPr>
            </a:p>
          </p:txBody>
        </p:sp>
        <p:sp>
          <p:nvSpPr>
            <p:cNvPr id="8" name="任意多边形 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0000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a:solidFill>
                  <a:prstClr val="black"/>
                </a:solidFill>
              </a:endParaRPr>
            </a:p>
          </p:txBody>
        </p:sp>
      </p:grpSp>
      <p:grpSp>
        <p:nvGrpSpPr>
          <p:cNvPr id="10" name="组合 9"/>
          <p:cNvGrpSpPr/>
          <p:nvPr userDrawn="1"/>
        </p:nvGrpSpPr>
        <p:grpSpPr>
          <a:xfrm>
            <a:off x="179512" y="47375"/>
            <a:ext cx="714315" cy="714315"/>
            <a:chOff x="1979712" y="-1010471"/>
            <a:chExt cx="1472474" cy="1472474"/>
          </a:xfrm>
        </p:grpSpPr>
        <p:grpSp>
          <p:nvGrpSpPr>
            <p:cNvPr id="13" name="组合 12"/>
            <p:cNvGrpSpPr/>
            <p:nvPr/>
          </p:nvGrpSpPr>
          <p:grpSpPr>
            <a:xfrm>
              <a:off x="1979712" y="-1010471"/>
              <a:ext cx="1472474" cy="1472474"/>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微软雅黑" panose="020B0503020204020204" pitchFamily="34" charset="-122"/>
                </a:endParaRPr>
              </a:p>
            </p:txBody>
          </p:sp>
        </p:grpSp>
        <p:sp>
          <p:nvSpPr>
            <p:cNvPr id="14" name="Freeform 9"/>
            <p:cNvSpPr>
              <a:spLocks noEditPoints="1"/>
            </p:cNvSpPr>
            <p:nvPr/>
          </p:nvSpPr>
          <p:spPr bwMode="auto">
            <a:xfrm>
              <a:off x="2161807" y="-825035"/>
              <a:ext cx="1108284" cy="1101602"/>
            </a:xfrm>
            <a:custGeom>
              <a:avLst/>
              <a:gdLst>
                <a:gd name="T0" fmla="*/ 747413 w 1956"/>
                <a:gd name="T1" fmla="*/ 66485 h 1956"/>
                <a:gd name="T2" fmla="*/ 996550 w 1956"/>
                <a:gd name="T3" fmla="*/ 329182 h 1956"/>
                <a:gd name="T4" fmla="*/ 1005698 w 1956"/>
                <a:gd name="T5" fmla="*/ 704850 h 1956"/>
                <a:gd name="T6" fmla="*/ 769475 w 1956"/>
                <a:gd name="T7" fmla="*/ 979439 h 1956"/>
                <a:gd name="T8" fmla="*/ 399266 w 1956"/>
                <a:gd name="T9" fmla="*/ 1025384 h 1956"/>
                <a:gd name="T10" fmla="*/ 103314 w 1956"/>
                <a:gd name="T11" fmla="*/ 815118 h 1956"/>
                <a:gd name="T12" fmla="*/ 22062 w 1956"/>
                <a:gd name="T13" fmla="*/ 450801 h 1956"/>
                <a:gd name="T14" fmla="*/ 202323 w 1956"/>
                <a:gd name="T15" fmla="*/ 132970 h 1956"/>
                <a:gd name="T16" fmla="*/ 527332 w 1956"/>
                <a:gd name="T17" fmla="*/ 171888 h 1956"/>
                <a:gd name="T18" fmla="*/ 288418 w 1956"/>
                <a:gd name="T19" fmla="*/ 264859 h 1956"/>
                <a:gd name="T20" fmla="*/ 173266 w 1956"/>
                <a:gd name="T21" fmla="*/ 492963 h 1956"/>
                <a:gd name="T22" fmla="*/ 242142 w 1956"/>
                <a:gd name="T23" fmla="*/ 742687 h 1956"/>
                <a:gd name="T24" fmla="*/ 455766 w 1956"/>
                <a:gd name="T25" fmla="*/ 879441 h 1956"/>
                <a:gd name="T26" fmla="*/ 711360 w 1956"/>
                <a:gd name="T27" fmla="*/ 834577 h 1956"/>
                <a:gd name="T28" fmla="*/ 866870 w 1956"/>
                <a:gd name="T29" fmla="*/ 635662 h 1956"/>
                <a:gd name="T30" fmla="*/ 847498 w 1956"/>
                <a:gd name="T31" fmla="*/ 374587 h 1956"/>
                <a:gd name="T32" fmla="*/ 665622 w 1956"/>
                <a:gd name="T33" fmla="*/ 199996 h 1956"/>
                <a:gd name="T34" fmla="*/ 293799 w 1956"/>
                <a:gd name="T35" fmla="*/ 837820 h 1956"/>
                <a:gd name="T36" fmla="*/ 400880 w 1956"/>
                <a:gd name="T37" fmla="*/ 948088 h 1956"/>
                <a:gd name="T38" fmla="*/ 424018 w 1956"/>
                <a:gd name="T39" fmla="*/ 905386 h 1956"/>
                <a:gd name="T40" fmla="*/ 646789 w 1956"/>
                <a:gd name="T41" fmla="*/ 1003763 h 1956"/>
                <a:gd name="T42" fmla="*/ 787770 w 1956"/>
                <a:gd name="T43" fmla="*/ 927007 h 1956"/>
                <a:gd name="T44" fmla="*/ 789384 w 1956"/>
                <a:gd name="T45" fmla="*/ 859982 h 1956"/>
                <a:gd name="T46" fmla="*/ 476751 w 1956"/>
                <a:gd name="T47" fmla="*/ 348101 h 1956"/>
                <a:gd name="T48" fmla="*/ 443928 w 1956"/>
                <a:gd name="T49" fmla="*/ 638905 h 1956"/>
                <a:gd name="T50" fmla="*/ 547242 w 1956"/>
                <a:gd name="T51" fmla="*/ 314588 h 1956"/>
                <a:gd name="T52" fmla="*/ 592980 w 1956"/>
                <a:gd name="T53" fmla="*/ 521611 h 1956"/>
                <a:gd name="T54" fmla="*/ 668851 w 1956"/>
                <a:gd name="T55" fmla="*/ 605393 h 1956"/>
                <a:gd name="T56" fmla="*/ 634413 w 1956"/>
                <a:gd name="T57" fmla="*/ 618365 h 1956"/>
                <a:gd name="T58" fmla="*/ 65109 w 1956"/>
                <a:gd name="T59" fmla="*/ 629176 h 1956"/>
                <a:gd name="T60" fmla="*/ 144747 w 1956"/>
                <a:gd name="T61" fmla="*/ 630798 h 1956"/>
                <a:gd name="T62" fmla="*/ 174342 w 1956"/>
                <a:gd name="T63" fmla="*/ 672418 h 1956"/>
                <a:gd name="T64" fmla="*/ 62419 w 1956"/>
                <a:gd name="T65" fmla="*/ 571339 h 1956"/>
                <a:gd name="T66" fmla="*/ 73719 w 1956"/>
                <a:gd name="T67" fmla="*/ 505935 h 1956"/>
                <a:gd name="T68" fmla="*/ 154971 w 1956"/>
                <a:gd name="T69" fmla="*/ 482152 h 1956"/>
                <a:gd name="T70" fmla="*/ 72105 w 1956"/>
                <a:gd name="T71" fmla="*/ 429721 h 1956"/>
                <a:gd name="T72" fmla="*/ 209857 w 1956"/>
                <a:gd name="T73" fmla="*/ 308102 h 1956"/>
                <a:gd name="T74" fmla="*/ 128604 w 1956"/>
                <a:gd name="T75" fmla="*/ 293507 h 1956"/>
                <a:gd name="T76" fmla="*/ 160890 w 1956"/>
                <a:gd name="T77" fmla="*/ 212968 h 1956"/>
                <a:gd name="T78" fmla="*/ 298104 w 1956"/>
                <a:gd name="T79" fmla="*/ 223779 h 1956"/>
                <a:gd name="T80" fmla="*/ 395499 w 1956"/>
                <a:gd name="T81" fmla="*/ 55134 h 1956"/>
                <a:gd name="T82" fmla="*/ 460070 w 1956"/>
                <a:gd name="T83" fmla="*/ 36756 h 1956"/>
                <a:gd name="T84" fmla="*/ 505808 w 1956"/>
                <a:gd name="T85" fmla="*/ 43783 h 1956"/>
                <a:gd name="T86" fmla="*/ 587061 w 1956"/>
                <a:gd name="T87" fmla="*/ 59999 h 1956"/>
                <a:gd name="T88" fmla="*/ 676384 w 1956"/>
                <a:gd name="T89" fmla="*/ 64863 h 1956"/>
                <a:gd name="T90" fmla="*/ 710284 w 1956"/>
                <a:gd name="T91" fmla="*/ 75674 h 1956"/>
                <a:gd name="T92" fmla="*/ 766246 w 1956"/>
                <a:gd name="T93" fmla="*/ 96755 h 1956"/>
                <a:gd name="T94" fmla="*/ 824360 w 1956"/>
                <a:gd name="T95" fmla="*/ 152429 h 1956"/>
                <a:gd name="T96" fmla="*/ 813598 w 1956"/>
                <a:gd name="T97" fmla="*/ 188104 h 1956"/>
                <a:gd name="T98" fmla="*/ 814136 w 1956"/>
                <a:gd name="T99" fmla="*/ 251346 h 1956"/>
                <a:gd name="T100" fmla="*/ 950812 w 1956"/>
                <a:gd name="T101" fmla="*/ 292426 h 1956"/>
                <a:gd name="T102" fmla="*/ 876555 w 1956"/>
                <a:gd name="T103" fmla="*/ 320534 h 1956"/>
                <a:gd name="T104" fmla="*/ 843732 w 1956"/>
                <a:gd name="T105" fmla="*/ 283778 h 1956"/>
                <a:gd name="T106" fmla="*/ 963726 w 1956"/>
                <a:gd name="T107" fmla="*/ 354047 h 1956"/>
                <a:gd name="T108" fmla="*/ 921755 w 1956"/>
                <a:gd name="T109" fmla="*/ 422694 h 1956"/>
                <a:gd name="T110" fmla="*/ 999241 w 1956"/>
                <a:gd name="T111" fmla="*/ 441612 h 1956"/>
                <a:gd name="T112" fmla="*/ 899155 w 1956"/>
                <a:gd name="T113" fmla="*/ 448639 h 1956"/>
                <a:gd name="T114" fmla="*/ 1008388 w 1956"/>
                <a:gd name="T115" fmla="*/ 597285 h 1956"/>
                <a:gd name="T116" fmla="*/ 913146 w 1956"/>
                <a:gd name="T117" fmla="*/ 519449 h 1956"/>
                <a:gd name="T118" fmla="*/ 978255 w 1956"/>
                <a:gd name="T119" fmla="*/ 648635 h 1956"/>
                <a:gd name="T120" fmla="*/ 884627 w 1956"/>
                <a:gd name="T121" fmla="*/ 657824 h 19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56" h="1956">
                  <a:moveTo>
                    <a:pt x="978" y="0"/>
                  </a:moveTo>
                  <a:cubicBezTo>
                    <a:pt x="1517" y="0"/>
                    <a:pt x="1956" y="439"/>
                    <a:pt x="1956" y="978"/>
                  </a:cubicBezTo>
                  <a:cubicBezTo>
                    <a:pt x="1956" y="1517"/>
                    <a:pt x="1517" y="1956"/>
                    <a:pt x="978" y="1956"/>
                  </a:cubicBezTo>
                  <a:cubicBezTo>
                    <a:pt x="440" y="1956"/>
                    <a:pt x="0" y="1517"/>
                    <a:pt x="0" y="978"/>
                  </a:cubicBezTo>
                  <a:cubicBezTo>
                    <a:pt x="0" y="439"/>
                    <a:pt x="440" y="0"/>
                    <a:pt x="978" y="0"/>
                  </a:cubicBezTo>
                  <a:close/>
                  <a:moveTo>
                    <a:pt x="978" y="29"/>
                  </a:moveTo>
                  <a:lnTo>
                    <a:pt x="1027" y="30"/>
                  </a:lnTo>
                  <a:lnTo>
                    <a:pt x="1075" y="34"/>
                  </a:lnTo>
                  <a:lnTo>
                    <a:pt x="1123" y="40"/>
                  </a:lnTo>
                  <a:lnTo>
                    <a:pt x="1169" y="49"/>
                  </a:lnTo>
                  <a:lnTo>
                    <a:pt x="1215" y="59"/>
                  </a:lnTo>
                  <a:lnTo>
                    <a:pt x="1260" y="72"/>
                  </a:lnTo>
                  <a:lnTo>
                    <a:pt x="1304" y="87"/>
                  </a:lnTo>
                  <a:lnTo>
                    <a:pt x="1347" y="104"/>
                  </a:lnTo>
                  <a:lnTo>
                    <a:pt x="1389" y="123"/>
                  </a:lnTo>
                  <a:lnTo>
                    <a:pt x="1430" y="144"/>
                  </a:lnTo>
                  <a:lnTo>
                    <a:pt x="1470" y="167"/>
                  </a:lnTo>
                  <a:lnTo>
                    <a:pt x="1508" y="192"/>
                  </a:lnTo>
                  <a:lnTo>
                    <a:pt x="1545" y="218"/>
                  </a:lnTo>
                  <a:lnTo>
                    <a:pt x="1581" y="246"/>
                  </a:lnTo>
                  <a:lnTo>
                    <a:pt x="1616" y="276"/>
                  </a:lnTo>
                  <a:lnTo>
                    <a:pt x="1649" y="308"/>
                  </a:lnTo>
                  <a:lnTo>
                    <a:pt x="1680" y="341"/>
                  </a:lnTo>
                  <a:lnTo>
                    <a:pt x="1710" y="375"/>
                  </a:lnTo>
                  <a:lnTo>
                    <a:pt x="1738" y="411"/>
                  </a:lnTo>
                  <a:lnTo>
                    <a:pt x="1765" y="448"/>
                  </a:lnTo>
                  <a:lnTo>
                    <a:pt x="1789" y="487"/>
                  </a:lnTo>
                  <a:lnTo>
                    <a:pt x="1812" y="526"/>
                  </a:lnTo>
                  <a:lnTo>
                    <a:pt x="1833" y="567"/>
                  </a:lnTo>
                  <a:lnTo>
                    <a:pt x="1852" y="609"/>
                  </a:lnTo>
                  <a:lnTo>
                    <a:pt x="1869" y="652"/>
                  </a:lnTo>
                  <a:lnTo>
                    <a:pt x="1884" y="696"/>
                  </a:lnTo>
                  <a:lnTo>
                    <a:pt x="1897" y="741"/>
                  </a:lnTo>
                  <a:lnTo>
                    <a:pt x="1908" y="787"/>
                  </a:lnTo>
                  <a:lnTo>
                    <a:pt x="1916" y="834"/>
                  </a:lnTo>
                  <a:lnTo>
                    <a:pt x="1922" y="881"/>
                  </a:lnTo>
                  <a:lnTo>
                    <a:pt x="1926" y="929"/>
                  </a:lnTo>
                  <a:lnTo>
                    <a:pt x="1927" y="978"/>
                  </a:lnTo>
                  <a:lnTo>
                    <a:pt x="1926" y="1027"/>
                  </a:lnTo>
                  <a:lnTo>
                    <a:pt x="1922" y="1075"/>
                  </a:lnTo>
                  <a:lnTo>
                    <a:pt x="1916" y="1122"/>
                  </a:lnTo>
                  <a:lnTo>
                    <a:pt x="1908" y="1169"/>
                  </a:lnTo>
                  <a:lnTo>
                    <a:pt x="1897" y="1215"/>
                  </a:lnTo>
                  <a:lnTo>
                    <a:pt x="1884" y="1259"/>
                  </a:lnTo>
                  <a:lnTo>
                    <a:pt x="1869" y="1304"/>
                  </a:lnTo>
                  <a:lnTo>
                    <a:pt x="1852" y="1347"/>
                  </a:lnTo>
                  <a:lnTo>
                    <a:pt x="1833" y="1389"/>
                  </a:lnTo>
                  <a:lnTo>
                    <a:pt x="1812" y="1429"/>
                  </a:lnTo>
                  <a:lnTo>
                    <a:pt x="1789" y="1469"/>
                  </a:lnTo>
                  <a:lnTo>
                    <a:pt x="1765" y="1508"/>
                  </a:lnTo>
                  <a:lnTo>
                    <a:pt x="1738" y="1545"/>
                  </a:lnTo>
                  <a:lnTo>
                    <a:pt x="1710" y="1581"/>
                  </a:lnTo>
                  <a:lnTo>
                    <a:pt x="1680" y="1615"/>
                  </a:lnTo>
                  <a:lnTo>
                    <a:pt x="1649" y="1648"/>
                  </a:lnTo>
                  <a:lnTo>
                    <a:pt x="1616" y="1680"/>
                  </a:lnTo>
                  <a:lnTo>
                    <a:pt x="1581" y="1710"/>
                  </a:lnTo>
                  <a:lnTo>
                    <a:pt x="1545" y="1738"/>
                  </a:lnTo>
                  <a:lnTo>
                    <a:pt x="1508" y="1764"/>
                  </a:lnTo>
                  <a:lnTo>
                    <a:pt x="1470" y="1789"/>
                  </a:lnTo>
                  <a:lnTo>
                    <a:pt x="1430" y="1812"/>
                  </a:lnTo>
                  <a:lnTo>
                    <a:pt x="1389" y="1833"/>
                  </a:lnTo>
                  <a:lnTo>
                    <a:pt x="1347" y="1852"/>
                  </a:lnTo>
                  <a:lnTo>
                    <a:pt x="1304" y="1869"/>
                  </a:lnTo>
                  <a:lnTo>
                    <a:pt x="1260" y="1884"/>
                  </a:lnTo>
                  <a:lnTo>
                    <a:pt x="1215" y="1897"/>
                  </a:lnTo>
                  <a:lnTo>
                    <a:pt x="1169" y="1907"/>
                  </a:lnTo>
                  <a:lnTo>
                    <a:pt x="1123" y="1916"/>
                  </a:lnTo>
                  <a:lnTo>
                    <a:pt x="1075" y="1922"/>
                  </a:lnTo>
                  <a:lnTo>
                    <a:pt x="1027" y="1925"/>
                  </a:lnTo>
                  <a:lnTo>
                    <a:pt x="978" y="1927"/>
                  </a:lnTo>
                  <a:lnTo>
                    <a:pt x="930" y="1925"/>
                  </a:lnTo>
                  <a:lnTo>
                    <a:pt x="882" y="1922"/>
                  </a:lnTo>
                  <a:lnTo>
                    <a:pt x="834" y="1916"/>
                  </a:lnTo>
                  <a:lnTo>
                    <a:pt x="788" y="1907"/>
                  </a:lnTo>
                  <a:lnTo>
                    <a:pt x="742" y="1897"/>
                  </a:lnTo>
                  <a:lnTo>
                    <a:pt x="697" y="1884"/>
                  </a:lnTo>
                  <a:lnTo>
                    <a:pt x="653" y="1869"/>
                  </a:lnTo>
                  <a:lnTo>
                    <a:pt x="610" y="1852"/>
                  </a:lnTo>
                  <a:lnTo>
                    <a:pt x="568" y="1833"/>
                  </a:lnTo>
                  <a:lnTo>
                    <a:pt x="527" y="1812"/>
                  </a:lnTo>
                  <a:lnTo>
                    <a:pt x="487" y="1789"/>
                  </a:lnTo>
                  <a:lnTo>
                    <a:pt x="449" y="1764"/>
                  </a:lnTo>
                  <a:lnTo>
                    <a:pt x="411" y="1738"/>
                  </a:lnTo>
                  <a:lnTo>
                    <a:pt x="376" y="1710"/>
                  </a:lnTo>
                  <a:lnTo>
                    <a:pt x="341" y="1680"/>
                  </a:lnTo>
                  <a:lnTo>
                    <a:pt x="308" y="1648"/>
                  </a:lnTo>
                  <a:lnTo>
                    <a:pt x="277" y="1615"/>
                  </a:lnTo>
                  <a:lnTo>
                    <a:pt x="247" y="1581"/>
                  </a:lnTo>
                  <a:lnTo>
                    <a:pt x="219" y="1545"/>
                  </a:lnTo>
                  <a:lnTo>
                    <a:pt x="192" y="1508"/>
                  </a:lnTo>
                  <a:lnTo>
                    <a:pt x="167" y="1469"/>
                  </a:lnTo>
                  <a:lnTo>
                    <a:pt x="144" y="1429"/>
                  </a:lnTo>
                  <a:lnTo>
                    <a:pt x="123" y="1389"/>
                  </a:lnTo>
                  <a:lnTo>
                    <a:pt x="104" y="1347"/>
                  </a:lnTo>
                  <a:lnTo>
                    <a:pt x="87" y="1304"/>
                  </a:lnTo>
                  <a:lnTo>
                    <a:pt x="72" y="1259"/>
                  </a:lnTo>
                  <a:lnTo>
                    <a:pt x="60" y="1215"/>
                  </a:lnTo>
                  <a:lnTo>
                    <a:pt x="49" y="1169"/>
                  </a:lnTo>
                  <a:lnTo>
                    <a:pt x="41" y="1122"/>
                  </a:lnTo>
                  <a:lnTo>
                    <a:pt x="35" y="1075"/>
                  </a:lnTo>
                  <a:lnTo>
                    <a:pt x="31" y="1027"/>
                  </a:lnTo>
                  <a:lnTo>
                    <a:pt x="30" y="978"/>
                  </a:lnTo>
                  <a:lnTo>
                    <a:pt x="31" y="929"/>
                  </a:lnTo>
                  <a:lnTo>
                    <a:pt x="35" y="881"/>
                  </a:lnTo>
                  <a:lnTo>
                    <a:pt x="41" y="834"/>
                  </a:lnTo>
                  <a:lnTo>
                    <a:pt x="49" y="787"/>
                  </a:lnTo>
                  <a:lnTo>
                    <a:pt x="60" y="741"/>
                  </a:lnTo>
                  <a:lnTo>
                    <a:pt x="72" y="696"/>
                  </a:lnTo>
                  <a:lnTo>
                    <a:pt x="87" y="652"/>
                  </a:lnTo>
                  <a:lnTo>
                    <a:pt x="104" y="609"/>
                  </a:lnTo>
                  <a:lnTo>
                    <a:pt x="123" y="567"/>
                  </a:lnTo>
                  <a:lnTo>
                    <a:pt x="144" y="526"/>
                  </a:lnTo>
                  <a:lnTo>
                    <a:pt x="167" y="487"/>
                  </a:lnTo>
                  <a:lnTo>
                    <a:pt x="192" y="448"/>
                  </a:lnTo>
                  <a:lnTo>
                    <a:pt x="219" y="411"/>
                  </a:lnTo>
                  <a:lnTo>
                    <a:pt x="247" y="375"/>
                  </a:lnTo>
                  <a:lnTo>
                    <a:pt x="277" y="341"/>
                  </a:lnTo>
                  <a:lnTo>
                    <a:pt x="308" y="308"/>
                  </a:lnTo>
                  <a:lnTo>
                    <a:pt x="341" y="276"/>
                  </a:lnTo>
                  <a:lnTo>
                    <a:pt x="376" y="246"/>
                  </a:lnTo>
                  <a:lnTo>
                    <a:pt x="411" y="218"/>
                  </a:lnTo>
                  <a:lnTo>
                    <a:pt x="449" y="192"/>
                  </a:lnTo>
                  <a:lnTo>
                    <a:pt x="487" y="167"/>
                  </a:lnTo>
                  <a:lnTo>
                    <a:pt x="527" y="144"/>
                  </a:lnTo>
                  <a:lnTo>
                    <a:pt x="568" y="123"/>
                  </a:lnTo>
                  <a:lnTo>
                    <a:pt x="610" y="104"/>
                  </a:lnTo>
                  <a:lnTo>
                    <a:pt x="653" y="87"/>
                  </a:lnTo>
                  <a:lnTo>
                    <a:pt x="697" y="72"/>
                  </a:lnTo>
                  <a:lnTo>
                    <a:pt x="742" y="59"/>
                  </a:lnTo>
                  <a:lnTo>
                    <a:pt x="788" y="49"/>
                  </a:lnTo>
                  <a:lnTo>
                    <a:pt x="834" y="40"/>
                  </a:lnTo>
                  <a:lnTo>
                    <a:pt x="882" y="34"/>
                  </a:lnTo>
                  <a:lnTo>
                    <a:pt x="930" y="30"/>
                  </a:lnTo>
                  <a:lnTo>
                    <a:pt x="978" y="29"/>
                  </a:lnTo>
                  <a:close/>
                  <a:moveTo>
                    <a:pt x="980" y="318"/>
                  </a:moveTo>
                  <a:lnTo>
                    <a:pt x="946" y="319"/>
                  </a:lnTo>
                  <a:lnTo>
                    <a:pt x="912" y="322"/>
                  </a:lnTo>
                  <a:lnTo>
                    <a:pt x="879" y="326"/>
                  </a:lnTo>
                  <a:lnTo>
                    <a:pt x="847" y="332"/>
                  </a:lnTo>
                  <a:lnTo>
                    <a:pt x="815" y="339"/>
                  </a:lnTo>
                  <a:lnTo>
                    <a:pt x="783" y="348"/>
                  </a:lnTo>
                  <a:lnTo>
                    <a:pt x="753" y="358"/>
                  </a:lnTo>
                  <a:lnTo>
                    <a:pt x="723" y="370"/>
                  </a:lnTo>
                  <a:lnTo>
                    <a:pt x="693" y="384"/>
                  </a:lnTo>
                  <a:lnTo>
                    <a:pt x="665" y="398"/>
                  </a:lnTo>
                  <a:lnTo>
                    <a:pt x="637" y="414"/>
                  </a:lnTo>
                  <a:lnTo>
                    <a:pt x="610" y="431"/>
                  </a:lnTo>
                  <a:lnTo>
                    <a:pt x="585" y="450"/>
                  </a:lnTo>
                  <a:lnTo>
                    <a:pt x="560" y="470"/>
                  </a:lnTo>
                  <a:lnTo>
                    <a:pt x="536" y="490"/>
                  </a:lnTo>
                  <a:lnTo>
                    <a:pt x="513" y="512"/>
                  </a:lnTo>
                  <a:lnTo>
                    <a:pt x="491" y="535"/>
                  </a:lnTo>
                  <a:lnTo>
                    <a:pt x="470" y="559"/>
                  </a:lnTo>
                  <a:lnTo>
                    <a:pt x="450" y="584"/>
                  </a:lnTo>
                  <a:lnTo>
                    <a:pt x="432" y="610"/>
                  </a:lnTo>
                  <a:lnTo>
                    <a:pt x="415" y="637"/>
                  </a:lnTo>
                  <a:lnTo>
                    <a:pt x="399" y="665"/>
                  </a:lnTo>
                  <a:lnTo>
                    <a:pt x="384" y="693"/>
                  </a:lnTo>
                  <a:lnTo>
                    <a:pt x="371" y="722"/>
                  </a:lnTo>
                  <a:lnTo>
                    <a:pt x="359" y="752"/>
                  </a:lnTo>
                  <a:lnTo>
                    <a:pt x="348" y="783"/>
                  </a:lnTo>
                  <a:lnTo>
                    <a:pt x="340" y="814"/>
                  </a:lnTo>
                  <a:lnTo>
                    <a:pt x="332" y="846"/>
                  </a:lnTo>
                  <a:lnTo>
                    <a:pt x="326" y="879"/>
                  </a:lnTo>
                  <a:lnTo>
                    <a:pt x="322" y="912"/>
                  </a:lnTo>
                  <a:lnTo>
                    <a:pt x="320" y="945"/>
                  </a:lnTo>
                  <a:lnTo>
                    <a:pt x="319" y="979"/>
                  </a:lnTo>
                  <a:lnTo>
                    <a:pt x="320" y="1013"/>
                  </a:lnTo>
                  <a:lnTo>
                    <a:pt x="322" y="1047"/>
                  </a:lnTo>
                  <a:lnTo>
                    <a:pt x="326" y="1080"/>
                  </a:lnTo>
                  <a:lnTo>
                    <a:pt x="332" y="1112"/>
                  </a:lnTo>
                  <a:lnTo>
                    <a:pt x="340" y="1144"/>
                  </a:lnTo>
                  <a:lnTo>
                    <a:pt x="348" y="1176"/>
                  </a:lnTo>
                  <a:lnTo>
                    <a:pt x="359" y="1206"/>
                  </a:lnTo>
                  <a:lnTo>
                    <a:pt x="371" y="1236"/>
                  </a:lnTo>
                  <a:lnTo>
                    <a:pt x="384" y="1265"/>
                  </a:lnTo>
                  <a:lnTo>
                    <a:pt x="399" y="1294"/>
                  </a:lnTo>
                  <a:lnTo>
                    <a:pt x="415" y="1322"/>
                  </a:lnTo>
                  <a:lnTo>
                    <a:pt x="432" y="1348"/>
                  </a:lnTo>
                  <a:lnTo>
                    <a:pt x="450" y="1374"/>
                  </a:lnTo>
                  <a:lnTo>
                    <a:pt x="470" y="1399"/>
                  </a:lnTo>
                  <a:lnTo>
                    <a:pt x="491" y="1423"/>
                  </a:lnTo>
                  <a:lnTo>
                    <a:pt x="513" y="1446"/>
                  </a:lnTo>
                  <a:lnTo>
                    <a:pt x="536" y="1468"/>
                  </a:lnTo>
                  <a:lnTo>
                    <a:pt x="560" y="1489"/>
                  </a:lnTo>
                  <a:lnTo>
                    <a:pt x="585" y="1509"/>
                  </a:lnTo>
                  <a:lnTo>
                    <a:pt x="610" y="1527"/>
                  </a:lnTo>
                  <a:lnTo>
                    <a:pt x="637" y="1544"/>
                  </a:lnTo>
                  <a:lnTo>
                    <a:pt x="665" y="1560"/>
                  </a:lnTo>
                  <a:lnTo>
                    <a:pt x="693" y="1575"/>
                  </a:lnTo>
                  <a:lnTo>
                    <a:pt x="723" y="1588"/>
                  </a:lnTo>
                  <a:lnTo>
                    <a:pt x="753" y="1600"/>
                  </a:lnTo>
                  <a:lnTo>
                    <a:pt x="783" y="1610"/>
                  </a:lnTo>
                  <a:lnTo>
                    <a:pt x="815" y="1619"/>
                  </a:lnTo>
                  <a:lnTo>
                    <a:pt x="847" y="1627"/>
                  </a:lnTo>
                  <a:lnTo>
                    <a:pt x="879" y="1633"/>
                  </a:lnTo>
                  <a:lnTo>
                    <a:pt x="912" y="1637"/>
                  </a:lnTo>
                  <a:lnTo>
                    <a:pt x="946" y="1639"/>
                  </a:lnTo>
                  <a:lnTo>
                    <a:pt x="980" y="1640"/>
                  </a:lnTo>
                  <a:lnTo>
                    <a:pt x="1014" y="1639"/>
                  </a:lnTo>
                  <a:lnTo>
                    <a:pt x="1047" y="1637"/>
                  </a:lnTo>
                  <a:lnTo>
                    <a:pt x="1080" y="1633"/>
                  </a:lnTo>
                  <a:lnTo>
                    <a:pt x="1113" y="1627"/>
                  </a:lnTo>
                  <a:lnTo>
                    <a:pt x="1145" y="1619"/>
                  </a:lnTo>
                  <a:lnTo>
                    <a:pt x="1176" y="1610"/>
                  </a:lnTo>
                  <a:lnTo>
                    <a:pt x="1207" y="1600"/>
                  </a:lnTo>
                  <a:lnTo>
                    <a:pt x="1237" y="1588"/>
                  </a:lnTo>
                  <a:lnTo>
                    <a:pt x="1266" y="1575"/>
                  </a:lnTo>
                  <a:lnTo>
                    <a:pt x="1294" y="1560"/>
                  </a:lnTo>
                  <a:lnTo>
                    <a:pt x="1322" y="1544"/>
                  </a:lnTo>
                  <a:lnTo>
                    <a:pt x="1349" y="1527"/>
                  </a:lnTo>
                  <a:lnTo>
                    <a:pt x="1375" y="1509"/>
                  </a:lnTo>
                  <a:lnTo>
                    <a:pt x="1400" y="1489"/>
                  </a:lnTo>
                  <a:lnTo>
                    <a:pt x="1424" y="1468"/>
                  </a:lnTo>
                  <a:lnTo>
                    <a:pt x="1447" y="1446"/>
                  </a:lnTo>
                  <a:lnTo>
                    <a:pt x="1469" y="1423"/>
                  </a:lnTo>
                  <a:lnTo>
                    <a:pt x="1489" y="1399"/>
                  </a:lnTo>
                  <a:lnTo>
                    <a:pt x="1509" y="1374"/>
                  </a:lnTo>
                  <a:lnTo>
                    <a:pt x="1528" y="1348"/>
                  </a:lnTo>
                  <a:lnTo>
                    <a:pt x="1545" y="1322"/>
                  </a:lnTo>
                  <a:lnTo>
                    <a:pt x="1561" y="1294"/>
                  </a:lnTo>
                  <a:lnTo>
                    <a:pt x="1575" y="1265"/>
                  </a:lnTo>
                  <a:lnTo>
                    <a:pt x="1589" y="1236"/>
                  </a:lnTo>
                  <a:lnTo>
                    <a:pt x="1600" y="1206"/>
                  </a:lnTo>
                  <a:lnTo>
                    <a:pt x="1611" y="1176"/>
                  </a:lnTo>
                  <a:lnTo>
                    <a:pt x="1620" y="1144"/>
                  </a:lnTo>
                  <a:lnTo>
                    <a:pt x="1627" y="1112"/>
                  </a:lnTo>
                  <a:lnTo>
                    <a:pt x="1633" y="1080"/>
                  </a:lnTo>
                  <a:lnTo>
                    <a:pt x="1637" y="1047"/>
                  </a:lnTo>
                  <a:lnTo>
                    <a:pt x="1640" y="1013"/>
                  </a:lnTo>
                  <a:lnTo>
                    <a:pt x="1641" y="979"/>
                  </a:lnTo>
                  <a:lnTo>
                    <a:pt x="1640" y="945"/>
                  </a:lnTo>
                  <a:lnTo>
                    <a:pt x="1637" y="912"/>
                  </a:lnTo>
                  <a:lnTo>
                    <a:pt x="1633" y="879"/>
                  </a:lnTo>
                  <a:lnTo>
                    <a:pt x="1627" y="846"/>
                  </a:lnTo>
                  <a:lnTo>
                    <a:pt x="1620" y="814"/>
                  </a:lnTo>
                  <a:lnTo>
                    <a:pt x="1611" y="783"/>
                  </a:lnTo>
                  <a:lnTo>
                    <a:pt x="1600" y="752"/>
                  </a:lnTo>
                  <a:lnTo>
                    <a:pt x="1589" y="722"/>
                  </a:lnTo>
                  <a:lnTo>
                    <a:pt x="1575" y="693"/>
                  </a:lnTo>
                  <a:lnTo>
                    <a:pt x="1561" y="665"/>
                  </a:lnTo>
                  <a:lnTo>
                    <a:pt x="1545" y="637"/>
                  </a:lnTo>
                  <a:lnTo>
                    <a:pt x="1528" y="610"/>
                  </a:lnTo>
                  <a:lnTo>
                    <a:pt x="1509" y="584"/>
                  </a:lnTo>
                  <a:lnTo>
                    <a:pt x="1489" y="559"/>
                  </a:lnTo>
                  <a:lnTo>
                    <a:pt x="1469" y="535"/>
                  </a:lnTo>
                  <a:lnTo>
                    <a:pt x="1447" y="512"/>
                  </a:lnTo>
                  <a:lnTo>
                    <a:pt x="1424" y="490"/>
                  </a:lnTo>
                  <a:lnTo>
                    <a:pt x="1400" y="470"/>
                  </a:lnTo>
                  <a:lnTo>
                    <a:pt x="1375" y="450"/>
                  </a:lnTo>
                  <a:lnTo>
                    <a:pt x="1349" y="431"/>
                  </a:lnTo>
                  <a:lnTo>
                    <a:pt x="1322" y="414"/>
                  </a:lnTo>
                  <a:lnTo>
                    <a:pt x="1294" y="398"/>
                  </a:lnTo>
                  <a:lnTo>
                    <a:pt x="1266" y="384"/>
                  </a:lnTo>
                  <a:lnTo>
                    <a:pt x="1237" y="370"/>
                  </a:lnTo>
                  <a:lnTo>
                    <a:pt x="1207" y="358"/>
                  </a:lnTo>
                  <a:lnTo>
                    <a:pt x="1176" y="348"/>
                  </a:lnTo>
                  <a:lnTo>
                    <a:pt x="1145" y="339"/>
                  </a:lnTo>
                  <a:lnTo>
                    <a:pt x="1113" y="332"/>
                  </a:lnTo>
                  <a:lnTo>
                    <a:pt x="1080" y="326"/>
                  </a:lnTo>
                  <a:lnTo>
                    <a:pt x="1047" y="322"/>
                  </a:lnTo>
                  <a:lnTo>
                    <a:pt x="1014" y="319"/>
                  </a:lnTo>
                  <a:lnTo>
                    <a:pt x="980" y="318"/>
                  </a:lnTo>
                  <a:close/>
                  <a:moveTo>
                    <a:pt x="469" y="1725"/>
                  </a:moveTo>
                  <a:lnTo>
                    <a:pt x="447" y="1709"/>
                  </a:lnTo>
                  <a:lnTo>
                    <a:pt x="546" y="1574"/>
                  </a:lnTo>
                  <a:cubicBezTo>
                    <a:pt x="538" y="1575"/>
                    <a:pt x="528" y="1575"/>
                    <a:pt x="516" y="1574"/>
                  </a:cubicBezTo>
                  <a:cubicBezTo>
                    <a:pt x="504" y="1572"/>
                    <a:pt x="494" y="1571"/>
                    <a:pt x="485" y="1568"/>
                  </a:cubicBezTo>
                  <a:lnTo>
                    <a:pt x="500" y="1548"/>
                  </a:lnTo>
                  <a:cubicBezTo>
                    <a:pt x="516" y="1551"/>
                    <a:pt x="532" y="1552"/>
                    <a:pt x="546" y="1550"/>
                  </a:cubicBezTo>
                  <a:cubicBezTo>
                    <a:pt x="561" y="1549"/>
                    <a:pt x="573" y="1546"/>
                    <a:pt x="582" y="1541"/>
                  </a:cubicBezTo>
                  <a:lnTo>
                    <a:pt x="596" y="1551"/>
                  </a:lnTo>
                  <a:lnTo>
                    <a:pt x="469" y="1725"/>
                  </a:lnTo>
                  <a:close/>
                  <a:moveTo>
                    <a:pt x="720" y="1792"/>
                  </a:moveTo>
                  <a:lnTo>
                    <a:pt x="745" y="1796"/>
                  </a:lnTo>
                  <a:cubicBezTo>
                    <a:pt x="744" y="1808"/>
                    <a:pt x="746" y="1817"/>
                    <a:pt x="750" y="1824"/>
                  </a:cubicBezTo>
                  <a:cubicBezTo>
                    <a:pt x="755" y="1831"/>
                    <a:pt x="761" y="1835"/>
                    <a:pt x="771" y="1838"/>
                  </a:cubicBezTo>
                  <a:cubicBezTo>
                    <a:pt x="778" y="1840"/>
                    <a:pt x="786" y="1840"/>
                    <a:pt x="793" y="1838"/>
                  </a:cubicBezTo>
                  <a:cubicBezTo>
                    <a:pt x="800" y="1836"/>
                    <a:pt x="806" y="1832"/>
                    <a:pt x="811" y="1827"/>
                  </a:cubicBezTo>
                  <a:cubicBezTo>
                    <a:pt x="816" y="1822"/>
                    <a:pt x="822" y="1815"/>
                    <a:pt x="827" y="1805"/>
                  </a:cubicBezTo>
                  <a:cubicBezTo>
                    <a:pt x="832" y="1796"/>
                    <a:pt x="836" y="1786"/>
                    <a:pt x="839" y="1775"/>
                  </a:cubicBezTo>
                  <a:cubicBezTo>
                    <a:pt x="839" y="1774"/>
                    <a:pt x="840" y="1772"/>
                    <a:pt x="840" y="1770"/>
                  </a:cubicBezTo>
                  <a:cubicBezTo>
                    <a:pt x="833" y="1777"/>
                    <a:pt x="824" y="1782"/>
                    <a:pt x="814" y="1784"/>
                  </a:cubicBezTo>
                  <a:cubicBezTo>
                    <a:pt x="804" y="1787"/>
                    <a:pt x="794" y="1787"/>
                    <a:pt x="783" y="1784"/>
                  </a:cubicBezTo>
                  <a:cubicBezTo>
                    <a:pt x="766" y="1780"/>
                    <a:pt x="753" y="1770"/>
                    <a:pt x="745" y="1754"/>
                  </a:cubicBezTo>
                  <a:cubicBezTo>
                    <a:pt x="736" y="1739"/>
                    <a:pt x="735" y="1721"/>
                    <a:pt x="740" y="1700"/>
                  </a:cubicBezTo>
                  <a:cubicBezTo>
                    <a:pt x="746" y="1679"/>
                    <a:pt x="756" y="1664"/>
                    <a:pt x="772" y="1654"/>
                  </a:cubicBezTo>
                  <a:cubicBezTo>
                    <a:pt x="788" y="1645"/>
                    <a:pt x="805" y="1643"/>
                    <a:pt x="824" y="1647"/>
                  </a:cubicBezTo>
                  <a:cubicBezTo>
                    <a:pt x="837" y="1651"/>
                    <a:pt x="849" y="1658"/>
                    <a:pt x="858" y="1668"/>
                  </a:cubicBezTo>
                  <a:cubicBezTo>
                    <a:pt x="867" y="1678"/>
                    <a:pt x="873" y="1691"/>
                    <a:pt x="875" y="1706"/>
                  </a:cubicBezTo>
                  <a:cubicBezTo>
                    <a:pt x="877" y="1721"/>
                    <a:pt x="875" y="1741"/>
                    <a:pt x="868" y="1767"/>
                  </a:cubicBezTo>
                  <a:cubicBezTo>
                    <a:pt x="861" y="1793"/>
                    <a:pt x="853" y="1813"/>
                    <a:pt x="843" y="1828"/>
                  </a:cubicBezTo>
                  <a:cubicBezTo>
                    <a:pt x="833" y="1842"/>
                    <a:pt x="821" y="1851"/>
                    <a:pt x="808" y="1857"/>
                  </a:cubicBezTo>
                  <a:cubicBezTo>
                    <a:pt x="794" y="1862"/>
                    <a:pt x="780" y="1862"/>
                    <a:pt x="765" y="1858"/>
                  </a:cubicBezTo>
                  <a:cubicBezTo>
                    <a:pt x="748" y="1854"/>
                    <a:pt x="736" y="1846"/>
                    <a:pt x="728" y="1834"/>
                  </a:cubicBezTo>
                  <a:cubicBezTo>
                    <a:pt x="720" y="1823"/>
                    <a:pt x="718" y="1808"/>
                    <a:pt x="720" y="1792"/>
                  </a:cubicBezTo>
                  <a:close/>
                  <a:moveTo>
                    <a:pt x="848" y="1728"/>
                  </a:moveTo>
                  <a:cubicBezTo>
                    <a:pt x="852" y="1713"/>
                    <a:pt x="851" y="1700"/>
                    <a:pt x="846" y="1690"/>
                  </a:cubicBezTo>
                  <a:cubicBezTo>
                    <a:pt x="840" y="1679"/>
                    <a:pt x="832" y="1672"/>
                    <a:pt x="821" y="1669"/>
                  </a:cubicBezTo>
                  <a:cubicBezTo>
                    <a:pt x="810" y="1666"/>
                    <a:pt x="799" y="1668"/>
                    <a:pt x="788" y="1675"/>
                  </a:cubicBezTo>
                  <a:cubicBezTo>
                    <a:pt x="777" y="1682"/>
                    <a:pt x="770" y="1693"/>
                    <a:pt x="766" y="1708"/>
                  </a:cubicBezTo>
                  <a:cubicBezTo>
                    <a:pt x="762" y="1721"/>
                    <a:pt x="764" y="1733"/>
                    <a:pt x="769" y="1743"/>
                  </a:cubicBezTo>
                  <a:cubicBezTo>
                    <a:pt x="775" y="1754"/>
                    <a:pt x="784" y="1760"/>
                    <a:pt x="796" y="1764"/>
                  </a:cubicBezTo>
                  <a:cubicBezTo>
                    <a:pt x="807" y="1767"/>
                    <a:pt x="818" y="1765"/>
                    <a:pt x="828" y="1759"/>
                  </a:cubicBezTo>
                  <a:cubicBezTo>
                    <a:pt x="838" y="1753"/>
                    <a:pt x="845" y="1742"/>
                    <a:pt x="848" y="1728"/>
                  </a:cubicBezTo>
                  <a:close/>
                  <a:moveTo>
                    <a:pt x="1078" y="1780"/>
                  </a:moveTo>
                  <a:cubicBezTo>
                    <a:pt x="1074" y="1755"/>
                    <a:pt x="1073" y="1734"/>
                    <a:pt x="1076" y="1718"/>
                  </a:cubicBezTo>
                  <a:cubicBezTo>
                    <a:pt x="1078" y="1702"/>
                    <a:pt x="1084" y="1689"/>
                    <a:pt x="1092" y="1679"/>
                  </a:cubicBezTo>
                  <a:cubicBezTo>
                    <a:pt x="1101" y="1669"/>
                    <a:pt x="1113" y="1663"/>
                    <a:pt x="1128" y="1660"/>
                  </a:cubicBezTo>
                  <a:cubicBezTo>
                    <a:pt x="1140" y="1658"/>
                    <a:pt x="1150" y="1659"/>
                    <a:pt x="1160" y="1662"/>
                  </a:cubicBezTo>
                  <a:cubicBezTo>
                    <a:pt x="1169" y="1665"/>
                    <a:pt x="1177" y="1670"/>
                    <a:pt x="1184" y="1678"/>
                  </a:cubicBezTo>
                  <a:cubicBezTo>
                    <a:pt x="1191" y="1685"/>
                    <a:pt x="1197" y="1695"/>
                    <a:pt x="1203" y="1707"/>
                  </a:cubicBezTo>
                  <a:cubicBezTo>
                    <a:pt x="1208" y="1719"/>
                    <a:pt x="1212" y="1735"/>
                    <a:pt x="1216" y="1756"/>
                  </a:cubicBezTo>
                  <a:cubicBezTo>
                    <a:pt x="1220" y="1781"/>
                    <a:pt x="1221" y="1801"/>
                    <a:pt x="1219" y="1817"/>
                  </a:cubicBezTo>
                  <a:cubicBezTo>
                    <a:pt x="1216" y="1834"/>
                    <a:pt x="1211" y="1847"/>
                    <a:pt x="1202" y="1857"/>
                  </a:cubicBezTo>
                  <a:cubicBezTo>
                    <a:pt x="1193" y="1867"/>
                    <a:pt x="1181" y="1873"/>
                    <a:pt x="1166" y="1876"/>
                  </a:cubicBezTo>
                  <a:cubicBezTo>
                    <a:pt x="1145" y="1879"/>
                    <a:pt x="1128" y="1875"/>
                    <a:pt x="1114" y="1862"/>
                  </a:cubicBezTo>
                  <a:cubicBezTo>
                    <a:pt x="1097" y="1847"/>
                    <a:pt x="1085" y="1820"/>
                    <a:pt x="1078" y="1780"/>
                  </a:cubicBezTo>
                  <a:close/>
                  <a:moveTo>
                    <a:pt x="1105" y="1775"/>
                  </a:moveTo>
                  <a:cubicBezTo>
                    <a:pt x="1111" y="1810"/>
                    <a:pt x="1119" y="1832"/>
                    <a:pt x="1129" y="1843"/>
                  </a:cubicBezTo>
                  <a:cubicBezTo>
                    <a:pt x="1139" y="1853"/>
                    <a:pt x="1150" y="1857"/>
                    <a:pt x="1162" y="1855"/>
                  </a:cubicBezTo>
                  <a:cubicBezTo>
                    <a:pt x="1174" y="1853"/>
                    <a:pt x="1183" y="1845"/>
                    <a:pt x="1189" y="1832"/>
                  </a:cubicBezTo>
                  <a:cubicBezTo>
                    <a:pt x="1195" y="1819"/>
                    <a:pt x="1195" y="1795"/>
                    <a:pt x="1189" y="1761"/>
                  </a:cubicBezTo>
                  <a:cubicBezTo>
                    <a:pt x="1183" y="1726"/>
                    <a:pt x="1175" y="1704"/>
                    <a:pt x="1165" y="1694"/>
                  </a:cubicBezTo>
                  <a:cubicBezTo>
                    <a:pt x="1155" y="1683"/>
                    <a:pt x="1144" y="1679"/>
                    <a:pt x="1132" y="1682"/>
                  </a:cubicBezTo>
                  <a:cubicBezTo>
                    <a:pt x="1120" y="1684"/>
                    <a:pt x="1111" y="1690"/>
                    <a:pt x="1106" y="1702"/>
                  </a:cubicBezTo>
                  <a:cubicBezTo>
                    <a:pt x="1099" y="1716"/>
                    <a:pt x="1099" y="1741"/>
                    <a:pt x="1105" y="1775"/>
                  </a:cubicBezTo>
                  <a:close/>
                  <a:moveTo>
                    <a:pt x="1413" y="1720"/>
                  </a:moveTo>
                  <a:lnTo>
                    <a:pt x="1433" y="1701"/>
                  </a:lnTo>
                  <a:cubicBezTo>
                    <a:pt x="1444" y="1710"/>
                    <a:pt x="1454" y="1715"/>
                    <a:pt x="1464" y="1715"/>
                  </a:cubicBezTo>
                  <a:cubicBezTo>
                    <a:pt x="1474" y="1716"/>
                    <a:pt x="1483" y="1713"/>
                    <a:pt x="1491" y="1706"/>
                  </a:cubicBezTo>
                  <a:cubicBezTo>
                    <a:pt x="1501" y="1698"/>
                    <a:pt x="1506" y="1688"/>
                    <a:pt x="1507" y="1675"/>
                  </a:cubicBezTo>
                  <a:cubicBezTo>
                    <a:pt x="1508" y="1662"/>
                    <a:pt x="1503" y="1649"/>
                    <a:pt x="1493" y="1637"/>
                  </a:cubicBezTo>
                  <a:cubicBezTo>
                    <a:pt x="1484" y="1625"/>
                    <a:pt x="1473" y="1619"/>
                    <a:pt x="1461" y="1617"/>
                  </a:cubicBezTo>
                  <a:cubicBezTo>
                    <a:pt x="1449" y="1616"/>
                    <a:pt x="1437" y="1620"/>
                    <a:pt x="1427" y="1628"/>
                  </a:cubicBezTo>
                  <a:cubicBezTo>
                    <a:pt x="1420" y="1634"/>
                    <a:pt x="1416" y="1640"/>
                    <a:pt x="1413" y="1647"/>
                  </a:cubicBezTo>
                  <a:cubicBezTo>
                    <a:pt x="1410" y="1654"/>
                    <a:pt x="1409" y="1662"/>
                    <a:pt x="1410" y="1669"/>
                  </a:cubicBezTo>
                  <a:lnTo>
                    <a:pt x="1389" y="1682"/>
                  </a:lnTo>
                  <a:lnTo>
                    <a:pt x="1335" y="1584"/>
                  </a:lnTo>
                  <a:lnTo>
                    <a:pt x="1418" y="1516"/>
                  </a:lnTo>
                  <a:lnTo>
                    <a:pt x="1434" y="1536"/>
                  </a:lnTo>
                  <a:lnTo>
                    <a:pt x="1367" y="1590"/>
                  </a:lnTo>
                  <a:lnTo>
                    <a:pt x="1395" y="1642"/>
                  </a:lnTo>
                  <a:cubicBezTo>
                    <a:pt x="1399" y="1627"/>
                    <a:pt x="1407" y="1615"/>
                    <a:pt x="1418" y="1606"/>
                  </a:cubicBezTo>
                  <a:cubicBezTo>
                    <a:pt x="1432" y="1594"/>
                    <a:pt x="1448" y="1589"/>
                    <a:pt x="1467" y="1591"/>
                  </a:cubicBezTo>
                  <a:cubicBezTo>
                    <a:pt x="1485" y="1593"/>
                    <a:pt x="1500" y="1602"/>
                    <a:pt x="1513" y="1617"/>
                  </a:cubicBezTo>
                  <a:cubicBezTo>
                    <a:pt x="1526" y="1632"/>
                    <a:pt x="1532" y="1649"/>
                    <a:pt x="1532" y="1667"/>
                  </a:cubicBezTo>
                  <a:cubicBezTo>
                    <a:pt x="1532" y="1689"/>
                    <a:pt x="1523" y="1708"/>
                    <a:pt x="1505" y="1723"/>
                  </a:cubicBezTo>
                  <a:cubicBezTo>
                    <a:pt x="1490" y="1735"/>
                    <a:pt x="1474" y="1741"/>
                    <a:pt x="1457" y="1740"/>
                  </a:cubicBezTo>
                  <a:cubicBezTo>
                    <a:pt x="1441" y="1740"/>
                    <a:pt x="1426" y="1733"/>
                    <a:pt x="1413" y="1720"/>
                  </a:cubicBezTo>
                  <a:close/>
                  <a:moveTo>
                    <a:pt x="978" y="350"/>
                  </a:moveTo>
                  <a:cubicBezTo>
                    <a:pt x="1324" y="350"/>
                    <a:pt x="1607" y="632"/>
                    <a:pt x="1607" y="978"/>
                  </a:cubicBezTo>
                  <a:cubicBezTo>
                    <a:pt x="1607" y="1324"/>
                    <a:pt x="1324" y="1606"/>
                    <a:pt x="978" y="1606"/>
                  </a:cubicBezTo>
                  <a:cubicBezTo>
                    <a:pt x="632" y="1606"/>
                    <a:pt x="350" y="1324"/>
                    <a:pt x="350" y="978"/>
                  </a:cubicBezTo>
                  <a:cubicBezTo>
                    <a:pt x="350" y="632"/>
                    <a:pt x="632" y="350"/>
                    <a:pt x="978" y="350"/>
                  </a:cubicBezTo>
                  <a:close/>
                  <a:moveTo>
                    <a:pt x="448" y="808"/>
                  </a:moveTo>
                  <a:cubicBezTo>
                    <a:pt x="484" y="686"/>
                    <a:pt x="641" y="646"/>
                    <a:pt x="743" y="695"/>
                  </a:cubicBezTo>
                  <a:cubicBezTo>
                    <a:pt x="788" y="716"/>
                    <a:pt x="806" y="781"/>
                    <a:pt x="813" y="834"/>
                  </a:cubicBezTo>
                  <a:cubicBezTo>
                    <a:pt x="819" y="856"/>
                    <a:pt x="919" y="720"/>
                    <a:pt x="920" y="716"/>
                  </a:cubicBezTo>
                  <a:cubicBezTo>
                    <a:pt x="939" y="566"/>
                    <a:pt x="906" y="631"/>
                    <a:pt x="886" y="644"/>
                  </a:cubicBezTo>
                  <a:cubicBezTo>
                    <a:pt x="842" y="674"/>
                    <a:pt x="821" y="679"/>
                    <a:pt x="819" y="670"/>
                  </a:cubicBezTo>
                  <a:cubicBezTo>
                    <a:pt x="804" y="619"/>
                    <a:pt x="889" y="582"/>
                    <a:pt x="914" y="510"/>
                  </a:cubicBezTo>
                  <a:cubicBezTo>
                    <a:pt x="925" y="479"/>
                    <a:pt x="923" y="445"/>
                    <a:pt x="930" y="423"/>
                  </a:cubicBezTo>
                  <a:cubicBezTo>
                    <a:pt x="946" y="372"/>
                    <a:pt x="963" y="358"/>
                    <a:pt x="976" y="375"/>
                  </a:cubicBezTo>
                  <a:cubicBezTo>
                    <a:pt x="1031" y="450"/>
                    <a:pt x="970" y="526"/>
                    <a:pt x="949" y="558"/>
                  </a:cubicBezTo>
                  <a:cubicBezTo>
                    <a:pt x="945" y="564"/>
                    <a:pt x="980" y="585"/>
                    <a:pt x="986" y="622"/>
                  </a:cubicBezTo>
                  <a:cubicBezTo>
                    <a:pt x="992" y="670"/>
                    <a:pt x="970" y="725"/>
                    <a:pt x="974" y="732"/>
                  </a:cubicBezTo>
                  <a:cubicBezTo>
                    <a:pt x="979" y="741"/>
                    <a:pt x="1033" y="764"/>
                    <a:pt x="958" y="923"/>
                  </a:cubicBezTo>
                  <a:cubicBezTo>
                    <a:pt x="876" y="1098"/>
                    <a:pt x="961" y="1466"/>
                    <a:pt x="971" y="1530"/>
                  </a:cubicBezTo>
                  <a:cubicBezTo>
                    <a:pt x="979" y="1582"/>
                    <a:pt x="937" y="1554"/>
                    <a:pt x="928" y="1545"/>
                  </a:cubicBezTo>
                  <a:cubicBezTo>
                    <a:pt x="908" y="1527"/>
                    <a:pt x="888" y="1402"/>
                    <a:pt x="884" y="1364"/>
                  </a:cubicBezTo>
                  <a:cubicBezTo>
                    <a:pt x="868" y="1212"/>
                    <a:pt x="857" y="1234"/>
                    <a:pt x="840" y="1231"/>
                  </a:cubicBezTo>
                  <a:cubicBezTo>
                    <a:pt x="746" y="1215"/>
                    <a:pt x="561" y="1293"/>
                    <a:pt x="508" y="1278"/>
                  </a:cubicBezTo>
                  <a:cubicBezTo>
                    <a:pt x="448" y="1260"/>
                    <a:pt x="478" y="1233"/>
                    <a:pt x="513" y="1222"/>
                  </a:cubicBezTo>
                  <a:cubicBezTo>
                    <a:pt x="609" y="1193"/>
                    <a:pt x="754" y="1195"/>
                    <a:pt x="825" y="1182"/>
                  </a:cubicBezTo>
                  <a:cubicBezTo>
                    <a:pt x="853" y="1177"/>
                    <a:pt x="868" y="1161"/>
                    <a:pt x="866" y="1153"/>
                  </a:cubicBezTo>
                  <a:cubicBezTo>
                    <a:pt x="850" y="1068"/>
                    <a:pt x="870" y="964"/>
                    <a:pt x="912" y="895"/>
                  </a:cubicBezTo>
                  <a:cubicBezTo>
                    <a:pt x="950" y="833"/>
                    <a:pt x="930" y="779"/>
                    <a:pt x="925" y="788"/>
                  </a:cubicBezTo>
                  <a:cubicBezTo>
                    <a:pt x="899" y="835"/>
                    <a:pt x="858" y="857"/>
                    <a:pt x="818" y="870"/>
                  </a:cubicBezTo>
                  <a:cubicBezTo>
                    <a:pt x="872" y="1141"/>
                    <a:pt x="626" y="1135"/>
                    <a:pt x="541" y="1099"/>
                  </a:cubicBezTo>
                  <a:cubicBezTo>
                    <a:pt x="448" y="1060"/>
                    <a:pt x="435" y="871"/>
                    <a:pt x="448" y="808"/>
                  </a:cubicBezTo>
                  <a:close/>
                  <a:moveTo>
                    <a:pt x="506" y="888"/>
                  </a:moveTo>
                  <a:cubicBezTo>
                    <a:pt x="477" y="755"/>
                    <a:pt x="580" y="740"/>
                    <a:pt x="626" y="730"/>
                  </a:cubicBezTo>
                  <a:cubicBezTo>
                    <a:pt x="669" y="720"/>
                    <a:pt x="816" y="752"/>
                    <a:pt x="748" y="872"/>
                  </a:cubicBezTo>
                  <a:cubicBezTo>
                    <a:pt x="668" y="877"/>
                    <a:pt x="587" y="882"/>
                    <a:pt x="506" y="888"/>
                  </a:cubicBezTo>
                  <a:close/>
                  <a:moveTo>
                    <a:pt x="764" y="921"/>
                  </a:moveTo>
                  <a:cubicBezTo>
                    <a:pt x="783" y="1034"/>
                    <a:pt x="714" y="1051"/>
                    <a:pt x="664" y="1064"/>
                  </a:cubicBezTo>
                  <a:cubicBezTo>
                    <a:pt x="621" y="1075"/>
                    <a:pt x="498" y="1047"/>
                    <a:pt x="510" y="938"/>
                  </a:cubicBezTo>
                  <a:cubicBezTo>
                    <a:pt x="590" y="933"/>
                    <a:pt x="683" y="927"/>
                    <a:pt x="764" y="921"/>
                  </a:cubicBezTo>
                  <a:close/>
                  <a:moveTo>
                    <a:pt x="1017" y="582"/>
                  </a:moveTo>
                  <a:cubicBezTo>
                    <a:pt x="1148" y="532"/>
                    <a:pt x="1342" y="557"/>
                    <a:pt x="1402" y="586"/>
                  </a:cubicBezTo>
                  <a:cubicBezTo>
                    <a:pt x="1435" y="602"/>
                    <a:pt x="1408" y="641"/>
                    <a:pt x="1376" y="629"/>
                  </a:cubicBezTo>
                  <a:cubicBezTo>
                    <a:pt x="1313" y="605"/>
                    <a:pt x="1213" y="601"/>
                    <a:pt x="1032" y="628"/>
                  </a:cubicBezTo>
                  <a:cubicBezTo>
                    <a:pt x="998" y="634"/>
                    <a:pt x="988" y="593"/>
                    <a:pt x="1017" y="582"/>
                  </a:cubicBezTo>
                  <a:close/>
                  <a:moveTo>
                    <a:pt x="1046" y="805"/>
                  </a:moveTo>
                  <a:cubicBezTo>
                    <a:pt x="1060" y="862"/>
                    <a:pt x="1311" y="823"/>
                    <a:pt x="1362" y="815"/>
                  </a:cubicBezTo>
                  <a:cubicBezTo>
                    <a:pt x="1432" y="804"/>
                    <a:pt x="1427" y="715"/>
                    <a:pt x="1385" y="677"/>
                  </a:cubicBezTo>
                  <a:cubicBezTo>
                    <a:pt x="1342" y="640"/>
                    <a:pt x="1261" y="657"/>
                    <a:pt x="1177" y="666"/>
                  </a:cubicBezTo>
                  <a:cubicBezTo>
                    <a:pt x="1089" y="674"/>
                    <a:pt x="1022" y="708"/>
                    <a:pt x="1046" y="805"/>
                  </a:cubicBezTo>
                  <a:close/>
                  <a:moveTo>
                    <a:pt x="1102" y="779"/>
                  </a:moveTo>
                  <a:cubicBezTo>
                    <a:pt x="1110" y="801"/>
                    <a:pt x="1275" y="769"/>
                    <a:pt x="1313" y="773"/>
                  </a:cubicBezTo>
                  <a:cubicBezTo>
                    <a:pt x="1360" y="777"/>
                    <a:pt x="1358" y="727"/>
                    <a:pt x="1329" y="711"/>
                  </a:cubicBezTo>
                  <a:cubicBezTo>
                    <a:pt x="1300" y="694"/>
                    <a:pt x="1245" y="705"/>
                    <a:pt x="1188" y="711"/>
                  </a:cubicBezTo>
                  <a:cubicBezTo>
                    <a:pt x="1129" y="717"/>
                    <a:pt x="1084" y="735"/>
                    <a:pt x="1102" y="779"/>
                  </a:cubicBezTo>
                  <a:close/>
                  <a:moveTo>
                    <a:pt x="1102" y="965"/>
                  </a:moveTo>
                  <a:cubicBezTo>
                    <a:pt x="1110" y="985"/>
                    <a:pt x="1275" y="955"/>
                    <a:pt x="1313" y="959"/>
                  </a:cubicBezTo>
                  <a:cubicBezTo>
                    <a:pt x="1370" y="964"/>
                    <a:pt x="1379" y="926"/>
                    <a:pt x="1336" y="909"/>
                  </a:cubicBezTo>
                  <a:cubicBezTo>
                    <a:pt x="1304" y="897"/>
                    <a:pt x="1245" y="896"/>
                    <a:pt x="1188" y="902"/>
                  </a:cubicBezTo>
                  <a:cubicBezTo>
                    <a:pt x="1129" y="908"/>
                    <a:pt x="1084" y="924"/>
                    <a:pt x="1102" y="965"/>
                  </a:cubicBezTo>
                  <a:close/>
                  <a:moveTo>
                    <a:pt x="1040" y="987"/>
                  </a:moveTo>
                  <a:cubicBezTo>
                    <a:pt x="1059" y="1033"/>
                    <a:pt x="1318" y="997"/>
                    <a:pt x="1364" y="996"/>
                  </a:cubicBezTo>
                  <a:cubicBezTo>
                    <a:pt x="1434" y="994"/>
                    <a:pt x="1434" y="910"/>
                    <a:pt x="1391" y="877"/>
                  </a:cubicBezTo>
                  <a:cubicBezTo>
                    <a:pt x="1349" y="844"/>
                    <a:pt x="1255" y="855"/>
                    <a:pt x="1172" y="862"/>
                  </a:cubicBezTo>
                  <a:cubicBezTo>
                    <a:pt x="1084" y="870"/>
                    <a:pt x="1008" y="904"/>
                    <a:pt x="1040" y="987"/>
                  </a:cubicBezTo>
                  <a:close/>
                  <a:moveTo>
                    <a:pt x="1062" y="1122"/>
                  </a:moveTo>
                  <a:cubicBezTo>
                    <a:pt x="1042" y="1105"/>
                    <a:pt x="1060" y="1078"/>
                    <a:pt x="1070" y="1077"/>
                  </a:cubicBezTo>
                  <a:cubicBezTo>
                    <a:pt x="1082" y="1077"/>
                    <a:pt x="1137" y="1067"/>
                    <a:pt x="1185" y="1055"/>
                  </a:cubicBezTo>
                  <a:cubicBezTo>
                    <a:pt x="1224" y="1046"/>
                    <a:pt x="1258" y="1033"/>
                    <a:pt x="1267" y="1039"/>
                  </a:cubicBezTo>
                  <a:cubicBezTo>
                    <a:pt x="1284" y="1050"/>
                    <a:pt x="1306" y="1067"/>
                    <a:pt x="1244" y="1092"/>
                  </a:cubicBezTo>
                  <a:cubicBezTo>
                    <a:pt x="1233" y="1096"/>
                    <a:pt x="1235" y="1111"/>
                    <a:pt x="1243" y="1120"/>
                  </a:cubicBezTo>
                  <a:cubicBezTo>
                    <a:pt x="1248" y="1125"/>
                    <a:pt x="1330" y="1117"/>
                    <a:pt x="1338" y="1097"/>
                  </a:cubicBezTo>
                  <a:cubicBezTo>
                    <a:pt x="1351" y="1064"/>
                    <a:pt x="1370" y="1004"/>
                    <a:pt x="1395" y="1023"/>
                  </a:cubicBezTo>
                  <a:cubicBezTo>
                    <a:pt x="1403" y="1029"/>
                    <a:pt x="1418" y="1038"/>
                    <a:pt x="1414" y="1049"/>
                  </a:cubicBezTo>
                  <a:cubicBezTo>
                    <a:pt x="1404" y="1074"/>
                    <a:pt x="1392" y="1166"/>
                    <a:pt x="1384" y="1257"/>
                  </a:cubicBezTo>
                  <a:cubicBezTo>
                    <a:pt x="1381" y="1295"/>
                    <a:pt x="1277" y="1260"/>
                    <a:pt x="1254" y="1289"/>
                  </a:cubicBezTo>
                  <a:cubicBezTo>
                    <a:pt x="1238" y="1310"/>
                    <a:pt x="1299" y="1420"/>
                    <a:pt x="1304" y="1431"/>
                  </a:cubicBezTo>
                  <a:cubicBezTo>
                    <a:pt x="1312" y="1453"/>
                    <a:pt x="1257" y="1461"/>
                    <a:pt x="1244" y="1445"/>
                  </a:cubicBezTo>
                  <a:cubicBezTo>
                    <a:pt x="1222" y="1416"/>
                    <a:pt x="1211" y="1354"/>
                    <a:pt x="1192" y="1316"/>
                  </a:cubicBezTo>
                  <a:cubicBezTo>
                    <a:pt x="1181" y="1296"/>
                    <a:pt x="1045" y="1365"/>
                    <a:pt x="1016" y="1388"/>
                  </a:cubicBezTo>
                  <a:cubicBezTo>
                    <a:pt x="1001" y="1400"/>
                    <a:pt x="987" y="1374"/>
                    <a:pt x="994" y="1339"/>
                  </a:cubicBezTo>
                  <a:cubicBezTo>
                    <a:pt x="1000" y="1305"/>
                    <a:pt x="1157" y="1273"/>
                    <a:pt x="1174" y="1247"/>
                  </a:cubicBezTo>
                  <a:cubicBezTo>
                    <a:pt x="1184" y="1232"/>
                    <a:pt x="1188" y="1206"/>
                    <a:pt x="1175" y="1191"/>
                  </a:cubicBezTo>
                  <a:cubicBezTo>
                    <a:pt x="1159" y="1172"/>
                    <a:pt x="1026" y="1277"/>
                    <a:pt x="1000" y="1265"/>
                  </a:cubicBezTo>
                  <a:cubicBezTo>
                    <a:pt x="993" y="1262"/>
                    <a:pt x="967" y="1249"/>
                    <a:pt x="978" y="1226"/>
                  </a:cubicBezTo>
                  <a:cubicBezTo>
                    <a:pt x="988" y="1205"/>
                    <a:pt x="1159" y="1164"/>
                    <a:pt x="1179" y="1144"/>
                  </a:cubicBezTo>
                  <a:cubicBezTo>
                    <a:pt x="1185" y="1137"/>
                    <a:pt x="1193" y="1110"/>
                    <a:pt x="1174" y="1107"/>
                  </a:cubicBezTo>
                  <a:cubicBezTo>
                    <a:pt x="1139" y="1102"/>
                    <a:pt x="1073" y="1143"/>
                    <a:pt x="1062" y="1122"/>
                  </a:cubicBezTo>
                  <a:close/>
                  <a:moveTo>
                    <a:pt x="1336" y="1154"/>
                  </a:moveTo>
                  <a:cubicBezTo>
                    <a:pt x="1335" y="1141"/>
                    <a:pt x="1252" y="1154"/>
                    <a:pt x="1244" y="1176"/>
                  </a:cubicBezTo>
                  <a:cubicBezTo>
                    <a:pt x="1235" y="1197"/>
                    <a:pt x="1236" y="1225"/>
                    <a:pt x="1246" y="1230"/>
                  </a:cubicBezTo>
                  <a:cubicBezTo>
                    <a:pt x="1273" y="1244"/>
                    <a:pt x="1314" y="1230"/>
                    <a:pt x="1332" y="1211"/>
                  </a:cubicBezTo>
                  <a:cubicBezTo>
                    <a:pt x="1345" y="1198"/>
                    <a:pt x="1338" y="1174"/>
                    <a:pt x="1336" y="1154"/>
                  </a:cubicBezTo>
                  <a:close/>
                  <a:moveTo>
                    <a:pt x="324" y="1244"/>
                  </a:moveTo>
                  <a:lnTo>
                    <a:pt x="184" y="1284"/>
                  </a:lnTo>
                  <a:cubicBezTo>
                    <a:pt x="178" y="1285"/>
                    <a:pt x="175" y="1287"/>
                    <a:pt x="174" y="1290"/>
                  </a:cubicBezTo>
                  <a:cubicBezTo>
                    <a:pt x="172" y="1292"/>
                    <a:pt x="172" y="1296"/>
                    <a:pt x="174" y="1302"/>
                  </a:cubicBezTo>
                  <a:lnTo>
                    <a:pt x="178" y="1316"/>
                  </a:lnTo>
                  <a:lnTo>
                    <a:pt x="166" y="1320"/>
                  </a:lnTo>
                  <a:lnTo>
                    <a:pt x="150" y="1262"/>
                  </a:lnTo>
                  <a:lnTo>
                    <a:pt x="121" y="1164"/>
                  </a:lnTo>
                  <a:lnTo>
                    <a:pt x="155" y="1152"/>
                  </a:lnTo>
                  <a:lnTo>
                    <a:pt x="188" y="1141"/>
                  </a:lnTo>
                  <a:lnTo>
                    <a:pt x="192" y="1151"/>
                  </a:lnTo>
                  <a:cubicBezTo>
                    <a:pt x="169" y="1162"/>
                    <a:pt x="156" y="1172"/>
                    <a:pt x="151" y="1182"/>
                  </a:cubicBezTo>
                  <a:cubicBezTo>
                    <a:pt x="146" y="1191"/>
                    <a:pt x="147" y="1207"/>
                    <a:pt x="153" y="1228"/>
                  </a:cubicBezTo>
                  <a:lnTo>
                    <a:pt x="157" y="1244"/>
                  </a:lnTo>
                  <a:cubicBezTo>
                    <a:pt x="159" y="1250"/>
                    <a:pt x="161" y="1254"/>
                    <a:pt x="164" y="1255"/>
                  </a:cubicBezTo>
                  <a:cubicBezTo>
                    <a:pt x="166" y="1256"/>
                    <a:pt x="170" y="1256"/>
                    <a:pt x="176" y="1254"/>
                  </a:cubicBezTo>
                  <a:lnTo>
                    <a:pt x="235" y="1238"/>
                  </a:lnTo>
                  <a:lnTo>
                    <a:pt x="233" y="1230"/>
                  </a:lnTo>
                  <a:cubicBezTo>
                    <a:pt x="229" y="1217"/>
                    <a:pt x="224" y="1209"/>
                    <a:pt x="217" y="1205"/>
                  </a:cubicBezTo>
                  <a:cubicBezTo>
                    <a:pt x="210" y="1201"/>
                    <a:pt x="200" y="1201"/>
                    <a:pt x="186" y="1204"/>
                  </a:cubicBezTo>
                  <a:lnTo>
                    <a:pt x="183" y="1192"/>
                  </a:lnTo>
                  <a:lnTo>
                    <a:pt x="226" y="1180"/>
                  </a:lnTo>
                  <a:lnTo>
                    <a:pt x="269" y="1167"/>
                  </a:lnTo>
                  <a:lnTo>
                    <a:pt x="272" y="1179"/>
                  </a:lnTo>
                  <a:cubicBezTo>
                    <a:pt x="259" y="1183"/>
                    <a:pt x="250" y="1189"/>
                    <a:pt x="246" y="1195"/>
                  </a:cubicBezTo>
                  <a:cubicBezTo>
                    <a:pt x="241" y="1202"/>
                    <a:pt x="240" y="1210"/>
                    <a:pt x="243" y="1220"/>
                  </a:cubicBezTo>
                  <a:lnTo>
                    <a:pt x="247" y="1234"/>
                  </a:lnTo>
                  <a:lnTo>
                    <a:pt x="315" y="1215"/>
                  </a:lnTo>
                  <a:cubicBezTo>
                    <a:pt x="320" y="1214"/>
                    <a:pt x="323" y="1211"/>
                    <a:pt x="325" y="1208"/>
                  </a:cubicBezTo>
                  <a:cubicBezTo>
                    <a:pt x="326" y="1205"/>
                    <a:pt x="326" y="1201"/>
                    <a:pt x="324" y="1195"/>
                  </a:cubicBezTo>
                  <a:lnTo>
                    <a:pt x="319" y="1178"/>
                  </a:lnTo>
                  <a:lnTo>
                    <a:pt x="331" y="1175"/>
                  </a:lnTo>
                  <a:lnTo>
                    <a:pt x="344" y="1220"/>
                  </a:lnTo>
                  <a:lnTo>
                    <a:pt x="358" y="1266"/>
                  </a:lnTo>
                  <a:lnTo>
                    <a:pt x="346" y="1269"/>
                  </a:lnTo>
                  <a:lnTo>
                    <a:pt x="341" y="1254"/>
                  </a:lnTo>
                  <a:cubicBezTo>
                    <a:pt x="340" y="1249"/>
                    <a:pt x="338" y="1245"/>
                    <a:pt x="335" y="1244"/>
                  </a:cubicBezTo>
                  <a:cubicBezTo>
                    <a:pt x="332" y="1242"/>
                    <a:pt x="329" y="1242"/>
                    <a:pt x="324" y="1244"/>
                  </a:cubicBezTo>
                  <a:close/>
                  <a:moveTo>
                    <a:pt x="218" y="930"/>
                  </a:moveTo>
                  <a:cubicBezTo>
                    <a:pt x="243" y="928"/>
                    <a:pt x="263" y="933"/>
                    <a:pt x="277" y="945"/>
                  </a:cubicBezTo>
                  <a:cubicBezTo>
                    <a:pt x="291" y="958"/>
                    <a:pt x="298" y="976"/>
                    <a:pt x="300" y="1001"/>
                  </a:cubicBezTo>
                  <a:cubicBezTo>
                    <a:pt x="302" y="1025"/>
                    <a:pt x="298" y="1045"/>
                    <a:pt x="288" y="1059"/>
                  </a:cubicBezTo>
                  <a:cubicBezTo>
                    <a:pt x="278" y="1073"/>
                    <a:pt x="264" y="1080"/>
                    <a:pt x="244" y="1082"/>
                  </a:cubicBezTo>
                  <a:lnTo>
                    <a:pt x="130" y="1089"/>
                  </a:lnTo>
                  <a:cubicBezTo>
                    <a:pt x="124" y="1090"/>
                    <a:pt x="121" y="1091"/>
                    <a:pt x="119" y="1094"/>
                  </a:cubicBezTo>
                  <a:cubicBezTo>
                    <a:pt x="117" y="1096"/>
                    <a:pt x="116" y="1100"/>
                    <a:pt x="116" y="1105"/>
                  </a:cubicBezTo>
                  <a:lnTo>
                    <a:pt x="117" y="1121"/>
                  </a:lnTo>
                  <a:lnTo>
                    <a:pt x="105" y="1121"/>
                  </a:lnTo>
                  <a:lnTo>
                    <a:pt x="102" y="1076"/>
                  </a:lnTo>
                  <a:lnTo>
                    <a:pt x="99" y="1031"/>
                  </a:lnTo>
                  <a:lnTo>
                    <a:pt x="111" y="1030"/>
                  </a:lnTo>
                  <a:lnTo>
                    <a:pt x="112" y="1046"/>
                  </a:lnTo>
                  <a:cubicBezTo>
                    <a:pt x="112" y="1051"/>
                    <a:pt x="114" y="1055"/>
                    <a:pt x="116" y="1057"/>
                  </a:cubicBezTo>
                  <a:cubicBezTo>
                    <a:pt x="118" y="1059"/>
                    <a:pt x="122" y="1060"/>
                    <a:pt x="127" y="1060"/>
                  </a:cubicBezTo>
                  <a:lnTo>
                    <a:pt x="230" y="1052"/>
                  </a:lnTo>
                  <a:cubicBezTo>
                    <a:pt x="250" y="1051"/>
                    <a:pt x="265" y="1046"/>
                    <a:pt x="274" y="1036"/>
                  </a:cubicBezTo>
                  <a:cubicBezTo>
                    <a:pt x="283" y="1026"/>
                    <a:pt x="287" y="1012"/>
                    <a:pt x="286" y="994"/>
                  </a:cubicBezTo>
                  <a:cubicBezTo>
                    <a:pt x="285" y="978"/>
                    <a:pt x="279" y="965"/>
                    <a:pt x="268" y="956"/>
                  </a:cubicBezTo>
                  <a:cubicBezTo>
                    <a:pt x="257" y="946"/>
                    <a:pt x="243" y="942"/>
                    <a:pt x="227" y="943"/>
                  </a:cubicBezTo>
                  <a:lnTo>
                    <a:pt x="138" y="949"/>
                  </a:lnTo>
                  <a:cubicBezTo>
                    <a:pt x="126" y="950"/>
                    <a:pt x="118" y="953"/>
                    <a:pt x="113" y="958"/>
                  </a:cubicBezTo>
                  <a:cubicBezTo>
                    <a:pt x="109" y="963"/>
                    <a:pt x="107" y="972"/>
                    <a:pt x="108" y="983"/>
                  </a:cubicBezTo>
                  <a:lnTo>
                    <a:pt x="95" y="984"/>
                  </a:lnTo>
                  <a:lnTo>
                    <a:pt x="93" y="946"/>
                  </a:lnTo>
                  <a:lnTo>
                    <a:pt x="90" y="908"/>
                  </a:lnTo>
                  <a:lnTo>
                    <a:pt x="102" y="908"/>
                  </a:lnTo>
                  <a:cubicBezTo>
                    <a:pt x="103" y="919"/>
                    <a:pt x="106" y="927"/>
                    <a:pt x="111" y="931"/>
                  </a:cubicBezTo>
                  <a:cubicBezTo>
                    <a:pt x="116" y="935"/>
                    <a:pt x="125" y="936"/>
                    <a:pt x="137" y="936"/>
                  </a:cubicBezTo>
                  <a:lnTo>
                    <a:pt x="218" y="930"/>
                  </a:lnTo>
                  <a:close/>
                  <a:moveTo>
                    <a:pt x="269" y="856"/>
                  </a:moveTo>
                  <a:lnTo>
                    <a:pt x="127" y="824"/>
                  </a:lnTo>
                  <a:cubicBezTo>
                    <a:pt x="122" y="823"/>
                    <a:pt x="118" y="823"/>
                    <a:pt x="115" y="824"/>
                  </a:cubicBezTo>
                  <a:cubicBezTo>
                    <a:pt x="113" y="826"/>
                    <a:pt x="111" y="830"/>
                    <a:pt x="109" y="835"/>
                  </a:cubicBezTo>
                  <a:lnTo>
                    <a:pt x="106" y="850"/>
                  </a:lnTo>
                  <a:lnTo>
                    <a:pt x="94" y="847"/>
                  </a:lnTo>
                  <a:lnTo>
                    <a:pt x="104" y="803"/>
                  </a:lnTo>
                  <a:lnTo>
                    <a:pt x="115" y="757"/>
                  </a:lnTo>
                  <a:cubicBezTo>
                    <a:pt x="122" y="725"/>
                    <a:pt x="136" y="703"/>
                    <a:pt x="156" y="690"/>
                  </a:cubicBezTo>
                  <a:cubicBezTo>
                    <a:pt x="176" y="677"/>
                    <a:pt x="201" y="675"/>
                    <a:pt x="232" y="682"/>
                  </a:cubicBezTo>
                  <a:cubicBezTo>
                    <a:pt x="264" y="689"/>
                    <a:pt x="287" y="702"/>
                    <a:pt x="300" y="722"/>
                  </a:cubicBezTo>
                  <a:cubicBezTo>
                    <a:pt x="314" y="742"/>
                    <a:pt x="317" y="766"/>
                    <a:pt x="310" y="796"/>
                  </a:cubicBezTo>
                  <a:lnTo>
                    <a:pt x="298" y="848"/>
                  </a:lnTo>
                  <a:lnTo>
                    <a:pt x="288" y="892"/>
                  </a:lnTo>
                  <a:lnTo>
                    <a:pt x="276" y="889"/>
                  </a:lnTo>
                  <a:lnTo>
                    <a:pt x="279" y="874"/>
                  </a:lnTo>
                  <a:cubicBezTo>
                    <a:pt x="280" y="868"/>
                    <a:pt x="280" y="864"/>
                    <a:pt x="279" y="862"/>
                  </a:cubicBezTo>
                  <a:cubicBezTo>
                    <a:pt x="277" y="859"/>
                    <a:pt x="274" y="857"/>
                    <a:pt x="269" y="856"/>
                  </a:cubicBezTo>
                  <a:close/>
                  <a:moveTo>
                    <a:pt x="277" y="827"/>
                  </a:moveTo>
                  <a:cubicBezTo>
                    <a:pt x="281" y="828"/>
                    <a:pt x="285" y="828"/>
                    <a:pt x="287" y="827"/>
                  </a:cubicBezTo>
                  <a:cubicBezTo>
                    <a:pt x="289" y="825"/>
                    <a:pt x="291" y="822"/>
                    <a:pt x="292" y="818"/>
                  </a:cubicBezTo>
                  <a:lnTo>
                    <a:pt x="296" y="802"/>
                  </a:lnTo>
                  <a:cubicBezTo>
                    <a:pt x="302" y="777"/>
                    <a:pt x="299" y="759"/>
                    <a:pt x="289" y="746"/>
                  </a:cubicBezTo>
                  <a:cubicBezTo>
                    <a:pt x="279" y="733"/>
                    <a:pt x="258" y="723"/>
                    <a:pt x="227" y="716"/>
                  </a:cubicBezTo>
                  <a:cubicBezTo>
                    <a:pt x="195" y="709"/>
                    <a:pt x="172" y="709"/>
                    <a:pt x="157" y="717"/>
                  </a:cubicBezTo>
                  <a:cubicBezTo>
                    <a:pt x="142" y="724"/>
                    <a:pt x="131" y="741"/>
                    <a:pt x="125" y="768"/>
                  </a:cubicBezTo>
                  <a:lnTo>
                    <a:pt x="123" y="777"/>
                  </a:lnTo>
                  <a:cubicBezTo>
                    <a:pt x="122" y="783"/>
                    <a:pt x="122" y="787"/>
                    <a:pt x="123" y="789"/>
                  </a:cubicBezTo>
                  <a:cubicBezTo>
                    <a:pt x="125" y="791"/>
                    <a:pt x="128" y="793"/>
                    <a:pt x="134" y="795"/>
                  </a:cubicBezTo>
                  <a:lnTo>
                    <a:pt x="277" y="827"/>
                  </a:lnTo>
                  <a:close/>
                  <a:moveTo>
                    <a:pt x="314" y="658"/>
                  </a:moveTo>
                  <a:lnTo>
                    <a:pt x="203" y="519"/>
                  </a:lnTo>
                  <a:lnTo>
                    <a:pt x="206" y="514"/>
                  </a:lnTo>
                  <a:lnTo>
                    <a:pt x="209" y="509"/>
                  </a:lnTo>
                  <a:lnTo>
                    <a:pt x="395" y="536"/>
                  </a:lnTo>
                  <a:cubicBezTo>
                    <a:pt x="403" y="537"/>
                    <a:pt x="408" y="537"/>
                    <a:pt x="411" y="535"/>
                  </a:cubicBezTo>
                  <a:cubicBezTo>
                    <a:pt x="414" y="534"/>
                    <a:pt x="417" y="530"/>
                    <a:pt x="421" y="523"/>
                  </a:cubicBezTo>
                  <a:lnTo>
                    <a:pt x="422" y="521"/>
                  </a:lnTo>
                  <a:lnTo>
                    <a:pt x="433" y="528"/>
                  </a:lnTo>
                  <a:lnTo>
                    <a:pt x="412" y="564"/>
                  </a:lnTo>
                  <a:lnTo>
                    <a:pt x="390" y="600"/>
                  </a:lnTo>
                  <a:lnTo>
                    <a:pt x="380" y="594"/>
                  </a:lnTo>
                  <a:lnTo>
                    <a:pt x="387" y="582"/>
                  </a:lnTo>
                  <a:cubicBezTo>
                    <a:pt x="390" y="577"/>
                    <a:pt x="391" y="573"/>
                    <a:pt x="390" y="570"/>
                  </a:cubicBezTo>
                  <a:cubicBezTo>
                    <a:pt x="389" y="567"/>
                    <a:pt x="386" y="565"/>
                    <a:pt x="381" y="564"/>
                  </a:cubicBezTo>
                  <a:lnTo>
                    <a:pt x="338" y="558"/>
                  </a:lnTo>
                  <a:lnTo>
                    <a:pt x="302" y="621"/>
                  </a:lnTo>
                  <a:lnTo>
                    <a:pt x="314" y="636"/>
                  </a:lnTo>
                  <a:cubicBezTo>
                    <a:pt x="323" y="647"/>
                    <a:pt x="330" y="653"/>
                    <a:pt x="336" y="653"/>
                  </a:cubicBezTo>
                  <a:cubicBezTo>
                    <a:pt x="343" y="652"/>
                    <a:pt x="349" y="646"/>
                    <a:pt x="356" y="634"/>
                  </a:cubicBezTo>
                  <a:lnTo>
                    <a:pt x="367" y="640"/>
                  </a:lnTo>
                  <a:lnTo>
                    <a:pt x="349" y="671"/>
                  </a:lnTo>
                  <a:lnTo>
                    <a:pt x="331" y="702"/>
                  </a:lnTo>
                  <a:lnTo>
                    <a:pt x="320" y="696"/>
                  </a:lnTo>
                  <a:cubicBezTo>
                    <a:pt x="324" y="689"/>
                    <a:pt x="326" y="683"/>
                    <a:pt x="325" y="678"/>
                  </a:cubicBezTo>
                  <a:cubicBezTo>
                    <a:pt x="324" y="673"/>
                    <a:pt x="320" y="667"/>
                    <a:pt x="314" y="658"/>
                  </a:cubicBezTo>
                  <a:close/>
                  <a:moveTo>
                    <a:pt x="292" y="609"/>
                  </a:moveTo>
                  <a:lnTo>
                    <a:pt x="324" y="556"/>
                  </a:lnTo>
                  <a:lnTo>
                    <a:pt x="239" y="543"/>
                  </a:lnTo>
                  <a:lnTo>
                    <a:pt x="292" y="609"/>
                  </a:lnTo>
                  <a:close/>
                  <a:moveTo>
                    <a:pt x="429" y="465"/>
                  </a:moveTo>
                  <a:cubicBezTo>
                    <a:pt x="437" y="474"/>
                    <a:pt x="444" y="479"/>
                    <a:pt x="451" y="479"/>
                  </a:cubicBezTo>
                  <a:cubicBezTo>
                    <a:pt x="458" y="479"/>
                    <a:pt x="466" y="475"/>
                    <a:pt x="474" y="467"/>
                  </a:cubicBezTo>
                  <a:lnTo>
                    <a:pt x="483" y="476"/>
                  </a:lnTo>
                  <a:lnTo>
                    <a:pt x="454" y="503"/>
                  </a:lnTo>
                  <a:lnTo>
                    <a:pt x="426" y="529"/>
                  </a:lnTo>
                  <a:lnTo>
                    <a:pt x="417" y="520"/>
                  </a:lnTo>
                  <a:cubicBezTo>
                    <a:pt x="426" y="512"/>
                    <a:pt x="430" y="505"/>
                    <a:pt x="431" y="498"/>
                  </a:cubicBezTo>
                  <a:cubicBezTo>
                    <a:pt x="431" y="491"/>
                    <a:pt x="427" y="484"/>
                    <a:pt x="418" y="475"/>
                  </a:cubicBezTo>
                  <a:lnTo>
                    <a:pt x="326" y="377"/>
                  </a:lnTo>
                  <a:cubicBezTo>
                    <a:pt x="324" y="376"/>
                    <a:pt x="322" y="377"/>
                    <a:pt x="320" y="377"/>
                  </a:cubicBezTo>
                  <a:cubicBezTo>
                    <a:pt x="316" y="379"/>
                    <a:pt x="310" y="384"/>
                    <a:pt x="301" y="392"/>
                  </a:cubicBezTo>
                  <a:lnTo>
                    <a:pt x="299" y="394"/>
                  </a:lnTo>
                  <a:lnTo>
                    <a:pt x="290" y="385"/>
                  </a:lnTo>
                  <a:lnTo>
                    <a:pt x="311" y="366"/>
                  </a:lnTo>
                  <a:lnTo>
                    <a:pt x="332" y="346"/>
                  </a:lnTo>
                  <a:lnTo>
                    <a:pt x="512" y="381"/>
                  </a:lnTo>
                  <a:lnTo>
                    <a:pt x="441" y="306"/>
                  </a:lnTo>
                  <a:cubicBezTo>
                    <a:pt x="433" y="298"/>
                    <a:pt x="426" y="293"/>
                    <a:pt x="419" y="293"/>
                  </a:cubicBezTo>
                  <a:cubicBezTo>
                    <a:pt x="412" y="292"/>
                    <a:pt x="404" y="296"/>
                    <a:pt x="396" y="304"/>
                  </a:cubicBezTo>
                  <a:lnTo>
                    <a:pt x="387" y="295"/>
                  </a:lnTo>
                  <a:lnTo>
                    <a:pt x="416" y="269"/>
                  </a:lnTo>
                  <a:lnTo>
                    <a:pt x="444" y="243"/>
                  </a:lnTo>
                  <a:lnTo>
                    <a:pt x="453" y="252"/>
                  </a:lnTo>
                  <a:cubicBezTo>
                    <a:pt x="444" y="260"/>
                    <a:pt x="440" y="267"/>
                    <a:pt x="439" y="274"/>
                  </a:cubicBezTo>
                  <a:cubicBezTo>
                    <a:pt x="439" y="280"/>
                    <a:pt x="443" y="288"/>
                    <a:pt x="452" y="297"/>
                  </a:cubicBezTo>
                  <a:lnTo>
                    <a:pt x="558" y="410"/>
                  </a:lnTo>
                  <a:lnTo>
                    <a:pt x="554" y="414"/>
                  </a:lnTo>
                  <a:lnTo>
                    <a:pt x="550" y="418"/>
                  </a:lnTo>
                  <a:lnTo>
                    <a:pt x="347" y="378"/>
                  </a:lnTo>
                  <a:lnTo>
                    <a:pt x="429" y="465"/>
                  </a:lnTo>
                  <a:close/>
                  <a:moveTo>
                    <a:pt x="860" y="197"/>
                  </a:moveTo>
                  <a:cubicBezTo>
                    <a:pt x="867" y="221"/>
                    <a:pt x="866" y="241"/>
                    <a:pt x="857" y="257"/>
                  </a:cubicBezTo>
                  <a:cubicBezTo>
                    <a:pt x="848" y="273"/>
                    <a:pt x="831" y="284"/>
                    <a:pt x="807" y="291"/>
                  </a:cubicBezTo>
                  <a:cubicBezTo>
                    <a:pt x="783" y="298"/>
                    <a:pt x="764" y="298"/>
                    <a:pt x="748" y="292"/>
                  </a:cubicBezTo>
                  <a:cubicBezTo>
                    <a:pt x="732" y="285"/>
                    <a:pt x="721" y="272"/>
                    <a:pt x="716" y="254"/>
                  </a:cubicBezTo>
                  <a:lnTo>
                    <a:pt x="684" y="144"/>
                  </a:lnTo>
                  <a:cubicBezTo>
                    <a:pt x="683" y="139"/>
                    <a:pt x="681" y="136"/>
                    <a:pt x="678" y="135"/>
                  </a:cubicBezTo>
                  <a:cubicBezTo>
                    <a:pt x="675" y="133"/>
                    <a:pt x="671" y="133"/>
                    <a:pt x="666" y="135"/>
                  </a:cubicBezTo>
                  <a:lnTo>
                    <a:pt x="651" y="139"/>
                  </a:lnTo>
                  <a:lnTo>
                    <a:pt x="647" y="127"/>
                  </a:lnTo>
                  <a:lnTo>
                    <a:pt x="691" y="115"/>
                  </a:lnTo>
                  <a:lnTo>
                    <a:pt x="735" y="102"/>
                  </a:lnTo>
                  <a:lnTo>
                    <a:pt x="739" y="114"/>
                  </a:lnTo>
                  <a:lnTo>
                    <a:pt x="724" y="118"/>
                  </a:lnTo>
                  <a:cubicBezTo>
                    <a:pt x="718" y="120"/>
                    <a:pt x="715" y="122"/>
                    <a:pt x="713" y="125"/>
                  </a:cubicBezTo>
                  <a:cubicBezTo>
                    <a:pt x="712" y="127"/>
                    <a:pt x="712" y="131"/>
                    <a:pt x="713" y="136"/>
                  </a:cubicBezTo>
                  <a:lnTo>
                    <a:pt x="742" y="234"/>
                  </a:lnTo>
                  <a:cubicBezTo>
                    <a:pt x="747" y="253"/>
                    <a:pt x="756" y="266"/>
                    <a:pt x="767" y="273"/>
                  </a:cubicBezTo>
                  <a:cubicBezTo>
                    <a:pt x="779" y="280"/>
                    <a:pt x="794" y="281"/>
                    <a:pt x="811" y="276"/>
                  </a:cubicBezTo>
                  <a:cubicBezTo>
                    <a:pt x="827" y="272"/>
                    <a:pt x="838" y="263"/>
                    <a:pt x="845" y="251"/>
                  </a:cubicBezTo>
                  <a:cubicBezTo>
                    <a:pt x="852" y="238"/>
                    <a:pt x="853" y="224"/>
                    <a:pt x="849" y="209"/>
                  </a:cubicBezTo>
                  <a:lnTo>
                    <a:pt x="824" y="124"/>
                  </a:lnTo>
                  <a:cubicBezTo>
                    <a:pt x="821" y="112"/>
                    <a:pt x="816" y="105"/>
                    <a:pt x="810" y="101"/>
                  </a:cubicBezTo>
                  <a:cubicBezTo>
                    <a:pt x="805" y="98"/>
                    <a:pt x="796" y="98"/>
                    <a:pt x="784" y="101"/>
                  </a:cubicBezTo>
                  <a:lnTo>
                    <a:pt x="781" y="89"/>
                  </a:lnTo>
                  <a:lnTo>
                    <a:pt x="818" y="79"/>
                  </a:lnTo>
                  <a:lnTo>
                    <a:pt x="855" y="68"/>
                  </a:lnTo>
                  <a:lnTo>
                    <a:pt x="858" y="80"/>
                  </a:lnTo>
                  <a:cubicBezTo>
                    <a:pt x="847" y="83"/>
                    <a:pt x="840" y="88"/>
                    <a:pt x="837" y="94"/>
                  </a:cubicBezTo>
                  <a:cubicBezTo>
                    <a:pt x="834" y="99"/>
                    <a:pt x="834" y="108"/>
                    <a:pt x="838" y="120"/>
                  </a:cubicBezTo>
                  <a:lnTo>
                    <a:pt x="860" y="197"/>
                  </a:lnTo>
                  <a:close/>
                  <a:moveTo>
                    <a:pt x="959" y="219"/>
                  </a:moveTo>
                  <a:cubicBezTo>
                    <a:pt x="959" y="231"/>
                    <a:pt x="961" y="239"/>
                    <a:pt x="966" y="244"/>
                  </a:cubicBezTo>
                  <a:cubicBezTo>
                    <a:pt x="970" y="249"/>
                    <a:pt x="979" y="251"/>
                    <a:pt x="991" y="251"/>
                  </a:cubicBezTo>
                  <a:lnTo>
                    <a:pt x="991" y="263"/>
                  </a:lnTo>
                  <a:lnTo>
                    <a:pt x="952" y="263"/>
                  </a:lnTo>
                  <a:lnTo>
                    <a:pt x="913" y="263"/>
                  </a:lnTo>
                  <a:lnTo>
                    <a:pt x="913" y="251"/>
                  </a:lnTo>
                  <a:cubicBezTo>
                    <a:pt x="925" y="251"/>
                    <a:pt x="933" y="249"/>
                    <a:pt x="938" y="244"/>
                  </a:cubicBezTo>
                  <a:cubicBezTo>
                    <a:pt x="942" y="239"/>
                    <a:pt x="945" y="231"/>
                    <a:pt x="945" y="219"/>
                  </a:cubicBezTo>
                  <a:lnTo>
                    <a:pt x="945" y="84"/>
                  </a:lnTo>
                  <a:cubicBezTo>
                    <a:pt x="943" y="83"/>
                    <a:pt x="942" y="82"/>
                    <a:pt x="940" y="81"/>
                  </a:cubicBezTo>
                  <a:cubicBezTo>
                    <a:pt x="936" y="80"/>
                    <a:pt x="928" y="79"/>
                    <a:pt x="916" y="79"/>
                  </a:cubicBezTo>
                  <a:lnTo>
                    <a:pt x="913" y="79"/>
                  </a:lnTo>
                  <a:lnTo>
                    <a:pt x="913" y="66"/>
                  </a:lnTo>
                  <a:lnTo>
                    <a:pt x="941" y="66"/>
                  </a:lnTo>
                  <a:lnTo>
                    <a:pt x="970" y="66"/>
                  </a:lnTo>
                  <a:lnTo>
                    <a:pt x="1077" y="213"/>
                  </a:lnTo>
                  <a:lnTo>
                    <a:pt x="1077" y="111"/>
                  </a:lnTo>
                  <a:cubicBezTo>
                    <a:pt x="1077" y="99"/>
                    <a:pt x="1075" y="90"/>
                    <a:pt x="1070" y="86"/>
                  </a:cubicBezTo>
                  <a:cubicBezTo>
                    <a:pt x="1066" y="81"/>
                    <a:pt x="1057" y="79"/>
                    <a:pt x="1045" y="79"/>
                  </a:cubicBezTo>
                  <a:lnTo>
                    <a:pt x="1045" y="66"/>
                  </a:lnTo>
                  <a:lnTo>
                    <a:pt x="1085" y="66"/>
                  </a:lnTo>
                  <a:lnTo>
                    <a:pt x="1124" y="66"/>
                  </a:lnTo>
                  <a:lnTo>
                    <a:pt x="1124" y="79"/>
                  </a:lnTo>
                  <a:cubicBezTo>
                    <a:pt x="1112" y="79"/>
                    <a:pt x="1103" y="81"/>
                    <a:pt x="1099" y="86"/>
                  </a:cubicBezTo>
                  <a:cubicBezTo>
                    <a:pt x="1094" y="90"/>
                    <a:pt x="1091" y="99"/>
                    <a:pt x="1091" y="111"/>
                  </a:cubicBezTo>
                  <a:lnTo>
                    <a:pt x="1091" y="266"/>
                  </a:lnTo>
                  <a:lnTo>
                    <a:pt x="1086" y="266"/>
                  </a:lnTo>
                  <a:lnTo>
                    <a:pt x="1080" y="266"/>
                  </a:lnTo>
                  <a:lnTo>
                    <a:pt x="959" y="100"/>
                  </a:lnTo>
                  <a:lnTo>
                    <a:pt x="959" y="219"/>
                  </a:lnTo>
                  <a:close/>
                  <a:moveTo>
                    <a:pt x="1167" y="258"/>
                  </a:moveTo>
                  <a:lnTo>
                    <a:pt x="1209" y="120"/>
                  </a:lnTo>
                  <a:cubicBezTo>
                    <a:pt x="1211" y="115"/>
                    <a:pt x="1211" y="111"/>
                    <a:pt x="1209" y="109"/>
                  </a:cubicBezTo>
                  <a:cubicBezTo>
                    <a:pt x="1208" y="106"/>
                    <a:pt x="1204" y="104"/>
                    <a:pt x="1199" y="102"/>
                  </a:cubicBezTo>
                  <a:lnTo>
                    <a:pt x="1184" y="98"/>
                  </a:lnTo>
                  <a:lnTo>
                    <a:pt x="1188" y="86"/>
                  </a:lnTo>
                  <a:lnTo>
                    <a:pt x="1232" y="99"/>
                  </a:lnTo>
                  <a:lnTo>
                    <a:pt x="1275" y="113"/>
                  </a:lnTo>
                  <a:lnTo>
                    <a:pt x="1272" y="124"/>
                  </a:lnTo>
                  <a:lnTo>
                    <a:pt x="1257" y="120"/>
                  </a:lnTo>
                  <a:cubicBezTo>
                    <a:pt x="1251" y="118"/>
                    <a:pt x="1247" y="118"/>
                    <a:pt x="1245" y="119"/>
                  </a:cubicBezTo>
                  <a:cubicBezTo>
                    <a:pt x="1242" y="121"/>
                    <a:pt x="1240" y="124"/>
                    <a:pt x="1238" y="129"/>
                  </a:cubicBezTo>
                  <a:lnTo>
                    <a:pt x="1196" y="267"/>
                  </a:lnTo>
                  <a:cubicBezTo>
                    <a:pt x="1194" y="272"/>
                    <a:pt x="1194" y="276"/>
                    <a:pt x="1196" y="278"/>
                  </a:cubicBezTo>
                  <a:cubicBezTo>
                    <a:pt x="1197" y="281"/>
                    <a:pt x="1201" y="283"/>
                    <a:pt x="1206" y="285"/>
                  </a:cubicBezTo>
                  <a:lnTo>
                    <a:pt x="1221" y="289"/>
                  </a:lnTo>
                  <a:lnTo>
                    <a:pt x="1217" y="301"/>
                  </a:lnTo>
                  <a:lnTo>
                    <a:pt x="1173" y="288"/>
                  </a:lnTo>
                  <a:lnTo>
                    <a:pt x="1130" y="275"/>
                  </a:lnTo>
                  <a:lnTo>
                    <a:pt x="1133" y="263"/>
                  </a:lnTo>
                  <a:lnTo>
                    <a:pt x="1148" y="267"/>
                  </a:lnTo>
                  <a:cubicBezTo>
                    <a:pt x="1154" y="269"/>
                    <a:pt x="1158" y="269"/>
                    <a:pt x="1160" y="268"/>
                  </a:cubicBezTo>
                  <a:cubicBezTo>
                    <a:pt x="1163" y="266"/>
                    <a:pt x="1165" y="263"/>
                    <a:pt x="1167" y="258"/>
                  </a:cubicBezTo>
                  <a:close/>
                  <a:moveTo>
                    <a:pt x="1321" y="157"/>
                  </a:moveTo>
                  <a:cubicBezTo>
                    <a:pt x="1321" y="149"/>
                    <a:pt x="1321" y="143"/>
                    <a:pt x="1320" y="140"/>
                  </a:cubicBezTo>
                  <a:cubicBezTo>
                    <a:pt x="1318" y="138"/>
                    <a:pt x="1313" y="134"/>
                    <a:pt x="1306" y="130"/>
                  </a:cubicBezTo>
                  <a:lnTo>
                    <a:pt x="1304" y="129"/>
                  </a:lnTo>
                  <a:lnTo>
                    <a:pt x="1310" y="118"/>
                  </a:lnTo>
                  <a:lnTo>
                    <a:pt x="1348" y="138"/>
                  </a:lnTo>
                  <a:lnTo>
                    <a:pt x="1386" y="158"/>
                  </a:lnTo>
                  <a:lnTo>
                    <a:pt x="1380" y="169"/>
                  </a:lnTo>
                  <a:lnTo>
                    <a:pt x="1367" y="163"/>
                  </a:lnTo>
                  <a:cubicBezTo>
                    <a:pt x="1362" y="160"/>
                    <a:pt x="1358" y="159"/>
                    <a:pt x="1355" y="160"/>
                  </a:cubicBezTo>
                  <a:cubicBezTo>
                    <a:pt x="1352" y="161"/>
                    <a:pt x="1350" y="164"/>
                    <a:pt x="1350" y="170"/>
                  </a:cubicBezTo>
                  <a:lnTo>
                    <a:pt x="1334" y="308"/>
                  </a:lnTo>
                  <a:lnTo>
                    <a:pt x="1422" y="231"/>
                  </a:lnTo>
                  <a:cubicBezTo>
                    <a:pt x="1433" y="222"/>
                    <a:pt x="1438" y="215"/>
                    <a:pt x="1437" y="208"/>
                  </a:cubicBezTo>
                  <a:cubicBezTo>
                    <a:pt x="1437" y="202"/>
                    <a:pt x="1430" y="196"/>
                    <a:pt x="1418" y="189"/>
                  </a:cubicBezTo>
                  <a:lnTo>
                    <a:pt x="1424" y="179"/>
                  </a:lnTo>
                  <a:lnTo>
                    <a:pt x="1457" y="196"/>
                  </a:lnTo>
                  <a:lnTo>
                    <a:pt x="1489" y="213"/>
                  </a:lnTo>
                  <a:lnTo>
                    <a:pt x="1483" y="224"/>
                  </a:lnTo>
                  <a:cubicBezTo>
                    <a:pt x="1476" y="220"/>
                    <a:pt x="1469" y="218"/>
                    <a:pt x="1464" y="219"/>
                  </a:cubicBezTo>
                  <a:cubicBezTo>
                    <a:pt x="1459" y="220"/>
                    <a:pt x="1452" y="224"/>
                    <a:pt x="1444" y="230"/>
                  </a:cubicBezTo>
                  <a:lnTo>
                    <a:pt x="1311" y="345"/>
                  </a:lnTo>
                  <a:lnTo>
                    <a:pt x="1306" y="342"/>
                  </a:lnTo>
                  <a:lnTo>
                    <a:pt x="1301" y="340"/>
                  </a:lnTo>
                  <a:lnTo>
                    <a:pt x="1321" y="157"/>
                  </a:lnTo>
                  <a:close/>
                  <a:moveTo>
                    <a:pt x="1393" y="386"/>
                  </a:moveTo>
                  <a:lnTo>
                    <a:pt x="1401" y="377"/>
                  </a:lnTo>
                  <a:lnTo>
                    <a:pt x="1412" y="388"/>
                  </a:lnTo>
                  <a:cubicBezTo>
                    <a:pt x="1417" y="391"/>
                    <a:pt x="1420" y="393"/>
                    <a:pt x="1423" y="393"/>
                  </a:cubicBezTo>
                  <a:cubicBezTo>
                    <a:pt x="1426" y="393"/>
                    <a:pt x="1430" y="391"/>
                    <a:pt x="1433" y="387"/>
                  </a:cubicBezTo>
                  <a:lnTo>
                    <a:pt x="1532" y="282"/>
                  </a:lnTo>
                  <a:cubicBezTo>
                    <a:pt x="1536" y="278"/>
                    <a:pt x="1538" y="275"/>
                    <a:pt x="1538" y="272"/>
                  </a:cubicBezTo>
                  <a:cubicBezTo>
                    <a:pt x="1537" y="269"/>
                    <a:pt x="1535" y="265"/>
                    <a:pt x="1531" y="261"/>
                  </a:cubicBezTo>
                  <a:lnTo>
                    <a:pt x="1520" y="251"/>
                  </a:lnTo>
                  <a:lnTo>
                    <a:pt x="1528" y="242"/>
                  </a:lnTo>
                  <a:lnTo>
                    <a:pt x="1573" y="283"/>
                  </a:lnTo>
                  <a:lnTo>
                    <a:pt x="1649" y="354"/>
                  </a:lnTo>
                  <a:lnTo>
                    <a:pt x="1627" y="381"/>
                  </a:lnTo>
                  <a:lnTo>
                    <a:pt x="1604" y="408"/>
                  </a:lnTo>
                  <a:lnTo>
                    <a:pt x="1596" y="401"/>
                  </a:lnTo>
                  <a:cubicBezTo>
                    <a:pt x="1609" y="380"/>
                    <a:pt x="1616" y="365"/>
                    <a:pt x="1615" y="354"/>
                  </a:cubicBezTo>
                  <a:cubicBezTo>
                    <a:pt x="1614" y="343"/>
                    <a:pt x="1606" y="330"/>
                    <a:pt x="1589" y="315"/>
                  </a:cubicBezTo>
                  <a:lnTo>
                    <a:pt x="1575" y="302"/>
                  </a:lnTo>
                  <a:cubicBezTo>
                    <a:pt x="1571" y="298"/>
                    <a:pt x="1567" y="296"/>
                    <a:pt x="1564" y="296"/>
                  </a:cubicBezTo>
                  <a:cubicBezTo>
                    <a:pt x="1562" y="296"/>
                    <a:pt x="1558" y="299"/>
                    <a:pt x="1554" y="303"/>
                  </a:cubicBezTo>
                  <a:lnTo>
                    <a:pt x="1512" y="348"/>
                  </a:lnTo>
                  <a:lnTo>
                    <a:pt x="1518" y="353"/>
                  </a:lnTo>
                  <a:cubicBezTo>
                    <a:pt x="1527" y="362"/>
                    <a:pt x="1536" y="366"/>
                    <a:pt x="1544" y="366"/>
                  </a:cubicBezTo>
                  <a:cubicBezTo>
                    <a:pt x="1552" y="366"/>
                    <a:pt x="1561" y="361"/>
                    <a:pt x="1572" y="352"/>
                  </a:cubicBezTo>
                  <a:lnTo>
                    <a:pt x="1581" y="360"/>
                  </a:lnTo>
                  <a:lnTo>
                    <a:pt x="1550" y="392"/>
                  </a:lnTo>
                  <a:lnTo>
                    <a:pt x="1519" y="425"/>
                  </a:lnTo>
                  <a:lnTo>
                    <a:pt x="1510" y="417"/>
                  </a:lnTo>
                  <a:cubicBezTo>
                    <a:pt x="1519" y="406"/>
                    <a:pt x="1524" y="397"/>
                    <a:pt x="1525" y="389"/>
                  </a:cubicBezTo>
                  <a:cubicBezTo>
                    <a:pt x="1526" y="381"/>
                    <a:pt x="1522" y="374"/>
                    <a:pt x="1514" y="366"/>
                  </a:cubicBezTo>
                  <a:lnTo>
                    <a:pt x="1504" y="357"/>
                  </a:lnTo>
                  <a:lnTo>
                    <a:pt x="1454" y="409"/>
                  </a:lnTo>
                  <a:cubicBezTo>
                    <a:pt x="1451" y="412"/>
                    <a:pt x="1450" y="415"/>
                    <a:pt x="1450" y="418"/>
                  </a:cubicBezTo>
                  <a:cubicBezTo>
                    <a:pt x="1450" y="421"/>
                    <a:pt x="1452" y="424"/>
                    <a:pt x="1455" y="427"/>
                  </a:cubicBezTo>
                  <a:lnTo>
                    <a:pt x="1473" y="443"/>
                  </a:lnTo>
                  <a:cubicBezTo>
                    <a:pt x="1489" y="458"/>
                    <a:pt x="1502" y="465"/>
                    <a:pt x="1513" y="465"/>
                  </a:cubicBezTo>
                  <a:cubicBezTo>
                    <a:pt x="1525" y="465"/>
                    <a:pt x="1541" y="458"/>
                    <a:pt x="1563" y="443"/>
                  </a:cubicBezTo>
                  <a:lnTo>
                    <a:pt x="1571" y="451"/>
                  </a:lnTo>
                  <a:lnTo>
                    <a:pt x="1544" y="476"/>
                  </a:lnTo>
                  <a:lnTo>
                    <a:pt x="1517" y="501"/>
                  </a:lnTo>
                  <a:lnTo>
                    <a:pt x="1437" y="427"/>
                  </a:lnTo>
                  <a:lnTo>
                    <a:pt x="1393" y="386"/>
                  </a:lnTo>
                  <a:close/>
                  <a:moveTo>
                    <a:pt x="1568" y="525"/>
                  </a:moveTo>
                  <a:lnTo>
                    <a:pt x="1692" y="448"/>
                  </a:lnTo>
                  <a:cubicBezTo>
                    <a:pt x="1696" y="445"/>
                    <a:pt x="1699" y="443"/>
                    <a:pt x="1699" y="440"/>
                  </a:cubicBezTo>
                  <a:cubicBezTo>
                    <a:pt x="1700" y="437"/>
                    <a:pt x="1699" y="433"/>
                    <a:pt x="1696" y="428"/>
                  </a:cubicBezTo>
                  <a:lnTo>
                    <a:pt x="1688" y="415"/>
                  </a:lnTo>
                  <a:lnTo>
                    <a:pt x="1698" y="409"/>
                  </a:lnTo>
                  <a:lnTo>
                    <a:pt x="1722" y="447"/>
                  </a:lnTo>
                  <a:lnTo>
                    <a:pt x="1749" y="489"/>
                  </a:lnTo>
                  <a:cubicBezTo>
                    <a:pt x="1761" y="508"/>
                    <a:pt x="1767" y="526"/>
                    <a:pt x="1767" y="541"/>
                  </a:cubicBezTo>
                  <a:cubicBezTo>
                    <a:pt x="1766" y="556"/>
                    <a:pt x="1760" y="567"/>
                    <a:pt x="1747" y="575"/>
                  </a:cubicBezTo>
                  <a:cubicBezTo>
                    <a:pt x="1734" y="584"/>
                    <a:pt x="1719" y="585"/>
                    <a:pt x="1704" y="578"/>
                  </a:cubicBezTo>
                  <a:cubicBezTo>
                    <a:pt x="1693" y="573"/>
                    <a:pt x="1682" y="564"/>
                    <a:pt x="1671" y="550"/>
                  </a:cubicBezTo>
                  <a:cubicBezTo>
                    <a:pt x="1675" y="558"/>
                    <a:pt x="1676" y="566"/>
                    <a:pt x="1676" y="572"/>
                  </a:cubicBezTo>
                  <a:cubicBezTo>
                    <a:pt x="1676" y="584"/>
                    <a:pt x="1669" y="596"/>
                    <a:pt x="1656" y="608"/>
                  </a:cubicBezTo>
                  <a:lnTo>
                    <a:pt x="1642" y="622"/>
                  </a:lnTo>
                  <a:cubicBezTo>
                    <a:pt x="1637" y="627"/>
                    <a:pt x="1633" y="632"/>
                    <a:pt x="1632" y="636"/>
                  </a:cubicBezTo>
                  <a:cubicBezTo>
                    <a:pt x="1630" y="639"/>
                    <a:pt x="1629" y="642"/>
                    <a:pt x="1631" y="644"/>
                  </a:cubicBezTo>
                  <a:cubicBezTo>
                    <a:pt x="1633" y="647"/>
                    <a:pt x="1636" y="649"/>
                    <a:pt x="1640" y="648"/>
                  </a:cubicBezTo>
                  <a:cubicBezTo>
                    <a:pt x="1645" y="647"/>
                    <a:pt x="1651" y="644"/>
                    <a:pt x="1660" y="639"/>
                  </a:cubicBezTo>
                  <a:lnTo>
                    <a:pt x="1666" y="648"/>
                  </a:lnTo>
                  <a:cubicBezTo>
                    <a:pt x="1652" y="656"/>
                    <a:pt x="1640" y="660"/>
                    <a:pt x="1631" y="660"/>
                  </a:cubicBezTo>
                  <a:cubicBezTo>
                    <a:pt x="1622" y="659"/>
                    <a:pt x="1614" y="654"/>
                    <a:pt x="1608" y="645"/>
                  </a:cubicBezTo>
                  <a:cubicBezTo>
                    <a:pt x="1603" y="637"/>
                    <a:pt x="1602" y="628"/>
                    <a:pt x="1605" y="620"/>
                  </a:cubicBezTo>
                  <a:cubicBezTo>
                    <a:pt x="1608" y="612"/>
                    <a:pt x="1616" y="603"/>
                    <a:pt x="1629" y="593"/>
                  </a:cubicBezTo>
                  <a:lnTo>
                    <a:pt x="1637" y="587"/>
                  </a:lnTo>
                  <a:cubicBezTo>
                    <a:pt x="1652" y="576"/>
                    <a:pt x="1660" y="566"/>
                    <a:pt x="1661" y="557"/>
                  </a:cubicBezTo>
                  <a:cubicBezTo>
                    <a:pt x="1663" y="548"/>
                    <a:pt x="1659" y="536"/>
                    <a:pt x="1649" y="521"/>
                  </a:cubicBezTo>
                  <a:lnTo>
                    <a:pt x="1644" y="513"/>
                  </a:lnTo>
                  <a:lnTo>
                    <a:pt x="1584" y="550"/>
                  </a:lnTo>
                  <a:cubicBezTo>
                    <a:pt x="1580" y="553"/>
                    <a:pt x="1577" y="556"/>
                    <a:pt x="1577" y="559"/>
                  </a:cubicBezTo>
                  <a:cubicBezTo>
                    <a:pt x="1576" y="562"/>
                    <a:pt x="1577" y="565"/>
                    <a:pt x="1580" y="570"/>
                  </a:cubicBezTo>
                  <a:lnTo>
                    <a:pt x="1588" y="583"/>
                  </a:lnTo>
                  <a:lnTo>
                    <a:pt x="1578" y="590"/>
                  </a:lnTo>
                  <a:lnTo>
                    <a:pt x="1554" y="551"/>
                  </a:lnTo>
                  <a:lnTo>
                    <a:pt x="1529" y="513"/>
                  </a:lnTo>
                  <a:lnTo>
                    <a:pt x="1540" y="506"/>
                  </a:lnTo>
                  <a:lnTo>
                    <a:pt x="1548" y="519"/>
                  </a:lnTo>
                  <a:cubicBezTo>
                    <a:pt x="1551" y="524"/>
                    <a:pt x="1554" y="527"/>
                    <a:pt x="1557" y="528"/>
                  </a:cubicBezTo>
                  <a:cubicBezTo>
                    <a:pt x="1560" y="528"/>
                    <a:pt x="1564" y="527"/>
                    <a:pt x="1568" y="525"/>
                  </a:cubicBezTo>
                  <a:close/>
                  <a:moveTo>
                    <a:pt x="1655" y="506"/>
                  </a:moveTo>
                  <a:lnTo>
                    <a:pt x="1667" y="526"/>
                  </a:lnTo>
                  <a:cubicBezTo>
                    <a:pt x="1676" y="541"/>
                    <a:pt x="1686" y="550"/>
                    <a:pt x="1696" y="553"/>
                  </a:cubicBezTo>
                  <a:cubicBezTo>
                    <a:pt x="1706" y="557"/>
                    <a:pt x="1717" y="555"/>
                    <a:pt x="1728" y="548"/>
                  </a:cubicBezTo>
                  <a:cubicBezTo>
                    <a:pt x="1740" y="541"/>
                    <a:pt x="1747" y="533"/>
                    <a:pt x="1747" y="524"/>
                  </a:cubicBezTo>
                  <a:cubicBezTo>
                    <a:pt x="1748" y="516"/>
                    <a:pt x="1744" y="504"/>
                    <a:pt x="1734" y="488"/>
                  </a:cubicBezTo>
                  <a:lnTo>
                    <a:pt x="1728" y="479"/>
                  </a:lnTo>
                  <a:cubicBezTo>
                    <a:pt x="1725" y="474"/>
                    <a:pt x="1722" y="471"/>
                    <a:pt x="1719" y="470"/>
                  </a:cubicBezTo>
                  <a:cubicBezTo>
                    <a:pt x="1716" y="470"/>
                    <a:pt x="1712" y="471"/>
                    <a:pt x="1707" y="474"/>
                  </a:cubicBezTo>
                  <a:lnTo>
                    <a:pt x="1655" y="506"/>
                  </a:lnTo>
                  <a:close/>
                  <a:moveTo>
                    <a:pt x="1793" y="761"/>
                  </a:moveTo>
                  <a:cubicBezTo>
                    <a:pt x="1809" y="751"/>
                    <a:pt x="1821" y="740"/>
                    <a:pt x="1828" y="725"/>
                  </a:cubicBezTo>
                  <a:cubicBezTo>
                    <a:pt x="1836" y="711"/>
                    <a:pt x="1837" y="697"/>
                    <a:pt x="1833" y="683"/>
                  </a:cubicBezTo>
                  <a:cubicBezTo>
                    <a:pt x="1829" y="672"/>
                    <a:pt x="1824" y="663"/>
                    <a:pt x="1816" y="658"/>
                  </a:cubicBezTo>
                  <a:cubicBezTo>
                    <a:pt x="1808" y="653"/>
                    <a:pt x="1800" y="652"/>
                    <a:pt x="1791" y="655"/>
                  </a:cubicBezTo>
                  <a:cubicBezTo>
                    <a:pt x="1781" y="658"/>
                    <a:pt x="1774" y="664"/>
                    <a:pt x="1771" y="672"/>
                  </a:cubicBezTo>
                  <a:cubicBezTo>
                    <a:pt x="1768" y="681"/>
                    <a:pt x="1767" y="695"/>
                    <a:pt x="1768" y="715"/>
                  </a:cubicBezTo>
                  <a:cubicBezTo>
                    <a:pt x="1770" y="742"/>
                    <a:pt x="1768" y="761"/>
                    <a:pt x="1762" y="774"/>
                  </a:cubicBezTo>
                  <a:cubicBezTo>
                    <a:pt x="1756" y="787"/>
                    <a:pt x="1745" y="795"/>
                    <a:pt x="1728" y="801"/>
                  </a:cubicBezTo>
                  <a:cubicBezTo>
                    <a:pt x="1711" y="806"/>
                    <a:pt x="1695" y="804"/>
                    <a:pt x="1681" y="796"/>
                  </a:cubicBezTo>
                  <a:cubicBezTo>
                    <a:pt x="1667" y="787"/>
                    <a:pt x="1657" y="774"/>
                    <a:pt x="1651" y="755"/>
                  </a:cubicBezTo>
                  <a:cubicBezTo>
                    <a:pt x="1645" y="735"/>
                    <a:pt x="1646" y="714"/>
                    <a:pt x="1654" y="694"/>
                  </a:cubicBezTo>
                  <a:lnTo>
                    <a:pt x="1633" y="688"/>
                  </a:lnTo>
                  <a:lnTo>
                    <a:pt x="1630" y="679"/>
                  </a:lnTo>
                  <a:lnTo>
                    <a:pt x="1704" y="655"/>
                  </a:lnTo>
                  <a:lnTo>
                    <a:pt x="1708" y="665"/>
                  </a:lnTo>
                  <a:cubicBezTo>
                    <a:pt x="1688" y="676"/>
                    <a:pt x="1674" y="689"/>
                    <a:pt x="1666" y="703"/>
                  </a:cubicBezTo>
                  <a:cubicBezTo>
                    <a:pt x="1659" y="718"/>
                    <a:pt x="1658" y="734"/>
                    <a:pt x="1663" y="751"/>
                  </a:cubicBezTo>
                  <a:cubicBezTo>
                    <a:pt x="1667" y="764"/>
                    <a:pt x="1673" y="773"/>
                    <a:pt x="1683" y="779"/>
                  </a:cubicBezTo>
                  <a:cubicBezTo>
                    <a:pt x="1692" y="785"/>
                    <a:pt x="1702" y="786"/>
                    <a:pt x="1713" y="782"/>
                  </a:cubicBezTo>
                  <a:cubicBezTo>
                    <a:pt x="1724" y="779"/>
                    <a:pt x="1730" y="773"/>
                    <a:pt x="1734" y="764"/>
                  </a:cubicBezTo>
                  <a:cubicBezTo>
                    <a:pt x="1737" y="755"/>
                    <a:pt x="1737" y="740"/>
                    <a:pt x="1736" y="718"/>
                  </a:cubicBezTo>
                  <a:cubicBezTo>
                    <a:pt x="1734" y="693"/>
                    <a:pt x="1736" y="675"/>
                    <a:pt x="1741" y="663"/>
                  </a:cubicBezTo>
                  <a:cubicBezTo>
                    <a:pt x="1747" y="651"/>
                    <a:pt x="1758" y="642"/>
                    <a:pt x="1773" y="638"/>
                  </a:cubicBezTo>
                  <a:cubicBezTo>
                    <a:pt x="1789" y="633"/>
                    <a:pt x="1804" y="634"/>
                    <a:pt x="1817" y="642"/>
                  </a:cubicBezTo>
                  <a:cubicBezTo>
                    <a:pt x="1830" y="649"/>
                    <a:pt x="1839" y="662"/>
                    <a:pt x="1845" y="679"/>
                  </a:cubicBezTo>
                  <a:cubicBezTo>
                    <a:pt x="1850" y="696"/>
                    <a:pt x="1849" y="714"/>
                    <a:pt x="1842" y="733"/>
                  </a:cubicBezTo>
                  <a:lnTo>
                    <a:pt x="1861" y="738"/>
                  </a:lnTo>
                  <a:lnTo>
                    <a:pt x="1863" y="747"/>
                  </a:lnTo>
                  <a:lnTo>
                    <a:pt x="1796" y="771"/>
                  </a:lnTo>
                  <a:lnTo>
                    <a:pt x="1793" y="761"/>
                  </a:lnTo>
                  <a:close/>
                  <a:moveTo>
                    <a:pt x="1702" y="856"/>
                  </a:moveTo>
                  <a:lnTo>
                    <a:pt x="1846" y="834"/>
                  </a:lnTo>
                  <a:cubicBezTo>
                    <a:pt x="1851" y="833"/>
                    <a:pt x="1854" y="831"/>
                    <a:pt x="1856" y="829"/>
                  </a:cubicBezTo>
                  <a:cubicBezTo>
                    <a:pt x="1858" y="826"/>
                    <a:pt x="1858" y="822"/>
                    <a:pt x="1857" y="817"/>
                  </a:cubicBezTo>
                  <a:lnTo>
                    <a:pt x="1855" y="802"/>
                  </a:lnTo>
                  <a:lnTo>
                    <a:pt x="1867" y="800"/>
                  </a:lnTo>
                  <a:lnTo>
                    <a:pt x="1874" y="844"/>
                  </a:lnTo>
                  <a:lnTo>
                    <a:pt x="1881" y="889"/>
                  </a:lnTo>
                  <a:lnTo>
                    <a:pt x="1869" y="891"/>
                  </a:lnTo>
                  <a:lnTo>
                    <a:pt x="1867" y="876"/>
                  </a:lnTo>
                  <a:cubicBezTo>
                    <a:pt x="1866" y="870"/>
                    <a:pt x="1864" y="867"/>
                    <a:pt x="1862" y="865"/>
                  </a:cubicBezTo>
                  <a:cubicBezTo>
                    <a:pt x="1859" y="863"/>
                    <a:pt x="1856" y="862"/>
                    <a:pt x="1850" y="863"/>
                  </a:cubicBezTo>
                  <a:lnTo>
                    <a:pt x="1707" y="886"/>
                  </a:lnTo>
                  <a:cubicBezTo>
                    <a:pt x="1701" y="887"/>
                    <a:pt x="1698" y="888"/>
                    <a:pt x="1696" y="891"/>
                  </a:cubicBezTo>
                  <a:cubicBezTo>
                    <a:pt x="1694" y="893"/>
                    <a:pt x="1694" y="897"/>
                    <a:pt x="1695" y="903"/>
                  </a:cubicBezTo>
                  <a:lnTo>
                    <a:pt x="1697" y="918"/>
                  </a:lnTo>
                  <a:lnTo>
                    <a:pt x="1685" y="920"/>
                  </a:lnTo>
                  <a:lnTo>
                    <a:pt x="1678" y="875"/>
                  </a:lnTo>
                  <a:lnTo>
                    <a:pt x="1671" y="830"/>
                  </a:lnTo>
                  <a:lnTo>
                    <a:pt x="1683" y="828"/>
                  </a:lnTo>
                  <a:lnTo>
                    <a:pt x="1685" y="844"/>
                  </a:lnTo>
                  <a:cubicBezTo>
                    <a:pt x="1686" y="849"/>
                    <a:pt x="1688" y="853"/>
                    <a:pt x="1690" y="855"/>
                  </a:cubicBezTo>
                  <a:cubicBezTo>
                    <a:pt x="1693" y="857"/>
                    <a:pt x="1697" y="857"/>
                    <a:pt x="1702" y="856"/>
                  </a:cubicBezTo>
                  <a:close/>
                  <a:moveTo>
                    <a:pt x="1709" y="996"/>
                  </a:moveTo>
                  <a:lnTo>
                    <a:pt x="1853" y="1006"/>
                  </a:lnTo>
                  <a:cubicBezTo>
                    <a:pt x="1860" y="1007"/>
                    <a:pt x="1864" y="1006"/>
                    <a:pt x="1866" y="1004"/>
                  </a:cubicBezTo>
                  <a:cubicBezTo>
                    <a:pt x="1868" y="1002"/>
                    <a:pt x="1869" y="998"/>
                    <a:pt x="1869" y="992"/>
                  </a:cubicBezTo>
                  <a:cubicBezTo>
                    <a:pt x="1869" y="980"/>
                    <a:pt x="1865" y="971"/>
                    <a:pt x="1857" y="963"/>
                  </a:cubicBezTo>
                  <a:cubicBezTo>
                    <a:pt x="1848" y="955"/>
                    <a:pt x="1831" y="949"/>
                    <a:pt x="1808" y="943"/>
                  </a:cubicBezTo>
                  <a:lnTo>
                    <a:pt x="1809" y="932"/>
                  </a:lnTo>
                  <a:lnTo>
                    <a:pt x="1847" y="937"/>
                  </a:lnTo>
                  <a:lnTo>
                    <a:pt x="1885" y="941"/>
                  </a:lnTo>
                  <a:lnTo>
                    <a:pt x="1880" y="1023"/>
                  </a:lnTo>
                  <a:lnTo>
                    <a:pt x="1874" y="1105"/>
                  </a:lnTo>
                  <a:lnTo>
                    <a:pt x="1835" y="1104"/>
                  </a:lnTo>
                  <a:lnTo>
                    <a:pt x="1797" y="1103"/>
                  </a:lnTo>
                  <a:lnTo>
                    <a:pt x="1798" y="1092"/>
                  </a:lnTo>
                  <a:cubicBezTo>
                    <a:pt x="1821" y="1090"/>
                    <a:pt x="1838" y="1085"/>
                    <a:pt x="1849" y="1079"/>
                  </a:cubicBezTo>
                  <a:cubicBezTo>
                    <a:pt x="1858" y="1073"/>
                    <a:pt x="1863" y="1064"/>
                    <a:pt x="1865" y="1052"/>
                  </a:cubicBezTo>
                  <a:cubicBezTo>
                    <a:pt x="1866" y="1046"/>
                    <a:pt x="1865" y="1042"/>
                    <a:pt x="1863" y="1040"/>
                  </a:cubicBezTo>
                  <a:cubicBezTo>
                    <a:pt x="1861" y="1038"/>
                    <a:pt x="1857" y="1036"/>
                    <a:pt x="1851" y="1036"/>
                  </a:cubicBezTo>
                  <a:lnTo>
                    <a:pt x="1707" y="1026"/>
                  </a:lnTo>
                  <a:cubicBezTo>
                    <a:pt x="1701" y="1026"/>
                    <a:pt x="1698" y="1027"/>
                    <a:pt x="1695" y="1029"/>
                  </a:cubicBezTo>
                  <a:cubicBezTo>
                    <a:pt x="1693" y="1031"/>
                    <a:pt x="1692" y="1035"/>
                    <a:pt x="1691" y="1042"/>
                  </a:cubicBezTo>
                  <a:lnTo>
                    <a:pt x="1690" y="1059"/>
                  </a:lnTo>
                  <a:lnTo>
                    <a:pt x="1678" y="1058"/>
                  </a:lnTo>
                  <a:lnTo>
                    <a:pt x="1681" y="1009"/>
                  </a:lnTo>
                  <a:lnTo>
                    <a:pt x="1685" y="961"/>
                  </a:lnTo>
                  <a:lnTo>
                    <a:pt x="1697" y="961"/>
                  </a:lnTo>
                  <a:lnTo>
                    <a:pt x="1696" y="979"/>
                  </a:lnTo>
                  <a:cubicBezTo>
                    <a:pt x="1695" y="985"/>
                    <a:pt x="1696" y="989"/>
                    <a:pt x="1698" y="992"/>
                  </a:cubicBezTo>
                  <a:cubicBezTo>
                    <a:pt x="1700" y="994"/>
                    <a:pt x="1704" y="996"/>
                    <a:pt x="1709" y="996"/>
                  </a:cubicBezTo>
                  <a:close/>
                  <a:moveTo>
                    <a:pt x="1721" y="1195"/>
                  </a:moveTo>
                  <a:lnTo>
                    <a:pt x="1826" y="1169"/>
                  </a:lnTo>
                  <a:cubicBezTo>
                    <a:pt x="1834" y="1167"/>
                    <a:pt x="1840" y="1165"/>
                    <a:pt x="1843" y="1162"/>
                  </a:cubicBezTo>
                  <a:cubicBezTo>
                    <a:pt x="1845" y="1160"/>
                    <a:pt x="1848" y="1155"/>
                    <a:pt x="1851" y="1147"/>
                  </a:cubicBezTo>
                  <a:lnTo>
                    <a:pt x="1851" y="1145"/>
                  </a:lnTo>
                  <a:lnTo>
                    <a:pt x="1863" y="1148"/>
                  </a:lnTo>
                  <a:lnTo>
                    <a:pt x="1850" y="1189"/>
                  </a:lnTo>
                  <a:lnTo>
                    <a:pt x="1836" y="1230"/>
                  </a:lnTo>
                  <a:lnTo>
                    <a:pt x="1824" y="1227"/>
                  </a:lnTo>
                  <a:lnTo>
                    <a:pt x="1829" y="1213"/>
                  </a:lnTo>
                  <a:cubicBezTo>
                    <a:pt x="1831" y="1207"/>
                    <a:pt x="1831" y="1203"/>
                    <a:pt x="1829" y="1201"/>
                  </a:cubicBezTo>
                  <a:cubicBezTo>
                    <a:pt x="1827" y="1199"/>
                    <a:pt x="1824" y="1199"/>
                    <a:pt x="1818" y="1200"/>
                  </a:cubicBezTo>
                  <a:lnTo>
                    <a:pt x="1732" y="1222"/>
                  </a:lnTo>
                  <a:lnTo>
                    <a:pt x="1777" y="1269"/>
                  </a:lnTo>
                  <a:cubicBezTo>
                    <a:pt x="1786" y="1279"/>
                    <a:pt x="1794" y="1284"/>
                    <a:pt x="1799" y="1283"/>
                  </a:cubicBezTo>
                  <a:cubicBezTo>
                    <a:pt x="1804" y="1281"/>
                    <a:pt x="1809" y="1274"/>
                    <a:pt x="1813" y="1260"/>
                  </a:cubicBezTo>
                  <a:lnTo>
                    <a:pt x="1825" y="1264"/>
                  </a:lnTo>
                  <a:lnTo>
                    <a:pt x="1813" y="1300"/>
                  </a:lnTo>
                  <a:lnTo>
                    <a:pt x="1801" y="1337"/>
                  </a:lnTo>
                  <a:lnTo>
                    <a:pt x="1789" y="1333"/>
                  </a:lnTo>
                  <a:cubicBezTo>
                    <a:pt x="1792" y="1324"/>
                    <a:pt x="1793" y="1317"/>
                    <a:pt x="1792" y="1311"/>
                  </a:cubicBezTo>
                  <a:cubicBezTo>
                    <a:pt x="1790" y="1305"/>
                    <a:pt x="1785" y="1299"/>
                    <a:pt x="1778" y="1291"/>
                  </a:cubicBezTo>
                  <a:lnTo>
                    <a:pt x="1715" y="1224"/>
                  </a:lnTo>
                  <a:lnTo>
                    <a:pt x="1663" y="1207"/>
                  </a:lnTo>
                  <a:cubicBezTo>
                    <a:pt x="1658" y="1206"/>
                    <a:pt x="1654" y="1206"/>
                    <a:pt x="1651" y="1207"/>
                  </a:cubicBezTo>
                  <a:cubicBezTo>
                    <a:pt x="1648" y="1208"/>
                    <a:pt x="1646" y="1212"/>
                    <a:pt x="1644" y="1217"/>
                  </a:cubicBezTo>
                  <a:lnTo>
                    <a:pt x="1640" y="1232"/>
                  </a:lnTo>
                  <a:lnTo>
                    <a:pt x="1628" y="1228"/>
                  </a:lnTo>
                  <a:lnTo>
                    <a:pt x="1642" y="1185"/>
                  </a:lnTo>
                  <a:lnTo>
                    <a:pt x="1656" y="1142"/>
                  </a:lnTo>
                  <a:lnTo>
                    <a:pt x="1668" y="1146"/>
                  </a:lnTo>
                  <a:lnTo>
                    <a:pt x="1663" y="1160"/>
                  </a:lnTo>
                  <a:cubicBezTo>
                    <a:pt x="1661" y="1166"/>
                    <a:pt x="1661" y="1170"/>
                    <a:pt x="1662" y="1172"/>
                  </a:cubicBezTo>
                  <a:cubicBezTo>
                    <a:pt x="1664" y="1175"/>
                    <a:pt x="1667" y="1177"/>
                    <a:pt x="1672" y="1179"/>
                  </a:cubicBezTo>
                  <a:lnTo>
                    <a:pt x="1721" y="1195"/>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91432" tIns="45716" rIns="91432" bIns="45716"/>
            <a:lstStyle/>
            <a:p>
              <a:endParaRPr lang="zh-CN" alt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3635896" y="408075"/>
            <a:ext cx="532859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646476" y="129387"/>
            <a:ext cx="2831223" cy="603773"/>
            <a:chOff x="903371" y="249943"/>
            <a:chExt cx="2831223" cy="679699"/>
          </a:xfrm>
        </p:grpSpPr>
        <p:sp>
          <p:nvSpPr>
            <p:cNvPr id="6" name="任意多边形 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a:solidFill>
                  <a:prstClr val="black"/>
                </a:solidFill>
              </a:endParaRPr>
            </a:p>
          </p:txBody>
        </p:sp>
        <p:sp>
          <p:nvSpPr>
            <p:cNvPr id="8" name="任意多边形 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0000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a:solidFill>
                  <a:prstClr val="black"/>
                </a:solidFill>
              </a:endParaRPr>
            </a:p>
          </p:txBody>
        </p:sp>
      </p:grpSp>
      <p:grpSp>
        <p:nvGrpSpPr>
          <p:cNvPr id="2" name="组合 1"/>
          <p:cNvGrpSpPr/>
          <p:nvPr userDrawn="1"/>
        </p:nvGrpSpPr>
        <p:grpSpPr>
          <a:xfrm>
            <a:off x="150590" y="47375"/>
            <a:ext cx="909211" cy="714315"/>
            <a:chOff x="150590" y="47375"/>
            <a:chExt cx="909211" cy="714315"/>
          </a:xfrm>
        </p:grpSpPr>
        <p:grpSp>
          <p:nvGrpSpPr>
            <p:cNvPr id="13" name="组合 12"/>
            <p:cNvGrpSpPr/>
            <p:nvPr/>
          </p:nvGrpSpPr>
          <p:grpSpPr>
            <a:xfrm>
              <a:off x="179512" y="47375"/>
              <a:ext cx="714315" cy="714315"/>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微软雅黑" panose="020B0503020204020204" pitchFamily="34" charset="-122"/>
                </a:endParaRPr>
              </a:p>
            </p:txBody>
          </p:sp>
        </p:grpSp>
        <p:sp>
          <p:nvSpPr>
            <p:cNvPr id="12" name="TextBox 11"/>
            <p:cNvSpPr txBox="1"/>
            <p:nvPr/>
          </p:nvSpPr>
          <p:spPr>
            <a:xfrm>
              <a:off x="150590" y="177242"/>
              <a:ext cx="909211" cy="430887"/>
            </a:xfrm>
            <a:prstGeom prst="rect">
              <a:avLst/>
            </a:prstGeom>
            <a:noFill/>
          </p:spPr>
          <p:txBody>
            <a:bodyPr wrap="square" rtlCol="0">
              <a:spAutoFit/>
            </a:bodyPr>
            <a:lstStyle/>
            <a:p>
              <a:r>
                <a:rPr lang="en-US" altLang="zh-CN" sz="2200" b="1">
                  <a:solidFill>
                    <a:srgbClr val="C00000"/>
                  </a:solidFill>
                  <a:latin typeface="Something Fishy" panose="020B0806030902050204" pitchFamily="34" charset="0"/>
                </a:rPr>
                <a:t>LOGO</a:t>
              </a:r>
              <a:endParaRPr lang="zh-CN" altLang="en-US" sz="2200" b="1">
                <a:solidFill>
                  <a:srgbClr val="C00000"/>
                </a:solidFill>
                <a:latin typeface="Something Fishy" panose="020B0806030902050204" pitchFamily="34" charset="0"/>
              </a:endParaRPr>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5122" name="标题 5121"/>
          <p:cNvSpPr/>
          <p:nvPr>
            <p:ph type="title"/>
          </p:nvPr>
        </p:nvSpPr>
        <p:spPr>
          <a:xfrm>
            <a:off x="457200" y="205979"/>
            <a:ext cx="8229600" cy="857250"/>
          </a:xfrm>
          <a:prstGeom prst="rect">
            <a:avLst/>
          </a:prstGeom>
          <a:noFill/>
          <a:ln w="9525">
            <a:noFill/>
          </a:ln>
        </p:spPr>
        <p:txBody>
          <a:bodyPr anchor="ctr"/>
          <a:p>
            <a:pPr lvl="0"/>
            <a:r>
              <a:rPr lang="zh-CN" altLang="en-US"/>
              <a:t>单击此处编辑母版标题样式</a:t>
            </a:r>
            <a:endParaRPr lang="zh-CN" altLang="en-US"/>
          </a:p>
        </p:txBody>
      </p:sp>
      <p:sp>
        <p:nvSpPr>
          <p:cNvPr id="5123" name="文本占位符 5122"/>
          <p:cNvSpPr/>
          <p:nvPr>
            <p:ph type="body" idx="1"/>
          </p:nvPr>
        </p:nvSpPr>
        <p:spPr>
          <a:xfrm>
            <a:off x="457200" y="1200150"/>
            <a:ext cx="8229600" cy="3394472"/>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2" name="图片 11" descr="水印"/>
          <p:cNvPicPr>
            <a:picLocks noChangeAspect="1"/>
          </p:cNvPicPr>
          <p:nvPr userDrawn="1"/>
        </p:nvPicPr>
        <p:blipFill>
          <a:blip r:embed="rId13"/>
          <a:stretch>
            <a:fillRect/>
          </a:stretch>
        </p:blipFill>
        <p:spPr>
          <a:xfrm>
            <a:off x="4988560" y="313055"/>
            <a:ext cx="3782060" cy="122491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dissolve/>
  </p:transition>
  <p:hf sldNum="0" hdr="0"/>
  <p:txStyles>
    <p:titleStyle>
      <a:lvl1pPr marL="0" lvl="0" indent="0" algn="l" defTabSz="685800" eaLnBrk="0" fontAlgn="base" latinLnBrk="0" hangingPunct="0">
        <a:lnSpc>
          <a:spcPct val="100000"/>
        </a:lnSpc>
        <a:spcBef>
          <a:spcPct val="0"/>
        </a:spcBef>
        <a:spcAft>
          <a:spcPct val="0"/>
        </a:spcAft>
        <a:buNone/>
        <a:defRPr sz="2400" b="1" u="none" kern="1200" baseline="0">
          <a:solidFill>
            <a:schemeClr val="tx1"/>
          </a:solidFill>
          <a:latin typeface="+mj-lt"/>
          <a:ea typeface="+mj-ea"/>
          <a:cs typeface="+mj-cs"/>
        </a:defRPr>
      </a:lvl1pPr>
    </p:titleStyle>
    <p:bodyStyle>
      <a:lvl1pPr marL="257175" lvl="0" indent="-257175" algn="l" defTabSz="685800" eaLnBrk="0" fontAlgn="base" latinLnBrk="0" hangingPunct="0">
        <a:lnSpc>
          <a:spcPct val="100000"/>
        </a:lnSpc>
        <a:spcBef>
          <a:spcPct val="15000"/>
        </a:spcBef>
        <a:spcAft>
          <a:spcPct val="0"/>
        </a:spcAft>
        <a:buFont typeface="Arial" panose="020B0604020202020204" pitchFamily="34" charset="0"/>
        <a:buChar char="•"/>
        <a:defRPr sz="1800" u="none" kern="1200" baseline="0">
          <a:solidFill>
            <a:schemeClr val="tx1"/>
          </a:solidFill>
          <a:latin typeface="+mn-lt"/>
          <a:ea typeface="+mn-ea"/>
          <a:cs typeface="+mn-cs"/>
        </a:defRPr>
      </a:lvl1pPr>
      <a:lvl2pPr marL="557530" lvl="1" indent="-213995" algn="l" defTabSz="685800" eaLnBrk="0" fontAlgn="base" latinLnBrk="0" hangingPunct="0">
        <a:lnSpc>
          <a:spcPct val="100000"/>
        </a:lnSpc>
        <a:spcBef>
          <a:spcPct val="15000"/>
        </a:spcBef>
        <a:spcAft>
          <a:spcPct val="0"/>
        </a:spcAft>
        <a:buFont typeface="Arial" panose="020B0604020202020204" pitchFamily="34" charset="0"/>
        <a:buChar char="–"/>
        <a:defRPr sz="1500" u="none" kern="1200" baseline="0">
          <a:solidFill>
            <a:schemeClr val="tx1"/>
          </a:solidFill>
          <a:latin typeface="+mn-lt"/>
          <a:ea typeface="+mn-ea"/>
          <a:cs typeface="+mn-cs"/>
        </a:defRPr>
      </a:lvl2pPr>
      <a:lvl3pPr marL="857250" lvl="2" indent="-171450" algn="l" defTabSz="685800" eaLnBrk="0" fontAlgn="base" latinLnBrk="0" hangingPunct="0">
        <a:lnSpc>
          <a:spcPct val="100000"/>
        </a:lnSpc>
        <a:spcBef>
          <a:spcPct val="15000"/>
        </a:spcBef>
        <a:spcAft>
          <a:spcPct val="0"/>
        </a:spcAft>
        <a:buFont typeface="Arial" panose="020B0604020202020204" pitchFamily="34" charset="0"/>
        <a:buChar char="•"/>
        <a:defRPr sz="1350" u="none" kern="1200" baseline="0">
          <a:solidFill>
            <a:schemeClr val="tx1"/>
          </a:solidFill>
          <a:latin typeface="+mn-lt"/>
          <a:ea typeface="+mn-ea"/>
          <a:cs typeface="+mn-cs"/>
        </a:defRPr>
      </a:lvl3pPr>
      <a:lvl4pPr marL="1199515" lvl="3" indent="-171450" algn="l" defTabSz="685800" eaLnBrk="0" fontAlgn="base" latinLnBrk="0" hangingPunct="0">
        <a:lnSpc>
          <a:spcPct val="100000"/>
        </a:lnSpc>
        <a:spcBef>
          <a:spcPct val="15000"/>
        </a:spcBef>
        <a:spcAft>
          <a:spcPct val="0"/>
        </a:spcAft>
        <a:buFont typeface="Arial" panose="020B0604020202020204" pitchFamily="34" charset="0"/>
        <a:buChar char="–"/>
        <a:defRPr sz="1200" u="none" kern="1200" baseline="0">
          <a:solidFill>
            <a:schemeClr val="tx1"/>
          </a:solidFill>
          <a:latin typeface="+mn-lt"/>
          <a:ea typeface="+mn-ea"/>
          <a:cs typeface="+mn-cs"/>
        </a:defRPr>
      </a:lvl4pPr>
      <a:lvl5pPr marL="1542415" lvl="4" indent="-171450" algn="l" defTabSz="685800" eaLnBrk="0" fontAlgn="base" latinLnBrk="0" hangingPunct="0">
        <a:lnSpc>
          <a:spcPct val="100000"/>
        </a:lnSpc>
        <a:spcBef>
          <a:spcPct val="15000"/>
        </a:spcBef>
        <a:spcAft>
          <a:spcPct val="0"/>
        </a:spcAft>
        <a:buFont typeface="Arial" panose="020B0604020202020204" pitchFamily="34" charset="0"/>
        <a:buChar char="»"/>
        <a:defRPr sz="1200" u="none" kern="1200" baseline="0">
          <a:solidFill>
            <a:schemeClr val="tx1"/>
          </a:solidFill>
          <a:latin typeface="+mn-lt"/>
          <a:ea typeface="+mn-ea"/>
          <a:cs typeface="+mn-cs"/>
        </a:defRPr>
      </a:lvl5pPr>
      <a:lvl6pPr marL="1885315" lvl="5" indent="-171450" algn="l" defTabSz="685800" eaLnBrk="0" fontAlgn="base" latinLnBrk="0" hangingPunct="0">
        <a:lnSpc>
          <a:spcPct val="100000"/>
        </a:lnSpc>
        <a:spcBef>
          <a:spcPct val="15000"/>
        </a:spcBef>
        <a:spcAft>
          <a:spcPct val="0"/>
        </a:spcAft>
        <a:buFont typeface="Arial" panose="020B0604020202020204" pitchFamily="34" charset="0"/>
        <a:buChar char="»"/>
        <a:defRPr sz="1200" u="none" kern="1200" baseline="0">
          <a:solidFill>
            <a:schemeClr val="tx1"/>
          </a:solidFill>
          <a:latin typeface="+mn-lt"/>
          <a:ea typeface="+mn-ea"/>
          <a:cs typeface="+mn-cs"/>
        </a:defRPr>
      </a:lvl6pPr>
      <a:lvl7pPr marL="2228215" lvl="6" indent="-171450" algn="l" defTabSz="685800" eaLnBrk="0" fontAlgn="base" latinLnBrk="0" hangingPunct="0">
        <a:lnSpc>
          <a:spcPct val="100000"/>
        </a:lnSpc>
        <a:spcBef>
          <a:spcPct val="15000"/>
        </a:spcBef>
        <a:spcAft>
          <a:spcPct val="0"/>
        </a:spcAft>
        <a:buFont typeface="Arial" panose="020B0604020202020204" pitchFamily="34" charset="0"/>
        <a:buChar char="»"/>
        <a:defRPr sz="1200" u="none" kern="1200" baseline="0">
          <a:solidFill>
            <a:schemeClr val="tx1"/>
          </a:solidFill>
          <a:latin typeface="+mn-lt"/>
          <a:ea typeface="+mn-ea"/>
          <a:cs typeface="+mn-cs"/>
        </a:defRPr>
      </a:lvl7pPr>
      <a:lvl8pPr marL="2571115" lvl="7" indent="-171450" algn="l" defTabSz="685800" eaLnBrk="0" fontAlgn="base" latinLnBrk="0" hangingPunct="0">
        <a:lnSpc>
          <a:spcPct val="100000"/>
        </a:lnSpc>
        <a:spcBef>
          <a:spcPct val="15000"/>
        </a:spcBef>
        <a:spcAft>
          <a:spcPct val="0"/>
        </a:spcAft>
        <a:buFont typeface="Arial" panose="020B0604020202020204" pitchFamily="34" charset="0"/>
        <a:buChar char="»"/>
        <a:defRPr sz="1200" u="none" kern="1200" baseline="0">
          <a:solidFill>
            <a:schemeClr val="tx1"/>
          </a:solidFill>
          <a:latin typeface="+mn-lt"/>
          <a:ea typeface="+mn-ea"/>
          <a:cs typeface="+mn-cs"/>
        </a:defRPr>
      </a:lvl8pPr>
      <a:lvl9pPr marL="2914015" lvl="8" indent="-171450" algn="l" defTabSz="685800" eaLnBrk="0" fontAlgn="base" latinLnBrk="0" hangingPunct="0">
        <a:lnSpc>
          <a:spcPct val="100000"/>
        </a:lnSpc>
        <a:spcBef>
          <a:spcPct val="15000"/>
        </a:spcBef>
        <a:spcAft>
          <a:spcPct val="0"/>
        </a:spcAft>
        <a:buFont typeface="Arial" panose="020B0604020202020204" pitchFamily="34" charset="0"/>
        <a:buChar char="»"/>
        <a:defRPr sz="120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3pPr>
      <a:lvl4pPr marL="1028065" lvl="3" indent="0" algn="l" defTabSz="6858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4pPr>
      <a:lvl5pPr marL="1370965" lvl="4" indent="0" algn="l" defTabSz="6858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5pPr>
      <a:lvl6pPr marL="1713865" lvl="5" indent="0" algn="l" defTabSz="6858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6pPr>
      <a:lvl7pPr marL="2056765" lvl="6" indent="0" algn="l" defTabSz="6858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7pPr>
      <a:lvl8pPr marL="2399665" lvl="7" indent="0" algn="l" defTabSz="6858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8pPr>
      <a:lvl9pPr marL="2742565" lvl="8" indent="0" algn="l" defTabSz="6858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iming>
    <p:tnLst>
      <p:par>
        <p:cTn id="1" dur="indefinite" restart="never" nodeType="tmRoot"/>
      </p:par>
    </p:tnLst>
  </p:timing>
  <p:txStyles>
    <p:titleStyle>
      <a:lvl1pPr algn="ctr" defTabSz="913765" rtl="0" eaLnBrk="1" latinLnBrk="0" hangingPunct="1">
        <a:spcBef>
          <a:spcPct val="0"/>
        </a:spcBef>
        <a:buNone/>
        <a:defRPr sz="4425" kern="1200">
          <a:solidFill>
            <a:schemeClr val="tx1"/>
          </a:solidFill>
          <a:latin typeface="+mj-lt"/>
          <a:ea typeface="+mj-ea"/>
          <a:cs typeface="+mj-cs"/>
        </a:defRPr>
      </a:lvl1pPr>
    </p:titleStyle>
    <p:bodyStyle>
      <a:lvl1pPr marL="342900" indent="-342900" algn="l" defTabSz="913765" rtl="0" eaLnBrk="1" latinLnBrk="0" hangingPunct="1">
        <a:spcBef>
          <a:spcPct val="15000"/>
        </a:spcBef>
        <a:buFont typeface="Arial" panose="020B0604020202020204" pitchFamily="34" charset="0"/>
        <a:buChar char="•"/>
        <a:defRPr sz="3225" kern="1200">
          <a:solidFill>
            <a:schemeClr val="tx1"/>
          </a:solidFill>
          <a:latin typeface="+mn-lt"/>
          <a:ea typeface="+mn-ea"/>
          <a:cs typeface="+mn-cs"/>
        </a:defRPr>
      </a:lvl1pPr>
      <a:lvl2pPr marL="742950" indent="-285750" algn="l" defTabSz="913765" rtl="0" eaLnBrk="1" latinLnBrk="0" hangingPunct="1">
        <a:spcBef>
          <a:spcPct val="15000"/>
        </a:spcBef>
        <a:buFont typeface="Arial" panose="020B0604020202020204" pitchFamily="34" charset="0"/>
        <a:buChar char="–"/>
        <a:defRPr sz="2775" kern="1200">
          <a:solidFill>
            <a:schemeClr val="tx1"/>
          </a:solidFill>
          <a:latin typeface="+mn-lt"/>
          <a:ea typeface="+mn-ea"/>
          <a:cs typeface="+mn-cs"/>
        </a:defRPr>
      </a:lvl2pPr>
      <a:lvl3pPr marL="1143000" indent="-228600" algn="l" defTabSz="913765"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4pPr>
      <a:lvl5pPr marL="20561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5pPr>
      <a:lvl6pPr marL="25133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05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77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429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10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10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custDataLst>
              <p:tags r:id="rId13"/>
            </p:custDataLst>
          </p:nvPr>
        </p:nvSpPr>
        <p:spPr>
          <a:xfrm>
            <a:off x="342900" y="1200150"/>
            <a:ext cx="6172200" cy="3394472"/>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custDataLst>
              <p:tags r:id="rId14"/>
            </p:custDataLst>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custDataLst>
              <p:tags r:id="rId15"/>
            </p:custDataLst>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6"/>
            </p:custDataLst>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6895"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24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3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2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1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0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46.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image" Target="../media/image15.png"/><Relationship Id="rId3" Type="http://schemas.openxmlformats.org/officeDocument/2006/relationships/tags" Target="../tags/tag104.xml"/><Relationship Id="rId2" Type="http://schemas.openxmlformats.org/officeDocument/2006/relationships/image" Target="../media/image8.png"/><Relationship Id="rId1" Type="http://schemas.openxmlformats.org/officeDocument/2006/relationships/tags" Target="../tags/tag103.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6.xml"/><Relationship Id="rId5" Type="http://schemas.openxmlformats.org/officeDocument/2006/relationships/tags" Target="../tags/tag110.xml"/><Relationship Id="rId4" Type="http://schemas.openxmlformats.org/officeDocument/2006/relationships/image" Target="../media/image16.png"/><Relationship Id="rId3" Type="http://schemas.openxmlformats.org/officeDocument/2006/relationships/tags" Target="../tags/tag109.xml"/><Relationship Id="rId2" Type="http://schemas.openxmlformats.org/officeDocument/2006/relationships/image" Target="../media/image8.png"/><Relationship Id="rId1" Type="http://schemas.openxmlformats.org/officeDocument/2006/relationships/tags" Target="../tags/tag108.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46.xml"/><Relationship Id="rId5" Type="http://schemas.openxmlformats.org/officeDocument/2006/relationships/tags" Target="../tags/tag113.xml"/><Relationship Id="rId4" Type="http://schemas.openxmlformats.org/officeDocument/2006/relationships/image" Target="../media/image17.png"/><Relationship Id="rId3" Type="http://schemas.openxmlformats.org/officeDocument/2006/relationships/tags" Target="../tags/tag112.xml"/><Relationship Id="rId2" Type="http://schemas.openxmlformats.org/officeDocument/2006/relationships/image" Target="../media/image8.png"/><Relationship Id="rId1" Type="http://schemas.openxmlformats.org/officeDocument/2006/relationships/tags" Target="../tags/tag111.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46.xml"/><Relationship Id="rId5" Type="http://schemas.openxmlformats.org/officeDocument/2006/relationships/tags" Target="../tags/tag116.xml"/><Relationship Id="rId4" Type="http://schemas.openxmlformats.org/officeDocument/2006/relationships/image" Target="../media/image16.png"/><Relationship Id="rId3" Type="http://schemas.openxmlformats.org/officeDocument/2006/relationships/tags" Target="../tags/tag115.xml"/><Relationship Id="rId2" Type="http://schemas.openxmlformats.org/officeDocument/2006/relationships/image" Target="../media/image8.png"/><Relationship Id="rId1" Type="http://schemas.openxmlformats.org/officeDocument/2006/relationships/tags" Target="../tags/tag114.xml"/></Relationships>
</file>

<file path=ppt/slides/_rels/slide14.xml.rels><?xml version="1.0" encoding="UTF-8" standalone="yes"?>
<Relationships xmlns="http://schemas.openxmlformats.org/package/2006/relationships"><Relationship Id="rId9" Type="http://schemas.openxmlformats.org/officeDocument/2006/relationships/image" Target="../media/image11.GIF"/><Relationship Id="rId8" Type="http://schemas.openxmlformats.org/officeDocument/2006/relationships/tags" Target="../tags/tag122.xml"/><Relationship Id="rId7" Type="http://schemas.openxmlformats.org/officeDocument/2006/relationships/image" Target="../media/image10.jpeg"/><Relationship Id="rId6" Type="http://schemas.openxmlformats.org/officeDocument/2006/relationships/tags" Target="../tags/tag121.xml"/><Relationship Id="rId5" Type="http://schemas.openxmlformats.org/officeDocument/2006/relationships/image" Target="../media/image8.png"/><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1" Type="http://schemas.openxmlformats.org/officeDocument/2006/relationships/slideLayout" Target="../slideLayouts/slideLayout95.xml"/><Relationship Id="rId10" Type="http://schemas.openxmlformats.org/officeDocument/2006/relationships/tags" Target="../tags/tag123.xml"/><Relationship Id="rId1" Type="http://schemas.openxmlformats.org/officeDocument/2006/relationships/tags" Target="../tags/tag117.xml"/></Relationships>
</file>

<file path=ppt/slides/_rels/slide15.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image" Target="../media/image8.png"/><Relationship Id="rId7" Type="http://schemas.openxmlformats.org/officeDocument/2006/relationships/tags" Target="../tags/tag1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tags" Target="../tags/tag126.xml"/><Relationship Id="rId2" Type="http://schemas.openxmlformats.org/officeDocument/2006/relationships/tags" Target="../tags/tag125.xml"/><Relationship Id="rId10" Type="http://schemas.openxmlformats.org/officeDocument/2006/relationships/slideLayout" Target="../slideLayouts/slideLayout56.xml"/><Relationship Id="rId1" Type="http://schemas.openxmlformats.org/officeDocument/2006/relationships/tags" Target="../tags/tag124.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56.xml"/><Relationship Id="rId7" Type="http://schemas.openxmlformats.org/officeDocument/2006/relationships/tags" Target="../tags/tag134.xml"/><Relationship Id="rId6" Type="http://schemas.openxmlformats.org/officeDocument/2006/relationships/image" Target="../media/image8.png"/><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46.xml"/><Relationship Id="rId6" Type="http://schemas.openxmlformats.org/officeDocument/2006/relationships/tags" Target="../tags/tag138.xml"/><Relationship Id="rId5" Type="http://schemas.openxmlformats.org/officeDocument/2006/relationships/image" Target="../media/image21.png"/><Relationship Id="rId4" Type="http://schemas.openxmlformats.org/officeDocument/2006/relationships/image" Target="../media/image8.png"/><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46.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image" Target="../media/image8.png"/><Relationship Id="rId1" Type="http://schemas.openxmlformats.org/officeDocument/2006/relationships/tags" Target="../tags/tag139.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image" Target="../media/image8.png"/><Relationship Id="rId2" Type="http://schemas.openxmlformats.org/officeDocument/2006/relationships/tags" Target="../tags/tag145.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67.xml"/><Relationship Id="rId7" Type="http://schemas.openxmlformats.org/officeDocument/2006/relationships/image" Target="../media/image11.GIF"/><Relationship Id="rId6" Type="http://schemas.openxmlformats.org/officeDocument/2006/relationships/tags" Target="../tags/tag66.xml"/><Relationship Id="rId5" Type="http://schemas.openxmlformats.org/officeDocument/2006/relationships/image" Target="../media/image10.jpeg"/><Relationship Id="rId4" Type="http://schemas.openxmlformats.org/officeDocument/2006/relationships/tags" Target="../tags/tag65.xml"/><Relationship Id="rId3" Type="http://schemas.openxmlformats.org/officeDocument/2006/relationships/image" Target="../media/image9.png"/><Relationship Id="rId2" Type="http://schemas.openxmlformats.org/officeDocument/2006/relationships/tags" Target="../tags/tag64.xml"/><Relationship Id="rId13" Type="http://schemas.openxmlformats.org/officeDocument/2006/relationships/slideLayout" Target="../slideLayouts/slideLayout46.xml"/><Relationship Id="rId12" Type="http://schemas.openxmlformats.org/officeDocument/2006/relationships/tags" Target="../tags/tag69.xml"/><Relationship Id="rId11" Type="http://schemas.openxmlformats.org/officeDocument/2006/relationships/image" Target="../media/image13.jpeg"/><Relationship Id="rId10" Type="http://schemas.openxmlformats.org/officeDocument/2006/relationships/tags" Target="../tags/tag68.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tags" Target="../tags/tag151.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80.xml"/><Relationship Id="rId4" Type="http://schemas.openxmlformats.org/officeDocument/2006/relationships/tags" Target="../tags/tag159.xml"/><Relationship Id="rId3" Type="http://schemas.openxmlformats.org/officeDocument/2006/relationships/image" Target="../media/image23.png"/><Relationship Id="rId2" Type="http://schemas.openxmlformats.org/officeDocument/2006/relationships/tags" Target="../tags/tag158.xml"/><Relationship Id="rId1" Type="http://schemas.openxmlformats.org/officeDocument/2006/relationships/tags" Target="../tags/tag157.xml"/></Relationships>
</file>

<file path=ppt/slides/_rels/slide22.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image" Target="../media/image11.GIF"/><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image" Target="../media/image25.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24.png"/><Relationship Id="rId14" Type="http://schemas.openxmlformats.org/officeDocument/2006/relationships/slideLayout" Target="../slideLayouts/slideLayout46.xml"/><Relationship Id="rId13" Type="http://schemas.openxmlformats.org/officeDocument/2006/relationships/image" Target="../media/image12.png"/><Relationship Id="rId12" Type="http://schemas.openxmlformats.org/officeDocument/2006/relationships/tags" Target="../tags/tag165.xml"/><Relationship Id="rId11" Type="http://schemas.openxmlformats.org/officeDocument/2006/relationships/image" Target="../media/image26.png"/><Relationship Id="rId10" Type="http://schemas.openxmlformats.org/officeDocument/2006/relationships/tags" Target="../tags/tag164.xml"/><Relationship Id="rId1" Type="http://schemas.openxmlformats.org/officeDocument/2006/relationships/tags" Target="../tags/tag160.xml"/></Relationships>
</file>

<file path=ppt/slides/_rels/slide3.xml.rels><?xml version="1.0" encoding="UTF-8" standalone="yes"?>
<Relationships xmlns="http://schemas.openxmlformats.org/package/2006/relationships"><Relationship Id="rId9" Type="http://schemas.openxmlformats.org/officeDocument/2006/relationships/image" Target="../media/image11.GIF"/><Relationship Id="rId8" Type="http://schemas.openxmlformats.org/officeDocument/2006/relationships/tags" Target="../tags/tag75.xml"/><Relationship Id="rId7" Type="http://schemas.openxmlformats.org/officeDocument/2006/relationships/image" Target="../media/image10.jpeg"/><Relationship Id="rId6" Type="http://schemas.openxmlformats.org/officeDocument/2006/relationships/tags" Target="../tags/tag74.xml"/><Relationship Id="rId5" Type="http://schemas.openxmlformats.org/officeDocument/2006/relationships/image" Target="../media/image8.png"/><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1" Type="http://schemas.openxmlformats.org/officeDocument/2006/relationships/slideLayout" Target="../slideLayouts/slideLayout90.xml"/><Relationship Id="rId10" Type="http://schemas.openxmlformats.org/officeDocument/2006/relationships/tags" Target="../tags/tag76.xml"/><Relationship Id="rId1" Type="http://schemas.openxmlformats.org/officeDocument/2006/relationships/tags" Target="../tags/tag7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image" Target="../media/image8.png"/><Relationship Id="rId2" Type="http://schemas.openxmlformats.org/officeDocument/2006/relationships/tags" Target="../tags/tag77.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46.xml"/><Relationship Id="rId5" Type="http://schemas.openxmlformats.org/officeDocument/2006/relationships/tags" Target="../tags/tag81.xml"/><Relationship Id="rId4" Type="http://schemas.openxmlformats.org/officeDocument/2006/relationships/image" Target="../media/image8.png"/><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6.xml.rels><?xml version="1.0" encoding="UTF-8" standalone="yes"?>
<Relationships xmlns="http://schemas.openxmlformats.org/package/2006/relationships"><Relationship Id="rId9" Type="http://schemas.openxmlformats.org/officeDocument/2006/relationships/image" Target="../media/image11.GIF"/><Relationship Id="rId8" Type="http://schemas.openxmlformats.org/officeDocument/2006/relationships/tags" Target="../tags/tag87.xml"/><Relationship Id="rId7" Type="http://schemas.openxmlformats.org/officeDocument/2006/relationships/image" Target="../media/image10.jpeg"/><Relationship Id="rId6" Type="http://schemas.openxmlformats.org/officeDocument/2006/relationships/tags" Target="../tags/tag86.xml"/><Relationship Id="rId5" Type="http://schemas.openxmlformats.org/officeDocument/2006/relationships/image" Target="../media/image8.png"/><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1" Type="http://schemas.openxmlformats.org/officeDocument/2006/relationships/slideLayout" Target="../slideLayouts/slideLayout95.xml"/><Relationship Id="rId10" Type="http://schemas.openxmlformats.org/officeDocument/2006/relationships/tags" Target="../tags/tag88.xml"/><Relationship Id="rId1" Type="http://schemas.openxmlformats.org/officeDocument/2006/relationships/tags" Target="../tags/tag82.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46.xml"/><Relationship Id="rId5" Type="http://schemas.openxmlformats.org/officeDocument/2006/relationships/tags" Target="../tags/tag92.xml"/><Relationship Id="rId4" Type="http://schemas.openxmlformats.org/officeDocument/2006/relationships/image" Target="../media/image8.png"/><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image" Target="../media/image8.png"/><Relationship Id="rId3" Type="http://schemas.openxmlformats.org/officeDocument/2006/relationships/tags" Target="../tags/tag95.xml"/><Relationship Id="rId2" Type="http://schemas.openxmlformats.org/officeDocument/2006/relationships/tags" Target="../tags/tag94.xml"/><Relationship Id="rId10" Type="http://schemas.openxmlformats.org/officeDocument/2006/relationships/notesSlide" Target="../notesSlides/notesSlide2.xml"/><Relationship Id="rId1" Type="http://schemas.openxmlformats.org/officeDocument/2006/relationships/tags" Target="../tags/tag93.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6.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384175" y="518795"/>
            <a:ext cx="5697220" cy="4523105"/>
          </a:xfrm>
          <a:prstGeom prst="rect">
            <a:avLst/>
          </a:prstGeom>
          <a:noFill/>
          <a:ln w="9525">
            <a:noFill/>
          </a:ln>
        </p:spPr>
        <p:txBody>
          <a:bodyPr wrap="square" anchor="t">
            <a:spAutoFit/>
          </a:bodyPr>
          <a:p>
            <a:r>
              <a:rPr lang="zh-CN" altLang="en-US" sz="36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3600" b="1">
              <a:solidFill>
                <a:srgbClr val="FF0000"/>
              </a:solidFill>
              <a:latin typeface="HelveticaNeue" pitchFamily="2" charset="0"/>
              <a:ea typeface="宋体" panose="02010600030101010101" pitchFamily="2" charset="-122"/>
            </a:endParaRPr>
          </a:p>
          <a:p>
            <a:endParaRPr lang="en-US" altLang="zh-CN" sz="3600" b="1">
              <a:solidFill>
                <a:srgbClr val="FF0000"/>
              </a:solidFill>
              <a:latin typeface="HelveticaNeue" pitchFamily="2" charset="0"/>
              <a:ea typeface="宋体" panose="02010600030101010101" pitchFamily="2" charset="-122"/>
            </a:endParaRPr>
          </a:p>
          <a:p>
            <a:r>
              <a:rPr lang="zh-CN" altLang="en-US" sz="3600" b="1">
                <a:solidFill>
                  <a:srgbClr val="FF0000"/>
                </a:solidFill>
                <a:latin typeface="HelveticaNeue" pitchFamily="2" charset="0"/>
                <a:ea typeface="宋体" panose="02010600030101010101" pitchFamily="2" charset="-122"/>
              </a:rPr>
              <a:t>更多教学资源请关注</a:t>
            </a:r>
            <a:endParaRPr lang="en-US" altLang="zh-CN" sz="3600" b="1">
              <a:solidFill>
                <a:srgbClr val="FF0000"/>
              </a:solidFill>
              <a:latin typeface="HelveticaNeue" pitchFamily="2" charset="0"/>
              <a:ea typeface="宋体" panose="02010600030101010101" pitchFamily="2" charset="-122"/>
            </a:endParaRPr>
          </a:p>
          <a:p>
            <a:r>
              <a:rPr lang="zh-CN" altLang="en-US" sz="3600" b="1">
                <a:solidFill>
                  <a:srgbClr val="FF0000"/>
                </a:solidFill>
                <a:latin typeface="HelveticaNeue" pitchFamily="2" charset="0"/>
                <a:ea typeface="宋体" panose="02010600030101010101" pitchFamily="2" charset="-122"/>
              </a:rPr>
              <a:t>公众号：溯恩高中英语</a:t>
            </a:r>
            <a:endParaRPr lang="zh-CN" altLang="en-US" sz="36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6154420" y="2414905"/>
            <a:ext cx="2275205" cy="2275205"/>
          </a:xfrm>
          <a:prstGeom prst="rect">
            <a:avLst/>
          </a:prstGeom>
          <a:noFill/>
          <a:ln w="9525">
            <a:noFill/>
          </a:ln>
        </p:spPr>
      </p:pic>
      <p:sp>
        <p:nvSpPr>
          <p:cNvPr id="5123" name="矩形 3"/>
          <p:cNvSpPr/>
          <p:nvPr/>
        </p:nvSpPr>
        <p:spPr>
          <a:xfrm>
            <a:off x="6228080" y="1938020"/>
            <a:ext cx="3603625" cy="521970"/>
          </a:xfrm>
          <a:prstGeom prst="rect">
            <a:avLst/>
          </a:prstGeom>
          <a:noFill/>
          <a:ln w="9525">
            <a:noFill/>
          </a:ln>
        </p:spPr>
        <p:txBody>
          <a:bodyPr wrap="square" anchor="t">
            <a:spAutoFit/>
          </a:bodyPr>
          <a:p>
            <a:r>
              <a:rPr lang="zh-CN" altLang="en-US" sz="2800" b="1">
                <a:latin typeface="华文新魏" pitchFamily="2" charset="-122"/>
                <a:ea typeface="宋体" panose="02010600030101010101" pitchFamily="2" charset="-122"/>
              </a:rPr>
              <a:t>知识产权声明</a:t>
            </a:r>
            <a:endParaRPr lang="zh-CN" altLang="en-US" sz="2800" b="1">
              <a:latin typeface="华文新魏" pitchFamily="2" charset="-122"/>
              <a:ea typeface="宋体" panose="02010600030101010101" pitchFamily="2" charset="-122"/>
            </a:endParaRP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pic>
        <p:nvPicPr>
          <p:cNvPr id="2" name="图片 1"/>
          <p:cNvPicPr>
            <a:picLocks noChangeAspect="1"/>
          </p:cNvPicPr>
          <p:nvPr>
            <p:custDataLst>
              <p:tags r:id="rId3"/>
            </p:custDataLst>
          </p:nvPr>
        </p:nvPicPr>
        <p:blipFill>
          <a:blip r:embed="rId4"/>
          <a:srcRect t="8888"/>
          <a:stretch>
            <a:fillRect/>
          </a:stretch>
        </p:blipFill>
        <p:spPr>
          <a:xfrm>
            <a:off x="5493385" y="2991485"/>
            <a:ext cx="3523615" cy="1922145"/>
          </a:xfrm>
          <a:prstGeom prst="rect">
            <a:avLst/>
          </a:prstGeom>
        </p:spPr>
      </p:pic>
      <p:sp>
        <p:nvSpPr>
          <p:cNvPr id="6" name="文本框 5"/>
          <p:cNvSpPr txBox="1"/>
          <p:nvPr/>
        </p:nvSpPr>
        <p:spPr>
          <a:xfrm>
            <a:off x="107950" y="51435"/>
            <a:ext cx="4572000" cy="368300"/>
          </a:xfrm>
          <a:prstGeom prst="rect">
            <a:avLst/>
          </a:prstGeom>
          <a:noFill/>
        </p:spPr>
        <p:txBody>
          <a:bodyPr wrap="square" rtlCol="0" anchor="t">
            <a:spAutoFit/>
          </a:bodyPr>
          <a:p>
            <a:r>
              <a:rPr lang="zh-CN" altLang="en-US" b="1"/>
              <a:t>激活</a:t>
            </a:r>
            <a:r>
              <a:rPr lang="zh-CN" altLang="en-US" b="1">
                <a:solidFill>
                  <a:srgbClr val="C00000"/>
                </a:solidFill>
              </a:rPr>
              <a:t>话题词汇</a:t>
            </a:r>
            <a:r>
              <a:rPr lang="zh-CN" altLang="en-US" b="1"/>
              <a:t>同现</a:t>
            </a:r>
            <a:endParaRPr lang="zh-CN" altLang="en-US" b="1"/>
          </a:p>
        </p:txBody>
      </p:sp>
      <p:sp>
        <p:nvSpPr>
          <p:cNvPr id="25" name="文本框 24"/>
          <p:cNvSpPr txBox="1"/>
          <p:nvPr>
            <p:custDataLst>
              <p:tags r:id="rId5"/>
            </p:custDataLst>
          </p:nvPr>
        </p:nvSpPr>
        <p:spPr>
          <a:xfrm>
            <a:off x="69215" y="411480"/>
            <a:ext cx="9074785" cy="337185"/>
          </a:xfrm>
          <a:prstGeom prst="rect">
            <a:avLst/>
          </a:prstGeom>
          <a:noFill/>
        </p:spPr>
        <p:txBody>
          <a:bodyPr wrap="square" rtlCol="0" anchor="t">
            <a:spAutoFit/>
          </a:bodyPr>
          <a:p>
            <a:r>
              <a:rPr sz="1600" b="1"/>
              <a:t> </a:t>
            </a:r>
            <a:r>
              <a:rPr lang="en-US" sz="1600" b="1"/>
              <a:t>1- </a:t>
            </a:r>
            <a:r>
              <a:rPr sz="1600" b="1"/>
              <a:t>Q</a:t>
            </a:r>
            <a:r>
              <a:rPr lang="en-US" sz="1600" b="1"/>
              <a:t>2</a:t>
            </a:r>
            <a:r>
              <a:rPr sz="1600" b="1"/>
              <a:t>.  </a:t>
            </a:r>
            <a:r>
              <a:rPr lang="en-US" sz="1600" b="1">
                <a:solidFill>
                  <a:srgbClr val="C00000"/>
                </a:solidFill>
              </a:rPr>
              <a:t>What</a:t>
            </a:r>
            <a:r>
              <a:rPr lang="en-US" sz="1600" b="1"/>
              <a:t> were their ideas to earn money by part-time jobs ? </a:t>
            </a:r>
            <a:r>
              <a:rPr lang="en-US" sz="1600" b="1">
                <a:solidFill>
                  <a:srgbClr val="C00000"/>
                </a:solidFill>
              </a:rPr>
              <a:t>How</a:t>
            </a:r>
            <a:r>
              <a:rPr lang="en-US" sz="1600" b="1"/>
              <a:t> did the team carry out their ideas? </a:t>
            </a:r>
            <a:endParaRPr lang="en-US" sz="1600" b="1"/>
          </a:p>
        </p:txBody>
      </p:sp>
      <p:sp>
        <p:nvSpPr>
          <p:cNvPr id="8" name="文本框 7"/>
          <p:cNvSpPr txBox="1"/>
          <p:nvPr/>
        </p:nvSpPr>
        <p:spPr>
          <a:xfrm>
            <a:off x="179705" y="1085850"/>
            <a:ext cx="8837295" cy="1814830"/>
          </a:xfrm>
          <a:prstGeom prst="rect">
            <a:avLst/>
          </a:prstGeom>
          <a:noFill/>
          <a:ln>
            <a:solidFill>
              <a:schemeClr val="tx2">
                <a:lumMod val="40000"/>
                <a:lumOff val="60000"/>
              </a:schemeClr>
            </a:solidFill>
          </a:ln>
        </p:spPr>
        <p:txBody>
          <a:bodyPr wrap="square" rtlCol="0" anchor="t">
            <a:spAutoFit/>
          </a:bodyPr>
          <a:p>
            <a:pPr marL="285750" indent="-285750">
              <a:buFont typeface="Arial" panose="020B0604020202020204" pitchFamily="34" charset="0"/>
              <a:buChar char="•"/>
            </a:pPr>
            <a:r>
              <a:rPr lang="zh-CN" altLang="en-US" sz="1600"/>
              <a:t>One idea after another popped up, all of which sounded practical. So they divided themselves into several groups and were each assigned to one particular task. One undertook </a:t>
            </a:r>
            <a:r>
              <a:rPr lang="zh-CN" altLang="en-US" sz="1600">
                <a:solidFill>
                  <a:srgbClr val="C00000"/>
                </a:solidFill>
              </a:rPr>
              <a:t>the newspaper-delivering</a:t>
            </a:r>
            <a:r>
              <a:rPr lang="zh-CN" altLang="en-US" sz="1600"/>
              <a:t> in the neighborhood, and one group were up to </a:t>
            </a:r>
            <a:r>
              <a:rPr lang="zh-CN" altLang="en-US" sz="1600">
                <a:solidFill>
                  <a:srgbClr val="C00000"/>
                </a:solidFill>
              </a:rPr>
              <a:t>taking care of the gardens for the busy neighbors</a:t>
            </a:r>
            <a:r>
              <a:rPr lang="zh-CN" altLang="en-US" sz="1600"/>
              <a:t>. Amazingly, </a:t>
            </a:r>
            <a:r>
              <a:rPr lang="en-US" altLang="zh-CN" sz="1600"/>
              <a:t>Batty</a:t>
            </a:r>
            <a:r>
              <a:rPr lang="zh-CN" altLang="en-US" sz="1600"/>
              <a:t> managed to</a:t>
            </a:r>
            <a:r>
              <a:rPr lang="zh-CN" altLang="en-US" sz="1600">
                <a:solidFill>
                  <a:srgbClr val="C00000"/>
                </a:solidFill>
              </a:rPr>
              <a:t> find a job at the pet store</a:t>
            </a:r>
            <a:r>
              <a:rPr lang="zh-CN" altLang="en-US" sz="1600"/>
              <a:t>, where she would</a:t>
            </a:r>
            <a:r>
              <a:rPr lang="zh-CN" altLang="en-US" sz="1600">
                <a:solidFill>
                  <a:srgbClr val="C00000"/>
                </a:solidFill>
              </a:rPr>
              <a:t> feed, walk and wash the dogs</a:t>
            </a:r>
            <a:r>
              <a:rPr lang="zh-CN" altLang="en-US" sz="1600"/>
              <a:t>. Money seemed to roll in, but it was still far from enough. To make up for the difference, the Rockers </a:t>
            </a:r>
            <a:r>
              <a:rPr lang="zh-CN" altLang="en-US" sz="1600">
                <a:solidFill>
                  <a:srgbClr val="C00000"/>
                </a:solidFill>
              </a:rPr>
              <a:t>organized a charity performance in the community</a:t>
            </a:r>
            <a:r>
              <a:rPr lang="zh-CN" altLang="en-US" sz="1600"/>
              <a:t>, asking for donations to the soccer field. Their efforts finally paid off and a soccer field of their own was on the way. </a:t>
            </a:r>
            <a:endParaRPr lang="zh-CN" altLang="en-US" sz="1600"/>
          </a:p>
        </p:txBody>
      </p:sp>
      <p:sp>
        <p:nvSpPr>
          <p:cNvPr id="9" name="文本框 8"/>
          <p:cNvSpPr txBox="1"/>
          <p:nvPr/>
        </p:nvSpPr>
        <p:spPr>
          <a:xfrm>
            <a:off x="107950" y="2900680"/>
            <a:ext cx="5480685" cy="2004060"/>
          </a:xfrm>
          <a:prstGeom prst="rect">
            <a:avLst/>
          </a:prstGeom>
          <a:noFill/>
        </p:spPr>
        <p:txBody>
          <a:bodyPr wrap="square" rtlCol="0" anchor="t">
            <a:noAutofit/>
          </a:bodyPr>
          <a:p>
            <a:pPr marL="285750" indent="-285750">
              <a:buFont typeface="Arial" panose="020B0604020202020204" pitchFamily="34" charset="0"/>
              <a:buChar char="•"/>
            </a:pPr>
            <a:r>
              <a:rPr lang="zh-CN" altLang="en-US" sz="1600"/>
              <a:t>一个又一个主意冒了出来，听起来都很实用。所以他们把自己分成了几个小组，每个小组都被分配到一个特定的任务。一组负责在</a:t>
            </a:r>
            <a:r>
              <a:rPr lang="zh-CN" altLang="en-US" sz="1600">
                <a:solidFill>
                  <a:srgbClr val="C00000"/>
                </a:solidFill>
              </a:rPr>
              <a:t>附近送报纸</a:t>
            </a:r>
            <a:r>
              <a:rPr lang="zh-CN" altLang="en-US" sz="1600"/>
              <a:t>，一组负责</a:t>
            </a:r>
            <a:r>
              <a:rPr lang="zh-CN" altLang="en-US" sz="1600">
                <a:solidFill>
                  <a:srgbClr val="C00000"/>
                </a:solidFill>
              </a:rPr>
              <a:t>为忙碌的邻居打理花园</a:t>
            </a:r>
            <a:r>
              <a:rPr lang="zh-CN" altLang="en-US" sz="1600"/>
              <a:t>。令人惊讶的是，贝蒂设法</a:t>
            </a:r>
            <a:r>
              <a:rPr lang="zh-CN" altLang="en-US" sz="1600">
                <a:solidFill>
                  <a:srgbClr val="C00000"/>
                </a:solidFill>
              </a:rPr>
              <a:t>在宠物店找到了一份工作</a:t>
            </a:r>
            <a:r>
              <a:rPr lang="zh-CN" altLang="en-US" sz="1600"/>
              <a:t>，她在那里</a:t>
            </a:r>
            <a:r>
              <a:rPr lang="zh-CN" altLang="en-US" sz="1600">
                <a:solidFill>
                  <a:srgbClr val="C00000"/>
                </a:solidFill>
              </a:rPr>
              <a:t>喂狗、遛狗和给狗洗澡</a:t>
            </a:r>
            <a:r>
              <a:rPr lang="zh-CN" altLang="en-US" sz="1600"/>
              <a:t>。钱似乎滚滚而来，但还远远不够。为了弥补差额，Rockers</a:t>
            </a:r>
            <a:r>
              <a:rPr lang="zh-CN" altLang="en-US" sz="1600">
                <a:solidFill>
                  <a:srgbClr val="C00000"/>
                </a:solidFill>
              </a:rPr>
              <a:t>在社区组织了一场慈善演出</a:t>
            </a:r>
            <a:r>
              <a:rPr lang="zh-CN" altLang="en-US" sz="1600"/>
              <a:t>，要求为足球场捐款。他们的努力终于得到了回报，他们自己的足球场即将建成。</a:t>
            </a:r>
            <a:endParaRPr lang="zh-CN" altLang="en-US" sz="1600"/>
          </a:p>
        </p:txBody>
      </p:sp>
      <p:sp>
        <p:nvSpPr>
          <p:cNvPr id="5" name="文本框 4"/>
          <p:cNvSpPr txBox="1"/>
          <p:nvPr>
            <p:custDataLst>
              <p:tags r:id="rId6"/>
            </p:custDataLst>
          </p:nvPr>
        </p:nvSpPr>
        <p:spPr>
          <a:xfrm>
            <a:off x="755650" y="748665"/>
            <a:ext cx="8127365" cy="337185"/>
          </a:xfrm>
          <a:prstGeom prst="rect">
            <a:avLst/>
          </a:prstGeom>
          <a:noFill/>
        </p:spPr>
        <p:txBody>
          <a:bodyPr wrap="square" rtlCol="0">
            <a:spAutoFit/>
          </a:bodyPr>
          <a:p>
            <a:pPr marL="285750" indent="-285750">
              <a:buFont typeface="Wingdings" panose="05000000000000000000" charset="0"/>
              <a:buChar char="Ø"/>
            </a:pPr>
            <a:r>
              <a:rPr lang="en-US" altLang="zh-CN" sz="1600" b="1">
                <a:solidFill>
                  <a:srgbClr val="C00000"/>
                </a:solidFill>
              </a:rPr>
              <a:t>How do teenagers earn money by part-time jobs in the western countries?</a:t>
            </a:r>
            <a:endParaRPr lang="en-US" altLang="zh-CN" sz="1600" b="1">
              <a:solidFill>
                <a:srgbClr val="C00000"/>
              </a:solidFill>
            </a:endParaRPr>
          </a:p>
        </p:txBody>
      </p:sp>
      <p:sp>
        <p:nvSpPr>
          <p:cNvPr id="4" name="文本框 3"/>
          <p:cNvSpPr txBox="1"/>
          <p:nvPr>
            <p:custDataLst>
              <p:tags r:id="rId7"/>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P spid="8" grpId="0" animBg="1"/>
      <p:bldP spid="8" grpId="1" animBg="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sp>
        <p:nvSpPr>
          <p:cNvPr id="4" name="文本框 3"/>
          <p:cNvSpPr txBox="1"/>
          <p:nvPr/>
        </p:nvSpPr>
        <p:spPr>
          <a:xfrm>
            <a:off x="755650" y="748665"/>
            <a:ext cx="8127365" cy="337185"/>
          </a:xfrm>
          <a:prstGeom prst="rect">
            <a:avLst/>
          </a:prstGeom>
          <a:noFill/>
        </p:spPr>
        <p:txBody>
          <a:bodyPr wrap="square" rtlCol="0">
            <a:spAutoFit/>
          </a:bodyPr>
          <a:p>
            <a:pPr marL="285750" indent="-285750">
              <a:buFont typeface="Wingdings" panose="05000000000000000000" charset="0"/>
              <a:buChar char="Ø"/>
            </a:pPr>
            <a:r>
              <a:rPr lang="en-US" altLang="zh-CN" sz="1600" b="1">
                <a:solidFill>
                  <a:srgbClr val="C00000"/>
                </a:solidFill>
              </a:rPr>
              <a:t>How do teenagers earn money by part-time jobs in the western countries?</a:t>
            </a:r>
            <a:endParaRPr lang="en-US" altLang="zh-CN" sz="1600" b="1">
              <a:solidFill>
                <a:srgbClr val="C00000"/>
              </a:solidFill>
            </a:endParaRPr>
          </a:p>
        </p:txBody>
      </p:sp>
      <p:sp>
        <p:nvSpPr>
          <p:cNvPr id="6" name="文本框 5"/>
          <p:cNvSpPr txBox="1"/>
          <p:nvPr/>
        </p:nvSpPr>
        <p:spPr>
          <a:xfrm>
            <a:off x="107950" y="51435"/>
            <a:ext cx="4572000" cy="368300"/>
          </a:xfrm>
          <a:prstGeom prst="rect">
            <a:avLst/>
          </a:prstGeom>
          <a:noFill/>
        </p:spPr>
        <p:txBody>
          <a:bodyPr wrap="square" rtlCol="0" anchor="t">
            <a:spAutoFit/>
          </a:bodyPr>
          <a:p>
            <a:r>
              <a:rPr lang="zh-CN" altLang="en-US" b="1"/>
              <a:t>激活</a:t>
            </a:r>
            <a:r>
              <a:rPr lang="zh-CN" altLang="en-US" b="1">
                <a:solidFill>
                  <a:srgbClr val="C00000"/>
                </a:solidFill>
              </a:rPr>
              <a:t>话题词汇</a:t>
            </a:r>
            <a:r>
              <a:rPr lang="zh-CN" altLang="en-US" b="1"/>
              <a:t>同现</a:t>
            </a:r>
            <a:endParaRPr lang="zh-CN" altLang="en-US" b="1"/>
          </a:p>
        </p:txBody>
      </p:sp>
      <p:sp>
        <p:nvSpPr>
          <p:cNvPr id="25" name="文本框 24"/>
          <p:cNvSpPr txBox="1"/>
          <p:nvPr>
            <p:custDataLst>
              <p:tags r:id="rId3"/>
            </p:custDataLst>
          </p:nvPr>
        </p:nvSpPr>
        <p:spPr>
          <a:xfrm>
            <a:off x="69215" y="411480"/>
            <a:ext cx="9074785" cy="337185"/>
          </a:xfrm>
          <a:prstGeom prst="rect">
            <a:avLst/>
          </a:prstGeom>
          <a:noFill/>
        </p:spPr>
        <p:txBody>
          <a:bodyPr wrap="square" rtlCol="0" anchor="t">
            <a:spAutoFit/>
          </a:bodyPr>
          <a:p>
            <a:r>
              <a:rPr sz="1600" b="1"/>
              <a:t> </a:t>
            </a:r>
            <a:r>
              <a:rPr lang="en-US" sz="1600" b="1"/>
              <a:t>1- </a:t>
            </a:r>
            <a:r>
              <a:rPr sz="1600" b="1"/>
              <a:t>Q</a:t>
            </a:r>
            <a:r>
              <a:rPr lang="en-US" sz="1600" b="1"/>
              <a:t>2</a:t>
            </a:r>
            <a:r>
              <a:rPr sz="1600" b="1"/>
              <a:t>.  </a:t>
            </a:r>
            <a:r>
              <a:rPr lang="en-US" sz="1600" b="1">
                <a:solidFill>
                  <a:srgbClr val="C00000"/>
                </a:solidFill>
              </a:rPr>
              <a:t>What</a:t>
            </a:r>
            <a:r>
              <a:rPr lang="en-US" sz="1600" b="1"/>
              <a:t> were their ideas to earn money by part-time jobs ? </a:t>
            </a:r>
            <a:r>
              <a:rPr lang="en-US" sz="1600" b="1">
                <a:solidFill>
                  <a:srgbClr val="C00000"/>
                </a:solidFill>
              </a:rPr>
              <a:t>How</a:t>
            </a:r>
            <a:r>
              <a:rPr lang="en-US" sz="1600" b="1"/>
              <a:t> did the team carry out their ideas? </a:t>
            </a:r>
            <a:endParaRPr lang="en-US" sz="1600" b="1"/>
          </a:p>
        </p:txBody>
      </p:sp>
      <p:pic>
        <p:nvPicPr>
          <p:cNvPr id="5" name="图片 4"/>
          <p:cNvPicPr>
            <a:picLocks noChangeAspect="1"/>
          </p:cNvPicPr>
          <p:nvPr/>
        </p:nvPicPr>
        <p:blipFill>
          <a:blip r:embed="rId4"/>
          <a:srcRect t="1811" b="50021"/>
          <a:stretch>
            <a:fillRect/>
          </a:stretch>
        </p:blipFill>
        <p:spPr>
          <a:xfrm>
            <a:off x="107950" y="1217295"/>
            <a:ext cx="5630545" cy="3301365"/>
          </a:xfrm>
          <a:prstGeom prst="rect">
            <a:avLst/>
          </a:prstGeom>
        </p:spPr>
      </p:pic>
      <p:sp>
        <p:nvSpPr>
          <p:cNvPr id="10" name="文本框 9"/>
          <p:cNvSpPr txBox="1"/>
          <p:nvPr/>
        </p:nvSpPr>
        <p:spPr>
          <a:xfrm>
            <a:off x="5796280" y="1226820"/>
            <a:ext cx="3250565" cy="3291840"/>
          </a:xfrm>
          <a:prstGeom prst="rect">
            <a:avLst/>
          </a:prstGeom>
          <a:noFill/>
          <a:ln>
            <a:solidFill>
              <a:schemeClr val="accent2">
                <a:lumMod val="60000"/>
                <a:lumOff val="40000"/>
              </a:schemeClr>
            </a:solidFill>
          </a:ln>
        </p:spPr>
        <p:txBody>
          <a:bodyPr wrap="square" rtlCol="0" anchor="t">
            <a:spAutoFit/>
          </a:bodyPr>
          <a:p>
            <a:r>
              <a:rPr lang="en-US" altLang="zh-CN" sz="1600"/>
              <a:t>1.</a:t>
            </a:r>
            <a:r>
              <a:rPr lang="zh-CN" altLang="en-US" sz="1600"/>
              <a:t>本段提出的</a:t>
            </a:r>
            <a:r>
              <a:rPr lang="en-US" altLang="zh-CN" sz="1600"/>
              <a:t>“</a:t>
            </a:r>
            <a:r>
              <a:rPr lang="zh-CN" altLang="en-US" sz="1600"/>
              <a:t>餐馆打工</a:t>
            </a:r>
            <a:r>
              <a:rPr lang="en-US" altLang="zh-CN" sz="1600"/>
              <a:t>”</a:t>
            </a:r>
            <a:r>
              <a:rPr lang="zh-CN" altLang="en-US" sz="1600"/>
              <a:t>与原文</a:t>
            </a:r>
            <a:r>
              <a:rPr lang="en-US" altLang="zh-CN" sz="1600"/>
              <a:t>“</a:t>
            </a:r>
            <a:r>
              <a:rPr lang="zh-CN" altLang="en-US" sz="1600"/>
              <a:t>the town owns an empty lot next to my restaurant</a:t>
            </a:r>
            <a:r>
              <a:rPr lang="en-US" altLang="zh-CN" sz="1600"/>
              <a:t>”</a:t>
            </a:r>
            <a:r>
              <a:rPr lang="zh-CN" altLang="en-US" sz="1600"/>
              <a:t>呼应；</a:t>
            </a:r>
            <a:endParaRPr lang="zh-CN" altLang="en-US" sz="1600"/>
          </a:p>
          <a:p>
            <a:r>
              <a:rPr lang="en-US" altLang="zh-CN" sz="1600"/>
              <a:t>2. 运用“近义词复现”</a:t>
            </a:r>
            <a:r>
              <a:rPr lang="zh-CN" altLang="en-US" sz="1600"/>
              <a:t>和</a:t>
            </a:r>
            <a:r>
              <a:rPr lang="en-US" altLang="zh-CN" sz="1600"/>
              <a:t>“话题词汇同现”等词汇衔接手段 “expectancy </a:t>
            </a:r>
            <a:r>
              <a:rPr lang="en-US" altLang="zh-CN" sz="1600" b="1">
                <a:solidFill>
                  <a:srgbClr val="C00000"/>
                </a:solidFill>
              </a:rPr>
              <a:t>→</a:t>
            </a:r>
            <a:r>
              <a:rPr lang="en-US" altLang="zh-CN" sz="1600"/>
              <a:t> </a:t>
            </a:r>
            <a:r>
              <a:rPr lang="zh-CN" altLang="en-US" sz="1600">
                <a:sym typeface="+mn-ea"/>
              </a:rPr>
              <a:t>countless fruitless attempts</a:t>
            </a:r>
            <a:r>
              <a:rPr lang="en-US" altLang="zh-CN" sz="1600">
                <a:sym typeface="+mn-ea"/>
              </a:rPr>
              <a:t> </a:t>
            </a:r>
            <a:r>
              <a:rPr lang="en-US" altLang="zh-CN" sz="1600" b="1">
                <a:solidFill>
                  <a:srgbClr val="C00000"/>
                </a:solidFill>
              </a:rPr>
              <a:t>→</a:t>
            </a:r>
            <a:r>
              <a:rPr lang="zh-CN" altLang="en-US" sz="1600">
                <a:sym typeface="+mn-ea"/>
              </a:rPr>
              <a:t>fascinating</a:t>
            </a:r>
            <a:r>
              <a:rPr lang="en-US" altLang="zh-CN" sz="1600"/>
              <a:t> </a:t>
            </a:r>
            <a:r>
              <a:rPr lang="zh-CN" altLang="en-US" sz="1600">
                <a:sym typeface="+mn-ea"/>
              </a:rPr>
              <a:t>ide</a:t>
            </a:r>
            <a:r>
              <a:rPr lang="en-US" altLang="zh-CN" sz="1600">
                <a:sym typeface="+mn-ea"/>
              </a:rPr>
              <a:t>a </a:t>
            </a:r>
            <a:r>
              <a:rPr lang="en-US" altLang="zh-CN" sz="1600" b="1">
                <a:solidFill>
                  <a:srgbClr val="C00000"/>
                </a:solidFill>
                <a:sym typeface="+mn-ea"/>
              </a:rPr>
              <a:t>→ </a:t>
            </a:r>
            <a:r>
              <a:rPr lang="zh-CN" altLang="en-US" sz="1600">
                <a:sym typeface="+mn-ea"/>
              </a:rPr>
              <a:t>thunderous applause</a:t>
            </a:r>
            <a:r>
              <a:rPr lang="en-US" altLang="zh-CN" sz="1600">
                <a:sym typeface="+mn-ea"/>
              </a:rPr>
              <a:t> </a:t>
            </a:r>
            <a:r>
              <a:rPr lang="en-US" altLang="zh-CN" sz="1600" b="1">
                <a:solidFill>
                  <a:srgbClr val="C00000"/>
                </a:solidFill>
                <a:sym typeface="+mn-ea"/>
              </a:rPr>
              <a:t>→ </a:t>
            </a:r>
            <a:r>
              <a:rPr lang="zh-CN" altLang="en-US" sz="1600">
                <a:sym typeface="+mn-ea"/>
              </a:rPr>
              <a:t>sprang into action</a:t>
            </a:r>
            <a:r>
              <a:rPr lang="en-US" altLang="zh-CN" sz="1600">
                <a:sym typeface="+mn-ea"/>
              </a:rPr>
              <a:t> </a:t>
            </a:r>
            <a:r>
              <a:rPr lang="en-US" altLang="zh-CN" sz="1600" b="1">
                <a:solidFill>
                  <a:srgbClr val="C00000"/>
                </a:solidFill>
                <a:sym typeface="+mn-ea"/>
              </a:rPr>
              <a:t>→</a:t>
            </a:r>
            <a:r>
              <a:rPr lang="en-US" altLang="zh-CN" sz="1600">
                <a:solidFill>
                  <a:schemeClr val="tx1"/>
                </a:solidFill>
                <a:sym typeface="+mn-ea"/>
              </a:rPr>
              <a:t>soaring their spirts </a:t>
            </a:r>
            <a:r>
              <a:rPr lang="en-US" altLang="zh-CN" sz="1600" b="1">
                <a:solidFill>
                  <a:srgbClr val="C00000"/>
                </a:solidFill>
                <a:sym typeface="+mn-ea"/>
              </a:rPr>
              <a:t>→</a:t>
            </a:r>
            <a:r>
              <a:rPr lang="zh-CN" altLang="en-US" sz="1600">
                <a:sym typeface="+mn-ea"/>
              </a:rPr>
              <a:t> devoted themselves to working</a:t>
            </a:r>
            <a:r>
              <a:rPr lang="en-US" altLang="zh-CN" sz="1600">
                <a:sym typeface="+mn-ea"/>
              </a:rPr>
              <a:t> </a:t>
            </a:r>
            <a:r>
              <a:rPr lang="en-US" altLang="zh-CN" sz="1600" b="1">
                <a:solidFill>
                  <a:srgbClr val="C00000"/>
                </a:solidFill>
                <a:sym typeface="+mn-ea"/>
              </a:rPr>
              <a:t>→</a:t>
            </a:r>
            <a:r>
              <a:rPr lang="zh-CN" altLang="en-US" sz="1600">
                <a:sym typeface="+mn-ea"/>
              </a:rPr>
              <a:t>ploughing on</a:t>
            </a:r>
            <a:r>
              <a:rPr lang="en-US" altLang="zh-CN" sz="1600">
                <a:sym typeface="+mn-ea"/>
              </a:rPr>
              <a:t> </a:t>
            </a:r>
            <a:r>
              <a:rPr lang="en-US" altLang="zh-CN" sz="1600"/>
              <a:t>建立了一个贯穿语篇的</a:t>
            </a:r>
            <a:r>
              <a:rPr lang="en-US" altLang="zh-CN" sz="1600">
                <a:solidFill>
                  <a:srgbClr val="C00000"/>
                </a:solidFill>
              </a:rPr>
              <a:t>“</a:t>
            </a:r>
            <a:r>
              <a:rPr lang="zh-CN" altLang="en-US" sz="1600">
                <a:solidFill>
                  <a:srgbClr val="C00000"/>
                </a:solidFill>
              </a:rPr>
              <a:t>劳动挣钱的艰辛而充满激情的过程</a:t>
            </a:r>
            <a:r>
              <a:rPr lang="en-US" altLang="zh-CN" sz="1600">
                <a:solidFill>
                  <a:srgbClr val="C00000"/>
                </a:solidFill>
              </a:rPr>
              <a:t>”</a:t>
            </a:r>
            <a:r>
              <a:rPr lang="en-US" altLang="zh-CN" sz="1600"/>
              <a:t>语义链和逻辑主线。</a:t>
            </a:r>
            <a:endParaRPr lang="en-US" altLang="zh-CN" sz="1600"/>
          </a:p>
        </p:txBody>
      </p:sp>
      <p:sp>
        <p:nvSpPr>
          <p:cNvPr id="2" name="文本框 1"/>
          <p:cNvSpPr txBox="1"/>
          <p:nvPr>
            <p:custDataLst>
              <p:tags r:id="rId5"/>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P spid="10" grpId="0" bldLvl="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sp>
        <p:nvSpPr>
          <p:cNvPr id="4" name="文本框 3"/>
          <p:cNvSpPr txBox="1"/>
          <p:nvPr/>
        </p:nvSpPr>
        <p:spPr>
          <a:xfrm>
            <a:off x="755650" y="748665"/>
            <a:ext cx="8127365" cy="337185"/>
          </a:xfrm>
          <a:prstGeom prst="rect">
            <a:avLst/>
          </a:prstGeom>
          <a:noFill/>
        </p:spPr>
        <p:txBody>
          <a:bodyPr wrap="square" rtlCol="0">
            <a:spAutoFit/>
          </a:bodyPr>
          <a:p>
            <a:pPr marL="285750" indent="-285750">
              <a:buFont typeface="Wingdings" panose="05000000000000000000" charset="0"/>
              <a:buChar char="Ø"/>
            </a:pPr>
            <a:r>
              <a:rPr lang="en-US" altLang="zh-CN" sz="1600" b="1">
                <a:solidFill>
                  <a:srgbClr val="C00000"/>
                </a:solidFill>
              </a:rPr>
              <a:t>How did they overcome all the difficulties?</a:t>
            </a:r>
            <a:endParaRPr lang="en-US" altLang="zh-CN" sz="1600" b="1">
              <a:solidFill>
                <a:srgbClr val="C00000"/>
              </a:solidFill>
            </a:endParaRPr>
          </a:p>
        </p:txBody>
      </p:sp>
      <p:sp>
        <p:nvSpPr>
          <p:cNvPr id="6" name="文本框 5"/>
          <p:cNvSpPr txBox="1"/>
          <p:nvPr/>
        </p:nvSpPr>
        <p:spPr>
          <a:xfrm>
            <a:off x="107950" y="51435"/>
            <a:ext cx="4572000" cy="368300"/>
          </a:xfrm>
          <a:prstGeom prst="rect">
            <a:avLst/>
          </a:prstGeom>
          <a:noFill/>
        </p:spPr>
        <p:txBody>
          <a:bodyPr wrap="square" rtlCol="0" anchor="t">
            <a:spAutoFit/>
          </a:bodyPr>
          <a:p>
            <a:r>
              <a:rPr lang="zh-CN" altLang="en-US" b="1"/>
              <a:t>激活</a:t>
            </a:r>
            <a:r>
              <a:rPr lang="zh-CN" altLang="en-US" b="1">
                <a:solidFill>
                  <a:srgbClr val="C00000"/>
                </a:solidFill>
              </a:rPr>
              <a:t>话题词汇</a:t>
            </a:r>
            <a:r>
              <a:rPr lang="zh-CN" altLang="en-US" b="1"/>
              <a:t>同现</a:t>
            </a:r>
            <a:endParaRPr lang="zh-CN" altLang="en-US" b="1"/>
          </a:p>
        </p:txBody>
      </p:sp>
      <p:sp>
        <p:nvSpPr>
          <p:cNvPr id="25" name="文本框 24"/>
          <p:cNvSpPr txBox="1"/>
          <p:nvPr/>
        </p:nvSpPr>
        <p:spPr>
          <a:xfrm>
            <a:off x="233680" y="411480"/>
            <a:ext cx="8910320" cy="337185"/>
          </a:xfrm>
          <a:prstGeom prst="rect">
            <a:avLst/>
          </a:prstGeom>
          <a:noFill/>
        </p:spPr>
        <p:txBody>
          <a:bodyPr wrap="square" rtlCol="0" anchor="t">
            <a:spAutoFit/>
          </a:bodyPr>
          <a:p>
            <a:r>
              <a:rPr sz="1600" b="1"/>
              <a:t> </a:t>
            </a:r>
            <a:r>
              <a:rPr lang="en-US" sz="1600" b="1"/>
              <a:t>2-</a:t>
            </a:r>
            <a:r>
              <a:rPr sz="1600" b="1"/>
              <a:t>Q</a:t>
            </a:r>
            <a:r>
              <a:rPr lang="en-US" sz="1600" b="1"/>
              <a:t>1</a:t>
            </a:r>
            <a:r>
              <a:rPr sz="1600" b="1"/>
              <a:t>.  </a:t>
            </a:r>
            <a:r>
              <a:rPr lang="en-US" sz="1600" b="1"/>
              <a:t>After gathering at the lot, </a:t>
            </a:r>
            <a:r>
              <a:rPr lang="en-US" sz="1600" b="1">
                <a:solidFill>
                  <a:srgbClr val="C00000"/>
                </a:solidFill>
              </a:rPr>
              <a:t>what jobs</a:t>
            </a:r>
            <a:r>
              <a:rPr lang="en-US" sz="1600" b="1"/>
              <a:t> were they doing to build  the soccer field? </a:t>
            </a:r>
            <a:endParaRPr lang="en-US" sz="1600" b="1"/>
          </a:p>
        </p:txBody>
      </p:sp>
      <p:pic>
        <p:nvPicPr>
          <p:cNvPr id="5" name="图片 4"/>
          <p:cNvPicPr>
            <a:picLocks noChangeAspect="1"/>
          </p:cNvPicPr>
          <p:nvPr>
            <p:custDataLst>
              <p:tags r:id="rId3"/>
            </p:custDataLst>
          </p:nvPr>
        </p:nvPicPr>
        <p:blipFill>
          <a:blip r:embed="rId4"/>
          <a:stretch>
            <a:fillRect/>
          </a:stretch>
        </p:blipFill>
        <p:spPr>
          <a:xfrm>
            <a:off x="5652135" y="2624455"/>
            <a:ext cx="3311525" cy="2148205"/>
          </a:xfrm>
          <a:prstGeom prst="rect">
            <a:avLst/>
          </a:prstGeom>
        </p:spPr>
      </p:pic>
      <p:sp>
        <p:nvSpPr>
          <p:cNvPr id="8" name="文本框 7"/>
          <p:cNvSpPr txBox="1"/>
          <p:nvPr/>
        </p:nvSpPr>
        <p:spPr>
          <a:xfrm>
            <a:off x="233680" y="1059815"/>
            <a:ext cx="8524875" cy="1711960"/>
          </a:xfrm>
          <a:prstGeom prst="rect">
            <a:avLst/>
          </a:prstGeom>
          <a:noFill/>
        </p:spPr>
        <p:txBody>
          <a:bodyPr wrap="square" rtlCol="0" anchor="t">
            <a:spAutoFit/>
          </a:bodyPr>
          <a:p>
            <a:pPr marL="285750" indent="-285750">
              <a:buFont typeface="Wingdings" panose="05000000000000000000" charset="0"/>
              <a:buChar char="u"/>
            </a:pPr>
            <a:r>
              <a:rPr lang="zh-CN" altLang="en-US" sz="1600">
                <a:solidFill>
                  <a:srgbClr val="C00000"/>
                </a:solidFill>
              </a:rPr>
              <a:t>Overgrown weeds</a:t>
            </a:r>
            <a:r>
              <a:rPr lang="zh-CN" altLang="en-US" sz="1600"/>
              <a:t> and </a:t>
            </a:r>
            <a:r>
              <a:rPr lang="zh-CN" altLang="en-US" sz="1600">
                <a:solidFill>
                  <a:srgbClr val="C00000"/>
                </a:solidFill>
              </a:rPr>
              <a:t>large rocks</a:t>
            </a:r>
            <a:r>
              <a:rPr lang="zh-CN" altLang="en-US" sz="1600"/>
              <a:t> were really </a:t>
            </a:r>
            <a:r>
              <a:rPr lang="zh-CN" altLang="en-US" sz="1600">
                <a:solidFill>
                  <a:srgbClr val="0070C0"/>
                </a:solidFill>
              </a:rPr>
              <a:t>a challenge</a:t>
            </a:r>
            <a:r>
              <a:rPr lang="zh-CN" altLang="en-US" sz="1600"/>
              <a:t> for these soccer enthusiasts</a:t>
            </a:r>
            <a:r>
              <a:rPr lang="en-US" altLang="zh-CN" sz="1600"/>
              <a:t>.</a:t>
            </a:r>
            <a:endParaRPr lang="en-US" altLang="zh-CN" sz="1600"/>
          </a:p>
          <a:p>
            <a:pPr marL="285750" indent="-285750">
              <a:buFont typeface="Arial" panose="020B0604020202020204" pitchFamily="34" charset="0"/>
              <a:buChar char="•"/>
            </a:pPr>
            <a:r>
              <a:rPr lang="en-US" altLang="zh-CN" sz="1600"/>
              <a:t>杂草丛生，岩石巨大，对这些足球爱好者来说真是一个挑战。</a:t>
            </a:r>
            <a:endParaRPr lang="en-US" altLang="zh-CN" sz="1600"/>
          </a:p>
          <a:p>
            <a:pPr marL="285750" indent="-285750" fontAlgn="auto">
              <a:lnSpc>
                <a:spcPts val="1120"/>
              </a:lnSpc>
              <a:buFont typeface="Arial" panose="020B0604020202020204" pitchFamily="34" charset="0"/>
              <a:buChar char="•"/>
            </a:pPr>
            <a:endParaRPr lang="en-US" altLang="zh-CN" sz="1600"/>
          </a:p>
          <a:p>
            <a:pPr marL="285750" indent="-285750">
              <a:buFont typeface="Wingdings" panose="05000000000000000000" charset="0"/>
              <a:buChar char="u"/>
            </a:pPr>
            <a:r>
              <a:rPr lang="en-US" altLang="zh-CN" sz="1600"/>
              <a:t>Seeing the field </a:t>
            </a:r>
            <a:r>
              <a:rPr lang="en-US" altLang="zh-CN" sz="1600">
                <a:solidFill>
                  <a:srgbClr val="C00000"/>
                </a:solidFill>
              </a:rPr>
              <a:t>covered with dirt, rubble, and weeds</a:t>
            </a:r>
            <a:r>
              <a:rPr lang="en-US" altLang="zh-CN" sz="1600"/>
              <a:t>, Maria </a:t>
            </a:r>
            <a:r>
              <a:rPr lang="en-US" altLang="zh-CN" sz="1600">
                <a:solidFill>
                  <a:srgbClr val="0070C0"/>
                </a:solidFill>
              </a:rPr>
              <a:t>kicked into action</a:t>
            </a:r>
            <a:r>
              <a:rPr lang="en-US" altLang="zh-CN" sz="1600"/>
              <a:t> with her teammates, </a:t>
            </a:r>
            <a:r>
              <a:rPr lang="en-US" altLang="zh-CN" sz="1600">
                <a:solidFill>
                  <a:srgbClr val="C00000"/>
                </a:solidFill>
              </a:rPr>
              <a:t>scooping up debris and depositing it in a rented truck</a:t>
            </a:r>
            <a:r>
              <a:rPr lang="en-US" altLang="zh-CN" sz="1600"/>
              <a:t>. </a:t>
            </a:r>
            <a:endParaRPr lang="en-US" altLang="zh-CN" sz="1600"/>
          </a:p>
          <a:p>
            <a:pPr marL="285750" indent="-285750">
              <a:buFont typeface="Arial" panose="020B0604020202020204" pitchFamily="34" charset="0"/>
              <a:buChar char="•"/>
            </a:pPr>
            <a:r>
              <a:rPr lang="en-US" altLang="zh-CN" sz="1600"/>
              <a:t>看到田地被泥土、碎石和杂草覆盖，贝蒂和她的队友们开始行动起来，把碎片铲起，放在租来的卡车上。</a:t>
            </a:r>
            <a:endParaRPr lang="en-US" altLang="zh-CN" sz="1600"/>
          </a:p>
        </p:txBody>
      </p:sp>
      <p:sp>
        <p:nvSpPr>
          <p:cNvPr id="9" name="文本框 8"/>
          <p:cNvSpPr txBox="1"/>
          <p:nvPr/>
        </p:nvSpPr>
        <p:spPr>
          <a:xfrm>
            <a:off x="252095" y="3965575"/>
            <a:ext cx="5211445" cy="829945"/>
          </a:xfrm>
          <a:prstGeom prst="rect">
            <a:avLst/>
          </a:prstGeom>
          <a:noFill/>
        </p:spPr>
        <p:txBody>
          <a:bodyPr wrap="square" rtlCol="0" anchor="t">
            <a:spAutoFit/>
          </a:bodyPr>
          <a:p>
            <a:pPr marL="285750" indent="-285750">
              <a:buFont typeface="Arial" panose="020B0604020202020204" pitchFamily="34" charset="0"/>
              <a:buChar char="•"/>
            </a:pPr>
            <a:r>
              <a:rPr lang="zh-CN" altLang="en-US" sz="1600"/>
              <a:t>然后他们把大石头一起从地里搬走，用足够的泥土填满石头留下的洞。在上面铺上新草皮后他们被新的标准球场迷住了。</a:t>
            </a:r>
            <a:endParaRPr lang="zh-CN" altLang="en-US" sz="1600"/>
          </a:p>
        </p:txBody>
      </p:sp>
      <p:sp>
        <p:nvSpPr>
          <p:cNvPr id="10" name="文本框 9"/>
          <p:cNvSpPr txBox="1"/>
          <p:nvPr/>
        </p:nvSpPr>
        <p:spPr>
          <a:xfrm>
            <a:off x="251460" y="2860040"/>
            <a:ext cx="5370195" cy="1056005"/>
          </a:xfrm>
          <a:prstGeom prst="rect">
            <a:avLst/>
          </a:prstGeom>
          <a:noFill/>
        </p:spPr>
        <p:txBody>
          <a:bodyPr wrap="square" rtlCol="0" anchor="t">
            <a:noAutofit/>
          </a:bodyPr>
          <a:p>
            <a:pPr marL="285750" indent="-285750">
              <a:buFont typeface="Wingdings" panose="05000000000000000000" charset="0"/>
              <a:buChar char="u"/>
            </a:pPr>
            <a:r>
              <a:rPr lang="zh-CN" altLang="en-US" sz="1600"/>
              <a:t>Then they</a:t>
            </a:r>
            <a:r>
              <a:rPr lang="zh-CN" altLang="en-US" sz="1600">
                <a:solidFill>
                  <a:srgbClr val="C00000"/>
                </a:solidFill>
              </a:rPr>
              <a:t> removed the large rocks</a:t>
            </a:r>
            <a:r>
              <a:rPr lang="zh-CN" altLang="en-US" sz="1600"/>
              <a:t> together from the field and</a:t>
            </a:r>
            <a:r>
              <a:rPr lang="zh-CN" altLang="en-US" sz="1600">
                <a:solidFill>
                  <a:srgbClr val="C00000"/>
                </a:solidFill>
              </a:rPr>
              <a:t> filled the holes</a:t>
            </a:r>
            <a:r>
              <a:rPr lang="zh-CN" altLang="en-US" sz="1600"/>
              <a:t> left by the rocks </a:t>
            </a:r>
            <a:r>
              <a:rPr lang="zh-CN" altLang="en-US" sz="1600">
                <a:solidFill>
                  <a:srgbClr val="C00000"/>
                </a:solidFill>
              </a:rPr>
              <a:t>with enough soil</a:t>
            </a:r>
            <a:r>
              <a:rPr lang="zh-CN" altLang="en-US" sz="1600"/>
              <a:t>. After they </a:t>
            </a:r>
            <a:r>
              <a:rPr lang="zh-CN" altLang="en-US" sz="1600">
                <a:solidFill>
                  <a:srgbClr val="C00000"/>
                </a:solidFill>
              </a:rPr>
              <a:t>lay the new sod</a:t>
            </a:r>
            <a:r>
              <a:rPr lang="zh-CN" altLang="en-US" sz="1600"/>
              <a:t> on it</a:t>
            </a:r>
            <a:r>
              <a:rPr lang="en-US" altLang="zh-CN" sz="1600"/>
              <a:t>,</a:t>
            </a:r>
            <a:r>
              <a:rPr lang="zh-CN" altLang="en-US" sz="1600"/>
              <a:t> they </a:t>
            </a:r>
            <a:r>
              <a:rPr lang="zh-CN" altLang="en-US" sz="1600">
                <a:solidFill>
                  <a:srgbClr val="0070C0"/>
                </a:solidFill>
              </a:rPr>
              <a:t>were enthralled by</a:t>
            </a:r>
            <a:r>
              <a:rPr lang="zh-CN" altLang="en-US" sz="1600"/>
              <a:t> </a:t>
            </a:r>
            <a:r>
              <a:rPr lang="zh-CN" altLang="en-US" sz="1600">
                <a:solidFill>
                  <a:srgbClr val="C00000"/>
                </a:solidFill>
              </a:rPr>
              <a:t>the new standard pitch</a:t>
            </a:r>
            <a:r>
              <a:rPr lang="zh-CN" altLang="en-US" sz="1600"/>
              <a:t>. </a:t>
            </a:r>
            <a:endParaRPr lang="zh-CN" altLang="en-US" sz="1600"/>
          </a:p>
        </p:txBody>
      </p:sp>
      <p:sp>
        <p:nvSpPr>
          <p:cNvPr id="2" name="文本框 1"/>
          <p:cNvSpPr txBox="1"/>
          <p:nvPr>
            <p:custDataLst>
              <p:tags r:id="rId5"/>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down)">
                                      <p:cBhvr>
                                        <p:cTn id="25" dur="500"/>
                                        <p:tgtEl>
                                          <p:spTgt spid="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p:bldP spid="9" grpId="1"/>
      <p:bldP spid="25" grpId="1"/>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sp>
        <p:nvSpPr>
          <p:cNvPr id="4" name="文本框 3"/>
          <p:cNvSpPr txBox="1"/>
          <p:nvPr/>
        </p:nvSpPr>
        <p:spPr>
          <a:xfrm>
            <a:off x="755650" y="748665"/>
            <a:ext cx="8127365" cy="337185"/>
          </a:xfrm>
          <a:prstGeom prst="rect">
            <a:avLst/>
          </a:prstGeom>
          <a:noFill/>
        </p:spPr>
        <p:txBody>
          <a:bodyPr wrap="square" rtlCol="0">
            <a:spAutoFit/>
          </a:bodyPr>
          <a:p>
            <a:pPr marL="285750" indent="-285750">
              <a:buFont typeface="Wingdings" panose="05000000000000000000" charset="0"/>
              <a:buChar char="Ø"/>
            </a:pPr>
            <a:r>
              <a:rPr lang="en-US" altLang="zh-CN" sz="1600" b="1">
                <a:solidFill>
                  <a:srgbClr val="C00000"/>
                </a:solidFill>
              </a:rPr>
              <a:t>How did they overcome all the difficulties?</a:t>
            </a:r>
            <a:endParaRPr lang="en-US" altLang="zh-CN" sz="1600" b="1">
              <a:solidFill>
                <a:srgbClr val="C00000"/>
              </a:solidFill>
            </a:endParaRPr>
          </a:p>
        </p:txBody>
      </p:sp>
      <p:sp>
        <p:nvSpPr>
          <p:cNvPr id="6" name="文本框 5"/>
          <p:cNvSpPr txBox="1"/>
          <p:nvPr/>
        </p:nvSpPr>
        <p:spPr>
          <a:xfrm>
            <a:off x="107950" y="51435"/>
            <a:ext cx="4572000" cy="368300"/>
          </a:xfrm>
          <a:prstGeom prst="rect">
            <a:avLst/>
          </a:prstGeom>
          <a:noFill/>
        </p:spPr>
        <p:txBody>
          <a:bodyPr wrap="square" rtlCol="0" anchor="t">
            <a:spAutoFit/>
          </a:bodyPr>
          <a:p>
            <a:r>
              <a:rPr lang="zh-CN" altLang="en-US" b="1"/>
              <a:t>激活</a:t>
            </a:r>
            <a:r>
              <a:rPr lang="zh-CN" altLang="en-US" b="1">
                <a:solidFill>
                  <a:srgbClr val="C00000"/>
                </a:solidFill>
              </a:rPr>
              <a:t>话题词汇</a:t>
            </a:r>
            <a:r>
              <a:rPr lang="zh-CN" altLang="en-US" b="1"/>
              <a:t>同现</a:t>
            </a:r>
            <a:endParaRPr lang="zh-CN" altLang="en-US" b="1"/>
          </a:p>
        </p:txBody>
      </p:sp>
      <p:sp>
        <p:nvSpPr>
          <p:cNvPr id="25" name="文本框 24"/>
          <p:cNvSpPr txBox="1"/>
          <p:nvPr/>
        </p:nvSpPr>
        <p:spPr>
          <a:xfrm>
            <a:off x="233680" y="411480"/>
            <a:ext cx="8910320" cy="337185"/>
          </a:xfrm>
          <a:prstGeom prst="rect">
            <a:avLst/>
          </a:prstGeom>
          <a:noFill/>
        </p:spPr>
        <p:txBody>
          <a:bodyPr wrap="square" rtlCol="0" anchor="t">
            <a:spAutoFit/>
          </a:bodyPr>
          <a:p>
            <a:r>
              <a:rPr sz="1600" b="1"/>
              <a:t> </a:t>
            </a:r>
            <a:r>
              <a:rPr lang="en-US" sz="1600" b="1"/>
              <a:t>2-</a:t>
            </a:r>
            <a:r>
              <a:rPr sz="1600" b="1"/>
              <a:t>Q</a:t>
            </a:r>
            <a:r>
              <a:rPr lang="en-US" sz="1600" b="1"/>
              <a:t>1</a:t>
            </a:r>
            <a:r>
              <a:rPr sz="1600" b="1"/>
              <a:t>.  </a:t>
            </a:r>
            <a:r>
              <a:rPr lang="en-US" sz="1600" b="1"/>
              <a:t>After gathering at the lot, </a:t>
            </a:r>
            <a:r>
              <a:rPr lang="en-US" sz="1600" b="1">
                <a:solidFill>
                  <a:srgbClr val="C00000"/>
                </a:solidFill>
              </a:rPr>
              <a:t>what jobs</a:t>
            </a:r>
            <a:r>
              <a:rPr lang="en-US" sz="1600" b="1"/>
              <a:t> were they doing to build  the soccer field? </a:t>
            </a:r>
            <a:endParaRPr lang="en-US" sz="1600" b="1"/>
          </a:p>
        </p:txBody>
      </p:sp>
      <p:pic>
        <p:nvPicPr>
          <p:cNvPr id="2" name="图片 1"/>
          <p:cNvPicPr>
            <a:picLocks noChangeAspect="1"/>
          </p:cNvPicPr>
          <p:nvPr>
            <p:custDataLst>
              <p:tags r:id="rId3"/>
            </p:custDataLst>
          </p:nvPr>
        </p:nvPicPr>
        <p:blipFill>
          <a:blip r:embed="rId4"/>
          <a:srcRect t="49414"/>
          <a:stretch>
            <a:fillRect/>
          </a:stretch>
        </p:blipFill>
        <p:spPr>
          <a:xfrm>
            <a:off x="107950" y="1085850"/>
            <a:ext cx="5532755" cy="3879850"/>
          </a:xfrm>
          <a:prstGeom prst="rect">
            <a:avLst/>
          </a:prstGeom>
        </p:spPr>
      </p:pic>
      <p:sp>
        <p:nvSpPr>
          <p:cNvPr id="11" name="文本框 10"/>
          <p:cNvSpPr txBox="1"/>
          <p:nvPr/>
        </p:nvSpPr>
        <p:spPr>
          <a:xfrm>
            <a:off x="5661660" y="1085850"/>
            <a:ext cx="3327400" cy="3784600"/>
          </a:xfrm>
          <a:prstGeom prst="rect">
            <a:avLst/>
          </a:prstGeom>
          <a:noFill/>
          <a:ln>
            <a:solidFill>
              <a:schemeClr val="accent2">
                <a:lumMod val="60000"/>
                <a:lumOff val="40000"/>
              </a:schemeClr>
            </a:solidFill>
          </a:ln>
        </p:spPr>
        <p:txBody>
          <a:bodyPr wrap="square" rtlCol="0" anchor="t">
            <a:spAutoFit/>
          </a:bodyPr>
          <a:p>
            <a:r>
              <a:rPr lang="zh-CN" altLang="en-US" sz="1600"/>
              <a:t>Seeing the lot, </a:t>
            </a:r>
            <a:r>
              <a:rPr lang="zh-CN" altLang="en-US" sz="1600">
                <a:solidFill>
                  <a:srgbClr val="C00000"/>
                </a:solidFill>
              </a:rPr>
              <a:t>an</a:t>
            </a:r>
            <a:r>
              <a:rPr lang="en-US" altLang="zh-CN" sz="1600">
                <a:solidFill>
                  <a:srgbClr val="C00000"/>
                </a:solidFill>
              </a:rPr>
              <a:t> </a:t>
            </a:r>
            <a:r>
              <a:rPr lang="zh-CN" altLang="en-US" sz="1600">
                <a:solidFill>
                  <a:srgbClr val="C00000"/>
                </a:solidFill>
              </a:rPr>
              <a:t>uneven, bare and</a:t>
            </a:r>
            <a:r>
              <a:rPr lang="en-US" altLang="zh-CN" sz="1600">
                <a:solidFill>
                  <a:srgbClr val="C00000"/>
                </a:solidFill>
              </a:rPr>
              <a:t> </a:t>
            </a:r>
            <a:r>
              <a:rPr lang="zh-CN" altLang="en-US" sz="1600">
                <a:solidFill>
                  <a:srgbClr val="C00000"/>
                </a:solidFill>
              </a:rPr>
              <a:t>abandoned place</a:t>
            </a:r>
            <a:r>
              <a:rPr lang="zh-CN" altLang="en-US" sz="1600"/>
              <a:t> with </a:t>
            </a:r>
            <a:r>
              <a:rPr lang="zh-CN" altLang="en-US" sz="1600">
                <a:solidFill>
                  <a:srgbClr val="C00000"/>
                </a:solidFill>
              </a:rPr>
              <a:t>unraveled grass</a:t>
            </a:r>
            <a:r>
              <a:rPr lang="zh-CN" altLang="en-US" sz="1600"/>
              <a:t>, they </a:t>
            </a:r>
            <a:r>
              <a:rPr lang="zh-CN" altLang="en-US" sz="1600">
                <a:solidFill>
                  <a:srgbClr val="0070C0"/>
                </a:solidFill>
              </a:rPr>
              <a:t>tapped</a:t>
            </a:r>
            <a:r>
              <a:rPr lang="en-US" altLang="zh-CN" sz="1600">
                <a:solidFill>
                  <a:srgbClr val="0070C0"/>
                </a:solidFill>
              </a:rPr>
              <a:t> </a:t>
            </a:r>
            <a:r>
              <a:rPr lang="zh-CN" altLang="en-US" sz="1600">
                <a:solidFill>
                  <a:srgbClr val="0070C0"/>
                </a:solidFill>
              </a:rPr>
              <a:t>others'</a:t>
            </a:r>
            <a:r>
              <a:rPr lang="en-US" altLang="zh-CN" sz="1600">
                <a:solidFill>
                  <a:srgbClr val="0070C0"/>
                </a:solidFill>
              </a:rPr>
              <a:t> </a:t>
            </a:r>
            <a:r>
              <a:rPr lang="zh-CN" altLang="en-US" sz="1600">
                <a:solidFill>
                  <a:srgbClr val="0070C0"/>
                </a:solidFill>
              </a:rPr>
              <a:t>shoulders</a:t>
            </a:r>
            <a:r>
              <a:rPr lang="zh-CN" altLang="en-US" sz="1600"/>
              <a:t>,</a:t>
            </a:r>
            <a:r>
              <a:rPr lang="en-US" altLang="zh-CN" sz="1600"/>
              <a:t> </a:t>
            </a:r>
            <a:r>
              <a:rPr lang="zh-CN" altLang="en-US" sz="1600"/>
              <a:t>which </a:t>
            </a:r>
            <a:r>
              <a:rPr lang="zh-CN" altLang="en-US" sz="1600">
                <a:solidFill>
                  <a:srgbClr val="0070C0"/>
                </a:solidFill>
              </a:rPr>
              <a:t>inspired everyone</a:t>
            </a:r>
            <a:r>
              <a:rPr lang="en-US" altLang="zh-CN" sz="1600">
                <a:solidFill>
                  <a:srgbClr val="0070C0"/>
                </a:solidFill>
              </a:rPr>
              <a:t> </a:t>
            </a:r>
            <a:r>
              <a:rPr lang="zh-CN" altLang="en-US" sz="1600">
                <a:solidFill>
                  <a:srgbClr val="0070C0"/>
                </a:solidFill>
              </a:rPr>
              <a:t>powerfu</a:t>
            </a:r>
            <a:r>
              <a:rPr lang="en-US" altLang="zh-CN" sz="1600">
                <a:solidFill>
                  <a:srgbClr val="0070C0"/>
                </a:solidFill>
              </a:rPr>
              <a:t>ll</a:t>
            </a:r>
            <a:r>
              <a:rPr lang="zh-CN" altLang="en-US" sz="1600">
                <a:solidFill>
                  <a:srgbClr val="0070C0"/>
                </a:solidFill>
              </a:rPr>
              <a:t>y</a:t>
            </a:r>
            <a:r>
              <a:rPr lang="zh-CN" altLang="en-US" sz="1600"/>
              <a:t> .</a:t>
            </a:r>
            <a:r>
              <a:rPr lang="en-US" altLang="zh-CN" sz="1600"/>
              <a:t> </a:t>
            </a:r>
            <a:r>
              <a:rPr lang="zh-CN" altLang="en-US" sz="1600"/>
              <a:t>The </a:t>
            </a:r>
            <a:r>
              <a:rPr lang="zh-CN" altLang="en-US" sz="1600">
                <a:solidFill>
                  <a:srgbClr val="0070C0"/>
                </a:solidFill>
              </a:rPr>
              <a:t>scorching sun baking</a:t>
            </a:r>
            <a:r>
              <a:rPr lang="en-US" altLang="zh-CN" sz="1600">
                <a:solidFill>
                  <a:srgbClr val="0070C0"/>
                </a:solidFill>
              </a:rPr>
              <a:t> </a:t>
            </a:r>
            <a:r>
              <a:rPr lang="zh-CN" altLang="en-US" sz="1600">
                <a:solidFill>
                  <a:srgbClr val="0070C0"/>
                </a:solidFill>
              </a:rPr>
              <a:t>people's face</a:t>
            </a:r>
            <a:r>
              <a:rPr lang="zh-CN" altLang="en-US" sz="1600"/>
              <a:t>, they </a:t>
            </a:r>
            <a:r>
              <a:rPr lang="zh-CN" altLang="en-US" sz="1600">
                <a:solidFill>
                  <a:srgbClr val="C00000"/>
                </a:solidFill>
              </a:rPr>
              <a:t>paved the grass</a:t>
            </a:r>
            <a:r>
              <a:rPr lang="zh-CN" altLang="en-US" sz="1600"/>
              <a:t>, and</a:t>
            </a:r>
            <a:r>
              <a:rPr lang="zh-CN" altLang="en-US" sz="1600">
                <a:solidFill>
                  <a:srgbClr val="C00000"/>
                </a:solidFill>
              </a:rPr>
              <a:t> moved the concrete</a:t>
            </a:r>
            <a:r>
              <a:rPr lang="zh-CN" altLang="en-US" sz="1600"/>
              <a:t>.</a:t>
            </a:r>
            <a:r>
              <a:rPr lang="en-US" altLang="zh-CN" sz="1600"/>
              <a:t> </a:t>
            </a:r>
            <a:r>
              <a:rPr lang="zh-CN" altLang="en-US" sz="1600">
                <a:solidFill>
                  <a:srgbClr val="0070C0"/>
                </a:solidFill>
              </a:rPr>
              <a:t>Beads of sweats blurring vision</a:t>
            </a:r>
            <a:r>
              <a:rPr lang="zh-CN" altLang="en-US" sz="1600"/>
              <a:t>, they were </a:t>
            </a:r>
            <a:r>
              <a:rPr lang="zh-CN" altLang="en-US" sz="1600">
                <a:solidFill>
                  <a:srgbClr val="0070C0"/>
                </a:solidFill>
              </a:rPr>
              <a:t>still brimful of energy</a:t>
            </a:r>
            <a:r>
              <a:rPr lang="zh-CN" altLang="en-US" sz="1600"/>
              <a:t>.</a:t>
            </a:r>
            <a:r>
              <a:rPr lang="en-US" altLang="zh-CN" sz="1600"/>
              <a:t> </a:t>
            </a:r>
            <a:r>
              <a:rPr lang="zh-CN" altLang="en-US" sz="1600"/>
              <a:t>These </a:t>
            </a:r>
            <a:r>
              <a:rPr lang="zh-CN" altLang="en-US" sz="1600">
                <a:solidFill>
                  <a:srgbClr val="0070C0"/>
                </a:solidFill>
              </a:rPr>
              <a:t>uncommon </a:t>
            </a:r>
            <a:r>
              <a:rPr lang="zh-CN" altLang="en-US" sz="1600" u="sng">
                <a:solidFill>
                  <a:srgbClr val="0070C0"/>
                </a:solidFill>
              </a:rPr>
              <a:t>dreamer</a:t>
            </a:r>
            <a:r>
              <a:rPr lang="zh-CN" altLang="en-US" sz="1600"/>
              <a:t> breathed new life into </a:t>
            </a:r>
            <a:r>
              <a:rPr lang="zh-CN" altLang="en-US" sz="1600">
                <a:solidFill>
                  <a:srgbClr val="C00000"/>
                </a:solidFill>
              </a:rPr>
              <a:t>a common lot</a:t>
            </a:r>
            <a:r>
              <a:rPr lang="zh-CN" altLang="en-US" sz="1600"/>
              <a:t>.</a:t>
            </a:r>
            <a:r>
              <a:rPr lang="en-US" altLang="zh-CN" sz="1600"/>
              <a:t> </a:t>
            </a:r>
            <a:r>
              <a:rPr lang="zh-CN" altLang="en-US" sz="1600"/>
              <a:t>Ultimately, </a:t>
            </a:r>
            <a:r>
              <a:rPr lang="en-US" altLang="zh-CN" sz="1600">
                <a:solidFill>
                  <a:srgbClr val="C00000"/>
                </a:solidFill>
              </a:rPr>
              <a:t>a</a:t>
            </a:r>
            <a:r>
              <a:rPr lang="zh-CN" altLang="en-US" sz="1600">
                <a:solidFill>
                  <a:srgbClr val="C00000"/>
                </a:solidFill>
              </a:rPr>
              <a:t> regulation soccer fieid</a:t>
            </a:r>
            <a:r>
              <a:rPr lang="zh-CN" altLang="en-US" sz="1600"/>
              <a:t> was bui</a:t>
            </a:r>
            <a:r>
              <a:rPr lang="en-US" altLang="zh-CN" sz="1600"/>
              <a:t>l</a:t>
            </a:r>
            <a:r>
              <a:rPr lang="zh-CN" altLang="en-US" sz="1600"/>
              <a:t>t. 本段描述将改造空地的艰难，劳动的艰辛，</a:t>
            </a:r>
            <a:r>
              <a:rPr lang="zh-CN" altLang="en-US" sz="1600">
                <a:sym typeface="+mn-ea"/>
              </a:rPr>
              <a:t>团队的激励有机地结合，突显劳动的意义，真正的成长，在于，全力以赴地实现理想。</a:t>
            </a:r>
            <a:endParaRPr lang="zh-CN" altLang="en-US" sz="1600">
              <a:sym typeface="+mn-ea"/>
            </a:endParaRPr>
          </a:p>
        </p:txBody>
      </p:sp>
      <p:sp>
        <p:nvSpPr>
          <p:cNvPr id="5" name="文本框 4"/>
          <p:cNvSpPr txBox="1"/>
          <p:nvPr>
            <p:custDataLst>
              <p:tags r:id="rId5"/>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任意多边形 18"/>
          <p:cNvSpPr/>
          <p:nvPr>
            <p:custDataLst>
              <p:tags r:id="rId1"/>
            </p:custDataLst>
          </p:nvPr>
        </p:nvSpPr>
        <p:spPr>
          <a:xfrm>
            <a:off x="3272155" y="1551940"/>
            <a:ext cx="4286885" cy="2260600"/>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p>
        </p:txBody>
      </p:sp>
      <p:sp>
        <p:nvSpPr>
          <p:cNvPr id="72" name="任意多边形 22"/>
          <p:cNvSpPr/>
          <p:nvPr>
            <p:custDataLst>
              <p:tags r:id="rId2"/>
            </p:custDataLst>
          </p:nvPr>
        </p:nvSpPr>
        <p:spPr>
          <a:xfrm>
            <a:off x="4887754" y="1203960"/>
            <a:ext cx="3266123" cy="1052513"/>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p>
        </p:txBody>
      </p:sp>
      <p:sp>
        <p:nvSpPr>
          <p:cNvPr id="112644" name="TextBox 5"/>
          <p:cNvSpPr txBox="1">
            <a:spLocks noChangeArrowheads="1"/>
          </p:cNvSpPr>
          <p:nvPr>
            <p:custDataLst>
              <p:tags r:id="rId3"/>
            </p:custDataLst>
          </p:nvPr>
        </p:nvSpPr>
        <p:spPr bwMode="auto">
          <a:xfrm>
            <a:off x="2988151" y="1707198"/>
            <a:ext cx="4371023"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4500" b="1">
                <a:solidFill>
                  <a:srgbClr val="940000"/>
                </a:solidFill>
                <a:latin typeface="Impact" panose="020B0806030902050204" charset="0"/>
                <a:ea typeface="微软雅黑" panose="020B0503020204020204" pitchFamily="34" charset="-122"/>
              </a:rPr>
              <a:t>3. </a:t>
            </a:r>
            <a:r>
              <a:rPr lang="zh-CN" altLang="en-US" sz="4500" b="1">
                <a:solidFill>
                  <a:srgbClr val="940000"/>
                </a:solidFill>
                <a:latin typeface="Impact" panose="020B0806030902050204" charset="0"/>
                <a:ea typeface="微软雅黑" panose="020B0503020204020204" pitchFamily="34" charset="-122"/>
              </a:rPr>
              <a:t> 基于语义连贯</a:t>
            </a:r>
            <a:r>
              <a:rPr lang="en-US" altLang="zh-CN" sz="4500" b="1">
                <a:solidFill>
                  <a:srgbClr val="940000"/>
                </a:solidFill>
                <a:latin typeface="Impact" panose="020B0806030902050204" charset="0"/>
                <a:ea typeface="微软雅黑" panose="020B0503020204020204" pitchFamily="34" charset="-122"/>
              </a:rPr>
              <a:t>              </a:t>
            </a:r>
            <a:endParaRPr lang="en-US" altLang="zh-CN" sz="4500" b="1">
              <a:solidFill>
                <a:srgbClr val="940000"/>
              </a:solidFill>
              <a:latin typeface="Impact" panose="020B0806030902050204" charset="0"/>
              <a:ea typeface="微软雅黑" panose="020B0503020204020204" pitchFamily="34" charset="-122"/>
            </a:endParaRPr>
          </a:p>
          <a:p>
            <a:pPr algn="ctr" eaLnBrk="1" hangingPunct="1"/>
            <a:r>
              <a:rPr lang="en-US" altLang="zh-CN" sz="4500" b="1">
                <a:solidFill>
                  <a:srgbClr val="940000"/>
                </a:solidFill>
                <a:latin typeface="Impact" panose="020B0806030902050204" charset="0"/>
                <a:ea typeface="微软雅黑" panose="020B0503020204020204" pitchFamily="34" charset="-122"/>
              </a:rPr>
              <a:t>    </a:t>
            </a:r>
            <a:r>
              <a:rPr lang="zh-CN" altLang="en-US" sz="4500" b="1">
                <a:solidFill>
                  <a:srgbClr val="940000"/>
                </a:solidFill>
                <a:latin typeface="Impact" panose="020B0806030902050204" charset="0"/>
                <a:ea typeface="微软雅黑" panose="020B0503020204020204" pitchFamily="34" charset="-122"/>
              </a:rPr>
              <a:t>增强语境关联</a:t>
            </a:r>
            <a:endParaRPr lang="zh-CN" altLang="en-US" sz="4500" b="1">
              <a:solidFill>
                <a:srgbClr val="940000"/>
              </a:solidFill>
              <a:latin typeface="Impact" panose="020B0806030902050204" charset="0"/>
              <a:ea typeface="微软雅黑" panose="020B0503020204020204" pitchFamily="34" charset="-122"/>
            </a:endParaRPr>
          </a:p>
          <a:p>
            <a:pPr algn="ctr" eaLnBrk="1" hangingPunct="1"/>
            <a:r>
              <a:rPr lang="zh-CN" altLang="en-US" sz="4500" b="1">
                <a:solidFill>
                  <a:srgbClr val="940000"/>
                </a:solidFill>
                <a:latin typeface="Impact" panose="020B0806030902050204" charset="0"/>
                <a:ea typeface="微软雅黑" panose="020B0503020204020204" pitchFamily="34" charset="-122"/>
              </a:rPr>
              <a:t> </a:t>
            </a:r>
            <a:r>
              <a:rPr lang="en-US" altLang="zh-CN" sz="4500" b="1">
                <a:solidFill>
                  <a:srgbClr val="940000"/>
                </a:solidFill>
                <a:latin typeface="Impact" panose="020B0806030902050204" charset="0"/>
                <a:ea typeface="微软雅黑" panose="020B0503020204020204" pitchFamily="34" charset="-122"/>
              </a:rPr>
              <a:t>    </a:t>
            </a:r>
            <a:r>
              <a:rPr lang="zh-CN" altLang="en-US" sz="4500" b="1">
                <a:solidFill>
                  <a:srgbClr val="940000"/>
                </a:solidFill>
                <a:latin typeface="Impact" panose="020B0806030902050204" charset="0"/>
                <a:ea typeface="微软雅黑" panose="020B0503020204020204" pitchFamily="34" charset="-122"/>
              </a:rPr>
              <a:t>促成协同效应</a:t>
            </a:r>
            <a:endParaRPr lang="zh-CN" altLang="en-US" sz="4500" b="1">
              <a:solidFill>
                <a:srgbClr val="940000"/>
              </a:solidFill>
              <a:latin typeface="Impact" panose="020B0806030902050204" charset="0"/>
              <a:ea typeface="微软雅黑" panose="020B0503020204020204" pitchFamily="34" charset="-122"/>
            </a:endParaRPr>
          </a:p>
        </p:txBody>
      </p:sp>
      <p:pic>
        <p:nvPicPr>
          <p:cNvPr id="2" name="图片 1"/>
          <p:cNvPicPr>
            <a:picLocks noChangeAspect="1"/>
          </p:cNvPicPr>
          <p:nvPr>
            <p:custDataLst>
              <p:tags r:id="rId4"/>
            </p:custDataLst>
          </p:nvPr>
        </p:nvPicPr>
        <p:blipFill>
          <a:blip r:embed="rId5"/>
          <a:srcRect t="17062" b="31138"/>
          <a:stretch>
            <a:fillRect/>
          </a:stretch>
        </p:blipFill>
        <p:spPr>
          <a:xfrm>
            <a:off x="0" y="0"/>
            <a:ext cx="3109913" cy="1603534"/>
          </a:xfrm>
          <a:prstGeom prst="rect">
            <a:avLst/>
          </a:prstGeom>
        </p:spPr>
      </p:pic>
      <p:pic>
        <p:nvPicPr>
          <p:cNvPr id="740423918" name="图片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a:xfrm>
            <a:off x="141605" y="1798955"/>
            <a:ext cx="2948305" cy="3114040"/>
          </a:xfrm>
          <a:prstGeom prst="rect">
            <a:avLst/>
          </a:prstGeom>
          <a:noFill/>
          <a:ln>
            <a:noFill/>
          </a:ln>
          <a:effectLst>
            <a:softEdge rad="190500"/>
          </a:effectLst>
        </p:spPr>
      </p:pic>
      <p:pic>
        <p:nvPicPr>
          <p:cNvPr id="100" name="图片 99"/>
          <p:cNvPicPr/>
          <p:nvPr>
            <p:custDataLst>
              <p:tags r:id="rId8"/>
            </p:custDataLst>
          </p:nvPr>
        </p:nvPicPr>
        <p:blipFill>
          <a:blip r:embed="rId9"/>
          <a:stretch>
            <a:fillRect/>
          </a:stretch>
        </p:blipFill>
        <p:spPr>
          <a:xfrm>
            <a:off x="247650" y="2860040"/>
            <a:ext cx="987425" cy="887095"/>
          </a:xfrm>
          <a:prstGeom prst="rect">
            <a:avLst/>
          </a:prstGeom>
          <a:noFill/>
          <a:ln w="9525">
            <a:noFill/>
          </a:ln>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sz="1350">
              <a:solidFill>
                <a:prstClr val="white"/>
              </a:solidFill>
            </a:endParaRPr>
          </a:p>
        </p:txBody>
      </p:sp>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r>
              <a:rPr sz="2000" b="1" dirty="0">
                <a:solidFill>
                  <a:schemeClr val="accent5">
                    <a:lumMod val="75000"/>
                  </a:schemeClr>
                </a:solidFill>
                <a:latin typeface="微软雅黑" panose="020B0503020204020204" pitchFamily="34" charset="-122"/>
                <a:ea typeface="微软雅黑" panose="020B0503020204020204" pitchFamily="34" charset="-122"/>
              </a:rPr>
              <a:t>语篇衔接的三个“一定”</a:t>
            </a:r>
            <a:endParaRPr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52" name="Rectangle 36"/>
          <p:cNvSpPr>
            <a:spLocks noChangeArrowheads="1"/>
          </p:cNvSpPr>
          <p:nvPr/>
        </p:nvSpPr>
        <p:spPr bwMode="auto">
          <a:xfrm>
            <a:off x="6285865" y="1760855"/>
            <a:ext cx="2324100" cy="864870"/>
          </a:xfrm>
          <a:prstGeom prst="rect">
            <a:avLst/>
          </a:prstGeom>
          <a:noFill/>
          <a:ln w="9525">
            <a:noFill/>
            <a:miter lim="800000"/>
          </a:ln>
        </p:spPr>
        <p:txBody>
          <a:bodyPr wrap="square" lIns="91438" tIns="45719" rIns="91438" bIns="45719">
            <a:spAutoFit/>
          </a:bodyPr>
          <a:lstStyle/>
          <a:p>
            <a:pPr latinLnBrk="1">
              <a:lnSpc>
                <a:spcPct val="120000"/>
              </a:lnSpc>
            </a:pPr>
            <a:r>
              <a:rPr kumimoji="1" lang="zh-CN" altLang="en-US" sz="1400" b="1" dirty="0">
                <a:latin typeface="微软雅黑" panose="020B0503020204020204" pitchFamily="34" charset="-122"/>
                <a:ea typeface="微软雅黑" panose="020B0503020204020204" pitchFamily="34" charset="-122"/>
              </a:rPr>
              <a:t>①一定要有与第二段段首句中的同词或同义词。</a:t>
            </a:r>
            <a:endParaRPr kumimoji="1" lang="zh-CN" altLang="en-US" sz="1400" b="1" dirty="0">
              <a:latin typeface="微软雅黑" panose="020B0503020204020204" pitchFamily="34" charset="-122"/>
              <a:ea typeface="微软雅黑" panose="020B0503020204020204" pitchFamily="34" charset="-122"/>
            </a:endParaRPr>
          </a:p>
          <a:p>
            <a:pPr latinLnBrk="1">
              <a:lnSpc>
                <a:spcPct val="120000"/>
              </a:lnSpc>
            </a:pPr>
            <a:r>
              <a:rPr kumimoji="1" lang="zh-CN" altLang="en-US" sz="1400" b="1" dirty="0">
                <a:latin typeface="微软雅黑" panose="020B0503020204020204" pitchFamily="34" charset="-122"/>
                <a:ea typeface="微软雅黑" panose="020B0503020204020204" pitchFamily="34" charset="-122"/>
                <a:sym typeface="+mn-ea"/>
              </a:rPr>
              <a:t>②</a:t>
            </a:r>
            <a:r>
              <a:rPr kumimoji="1" lang="zh-CN" altLang="en-US" sz="1400" b="1" dirty="0">
                <a:latin typeface="微软雅黑" panose="020B0503020204020204" pitchFamily="34" charset="-122"/>
                <a:ea typeface="微软雅黑" panose="020B0503020204020204" pitchFamily="34" charset="-122"/>
              </a:rPr>
              <a:t>实现无缝衔接</a:t>
            </a:r>
            <a:endParaRPr kumimoji="1" lang="zh-CN" altLang="en-US" sz="1400" b="1" dirty="0">
              <a:latin typeface="微软雅黑" panose="020B0503020204020204" pitchFamily="34" charset="-122"/>
              <a:ea typeface="微软雅黑" panose="020B0503020204020204" pitchFamily="34" charset="-122"/>
            </a:endParaRPr>
          </a:p>
        </p:txBody>
      </p:sp>
      <p:sp>
        <p:nvSpPr>
          <p:cNvPr id="53" name="Rectangle 37"/>
          <p:cNvSpPr>
            <a:spLocks noChangeArrowheads="1"/>
          </p:cNvSpPr>
          <p:nvPr/>
        </p:nvSpPr>
        <p:spPr bwMode="auto">
          <a:xfrm>
            <a:off x="6203645" y="1292550"/>
            <a:ext cx="1324610" cy="422275"/>
          </a:xfrm>
          <a:prstGeom prst="rect">
            <a:avLst/>
          </a:prstGeom>
          <a:noFill/>
          <a:ln w="9525" algn="ctr">
            <a:noFill/>
            <a:miter lim="800000"/>
          </a:ln>
        </p:spPr>
        <p:txBody>
          <a:bodyPr wrap="none" lIns="91438" tIns="45719" rIns="91438" bIns="45719">
            <a:spAutoFit/>
          </a:bodyPr>
          <a:lstStyle/>
          <a:p>
            <a:pPr latinLnBrk="1">
              <a:lnSpc>
                <a:spcPct val="120000"/>
              </a:lnSpc>
              <a:defRPr/>
            </a:pPr>
            <a:r>
              <a:rPr kumimoji="1" lang="zh-CN" altLang="en-US" sz="1800" b="1" kern="0" dirty="0">
                <a:solidFill>
                  <a:srgbClr val="0070C0"/>
                </a:solidFill>
                <a:latin typeface="微软雅黑" panose="020B0503020204020204" pitchFamily="34" charset="-122"/>
                <a:ea typeface="微软雅黑" panose="020B0503020204020204" pitchFamily="34" charset="-122"/>
              </a:rPr>
              <a:t>第一段结尾</a:t>
            </a:r>
            <a:endParaRPr kumimoji="1" lang="zh-CN" altLang="en-US" sz="1800" b="1" kern="0" dirty="0">
              <a:solidFill>
                <a:srgbClr val="0070C0"/>
              </a:solidFill>
              <a:latin typeface="微软雅黑" panose="020B0503020204020204" pitchFamily="34" charset="-122"/>
              <a:ea typeface="微软雅黑" panose="020B0503020204020204" pitchFamily="34" charset="-122"/>
            </a:endParaRPr>
          </a:p>
        </p:txBody>
      </p:sp>
      <p:pic>
        <p:nvPicPr>
          <p:cNvPr id="55" name="图片 54" descr="未标题-2.png"/>
          <p:cNvPicPr>
            <a:picLocks noChangeAspect="1"/>
          </p:cNvPicPr>
          <p:nvPr/>
        </p:nvPicPr>
        <p:blipFill>
          <a:blip r:embed="rId4"/>
          <a:stretch>
            <a:fillRect/>
          </a:stretch>
        </p:blipFill>
        <p:spPr>
          <a:xfrm>
            <a:off x="2703182" y="1260505"/>
            <a:ext cx="3266790" cy="3519617"/>
          </a:xfrm>
          <a:prstGeom prst="rect">
            <a:avLst/>
          </a:prstGeom>
        </p:spPr>
      </p:pic>
      <p:sp>
        <p:nvSpPr>
          <p:cNvPr id="56" name="Rectangle 36"/>
          <p:cNvSpPr>
            <a:spLocks noChangeArrowheads="1"/>
          </p:cNvSpPr>
          <p:nvPr/>
        </p:nvSpPr>
        <p:spPr bwMode="auto">
          <a:xfrm>
            <a:off x="6215380" y="3691890"/>
            <a:ext cx="2394585" cy="864870"/>
          </a:xfrm>
          <a:prstGeom prst="rect">
            <a:avLst/>
          </a:prstGeom>
          <a:noFill/>
          <a:ln w="9525">
            <a:noFill/>
            <a:miter lim="800000"/>
          </a:ln>
        </p:spPr>
        <p:txBody>
          <a:bodyPr wrap="square" lIns="91438" tIns="45719" rIns="91438" bIns="45719">
            <a:spAutoFit/>
          </a:bodyPr>
          <a:lstStyle/>
          <a:p>
            <a:pPr latinLnBrk="1">
              <a:lnSpc>
                <a:spcPct val="120000"/>
              </a:lnSpc>
            </a:pPr>
            <a:r>
              <a:rPr kumimoji="1" lang="zh-CN" altLang="en-US" sz="1400" b="1" dirty="0">
                <a:latin typeface="微软雅黑" panose="020B0503020204020204" pitchFamily="34" charset="-122"/>
                <a:ea typeface="微软雅黑" panose="020B0503020204020204" pitchFamily="34" charset="-122"/>
              </a:rPr>
              <a:t>①一定要呼应原文中体现主题或伏笔的关键词。</a:t>
            </a:r>
            <a:endParaRPr kumimoji="1" lang="zh-CN" altLang="en-US" sz="1400" b="1" dirty="0">
              <a:latin typeface="微软雅黑" panose="020B0503020204020204" pitchFamily="34" charset="-122"/>
              <a:ea typeface="微软雅黑" panose="020B0503020204020204" pitchFamily="34" charset="-122"/>
            </a:endParaRPr>
          </a:p>
          <a:p>
            <a:pPr latinLnBrk="1">
              <a:lnSpc>
                <a:spcPct val="120000"/>
              </a:lnSpc>
            </a:pPr>
            <a:r>
              <a:rPr kumimoji="1" lang="zh-CN" altLang="en-US" sz="1400" b="1" dirty="0">
                <a:latin typeface="微软雅黑" panose="020B0503020204020204" pitchFamily="34" charset="-122"/>
                <a:ea typeface="微软雅黑" panose="020B0503020204020204" pitchFamily="34" charset="-122"/>
                <a:sym typeface="+mn-ea"/>
              </a:rPr>
              <a:t>②</a:t>
            </a:r>
            <a:r>
              <a:rPr kumimoji="1" lang="zh-CN" altLang="en-US" sz="1400" b="1" dirty="0">
                <a:latin typeface="微软雅黑" panose="020B0503020204020204" pitchFamily="34" charset="-122"/>
                <a:ea typeface="微软雅黑" panose="020B0503020204020204" pitchFamily="34" charset="-122"/>
              </a:rPr>
              <a:t>实现主题升华</a:t>
            </a:r>
            <a:endParaRPr kumimoji="1" lang="zh-CN" altLang="en-US" sz="1400" b="1" dirty="0">
              <a:latin typeface="微软雅黑" panose="020B0503020204020204" pitchFamily="34" charset="-122"/>
              <a:ea typeface="微软雅黑" panose="020B0503020204020204" pitchFamily="34" charset="-122"/>
            </a:endParaRPr>
          </a:p>
        </p:txBody>
      </p:sp>
      <p:sp>
        <p:nvSpPr>
          <p:cNvPr id="57" name="Rectangle 37"/>
          <p:cNvSpPr>
            <a:spLocks noChangeArrowheads="1"/>
          </p:cNvSpPr>
          <p:nvPr/>
        </p:nvSpPr>
        <p:spPr bwMode="auto">
          <a:xfrm>
            <a:off x="6285878" y="3170576"/>
            <a:ext cx="1451610" cy="459105"/>
          </a:xfrm>
          <a:prstGeom prst="rect">
            <a:avLst/>
          </a:prstGeom>
          <a:noFill/>
          <a:ln w="9525" algn="ctr">
            <a:noFill/>
            <a:miter lim="800000"/>
          </a:ln>
        </p:spPr>
        <p:txBody>
          <a:bodyPr wrap="none" lIns="91438" tIns="45719" rIns="91438" bIns="45719">
            <a:spAutoFit/>
          </a:bodyPr>
          <a:lstStyle/>
          <a:p>
            <a:pPr latinLnBrk="1">
              <a:lnSpc>
                <a:spcPct val="120000"/>
              </a:lnSpc>
              <a:defRPr/>
            </a:pPr>
            <a:r>
              <a:rPr kumimoji="1" lang="zh-CN" altLang="en-US" sz="2000" b="1" kern="0" dirty="0">
                <a:solidFill>
                  <a:srgbClr val="C00000"/>
                </a:solidFill>
                <a:latin typeface="微软雅黑" panose="020B0503020204020204" pitchFamily="34" charset="-122"/>
                <a:ea typeface="微软雅黑" panose="020B0503020204020204" pitchFamily="34" charset="-122"/>
              </a:rPr>
              <a:t>第二段结尾</a:t>
            </a:r>
            <a:endParaRPr kumimoji="1" lang="zh-CN" altLang="en-US" sz="2000" b="1" kern="0" dirty="0">
              <a:solidFill>
                <a:srgbClr val="C00000"/>
              </a:solidFill>
              <a:latin typeface="微软雅黑" panose="020B0503020204020204" pitchFamily="34" charset="-122"/>
              <a:ea typeface="微软雅黑" panose="020B0503020204020204" pitchFamily="34" charset="-122"/>
            </a:endParaRPr>
          </a:p>
        </p:txBody>
      </p:sp>
      <p:sp>
        <p:nvSpPr>
          <p:cNvPr id="58" name="Rectangle 36"/>
          <p:cNvSpPr>
            <a:spLocks noChangeArrowheads="1"/>
          </p:cNvSpPr>
          <p:nvPr/>
        </p:nvSpPr>
        <p:spPr bwMode="auto">
          <a:xfrm>
            <a:off x="408305" y="3021330"/>
            <a:ext cx="2332355" cy="982345"/>
          </a:xfrm>
          <a:prstGeom prst="rect">
            <a:avLst/>
          </a:prstGeom>
          <a:noFill/>
          <a:ln w="9525">
            <a:noFill/>
            <a:miter lim="800000"/>
          </a:ln>
        </p:spPr>
        <p:txBody>
          <a:bodyPr wrap="square" lIns="91438" tIns="45719" rIns="91438" bIns="45719">
            <a:spAutoFit/>
          </a:bodyPr>
          <a:lstStyle/>
          <a:p>
            <a:pPr fontAlgn="auto" latinLnBrk="1">
              <a:lnSpc>
                <a:spcPts val="1740"/>
              </a:lnSpc>
            </a:pPr>
            <a:r>
              <a:rPr kumimoji="1" lang="zh-CN" altLang="en-US" sz="1400" b="1" dirty="0">
                <a:latin typeface="微软雅黑" panose="020B0503020204020204" pitchFamily="34" charset="-122"/>
                <a:ea typeface="微软雅黑" panose="020B0503020204020204" pitchFamily="34" charset="-122"/>
              </a:rPr>
              <a:t>①一定要把段首句的名词或动词（尤其是后半句），用在写作开头，实现语义连贯。</a:t>
            </a:r>
            <a:endParaRPr kumimoji="1" lang="zh-CN" altLang="en-US" sz="1400" b="1" dirty="0">
              <a:latin typeface="微软雅黑" panose="020B0503020204020204" pitchFamily="34" charset="-122"/>
              <a:ea typeface="微软雅黑" panose="020B0503020204020204" pitchFamily="34" charset="-122"/>
            </a:endParaRPr>
          </a:p>
          <a:p>
            <a:pPr fontAlgn="auto" latinLnBrk="1">
              <a:lnSpc>
                <a:spcPts val="1740"/>
              </a:lnSpc>
            </a:pPr>
            <a:r>
              <a:rPr kumimoji="1" lang="zh-CN" altLang="en-US" sz="1400" b="1" dirty="0">
                <a:latin typeface="微软雅黑" panose="020B0503020204020204" pitchFamily="34" charset="-122"/>
                <a:ea typeface="微软雅黑" panose="020B0503020204020204" pitchFamily="34" charset="-122"/>
                <a:sym typeface="+mn-ea"/>
              </a:rPr>
              <a:t>②力争</a:t>
            </a:r>
            <a:r>
              <a:rPr kumimoji="1" lang="zh-CN" altLang="en-US" sz="1400" b="1" dirty="0">
                <a:latin typeface="微软雅黑" panose="020B0503020204020204" pitchFamily="34" charset="-122"/>
                <a:ea typeface="微软雅黑" panose="020B0503020204020204" pitchFamily="34" charset="-122"/>
              </a:rPr>
              <a:t>高分开头</a:t>
            </a:r>
            <a:endParaRPr kumimoji="1" lang="zh-CN" altLang="en-US" sz="1400" b="1" dirty="0">
              <a:latin typeface="微软雅黑" panose="020B0503020204020204" pitchFamily="34" charset="-122"/>
              <a:ea typeface="微软雅黑" panose="020B0503020204020204" pitchFamily="34" charset="-122"/>
            </a:endParaRPr>
          </a:p>
        </p:txBody>
      </p:sp>
      <p:sp>
        <p:nvSpPr>
          <p:cNvPr id="59" name="Rectangle 37"/>
          <p:cNvSpPr>
            <a:spLocks noChangeArrowheads="1"/>
          </p:cNvSpPr>
          <p:nvPr/>
        </p:nvSpPr>
        <p:spPr bwMode="auto">
          <a:xfrm>
            <a:off x="772450" y="2478757"/>
            <a:ext cx="1781810" cy="422275"/>
          </a:xfrm>
          <a:prstGeom prst="rect">
            <a:avLst/>
          </a:prstGeom>
          <a:noFill/>
          <a:ln w="9525" algn="ctr">
            <a:noFill/>
            <a:miter lim="800000"/>
          </a:ln>
        </p:spPr>
        <p:txBody>
          <a:bodyPr wrap="none" lIns="91438" tIns="45719" rIns="91438" bIns="45719">
            <a:spAutoFit/>
          </a:bodyPr>
          <a:lstStyle/>
          <a:p>
            <a:pPr latinLnBrk="1">
              <a:lnSpc>
                <a:spcPct val="120000"/>
              </a:lnSpc>
              <a:defRPr/>
            </a:pPr>
            <a:r>
              <a:rPr kumimoji="1" lang="zh-CN" altLang="en-US" sz="1800" b="1" kern="0" dirty="0">
                <a:solidFill>
                  <a:srgbClr val="00B050"/>
                </a:solidFill>
                <a:latin typeface="微软雅黑" panose="020B0503020204020204" pitchFamily="34" charset="-122"/>
                <a:ea typeface="微软雅黑" panose="020B0503020204020204" pitchFamily="34" charset="-122"/>
              </a:rPr>
              <a:t>第一、二段开头</a:t>
            </a:r>
            <a:endParaRPr kumimoji="1" lang="zh-CN" altLang="en-US" sz="1800" b="1" kern="0" dirty="0">
              <a:solidFill>
                <a:srgbClr val="00B050"/>
              </a:solidFill>
              <a:latin typeface="微软雅黑" panose="020B0503020204020204" pitchFamily="34" charset="-122"/>
              <a:ea typeface="微软雅黑" panose="020B0503020204020204" pitchFamily="34" charset="-122"/>
            </a:endParaRPr>
          </a:p>
        </p:txBody>
      </p:sp>
      <p:sp>
        <p:nvSpPr>
          <p:cNvPr id="60" name="Line 39"/>
          <p:cNvSpPr>
            <a:spLocks noChangeShapeType="1"/>
          </p:cNvSpPr>
          <p:nvPr/>
        </p:nvSpPr>
        <p:spPr bwMode="auto">
          <a:xfrm>
            <a:off x="288896" y="2901034"/>
            <a:ext cx="2520000" cy="0"/>
          </a:xfrm>
          <a:prstGeom prst="line">
            <a:avLst/>
          </a:prstGeom>
          <a:noFill/>
          <a:ln w="15875">
            <a:solidFill>
              <a:srgbClr val="00B050"/>
            </a:solidFill>
            <a:prstDash val="dash"/>
            <a:round/>
            <a:headEnd type="oval" w="med" len="med"/>
            <a:tailEnd type="triangle" w="med" len="med"/>
          </a:ln>
        </p:spPr>
        <p:txBody>
          <a:bodyPr wrap="none" lIns="91438" tIns="45719" rIns="91438" bIns="45719" anchor="ctr"/>
          <a:lstStyle/>
          <a:p>
            <a:pPr>
              <a:defRPr/>
            </a:pPr>
            <a:endParaRPr lang="zh-CN" altLang="en-US" sz="1350" kern="0">
              <a:solidFill>
                <a:sysClr val="windowText" lastClr="000000"/>
              </a:solidFill>
            </a:endParaRPr>
          </a:p>
        </p:txBody>
      </p:sp>
      <p:sp>
        <p:nvSpPr>
          <p:cNvPr id="61" name="Line 39"/>
          <p:cNvSpPr>
            <a:spLocks noChangeShapeType="1"/>
          </p:cNvSpPr>
          <p:nvPr/>
        </p:nvSpPr>
        <p:spPr bwMode="auto">
          <a:xfrm rot="10800000">
            <a:off x="5632140" y="1689132"/>
            <a:ext cx="2520000" cy="0"/>
          </a:xfrm>
          <a:prstGeom prst="line">
            <a:avLst/>
          </a:prstGeom>
          <a:noFill/>
          <a:ln w="15875">
            <a:solidFill>
              <a:srgbClr val="3399FF"/>
            </a:solidFill>
            <a:prstDash val="dash"/>
            <a:round/>
            <a:headEnd type="oval" w="med" len="med"/>
            <a:tailEnd type="triangle" w="med" len="med"/>
          </a:ln>
        </p:spPr>
        <p:txBody>
          <a:bodyPr wrap="none" lIns="91438" tIns="45719" rIns="91438" bIns="45719" anchor="ctr"/>
          <a:lstStyle/>
          <a:p>
            <a:pPr>
              <a:defRPr/>
            </a:pPr>
            <a:endParaRPr lang="zh-CN" altLang="en-US" sz="1350" kern="0">
              <a:solidFill>
                <a:sysClr val="windowText" lastClr="000000"/>
              </a:solidFill>
            </a:endParaRPr>
          </a:p>
        </p:txBody>
      </p:sp>
      <p:sp>
        <p:nvSpPr>
          <p:cNvPr id="62" name="Line 39"/>
          <p:cNvSpPr>
            <a:spLocks noChangeShapeType="1"/>
          </p:cNvSpPr>
          <p:nvPr/>
        </p:nvSpPr>
        <p:spPr bwMode="auto">
          <a:xfrm rot="10800000">
            <a:off x="5935988" y="3629388"/>
            <a:ext cx="2520000" cy="0"/>
          </a:xfrm>
          <a:prstGeom prst="line">
            <a:avLst/>
          </a:prstGeom>
          <a:noFill/>
          <a:ln w="15875">
            <a:solidFill>
              <a:srgbClr val="C00000"/>
            </a:solidFill>
            <a:prstDash val="dash"/>
            <a:round/>
            <a:headEnd type="oval" w="med" len="med"/>
            <a:tailEnd type="triangle" w="med" len="med"/>
          </a:ln>
        </p:spPr>
        <p:txBody>
          <a:bodyPr wrap="none" lIns="91438" tIns="45719" rIns="91438" bIns="45719" anchor="ctr"/>
          <a:lstStyle/>
          <a:p>
            <a:pPr>
              <a:defRPr/>
            </a:pPr>
            <a:endParaRPr lang="zh-CN" altLang="en-US" sz="1350" kern="0">
              <a:solidFill>
                <a:sysClr val="windowText" lastClr="000000"/>
              </a:solidFill>
            </a:endParaRPr>
          </a:p>
        </p:txBody>
      </p:sp>
      <p:pic>
        <p:nvPicPr>
          <p:cNvPr id="63" name="图片 62" descr="未标题-2.png"/>
          <p:cNvPicPr>
            <a:picLocks noChangeAspect="1"/>
          </p:cNvPicPr>
          <p:nvPr/>
        </p:nvPicPr>
        <p:blipFill>
          <a:blip r:embed="rId5" cstate="print"/>
          <a:stretch>
            <a:fillRect/>
          </a:stretch>
        </p:blipFill>
        <p:spPr>
          <a:xfrm>
            <a:off x="85725" y="2356835"/>
            <a:ext cx="714348" cy="714348"/>
          </a:xfrm>
          <a:prstGeom prst="rect">
            <a:avLst/>
          </a:prstGeom>
        </p:spPr>
      </p:pic>
      <p:sp>
        <p:nvSpPr>
          <p:cNvPr id="10" name="文本框 9"/>
          <p:cNvSpPr txBox="1"/>
          <p:nvPr/>
        </p:nvSpPr>
        <p:spPr>
          <a:xfrm>
            <a:off x="1350010" y="671830"/>
            <a:ext cx="7068185" cy="645160"/>
          </a:xfrm>
          <a:prstGeom prst="rect">
            <a:avLst/>
          </a:prstGeom>
          <a:noFill/>
        </p:spPr>
        <p:txBody>
          <a:bodyPr wrap="square" rtlCol="0" anchor="t">
            <a:spAutoFit/>
          </a:bodyPr>
          <a:p>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根据衔接连贯理论，通过词汇的有效衔接（词汇同现或词汇复现）实现语义连贯和逻辑衔接。</a:t>
            </a:r>
            <a:endPar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6">
            <a:clrChange>
              <a:clrFrom>
                <a:srgbClr val="FFFFFF">
                  <a:alpha val="100000"/>
                </a:srgbClr>
              </a:clrFrom>
              <a:clrTo>
                <a:srgbClr val="FFFFFF">
                  <a:alpha val="100000"/>
                  <a:alpha val="0"/>
                </a:srgbClr>
              </a:clrTo>
            </a:clrChange>
          </a:blip>
          <a:srcRect l="33472" t="43259" r="39014" b="10840"/>
          <a:stretch>
            <a:fillRect/>
          </a:stretch>
        </p:blipFill>
        <p:spPr>
          <a:xfrm>
            <a:off x="92075" y="552450"/>
            <a:ext cx="1257935" cy="1384935"/>
          </a:xfrm>
          <a:prstGeom prst="rect">
            <a:avLst/>
          </a:prstGeom>
        </p:spPr>
      </p:pic>
      <p:pic>
        <p:nvPicPr>
          <p:cNvPr id="7" name="图片 6"/>
          <p:cNvPicPr>
            <a:picLocks noChangeAspect="1"/>
          </p:cNvPicPr>
          <p:nvPr>
            <p:custDataLst>
              <p:tags r:id="rId7"/>
            </p:custDataLst>
          </p:nvPr>
        </p:nvPicPr>
        <p:blipFill>
          <a:blip r:embed="rId8">
            <a:clrChange>
              <a:clrFrom>
                <a:srgbClr val="F6F6F6">
                  <a:alpha val="100000"/>
                </a:srgbClr>
              </a:clrFrom>
              <a:clrTo>
                <a:srgbClr val="F6F6F6">
                  <a:alpha val="100000"/>
                  <a:alpha val="0"/>
                </a:srgbClr>
              </a:clrTo>
            </a:clrChange>
          </a:blip>
          <a:srcRect l="53828" t="27524" r="2757" b="58507"/>
          <a:stretch>
            <a:fillRect/>
          </a:stretch>
        </p:blipFill>
        <p:spPr>
          <a:xfrm>
            <a:off x="7009765" y="0"/>
            <a:ext cx="2134235" cy="55245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1049"/>
                            </p:stCondLst>
                            <p:childTnLst>
                              <p:par>
                                <p:cTn id="10" presetID="20" presetClass="entr" presetSubtype="0"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edge">
                                      <p:cBhvr>
                                        <p:cTn id="12" dur="2000"/>
                                        <p:tgtEl>
                                          <p:spTgt spid="55"/>
                                        </p:tgtEl>
                                      </p:cBhvr>
                                    </p:animEffect>
                                  </p:childTnLst>
                                </p:cTn>
                              </p:par>
                            </p:childTnLst>
                          </p:cTn>
                        </p:par>
                        <p:par>
                          <p:cTn id="13" fill="hold">
                            <p:stCondLst>
                              <p:cond delay="3049"/>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59"/>
                                        </p:tgtEl>
                                        <p:attrNameLst>
                                          <p:attrName>style.visibility</p:attrName>
                                        </p:attrNameLst>
                                      </p:cBhvr>
                                      <p:to>
                                        <p:strVal val="visible"/>
                                      </p:to>
                                    </p:set>
                                    <p:anim calcmode="lin" valueType="num">
                                      <p:cBhvr>
                                        <p:cTn id="16"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9"/>
                                        </p:tgtEl>
                                        <p:attrNameLst>
                                          <p:attrName>ppt_y</p:attrName>
                                        </p:attrNameLst>
                                      </p:cBhvr>
                                      <p:tavLst>
                                        <p:tav tm="0">
                                          <p:val>
                                            <p:strVal val="#ppt_y"/>
                                          </p:val>
                                        </p:tav>
                                        <p:tav tm="100000">
                                          <p:val>
                                            <p:strVal val="#ppt_y"/>
                                          </p:val>
                                        </p:tav>
                                      </p:tavLst>
                                    </p:anim>
                                    <p:anim calcmode="lin" valueType="num">
                                      <p:cBhvr>
                                        <p:cTn id="18"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9"/>
                                        </p:tgtEl>
                                      </p:cBhvr>
                                    </p:animEffect>
                                  </p:childTnLst>
                                </p:cTn>
                              </p:par>
                            </p:childTnLst>
                          </p:cTn>
                        </p:par>
                        <p:par>
                          <p:cTn id="21" fill="hold">
                            <p:stCondLst>
                              <p:cond delay="3849"/>
                            </p:stCondLst>
                            <p:childTnLst>
                              <p:par>
                                <p:cTn id="22" presetID="52" presetClass="entr" presetSubtype="0"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Scale>
                                      <p:cBhvr>
                                        <p:cTn id="24" dur="1000" decel="50000" fill="hold">
                                          <p:stCondLst>
                                            <p:cond delay="0"/>
                                          </p:stCondLst>
                                        </p:cTn>
                                        <p:tgtEl>
                                          <p:spTgt spid="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63"/>
                                        </p:tgtEl>
                                        <p:attrNameLst>
                                          <p:attrName>ppt_x</p:attrName>
                                          <p:attrName>ppt_y</p:attrName>
                                        </p:attrNameLst>
                                      </p:cBhvr>
                                    </p:animMotion>
                                    <p:animEffect transition="in" filter="fade">
                                      <p:cBhvr>
                                        <p:cTn id="26" dur="1000"/>
                                        <p:tgtEl>
                                          <p:spTgt spid="63"/>
                                        </p:tgtEl>
                                      </p:cBhvr>
                                    </p:animEffect>
                                  </p:childTnLst>
                                </p:cTn>
                              </p:par>
                            </p:childTnLst>
                          </p:cTn>
                        </p:par>
                        <p:par>
                          <p:cTn id="27" fill="hold">
                            <p:stCondLst>
                              <p:cond delay="4849"/>
                            </p:stCondLst>
                            <p:childTnLst>
                              <p:par>
                                <p:cTn id="28" presetID="22" presetClass="entr" presetSubtype="8" fill="hold" grpId="0"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left)">
                                      <p:cBhvr>
                                        <p:cTn id="30" dur="500"/>
                                        <p:tgtEl>
                                          <p:spTgt spid="60"/>
                                        </p:tgtEl>
                                      </p:cBhvr>
                                    </p:animEffect>
                                  </p:childTnLst>
                                </p:cTn>
                              </p:par>
                            </p:childTnLst>
                          </p:cTn>
                        </p:par>
                        <p:par>
                          <p:cTn id="31" fill="hold">
                            <p:stCondLst>
                              <p:cond delay="5349"/>
                            </p:stCondLst>
                            <p:childTnLst>
                              <p:par>
                                <p:cTn id="32" presetID="27" presetClass="entr" presetSubtype="0" fill="hold" grpId="0" nodeType="afterEffect">
                                  <p:stCondLst>
                                    <p:cond delay="0"/>
                                  </p:stCondLst>
                                  <p:iterate type="lt">
                                    <p:tmPct val="50000"/>
                                  </p:iterate>
                                  <p:childTnLst>
                                    <p:set>
                                      <p:cBhvr>
                                        <p:cTn id="33" dur="1" fill="hold">
                                          <p:stCondLst>
                                            <p:cond delay="0"/>
                                          </p:stCondLst>
                                        </p:cTn>
                                        <p:tgtEl>
                                          <p:spTgt spid="58"/>
                                        </p:tgtEl>
                                        <p:attrNameLst>
                                          <p:attrName>style.visibility</p:attrName>
                                        </p:attrNameLst>
                                      </p:cBhvr>
                                      <p:to>
                                        <p:strVal val="visible"/>
                                      </p:to>
                                    </p:set>
                                    <p:anim calcmode="discrete" valueType="clr">
                                      <p:cBhvr override="childStyle">
                                        <p:cTn id="34"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58"/>
                                        </p:tgtEl>
                                        <p:attrNameLst>
                                          <p:attrName>fillcolor</p:attrName>
                                        </p:attrNameLst>
                                      </p:cBhvr>
                                      <p:tavLst>
                                        <p:tav tm="0">
                                          <p:val>
                                            <p:clrVal>
                                              <a:schemeClr val="accent2"/>
                                            </p:clrVal>
                                          </p:val>
                                        </p:tav>
                                        <p:tav tm="50000">
                                          <p:val>
                                            <p:clrVal>
                                              <a:schemeClr val="hlink"/>
                                            </p:clrVal>
                                          </p:val>
                                        </p:tav>
                                      </p:tavLst>
                                    </p:anim>
                                    <p:set>
                                      <p:cBhvr>
                                        <p:cTn id="36" dur="80"/>
                                        <p:tgtEl>
                                          <p:spTgt spid="58"/>
                                        </p:tgtEl>
                                        <p:attrNameLst>
                                          <p:attrName>fill.type</p:attrName>
                                        </p:attrNameLst>
                                      </p:cBhvr>
                                      <p:to>
                                        <p:strVal val="solid"/>
                                      </p:to>
                                    </p:set>
                                  </p:childTnLst>
                                </p:cTn>
                              </p:par>
                            </p:childTnLst>
                          </p:cTn>
                        </p:par>
                        <p:par>
                          <p:cTn id="37" fill="hold">
                            <p:stCondLst>
                              <p:cond delay="7149"/>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53"/>
                                        </p:tgtEl>
                                        <p:attrNameLst>
                                          <p:attrName>ppt_y</p:attrName>
                                        </p:attrNameLst>
                                      </p:cBhvr>
                                      <p:tavLst>
                                        <p:tav tm="0">
                                          <p:val>
                                            <p:strVal val="#ppt_y"/>
                                          </p:val>
                                        </p:tav>
                                        <p:tav tm="100000">
                                          <p:val>
                                            <p:strVal val="#ppt_y"/>
                                          </p:val>
                                        </p:tav>
                                      </p:tavLst>
                                    </p:anim>
                                    <p:anim calcmode="lin" valueType="num">
                                      <p:cBhvr>
                                        <p:cTn id="42"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53"/>
                                        </p:tgtEl>
                                      </p:cBhvr>
                                    </p:animEffect>
                                  </p:childTnLst>
                                </p:cTn>
                              </p:par>
                            </p:childTnLst>
                          </p:cTn>
                        </p:par>
                        <p:par>
                          <p:cTn id="45" fill="hold">
                            <p:stCondLst>
                              <p:cond delay="7850"/>
                            </p:stCondLst>
                            <p:childTnLst>
                              <p:par>
                                <p:cTn id="46" presetID="22" presetClass="entr" presetSubtype="2"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right)">
                                      <p:cBhvr>
                                        <p:cTn id="48" dur="500"/>
                                        <p:tgtEl>
                                          <p:spTgt spid="61"/>
                                        </p:tgtEl>
                                      </p:cBhvr>
                                    </p:animEffect>
                                  </p:childTnLst>
                                </p:cTn>
                              </p:par>
                            </p:childTnLst>
                          </p:cTn>
                        </p:par>
                        <p:par>
                          <p:cTn id="49" fill="hold">
                            <p:stCondLst>
                              <p:cond delay="8350"/>
                            </p:stCondLst>
                            <p:childTnLst>
                              <p:par>
                                <p:cTn id="50" presetID="27" presetClass="entr" presetSubtype="0" fill="hold" grpId="0" nodeType="afterEffect">
                                  <p:stCondLst>
                                    <p:cond delay="0"/>
                                  </p:stCondLst>
                                  <p:iterate type="lt">
                                    <p:tmPct val="50000"/>
                                  </p:iterate>
                                  <p:childTnLst>
                                    <p:set>
                                      <p:cBhvr>
                                        <p:cTn id="51" dur="1" fill="hold">
                                          <p:stCondLst>
                                            <p:cond delay="0"/>
                                          </p:stCondLst>
                                        </p:cTn>
                                        <p:tgtEl>
                                          <p:spTgt spid="52"/>
                                        </p:tgtEl>
                                        <p:attrNameLst>
                                          <p:attrName>style.visibility</p:attrName>
                                        </p:attrNameLst>
                                      </p:cBhvr>
                                      <p:to>
                                        <p:strVal val="visible"/>
                                      </p:to>
                                    </p:set>
                                    <p:anim calcmode="discrete" valueType="clr">
                                      <p:cBhvr override="childStyle">
                                        <p:cTn id="52" dur="8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52"/>
                                        </p:tgtEl>
                                        <p:attrNameLst>
                                          <p:attrName>fillcolor</p:attrName>
                                        </p:attrNameLst>
                                      </p:cBhvr>
                                      <p:tavLst>
                                        <p:tav tm="0">
                                          <p:val>
                                            <p:clrVal>
                                              <a:schemeClr val="accent2"/>
                                            </p:clrVal>
                                          </p:val>
                                        </p:tav>
                                        <p:tav tm="50000">
                                          <p:val>
                                            <p:clrVal>
                                              <a:schemeClr val="hlink"/>
                                            </p:clrVal>
                                          </p:val>
                                        </p:tav>
                                      </p:tavLst>
                                    </p:anim>
                                    <p:set>
                                      <p:cBhvr>
                                        <p:cTn id="54" dur="80"/>
                                        <p:tgtEl>
                                          <p:spTgt spid="52"/>
                                        </p:tgtEl>
                                        <p:attrNameLst>
                                          <p:attrName>fill.type</p:attrName>
                                        </p:attrNameLst>
                                      </p:cBhvr>
                                      <p:to>
                                        <p:strVal val="solid"/>
                                      </p:to>
                                    </p:set>
                                  </p:childTnLst>
                                </p:cTn>
                              </p:par>
                            </p:childTnLst>
                          </p:cTn>
                        </p:par>
                        <p:par>
                          <p:cTn id="55" fill="hold">
                            <p:stCondLst>
                              <p:cond delay="951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7"/>
                                        </p:tgtEl>
                                        <p:attrNameLst>
                                          <p:attrName>ppt_y</p:attrName>
                                        </p:attrNameLst>
                                      </p:cBhvr>
                                      <p:tavLst>
                                        <p:tav tm="0">
                                          <p:val>
                                            <p:strVal val="#ppt_y"/>
                                          </p:val>
                                        </p:tav>
                                        <p:tav tm="100000">
                                          <p:val>
                                            <p:strVal val="#ppt_y"/>
                                          </p:val>
                                        </p:tav>
                                      </p:tavLst>
                                    </p:anim>
                                    <p:anim calcmode="lin" valueType="num">
                                      <p:cBhvr>
                                        <p:cTn id="60"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7"/>
                                        </p:tgtEl>
                                      </p:cBhvr>
                                    </p:animEffect>
                                  </p:childTnLst>
                                </p:cTn>
                              </p:par>
                            </p:childTnLst>
                          </p:cTn>
                        </p:par>
                        <p:par>
                          <p:cTn id="63" fill="hold">
                            <p:stCondLst>
                              <p:cond delay="10210"/>
                            </p:stCondLst>
                            <p:childTnLst>
                              <p:par>
                                <p:cTn id="64" presetID="22" presetClass="entr" presetSubtype="2" fill="hold" grpId="0"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wipe(right)">
                                      <p:cBhvr>
                                        <p:cTn id="66" dur="500"/>
                                        <p:tgtEl>
                                          <p:spTgt spid="62"/>
                                        </p:tgtEl>
                                      </p:cBhvr>
                                    </p:animEffect>
                                  </p:childTnLst>
                                </p:cTn>
                              </p:par>
                            </p:childTnLst>
                          </p:cTn>
                        </p:par>
                        <p:par>
                          <p:cTn id="67" fill="hold">
                            <p:stCondLst>
                              <p:cond delay="10710"/>
                            </p:stCondLst>
                            <p:childTnLst>
                              <p:par>
                                <p:cTn id="68" presetID="27" presetClass="entr" presetSubtype="0" fill="hold" grpId="0" nodeType="afterEffect">
                                  <p:stCondLst>
                                    <p:cond delay="0"/>
                                  </p:stCondLst>
                                  <p:iterate type="lt">
                                    <p:tmPct val="50000"/>
                                  </p:iterate>
                                  <p:childTnLst>
                                    <p:set>
                                      <p:cBhvr>
                                        <p:cTn id="69" dur="1" fill="hold">
                                          <p:stCondLst>
                                            <p:cond delay="0"/>
                                          </p:stCondLst>
                                        </p:cTn>
                                        <p:tgtEl>
                                          <p:spTgt spid="56"/>
                                        </p:tgtEl>
                                        <p:attrNameLst>
                                          <p:attrName>style.visibility</p:attrName>
                                        </p:attrNameLst>
                                      </p:cBhvr>
                                      <p:to>
                                        <p:strVal val="visible"/>
                                      </p:to>
                                    </p:set>
                                    <p:anim calcmode="discrete" valueType="clr">
                                      <p:cBhvr override="childStyle">
                                        <p:cTn id="70"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56"/>
                                        </p:tgtEl>
                                        <p:attrNameLst>
                                          <p:attrName>fillcolor</p:attrName>
                                        </p:attrNameLst>
                                      </p:cBhvr>
                                      <p:tavLst>
                                        <p:tav tm="0">
                                          <p:val>
                                            <p:clrVal>
                                              <a:schemeClr val="accent2"/>
                                            </p:clrVal>
                                          </p:val>
                                        </p:tav>
                                        <p:tav tm="50000">
                                          <p:val>
                                            <p:clrVal>
                                              <a:schemeClr val="hlink"/>
                                            </p:clrVal>
                                          </p:val>
                                        </p:tav>
                                      </p:tavLst>
                                    </p:anim>
                                    <p:set>
                                      <p:cBhvr>
                                        <p:cTn id="72" dur="80"/>
                                        <p:tgtEl>
                                          <p:spTgt spid="56"/>
                                        </p:tgtEl>
                                        <p:attrNameLst>
                                          <p:attrName>fill.type</p:attrName>
                                        </p:attrNameLst>
                                      </p:cBhvr>
                                      <p:to>
                                        <p:strVal val="solid"/>
                                      </p:to>
                                    </p:set>
                                  </p:childTnLst>
                                </p:cTn>
                              </p:par>
                              <p:par>
                                <p:cTn id="73" presetID="29"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1000" fill="hold"/>
                                        <p:tgtEl>
                                          <p:spTgt spid="7"/>
                                        </p:tgtEl>
                                        <p:attrNameLst>
                                          <p:attrName>ppt_x</p:attrName>
                                        </p:attrNameLst>
                                      </p:cBhvr>
                                      <p:tavLst>
                                        <p:tav tm="0">
                                          <p:val>
                                            <p:strVal val="#ppt_x-.2"/>
                                          </p:val>
                                        </p:tav>
                                        <p:tav tm="100000">
                                          <p:val>
                                            <p:strVal val="#ppt_x"/>
                                          </p:val>
                                        </p:tav>
                                      </p:tavLst>
                                    </p:anim>
                                    <p:anim calcmode="lin" valueType="num">
                                      <p:cBhvr>
                                        <p:cTn id="7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7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2" grpId="0"/>
      <p:bldP spid="53" grpId="0"/>
      <p:bldP spid="56" grpId="0"/>
      <p:bldP spid="57" grpId="0"/>
      <p:bldP spid="58" grpId="0"/>
      <p:bldP spid="59" grpId="0"/>
      <p:bldP spid="60" grpId="0" bldLvl="0" animBg="1"/>
      <p:bldP spid="61" grpId="0" bldLvl="0" animBg="1"/>
      <p:bldP spid="6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C0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C00000"/>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sz="1350">
              <a:solidFill>
                <a:prstClr val="white"/>
              </a:solidFill>
            </a:endParaRPr>
          </a:p>
        </p:txBody>
      </p:sp>
      <p:sp>
        <p:nvSpPr>
          <p:cNvPr id="5" name="TextBox 3"/>
          <p:cNvSpPr txBox="1"/>
          <p:nvPr/>
        </p:nvSpPr>
        <p:spPr>
          <a:xfrm>
            <a:off x="534035" y="144780"/>
            <a:ext cx="8128635" cy="398780"/>
          </a:xfrm>
          <a:prstGeom prst="rect">
            <a:avLst/>
          </a:prstGeom>
          <a:noFill/>
        </p:spPr>
        <p:txBody>
          <a:bodyPr wrap="square" rtlCol="0">
            <a:spAutoFit/>
          </a:bodyPr>
          <a:p>
            <a:r>
              <a:rPr lang="en-US" altLang="zh-CN" sz="2000" b="1" dirty="0">
                <a:solidFill>
                  <a:srgbClr val="C00000"/>
                </a:solidFill>
                <a:latin typeface="微软雅黑" panose="020B0503020204020204" pitchFamily="34" charset="-122"/>
                <a:ea typeface="微软雅黑" panose="020B0503020204020204" pitchFamily="34" charset="-122"/>
              </a:rPr>
              <a:t> </a:t>
            </a:r>
            <a:r>
              <a:rPr sz="2000" b="1" dirty="0">
                <a:solidFill>
                  <a:srgbClr val="C00000"/>
                </a:solidFill>
                <a:latin typeface="微软雅黑" panose="020B0503020204020204" pitchFamily="34" charset="-122"/>
                <a:ea typeface="微软雅黑" panose="020B0503020204020204" pitchFamily="34" charset="-122"/>
              </a:rPr>
              <a:t>语篇衔接的三个“一定”</a:t>
            </a:r>
            <a:endParaRPr lang="en-US" sz="2000" b="1" baseline="-25000" dirty="0">
              <a:solidFill>
                <a:srgbClr val="C00000"/>
              </a:solidFill>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4"/>
            </p:custDataLst>
          </p:nvPr>
        </p:nvGraphicFramePr>
        <p:xfrm>
          <a:off x="222885" y="630555"/>
          <a:ext cx="8800465" cy="4297680"/>
        </p:xfrm>
        <a:graphic>
          <a:graphicData uri="http://schemas.openxmlformats.org/drawingml/2006/table">
            <a:tbl>
              <a:tblPr firstRow="1" bandRow="1">
                <a:tableStyleId>{5C22544A-7EE6-4342-B048-85BDC9FD1C3A}</a:tableStyleId>
              </a:tblPr>
              <a:tblGrid>
                <a:gridCol w="455295"/>
                <a:gridCol w="8345170"/>
              </a:tblGrid>
              <a:tr h="381000">
                <a:tc>
                  <a:txBody>
                    <a:bodyPr/>
                    <a:p>
                      <a:pPr algn="ctr" fontAlgn="ctr">
                        <a:buNone/>
                      </a:pPr>
                      <a:r>
                        <a:rPr lang="zh-CN" altLang="en-US">
                          <a:solidFill>
                            <a:schemeClr val="tx1"/>
                          </a:solidFill>
                        </a:rPr>
                        <a:t>原文伏笔</a:t>
                      </a:r>
                      <a:endParaRPr lang="en-US" altLang="zh-CN" sz="1400">
                        <a:solidFill>
                          <a:schemeClr val="tx1"/>
                        </a:solidFill>
                      </a:endParaRPr>
                    </a:p>
                  </a:txBody>
                  <a:tcPr>
                    <a:solidFill>
                      <a:schemeClr val="accent6">
                        <a:lumMod val="20000"/>
                        <a:lumOff val="80000"/>
                      </a:schemeClr>
                    </a:solidFill>
                  </a:tcPr>
                </a:tc>
                <a:tc>
                  <a:txBody>
                    <a:bodyPr/>
                    <a:p>
                      <a:pPr marL="285750" indent="-285750">
                        <a:buFont typeface="Arial" panose="020B0604020202020204" pitchFamily="34" charset="0"/>
                        <a:buChar char="•"/>
                      </a:pPr>
                      <a:r>
                        <a:rPr lang="zh-CN" altLang="en-US" sz="1600" b="0">
                          <a:solidFill>
                            <a:schemeClr val="tx1"/>
                          </a:solidFill>
                          <a:latin typeface="Times New Roman" panose="02020603050405020304" pitchFamily="18" charset="0"/>
                          <a:cs typeface="Times New Roman" panose="02020603050405020304" pitchFamily="18" charset="0"/>
                        </a:rPr>
                        <a:t> I had </a:t>
                      </a:r>
                      <a:r>
                        <a:rPr lang="zh-CN" altLang="en-US" sz="1600" b="1">
                          <a:solidFill>
                            <a:srgbClr val="C00000"/>
                          </a:solidFill>
                          <a:latin typeface="Times New Roman" panose="02020603050405020304" pitchFamily="18" charset="0"/>
                          <a:cs typeface="Times New Roman" panose="02020603050405020304" pitchFamily="18" charset="0"/>
                        </a:rPr>
                        <a:t>a dream</a:t>
                      </a:r>
                      <a:r>
                        <a:rPr lang="zh-CN" altLang="en-US" sz="1600" b="0">
                          <a:solidFill>
                            <a:schemeClr val="tx1"/>
                          </a:solidFill>
                          <a:latin typeface="Times New Roman" panose="02020603050405020304" pitchFamily="18" charset="0"/>
                          <a:cs typeface="Times New Roman" panose="02020603050405020304" pitchFamily="18" charset="0"/>
                        </a:rPr>
                        <a:t> that I scored the winning goal on a brand new soccer field!</a:t>
                      </a:r>
                      <a:endParaRPr lang="zh-CN" altLang="en-US" sz="1600" b="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b="0">
                          <a:solidFill>
                            <a:schemeClr val="tx1"/>
                          </a:solidFill>
                          <a:latin typeface="Times New Roman" panose="02020603050405020304" pitchFamily="18" charset="0"/>
                          <a:cs typeface="Times New Roman" panose="02020603050405020304" pitchFamily="18" charset="0"/>
                        </a:rPr>
                        <a:t>Your </a:t>
                      </a:r>
                      <a:r>
                        <a:rPr lang="zh-CN" altLang="en-US" sz="1600">
                          <a:solidFill>
                            <a:srgbClr val="C00000"/>
                          </a:solidFill>
                          <a:latin typeface="Times New Roman" panose="02020603050405020304" pitchFamily="18" charset="0"/>
                          <a:cs typeface="Times New Roman" panose="02020603050405020304" pitchFamily="18" charset="0"/>
                        </a:rPr>
                        <a:t>dream</a:t>
                      </a:r>
                      <a:r>
                        <a:rPr lang="zh-CN" altLang="en-US" sz="1600" b="0">
                          <a:solidFill>
                            <a:schemeClr val="tx1"/>
                          </a:solidFill>
                          <a:latin typeface="Times New Roman" panose="02020603050405020304" pitchFamily="18" charset="0"/>
                          <a:cs typeface="Times New Roman" panose="02020603050405020304" pitchFamily="18" charset="0"/>
                        </a:rPr>
                        <a:t> could be a sign that River Edge will finally get a regulation soccer field. </a:t>
                      </a:r>
                      <a:endParaRPr lang="zh-CN" altLang="en-US" sz="1600" b="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b="0">
                          <a:solidFill>
                            <a:schemeClr val="tx1"/>
                          </a:solidFill>
                          <a:latin typeface="Times New Roman" panose="02020603050405020304" pitchFamily="18" charset="0"/>
                          <a:cs typeface="Times New Roman" panose="02020603050405020304" pitchFamily="18" charset="0"/>
                        </a:rPr>
                        <a:t> Mr. Edmond winked at her, as if to say, “Didn’t you have </a:t>
                      </a:r>
                      <a:r>
                        <a:rPr lang="zh-CN" altLang="en-US" sz="1600">
                          <a:solidFill>
                            <a:srgbClr val="C00000"/>
                          </a:solidFill>
                          <a:latin typeface="Times New Roman" panose="02020603050405020304" pitchFamily="18" charset="0"/>
                          <a:cs typeface="Times New Roman" panose="02020603050405020304" pitchFamily="18" charset="0"/>
                        </a:rPr>
                        <a:t>a dream</a:t>
                      </a:r>
                      <a:r>
                        <a:rPr lang="zh-CN" altLang="en-US" sz="1600" b="0">
                          <a:solidFill>
                            <a:schemeClr val="tx1"/>
                          </a:solidFill>
                          <a:latin typeface="Times New Roman" panose="02020603050405020304" pitchFamily="18" charset="0"/>
                          <a:cs typeface="Times New Roman" panose="02020603050405020304" pitchFamily="18" charset="0"/>
                        </a:rPr>
                        <a:t>?”</a:t>
                      </a:r>
                      <a:endParaRPr lang="zh-CN" altLang="en-US" sz="1600" b="0">
                        <a:solidFill>
                          <a:schemeClr val="tx1"/>
                        </a:solidFill>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zh-CN" altLang="en-US" sz="1600" b="0">
                          <a:solidFill>
                            <a:srgbClr val="C00000"/>
                          </a:solidFill>
                          <a:latin typeface="Times New Roman" panose="02020603050405020304" pitchFamily="18" charset="0"/>
                          <a:cs typeface="Times New Roman" panose="02020603050405020304" pitchFamily="18" charset="0"/>
                        </a:rPr>
                        <a:t>（</a:t>
                      </a:r>
                      <a:r>
                        <a:rPr lang="en-US" altLang="zh-CN" sz="1600" b="0">
                          <a:solidFill>
                            <a:srgbClr val="C00000"/>
                          </a:solidFill>
                          <a:latin typeface="Times New Roman" panose="02020603050405020304" pitchFamily="18" charset="0"/>
                          <a:cs typeface="Times New Roman" panose="02020603050405020304" pitchFamily="18" charset="0"/>
                        </a:rPr>
                        <a:t>dream</a:t>
                      </a:r>
                      <a:r>
                        <a:rPr lang="zh-CN" altLang="en-US" sz="1600" b="0">
                          <a:solidFill>
                            <a:srgbClr val="C00000"/>
                          </a:solidFill>
                          <a:latin typeface="Times New Roman" panose="02020603050405020304" pitchFamily="18" charset="0"/>
                          <a:cs typeface="Times New Roman" panose="02020603050405020304" pitchFamily="18" charset="0"/>
                        </a:rPr>
                        <a:t>在原文中三次复现，本文旨在突显</a:t>
                      </a:r>
                      <a:r>
                        <a:rPr lang="en-US" altLang="zh-CN" sz="1600" b="0">
                          <a:solidFill>
                            <a:srgbClr val="C00000"/>
                          </a:solidFill>
                          <a:latin typeface="Times New Roman" panose="02020603050405020304" pitchFamily="18" charset="0"/>
                          <a:cs typeface="Times New Roman" panose="02020603050405020304" pitchFamily="18" charset="0"/>
                        </a:rPr>
                        <a:t>“</a:t>
                      </a:r>
                      <a:r>
                        <a:rPr lang="zh-CN" altLang="en-US" sz="1600" b="0">
                          <a:solidFill>
                            <a:srgbClr val="C00000"/>
                          </a:solidFill>
                          <a:latin typeface="Times New Roman" panose="02020603050405020304" pitchFamily="18" charset="0"/>
                          <a:cs typeface="Times New Roman" panose="02020603050405020304" pitchFamily="18" charset="0"/>
                        </a:rPr>
                        <a:t>实现梦想过程中不畏艰难、团结协作</a:t>
                      </a:r>
                      <a:r>
                        <a:rPr lang="en-US" altLang="zh-CN" sz="1600" b="0">
                          <a:solidFill>
                            <a:srgbClr val="C00000"/>
                          </a:solidFill>
                          <a:latin typeface="Times New Roman" panose="02020603050405020304" pitchFamily="18" charset="0"/>
                          <a:cs typeface="Times New Roman" panose="02020603050405020304" pitchFamily="18" charset="0"/>
                        </a:rPr>
                        <a:t>”</a:t>
                      </a:r>
                      <a:r>
                        <a:rPr lang="zh-CN" altLang="en-US" sz="1600" b="0">
                          <a:solidFill>
                            <a:srgbClr val="C00000"/>
                          </a:solidFill>
                          <a:latin typeface="Times New Roman" panose="02020603050405020304" pitchFamily="18" charset="0"/>
                          <a:cs typeface="Times New Roman" panose="02020603050405020304" pitchFamily="18" charset="0"/>
                        </a:rPr>
                        <a:t>的主题）</a:t>
                      </a:r>
                      <a:endParaRPr lang="zh-CN" altLang="en-US" sz="1600" b="0">
                        <a:solidFill>
                          <a:srgbClr val="C0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r h="381000">
                <a:tc>
                  <a:txBody>
                    <a:bodyPr/>
                    <a:p>
                      <a:pPr algn="ctr" fontAlgn="ctr">
                        <a:buNone/>
                      </a:pPr>
                      <a:r>
                        <a:rPr lang="zh-CN" altLang="en-US"/>
                        <a:t>第</a:t>
                      </a:r>
                      <a:endParaRPr lang="zh-CN" altLang="en-US"/>
                    </a:p>
                    <a:p>
                      <a:pPr algn="ctr" fontAlgn="ctr">
                        <a:buNone/>
                      </a:pPr>
                      <a:r>
                        <a:rPr lang="zh-CN" altLang="en-US"/>
                        <a:t>一</a:t>
                      </a:r>
                      <a:endParaRPr lang="zh-CN" altLang="en-US"/>
                    </a:p>
                    <a:p>
                      <a:pPr algn="ctr" fontAlgn="ctr">
                        <a:buNone/>
                      </a:pPr>
                      <a:r>
                        <a:rPr lang="zh-CN" altLang="en-US"/>
                        <a:t>段</a:t>
                      </a:r>
                      <a:endParaRPr lang="zh-CN" altLang="en-US"/>
                    </a:p>
                  </a:txBody>
                  <a:tcPr/>
                </a:tc>
                <a:tc>
                  <a:txBody>
                    <a:bodyPr/>
                    <a:p>
                      <a:pPr>
                        <a:buNone/>
                      </a:pPr>
                      <a:r>
                        <a:rPr lang="en-US" altLang="zh-CN" sz="1600" i="1"/>
                        <a:t>    </a:t>
                      </a:r>
                      <a:r>
                        <a:rPr sz="1600" i="1"/>
                        <a:t>The following day, the team got together to share </a:t>
                      </a:r>
                      <a:r>
                        <a:rPr sz="1600" b="1" i="1">
                          <a:solidFill>
                            <a:srgbClr val="0070C0"/>
                          </a:solidFill>
                        </a:rPr>
                        <a:t>ideas</a:t>
                      </a:r>
                      <a:r>
                        <a:rPr sz="1600" i="1"/>
                        <a:t> for raising money.</a:t>
                      </a:r>
                      <a:r>
                        <a:rPr lang="en-US" sz="1600" i="1"/>
                        <a:t> </a:t>
                      </a:r>
                      <a:r>
                        <a:rPr lang="zh-CN" altLang="en-US" sz="1600">
                          <a:latin typeface="Times New Roman" panose="02020603050405020304" pitchFamily="18" charset="0"/>
                          <a:cs typeface="Times New Roman" panose="02020603050405020304" pitchFamily="18" charset="0"/>
                        </a:rPr>
                        <a:t>One</a:t>
                      </a:r>
                      <a:r>
                        <a:rPr lang="zh-CN" altLang="en-US" sz="1600" b="1">
                          <a:solidFill>
                            <a:srgbClr val="0070C0"/>
                          </a:solidFill>
                          <a:latin typeface="Times New Roman" panose="02020603050405020304" pitchFamily="18" charset="0"/>
                          <a:cs typeface="Times New Roman" panose="02020603050405020304" pitchFamily="18" charset="0"/>
                        </a:rPr>
                        <a:t> idea</a:t>
                      </a:r>
                      <a:r>
                        <a:rPr lang="zh-CN" altLang="en-US" sz="1600">
                          <a:latin typeface="Times New Roman" panose="02020603050405020304" pitchFamily="18" charset="0"/>
                          <a:cs typeface="Times New Roman" panose="02020603050405020304" pitchFamily="18" charset="0"/>
                        </a:rPr>
                        <a:t> after another popped up, all of which sounded practical. </a:t>
                      </a:r>
                      <a:r>
                        <a:rPr lang="en-US" altLang="zh-CN" sz="1600">
                          <a:latin typeface="Times New Roman" panose="02020603050405020304" pitchFamily="18" charset="0"/>
                          <a:cs typeface="Times New Roman" panose="02020603050405020304" pitchFamily="18" charset="0"/>
                        </a:rPr>
                        <a:t>...</a:t>
                      </a:r>
                      <a:endParaRPr lang="zh-CN" altLang="en-US" sz="1600">
                        <a:latin typeface="Times New Roman" panose="02020603050405020304" pitchFamily="18" charset="0"/>
                        <a:cs typeface="Times New Roman" panose="02020603050405020304" pitchFamily="18" charset="0"/>
                      </a:endParaRPr>
                    </a:p>
                    <a:p>
                      <a:pPr algn="l">
                        <a:buClrTx/>
                        <a:buSzTx/>
                        <a:buFontTx/>
                        <a:buNone/>
                      </a:pPr>
                      <a:r>
                        <a:rPr lang="en-US" altLang="zh-CN" sz="1600">
                          <a:latin typeface="Times New Roman" panose="02020603050405020304" pitchFamily="18" charset="0"/>
                          <a:cs typeface="Times New Roman" panose="02020603050405020304" pitchFamily="18" charset="0"/>
                        </a:rPr>
                        <a:t>.... </a:t>
                      </a:r>
                      <a:endParaRPr lang="en-US" altLang="zh-CN" sz="1600">
                        <a:latin typeface="Times New Roman" panose="02020603050405020304" pitchFamily="18" charset="0"/>
                        <a:cs typeface="Times New Roman" panose="02020603050405020304" pitchFamily="18" charset="0"/>
                      </a:endParaRPr>
                    </a:p>
                    <a:p>
                      <a:pPr algn="l">
                        <a:buClrTx/>
                        <a:buSzTx/>
                        <a:buFontTx/>
                        <a:buNone/>
                      </a:pPr>
                      <a:endParaRPr sz="1600">
                        <a:latin typeface="Times New Roman" panose="02020603050405020304" pitchFamily="18" charset="0"/>
                        <a:cs typeface="Times New Roman" panose="02020603050405020304" pitchFamily="18" charset="0"/>
                      </a:endParaRPr>
                    </a:p>
                    <a:p>
                      <a:pPr algn="l">
                        <a:buClrTx/>
                        <a:buSzTx/>
                        <a:buFontTx/>
                        <a:buNone/>
                      </a:pPr>
                      <a:r>
                        <a:rPr lang="en-US" sz="1600">
                          <a:latin typeface="Times New Roman" panose="02020603050405020304" pitchFamily="18" charset="0"/>
                          <a:cs typeface="Times New Roman" panose="02020603050405020304" pitchFamily="18" charset="0"/>
                        </a:rPr>
                        <a:t>...</a:t>
                      </a:r>
                      <a:r>
                        <a:rPr sz="1600">
                          <a:latin typeface="Times New Roman" panose="02020603050405020304" pitchFamily="18" charset="0"/>
                          <a:cs typeface="Times New Roman" panose="02020603050405020304" pitchFamily="18" charset="0"/>
                        </a:rPr>
                        <a:t>After ploughing on</a:t>
                      </a:r>
                      <a:r>
                        <a:rPr lang="en-US" sz="1600">
                          <a:latin typeface="Times New Roman" panose="02020603050405020304" pitchFamily="18" charset="0"/>
                          <a:cs typeface="Times New Roman" panose="02020603050405020304" pitchFamily="18" charset="0"/>
                        </a:rPr>
                        <a:t> </a:t>
                      </a:r>
                      <a:r>
                        <a:rPr sz="1600">
                          <a:latin typeface="Times New Roman" panose="02020603050405020304" pitchFamily="18" charset="0"/>
                          <a:cs typeface="Times New Roman" panose="02020603050405020304" pitchFamily="18" charset="0"/>
                        </a:rPr>
                        <a:t>for </a:t>
                      </a:r>
                      <a:r>
                        <a:rPr sz="1600" b="1">
                          <a:solidFill>
                            <a:srgbClr val="C69500"/>
                          </a:solidFill>
                          <a:latin typeface="Times New Roman" panose="02020603050405020304" pitchFamily="18" charset="0"/>
                          <a:cs typeface="Times New Roman" panose="02020603050405020304" pitchFamily="18" charset="0"/>
                        </a:rPr>
                        <a:t>a </a:t>
                      </a:r>
                      <a:r>
                        <a:rPr lang="en-US" sz="1600" b="1">
                          <a:solidFill>
                            <a:srgbClr val="C69500"/>
                          </a:solidFill>
                          <a:latin typeface="Times New Roman" panose="02020603050405020304" pitchFamily="18" charset="0"/>
                          <a:cs typeface="Times New Roman" panose="02020603050405020304" pitchFamily="18" charset="0"/>
                        </a:rPr>
                        <a:t>week</a:t>
                      </a:r>
                      <a:r>
                        <a:rPr sz="1600">
                          <a:latin typeface="Times New Roman" panose="02020603050405020304" pitchFamily="18" charset="0"/>
                          <a:cs typeface="Times New Roman" panose="02020603050405020304" pitchFamily="18" charset="0"/>
                        </a:rPr>
                        <a:t>, they </a:t>
                      </a:r>
                      <a:r>
                        <a:rPr sz="1600" b="1">
                          <a:solidFill>
                            <a:srgbClr val="7030A0"/>
                          </a:solidFill>
                          <a:latin typeface="Times New Roman" panose="02020603050405020304" pitchFamily="18" charset="0"/>
                          <a:cs typeface="Times New Roman" panose="02020603050405020304" pitchFamily="18" charset="0"/>
                        </a:rPr>
                        <a:t>raised some money </a:t>
                      </a:r>
                      <a:r>
                        <a:rPr sz="1600">
                          <a:latin typeface="Times New Roman" panose="02020603050405020304" pitchFamily="18" charset="0"/>
                          <a:cs typeface="Times New Roman" panose="02020603050405020304" pitchFamily="18" charset="0"/>
                        </a:rPr>
                        <a:t>which is encough</a:t>
                      </a:r>
                      <a:r>
                        <a:rPr lang="en-US" sz="1600">
                          <a:latin typeface="Times New Roman" panose="02020603050405020304" pitchFamily="18" charset="0"/>
                          <a:cs typeface="Times New Roman" panose="02020603050405020304" pitchFamily="18" charset="0"/>
                        </a:rPr>
                        <a:t> </a:t>
                      </a:r>
                      <a:r>
                        <a:rPr sz="1600">
                          <a:latin typeface="Times New Roman" panose="02020603050405020304" pitchFamily="18" charset="0"/>
                          <a:cs typeface="Times New Roman" panose="02020603050405020304" pitchFamily="18" charset="0"/>
                        </a:rPr>
                        <a:t>for vaconts.</a:t>
                      </a:r>
                      <a:endParaRPr sz="1600">
                        <a:latin typeface="Times New Roman" panose="02020603050405020304" pitchFamily="18" charset="0"/>
                        <a:cs typeface="Times New Roman" panose="02020603050405020304" pitchFamily="18" charset="0"/>
                      </a:endParaRPr>
                    </a:p>
                  </a:txBody>
                  <a:tcPr/>
                </a:tc>
              </a:tr>
              <a:tr h="381000">
                <a:tc>
                  <a:txBody>
                    <a:bodyPr/>
                    <a:p>
                      <a:pPr algn="ctr" fontAlgn="ctr">
                        <a:buNone/>
                      </a:pPr>
                      <a:r>
                        <a:rPr lang="zh-CN" altLang="en-US"/>
                        <a:t>第</a:t>
                      </a:r>
                      <a:endParaRPr lang="zh-CN" altLang="en-US"/>
                    </a:p>
                    <a:p>
                      <a:pPr algn="ctr" fontAlgn="ctr">
                        <a:buNone/>
                      </a:pPr>
                      <a:r>
                        <a:rPr lang="zh-CN" altLang="en-US"/>
                        <a:t>二</a:t>
                      </a:r>
                      <a:endParaRPr lang="zh-CN" altLang="en-US"/>
                    </a:p>
                    <a:p>
                      <a:pPr algn="ctr" fontAlgn="ctr">
                        <a:buNone/>
                      </a:pPr>
                      <a:r>
                        <a:rPr lang="zh-CN" altLang="en-US"/>
                        <a:t>段</a:t>
                      </a:r>
                      <a:endParaRPr lang="zh-CN" altLang="en-US"/>
                    </a:p>
                  </a:txBody>
                  <a:tcPr/>
                </a:tc>
                <a:tc>
                  <a:txBody>
                    <a:bodyPr/>
                    <a:p>
                      <a:pPr>
                        <a:buNone/>
                      </a:pPr>
                      <a:r>
                        <a:rPr lang="zh-CN" altLang="en-US" sz="1600"/>
                        <a:t> </a:t>
                      </a:r>
                      <a:r>
                        <a:rPr lang="zh-CN" altLang="en-US" sz="1600" b="1" i="1">
                          <a:solidFill>
                            <a:srgbClr val="C69500"/>
                          </a:solidFill>
                        </a:rPr>
                        <a:t>A week</a:t>
                      </a:r>
                      <a:r>
                        <a:rPr lang="zh-CN" altLang="en-US" sz="1600" i="1"/>
                        <a:t> later, the team gathered </a:t>
                      </a:r>
                      <a:r>
                        <a:rPr lang="zh-CN" altLang="en-US" sz="1600" b="1" i="1">
                          <a:solidFill>
                            <a:schemeClr val="accent3">
                              <a:lumMod val="75000"/>
                            </a:schemeClr>
                          </a:solidFill>
                        </a:rPr>
                        <a:t>at the lot</a:t>
                      </a:r>
                      <a:r>
                        <a:rPr lang="zh-CN" altLang="en-US" sz="1600" i="1"/>
                        <a:t>, carrying tools purchased </a:t>
                      </a:r>
                      <a:r>
                        <a:rPr lang="zh-CN" altLang="en-US" sz="1600" b="1" i="1">
                          <a:solidFill>
                            <a:srgbClr val="7030A0"/>
                          </a:solidFill>
                        </a:rPr>
                        <a:t>with their earnings</a:t>
                      </a:r>
                      <a:r>
                        <a:rPr lang="zh-CN" altLang="en-US" sz="1600" i="1"/>
                        <a:t>.</a:t>
                      </a:r>
                      <a:r>
                        <a:rPr lang="zh-CN" altLang="en-US" sz="1600">
                          <a:latin typeface="Times New Roman" panose="02020603050405020304" pitchFamily="18" charset="0"/>
                          <a:cs typeface="Times New Roman" panose="02020603050405020304" pitchFamily="18" charset="0"/>
                        </a:rPr>
                        <a:t>  Overgrown weeds and large rocks </a:t>
                      </a:r>
                      <a:r>
                        <a:rPr lang="zh-CN" altLang="en-US" sz="1600" b="1">
                          <a:solidFill>
                            <a:schemeClr val="accent3">
                              <a:lumMod val="75000"/>
                            </a:schemeClr>
                          </a:solidFill>
                          <a:latin typeface="Times New Roman" panose="02020603050405020304" pitchFamily="18" charset="0"/>
                          <a:cs typeface="Times New Roman" panose="02020603050405020304" pitchFamily="18" charset="0"/>
                        </a:rPr>
                        <a:t>at the lot</a:t>
                      </a:r>
                      <a:r>
                        <a:rPr lang="en-US" altLang="zh-CN" sz="1600">
                          <a:latin typeface="Times New Roman" panose="02020603050405020304" pitchFamily="18" charset="0"/>
                          <a:cs typeface="Times New Roman" panose="02020603050405020304" pitchFamily="18" charset="0"/>
                        </a:rPr>
                        <a:t> </a:t>
                      </a:r>
                      <a:r>
                        <a:rPr lang="zh-CN" altLang="en-US" sz="1600">
                          <a:latin typeface="Times New Roman" panose="02020603050405020304" pitchFamily="18" charset="0"/>
                          <a:cs typeface="Times New Roman" panose="02020603050405020304" pitchFamily="18" charset="0"/>
                        </a:rPr>
                        <a:t>were really a challenge for these soccer enthusiasts, but with the </a:t>
                      </a:r>
                      <a:r>
                        <a:rPr lang="zh-CN" altLang="en-US" sz="1600" b="1">
                          <a:solidFill>
                            <a:srgbClr val="C00000"/>
                          </a:solidFill>
                          <a:latin typeface="Times New Roman" panose="02020603050405020304" pitchFamily="18" charset="0"/>
                          <a:cs typeface="Times New Roman" panose="02020603050405020304" pitchFamily="18" charset="0"/>
                        </a:rPr>
                        <a:t>dream</a:t>
                      </a:r>
                      <a:r>
                        <a:rPr lang="zh-CN" altLang="en-US" sz="1600">
                          <a:latin typeface="Times New Roman" panose="02020603050405020304" pitchFamily="18" charset="0"/>
                          <a:cs typeface="Times New Roman" panose="02020603050405020304" pitchFamily="18" charset="0"/>
                        </a:rPr>
                        <a:t> of a soccer field in mind, they immediately set out to work. </a:t>
                      </a:r>
                      <a:r>
                        <a:rPr lang="en-US" altLang="zh-CN" sz="1600">
                          <a:latin typeface="Times New Roman" panose="02020603050405020304" pitchFamily="18" charset="0"/>
                          <a:cs typeface="Times New Roman" panose="02020603050405020304" pitchFamily="18" charset="0"/>
                        </a:rPr>
                        <a:t> ...</a:t>
                      </a:r>
                      <a:endParaRPr lang="zh-CN" altLang="en-US" sz="1600">
                        <a:latin typeface="Times New Roman" panose="02020603050405020304" pitchFamily="18" charset="0"/>
                        <a:cs typeface="Times New Roman" panose="02020603050405020304" pitchFamily="18" charset="0"/>
                      </a:endParaRPr>
                    </a:p>
                    <a:p>
                      <a:pPr>
                        <a:buNone/>
                      </a:pPr>
                      <a:r>
                        <a:rPr lang="en-US" altLang="zh-CN" sz="1600" i="1"/>
                        <a:t>...</a:t>
                      </a:r>
                      <a:endParaRPr lang="zh-CN" altLang="en-US" sz="1600" i="1"/>
                    </a:p>
                    <a:p>
                      <a:pPr>
                        <a:buNone/>
                      </a:pPr>
                      <a:endParaRPr lang="zh-CN" altLang="en-US" sz="1600" i="1"/>
                    </a:p>
                    <a:p>
                      <a:pPr>
                        <a:buNone/>
                      </a:pPr>
                      <a:r>
                        <a:rPr lang="en-US" altLang="zh-CN" sz="1600">
                          <a:latin typeface="Times New Roman" panose="02020603050405020304" pitchFamily="18" charset="0"/>
                          <a:cs typeface="Times New Roman" panose="02020603050405020304" pitchFamily="18" charset="0"/>
                        </a:rPr>
                        <a:t>.... </a:t>
                      </a:r>
                      <a:r>
                        <a:rPr lang="zh-CN" altLang="en-US" sz="1600">
                          <a:latin typeface="Times New Roman" panose="02020603050405020304" pitchFamily="18" charset="0"/>
                          <a:cs typeface="Times New Roman" panose="02020603050405020304" pitchFamily="18" charset="0"/>
                        </a:rPr>
                        <a:t>With all the work done, a soccer field of their own was finally born.  "We made it. Together we turned a rough lot into our</a:t>
                      </a:r>
                      <a:r>
                        <a:rPr lang="zh-CN" altLang="en-US" sz="1600" b="1">
                          <a:solidFill>
                            <a:srgbClr val="C00000"/>
                          </a:solidFill>
                          <a:latin typeface="Times New Roman" panose="02020603050405020304" pitchFamily="18" charset="0"/>
                          <a:cs typeface="Times New Roman" panose="02020603050405020304" pitchFamily="18" charset="0"/>
                        </a:rPr>
                        <a:t> dream</a:t>
                      </a:r>
                      <a:r>
                        <a:rPr lang="zh-CN" altLang="en-US" sz="1600">
                          <a:latin typeface="Times New Roman" panose="02020603050405020304" pitchFamily="18" charset="0"/>
                          <a:cs typeface="Times New Roman" panose="02020603050405020304" pitchFamily="18" charset="0"/>
                        </a:rPr>
                        <a:t> soccer field." </a:t>
                      </a:r>
                      <a:r>
                        <a:rPr lang="en-US" altLang="zh-CN" sz="1600">
                          <a:latin typeface="Times New Roman" panose="02020603050405020304" pitchFamily="18" charset="0"/>
                          <a:cs typeface="Times New Roman" panose="02020603050405020304" pitchFamily="18" charset="0"/>
                        </a:rPr>
                        <a:t>Betty</a:t>
                      </a:r>
                      <a:r>
                        <a:rPr lang="zh-CN" altLang="en-US" sz="1600">
                          <a:latin typeface="Times New Roman" panose="02020603050405020304" pitchFamily="18" charset="0"/>
                          <a:cs typeface="Times New Roman" panose="02020603050405020304" pitchFamily="18" charset="0"/>
                        </a:rPr>
                        <a:t> exclaimed, bursting with pride.</a:t>
                      </a:r>
                      <a:endParaRPr lang="zh-CN" altLang="en-US" sz="1600">
                        <a:latin typeface="Times New Roman" panose="02020603050405020304" pitchFamily="18" charset="0"/>
                        <a:cs typeface="Times New Roman" panose="02020603050405020304" pitchFamily="18" charset="0"/>
                      </a:endParaRPr>
                    </a:p>
                  </a:txBody>
                  <a:tcPr/>
                </a:tc>
              </a:tr>
            </a:tbl>
          </a:graphicData>
        </a:graphic>
      </p:graphicFrame>
      <p:cxnSp>
        <p:nvCxnSpPr>
          <p:cNvPr id="7" name="直接箭头连接符 6"/>
          <p:cNvCxnSpPr/>
          <p:nvPr/>
        </p:nvCxnSpPr>
        <p:spPr>
          <a:xfrm flipH="1">
            <a:off x="3347720" y="1347470"/>
            <a:ext cx="3146425" cy="3384550"/>
          </a:xfrm>
          <a:prstGeom prst="straightConnector1">
            <a:avLst/>
          </a:prstGeom>
          <a:noFill/>
          <a:ln w="31750" cap="flat" cmpd="sng" algn="ctr">
            <a:solidFill>
              <a:srgbClr val="C0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1691640" y="1347470"/>
            <a:ext cx="4802505" cy="2376805"/>
          </a:xfrm>
          <a:prstGeom prst="straightConnector1">
            <a:avLst/>
          </a:prstGeom>
          <a:noFill/>
          <a:ln w="31750" cap="flat" cmpd="sng" algn="ctr">
            <a:solidFill>
              <a:srgbClr val="C00000"/>
            </a:solidFill>
            <a:prstDash val="solid"/>
            <a:tailEnd type="arrow"/>
          </a:ln>
          <a:effectLst/>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custDataLst>
              <p:tags r:id="rId5"/>
            </p:custDataLst>
          </p:nvPr>
        </p:nvPicPr>
        <p:blipFill>
          <a:blip r:embed="rId6">
            <a:clrChange>
              <a:clrFrom>
                <a:srgbClr val="F6F6F6">
                  <a:alpha val="100000"/>
                </a:srgbClr>
              </a:clrFrom>
              <a:clrTo>
                <a:srgbClr val="F6F6F6">
                  <a:alpha val="100000"/>
                  <a:alpha val="0"/>
                </a:srgbClr>
              </a:clrTo>
            </a:clrChange>
          </a:blip>
          <a:srcRect l="53828" t="27524" r="2757" b="58507"/>
          <a:stretch>
            <a:fillRect/>
          </a:stretch>
        </p:blipFill>
        <p:spPr>
          <a:xfrm>
            <a:off x="6946900" y="0"/>
            <a:ext cx="2197100" cy="523875"/>
          </a:xfrm>
          <a:prstGeom prst="rect">
            <a:avLst/>
          </a:prstGeom>
        </p:spPr>
      </p:pic>
      <p:cxnSp>
        <p:nvCxnSpPr>
          <p:cNvPr id="11" name="直接箭头连接符 10"/>
          <p:cNvCxnSpPr/>
          <p:nvPr/>
        </p:nvCxnSpPr>
        <p:spPr>
          <a:xfrm>
            <a:off x="6012180" y="2067560"/>
            <a:ext cx="2088515" cy="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5868035" y="3075940"/>
            <a:ext cx="2016760" cy="144145"/>
          </a:xfrm>
          <a:prstGeom prst="straightConnector1">
            <a:avLst/>
          </a:prstGeom>
          <a:noFill/>
          <a:ln w="12700" cap="flat" cmpd="sng" algn="ctr">
            <a:solidFill>
              <a:srgbClr val="7030A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a:off x="4140200" y="3291840"/>
            <a:ext cx="360045" cy="215900"/>
          </a:xfrm>
          <a:prstGeom prst="straightConnector1">
            <a:avLst/>
          </a:prstGeom>
          <a:noFill/>
          <a:ln w="12700" cap="flat" cmpd="sng" algn="ctr">
            <a:solidFill>
              <a:schemeClr val="accent3">
                <a:lumMod val="75000"/>
              </a:scheme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1403985" y="3048635"/>
            <a:ext cx="1424305" cy="171450"/>
          </a:xfrm>
          <a:prstGeom prst="straightConnector1">
            <a:avLst/>
          </a:prstGeom>
          <a:ln w="12700">
            <a:solidFill>
              <a:srgbClr val="C69500"/>
            </a:solidFill>
            <a:tailEnd type="arrow"/>
          </a:ln>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29"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ppt_x</p:attrName>
                                        </p:attrNameLst>
                                      </p:cBhvr>
                                      <p:tavLst>
                                        <p:tav tm="0">
                                          <p:val>
                                            <p:strVal val="#ppt_x-.2"/>
                                          </p:val>
                                        </p:tav>
                                        <p:tav tm="100000">
                                          <p:val>
                                            <p:strVal val="#ppt_x"/>
                                          </p:val>
                                        </p:tav>
                                      </p:tavLst>
                                    </p:anim>
                                    <p:anim calcmode="lin" valueType="num">
                                      <p:cBhvr>
                                        <p:cTn id="1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3"/>
          <p:cNvSpPr txBox="1"/>
          <p:nvPr>
            <p:custDataLst>
              <p:tags r:id="rId1"/>
            </p:custDataLst>
          </p:nvPr>
        </p:nvSpPr>
        <p:spPr>
          <a:xfrm>
            <a:off x="-36195" y="51435"/>
            <a:ext cx="3213735" cy="368300"/>
          </a:xfrm>
          <a:prstGeom prst="rect">
            <a:avLst/>
          </a:prstGeom>
          <a:noFill/>
        </p:spPr>
        <p:txBody>
          <a:bodyPr wrap="square" rtlCol="0">
            <a:spAutoFit/>
          </a:bodyPr>
          <a:p>
            <a:r>
              <a:rPr lang="en-US" altLang="zh-CN" b="1" dirty="0">
                <a:solidFill>
                  <a:srgbClr val="C00000"/>
                </a:solidFill>
                <a:latin typeface="微软雅黑" panose="020B0503020204020204" pitchFamily="34" charset="-122"/>
                <a:ea typeface="微软雅黑" panose="020B0503020204020204" pitchFamily="34" charset="-122"/>
              </a:rPr>
              <a:t> </a:t>
            </a:r>
            <a:r>
              <a:rPr lang="zh-CN" altLang="en-US" b="1" dirty="0">
                <a:solidFill>
                  <a:srgbClr val="C00000"/>
                </a:solidFill>
                <a:latin typeface="微软雅黑" panose="020B0503020204020204" pitchFamily="34" charset="-122"/>
                <a:ea typeface="微软雅黑" panose="020B0503020204020204" pitchFamily="34" charset="-122"/>
              </a:rPr>
              <a:t>基于语义连贯的读后续写</a:t>
            </a:r>
            <a:endParaRPr lang="zh-CN" altLang="en-US" b="1" baseline="-25000" dirty="0">
              <a:solidFill>
                <a:srgbClr val="C00000"/>
              </a:solidFill>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2"/>
            </p:custDataLst>
          </p:nvPr>
        </p:nvGraphicFramePr>
        <p:xfrm>
          <a:off x="139065" y="419735"/>
          <a:ext cx="8925560" cy="4496435"/>
        </p:xfrm>
        <a:graphic>
          <a:graphicData uri="http://schemas.openxmlformats.org/drawingml/2006/table">
            <a:tbl>
              <a:tblPr firstRow="1" bandRow="1">
                <a:tableStyleId>{5C22544A-7EE6-4342-B048-85BDC9FD1C3A}</a:tableStyleId>
              </a:tblPr>
              <a:tblGrid>
                <a:gridCol w="885825"/>
                <a:gridCol w="2082800"/>
                <a:gridCol w="5956935"/>
              </a:tblGrid>
              <a:tr h="381635">
                <a:tc>
                  <a:txBody>
                    <a:bodyPr/>
                    <a:p>
                      <a:pPr algn="ctr">
                        <a:buNone/>
                      </a:pPr>
                      <a:r>
                        <a:rPr lang="zh-CN" altLang="en-US"/>
                        <a:t>词汇衔接</a:t>
                      </a:r>
                      <a:endParaRPr lang="zh-CN" altLang="en-US"/>
                    </a:p>
                  </a:txBody>
                  <a:tcPr>
                    <a:solidFill>
                      <a:schemeClr val="accent2"/>
                    </a:solidFill>
                  </a:tcPr>
                </a:tc>
                <a:tc>
                  <a:txBody>
                    <a:bodyPr/>
                    <a:p>
                      <a:pPr algn="ctr">
                        <a:buNone/>
                      </a:pPr>
                      <a:r>
                        <a:rPr lang="zh-CN" altLang="en-US"/>
                        <a:t>原文选词</a:t>
                      </a:r>
                      <a:endParaRPr lang="zh-CN" altLang="en-US"/>
                    </a:p>
                  </a:txBody>
                  <a:tcPr>
                    <a:solidFill>
                      <a:schemeClr val="accent2"/>
                    </a:solidFill>
                  </a:tcPr>
                </a:tc>
                <a:tc>
                  <a:txBody>
                    <a:bodyPr/>
                    <a:p>
                      <a:pPr algn="l">
                        <a:buNone/>
                      </a:pPr>
                      <a:r>
                        <a:rPr lang="en-US" altLang="zh-CN"/>
                        <a:t>                               </a:t>
                      </a:r>
                      <a:r>
                        <a:rPr lang="en-US" altLang="zh-CN">
                          <a:solidFill>
                            <a:schemeClr val="bg1"/>
                          </a:solidFill>
                        </a:rPr>
                        <a:t> </a:t>
                      </a:r>
                      <a:r>
                        <a:rPr lang="zh-CN" altLang="en-US">
                          <a:solidFill>
                            <a:schemeClr val="bg1"/>
                          </a:solidFill>
                        </a:rPr>
                        <a:t>续文</a:t>
                      </a:r>
                      <a:r>
                        <a:rPr lang="zh-CN" altLang="en-US" sz="1350" dirty="0">
                          <a:solidFill>
                            <a:schemeClr val="bg1"/>
                          </a:solidFill>
                          <a:latin typeface="微软雅黑" panose="020B0503020204020204" pitchFamily="34" charset="-122"/>
                          <a:ea typeface="微软雅黑" panose="020B0503020204020204" pitchFamily="34" charset="-122"/>
                          <a:sym typeface="+mn-ea"/>
                        </a:rPr>
                        <a:t>协同</a:t>
                      </a:r>
                      <a:endParaRPr lang="zh-CN" altLang="en-US" sz="1350" b="1" baseline="-25000" dirty="0">
                        <a:solidFill>
                          <a:schemeClr val="bg1"/>
                        </a:solidFill>
                        <a:latin typeface="微软雅黑" panose="020B0503020204020204" pitchFamily="34" charset="-122"/>
                        <a:ea typeface="微软雅黑" panose="020B0503020204020204" pitchFamily="34" charset="-122"/>
                        <a:sym typeface="+mn-ea"/>
                      </a:endParaRPr>
                    </a:p>
                  </a:txBody>
                  <a:tcPr>
                    <a:solidFill>
                      <a:schemeClr val="accent2"/>
                    </a:solidFill>
                  </a:tcPr>
                </a:tc>
              </a:tr>
              <a:tr h="579120">
                <a:tc>
                  <a:txBody>
                    <a:bodyPr/>
                    <a:p>
                      <a:pPr algn="ctr">
                        <a:buNone/>
                      </a:pPr>
                      <a:r>
                        <a:rPr lang="en-US" altLang="zh-CN" b="1"/>
                        <a:t>1.</a:t>
                      </a:r>
                      <a:endParaRPr lang="zh-CN" altLang="en-US" b="1"/>
                    </a:p>
                    <a:p>
                      <a:pPr algn="ctr">
                        <a:buNone/>
                      </a:pPr>
                      <a:r>
                        <a:rPr lang="zh-CN" altLang="en-US" b="1"/>
                        <a:t>同词复现</a:t>
                      </a:r>
                      <a:endParaRPr lang="zh-CN" altLang="en-US" b="1"/>
                    </a:p>
                  </a:txBody>
                  <a:tcPr>
                    <a:solidFill>
                      <a:schemeClr val="accent6">
                        <a:lumMod val="20000"/>
                        <a:lumOff val="80000"/>
                      </a:schemeClr>
                    </a:solidFill>
                  </a:tcPr>
                </a:tc>
                <a:tc gridSpan="2">
                  <a:txBody>
                    <a:bodyPr/>
                    <a:p>
                      <a:pPr>
                        <a:buNone/>
                      </a:pPr>
                      <a:r>
                        <a:rPr lang="zh-CN" altLang="en-US" sz="1600" b="1"/>
                        <a:t>Betty</a:t>
                      </a:r>
                      <a:r>
                        <a:rPr lang="en-US" altLang="zh-CN" sz="1600" b="1"/>
                        <a:t>;  the empty/vacant lot; the River Edge Rockers;</a:t>
                      </a:r>
                      <a:endParaRPr lang="en-US" altLang="zh-CN" sz="1600" b="1"/>
                    </a:p>
                    <a:p>
                      <a:pPr>
                        <a:buNone/>
                      </a:pPr>
                      <a:r>
                        <a:rPr lang="en-US" altLang="zh-CN" sz="1600" b="1"/>
                        <a:t>brand new; the team/teammates</a:t>
                      </a:r>
                      <a:endParaRPr lang="en-US" altLang="zh-CN" sz="1600" b="1"/>
                    </a:p>
                  </a:txBody>
                  <a:tcPr>
                    <a:solidFill>
                      <a:schemeClr val="accent6">
                        <a:lumMod val="20000"/>
                        <a:lumOff val="80000"/>
                      </a:schemeClr>
                    </a:solidFill>
                  </a:tcPr>
                </a:tc>
                <a:tc hMerge="1">
                  <a:tcPr>
                    <a:solidFill>
                      <a:schemeClr val="accent6">
                        <a:lumMod val="20000"/>
                        <a:lumOff val="80000"/>
                      </a:schemeClr>
                    </a:solidFill>
                  </a:tcPr>
                </a:tc>
              </a:tr>
              <a:tr h="381635">
                <a:tc>
                  <a:txBody>
                    <a:bodyPr/>
                    <a:p>
                      <a:pPr algn="ctr">
                        <a:buNone/>
                      </a:pPr>
                      <a:r>
                        <a:rPr lang="en-US" altLang="zh-CN" b="1"/>
                        <a:t>2.</a:t>
                      </a:r>
                      <a:endParaRPr lang="zh-CN" altLang="en-US" b="1"/>
                    </a:p>
                    <a:p>
                      <a:pPr algn="ctr">
                        <a:buNone/>
                      </a:pPr>
                      <a:r>
                        <a:rPr lang="zh-CN" altLang="en-US" b="1"/>
                        <a:t>同义复现</a:t>
                      </a:r>
                      <a:endParaRPr lang="zh-CN" altLang="en-US" b="1"/>
                    </a:p>
                  </a:txBody>
                  <a:tcPr/>
                </a:tc>
                <a:tc>
                  <a:txBody>
                    <a:bodyPr/>
                    <a:p>
                      <a:pPr>
                        <a:buNone/>
                      </a:pPr>
                      <a:r>
                        <a:rPr lang="zh-CN" altLang="en-US" sz="1600" b="1"/>
                        <a:t>①</a:t>
                      </a:r>
                      <a:r>
                        <a:rPr lang="en-US" altLang="zh-CN" sz="1600" b="1"/>
                        <a:t> a</a:t>
                      </a:r>
                      <a:r>
                        <a:rPr lang="zh-CN" altLang="en-US" sz="1600" b="1"/>
                        <a:t> soccer field</a:t>
                      </a:r>
                      <a:endParaRPr lang="zh-CN" altLang="en-US" sz="1600" b="1"/>
                    </a:p>
                    <a:p>
                      <a:pPr>
                        <a:buNone/>
                      </a:pPr>
                      <a:r>
                        <a:rPr lang="zh-CN" altLang="en-US" sz="1600" b="1"/>
                        <a:t>② raising money</a:t>
                      </a:r>
                      <a:r>
                        <a:rPr lang="en-US" altLang="zh-CN" sz="1600" b="1"/>
                        <a:t>/ </a:t>
                      </a:r>
                      <a:r>
                        <a:rPr lang="zh-CN" altLang="en-US" sz="1600" b="1"/>
                        <a:t>their earnings</a:t>
                      </a:r>
                      <a:endParaRPr lang="zh-CN" altLang="en-US" sz="1600" b="1"/>
                    </a:p>
                  </a:txBody>
                  <a:tcPr/>
                </a:tc>
                <a:tc>
                  <a:txBody>
                    <a:bodyPr/>
                    <a:p>
                      <a:pPr algn="l">
                        <a:buNone/>
                      </a:pPr>
                      <a:r>
                        <a:rPr lang="zh-CN" altLang="en-US" sz="1600" b="1">
                          <a:sym typeface="+mn-ea"/>
                        </a:rPr>
                        <a:t>①the new standard pitch</a:t>
                      </a:r>
                      <a:endParaRPr lang="zh-CN" altLang="en-US" sz="1600" b="1">
                        <a:sym typeface="+mn-ea"/>
                      </a:endParaRPr>
                    </a:p>
                    <a:p>
                      <a:pPr algn="l">
                        <a:buNone/>
                      </a:pPr>
                      <a:r>
                        <a:rPr lang="en-US" altLang="zh-CN" sz="1600" b="1">
                          <a:sym typeface="+mn-ea"/>
                        </a:rPr>
                        <a:t>    </a:t>
                      </a:r>
                      <a:r>
                        <a:rPr lang="zh-CN" altLang="en-US" sz="1600" b="1">
                          <a:sym typeface="+mn-ea"/>
                        </a:rPr>
                        <a:t>the perfect regulation destination for soccers</a:t>
                      </a:r>
                      <a:endParaRPr lang="zh-CN" altLang="en-US" sz="1600" b="1">
                        <a:sym typeface="+mn-ea"/>
                      </a:endParaRPr>
                    </a:p>
                    <a:p>
                      <a:pPr algn="l">
                        <a:buNone/>
                      </a:pPr>
                      <a:r>
                        <a:rPr lang="zh-CN" altLang="en-US" sz="1600" b="1">
                          <a:sym typeface="+mn-ea"/>
                        </a:rPr>
                        <a:t>②</a:t>
                      </a:r>
                      <a:r>
                        <a:rPr lang="en-US" altLang="zh-CN" sz="1600" b="1">
                          <a:sym typeface="+mn-ea"/>
                        </a:rPr>
                        <a:t> paycheck — $750; the pay; </a:t>
                      </a:r>
                      <a:endParaRPr lang="zh-CN" altLang="en-US"/>
                    </a:p>
                  </a:txBody>
                  <a:tcPr/>
                </a:tc>
              </a:tr>
              <a:tr h="776605">
                <a:tc>
                  <a:txBody>
                    <a:bodyPr/>
                    <a:p>
                      <a:pPr algn="ctr">
                        <a:buNone/>
                      </a:pPr>
                      <a:r>
                        <a:rPr lang="en-US" altLang="zh-CN" b="1"/>
                        <a:t>3.</a:t>
                      </a:r>
                      <a:r>
                        <a:rPr lang="zh-CN" altLang="en-US" b="1"/>
                        <a:t>反义复现</a:t>
                      </a:r>
                      <a:endParaRPr lang="zh-CN" altLang="en-US" b="1"/>
                    </a:p>
                  </a:txBody>
                  <a:tcPr>
                    <a:solidFill>
                      <a:schemeClr val="accent6">
                        <a:lumMod val="20000"/>
                        <a:lumOff val="80000"/>
                      </a:schemeClr>
                    </a:solidFill>
                  </a:tcPr>
                </a:tc>
                <a:tc>
                  <a:txBody>
                    <a:bodyPr/>
                    <a:p>
                      <a:pPr>
                        <a:buNone/>
                      </a:pPr>
                      <a:r>
                        <a:rPr lang="zh-CN" altLang="en-US" sz="1600" b="1"/>
                        <a:t> in a </a:t>
                      </a:r>
                      <a:r>
                        <a:rPr lang="zh-CN" altLang="en-US" sz="1600" b="1">
                          <a:solidFill>
                            <a:srgbClr val="C00000"/>
                          </a:solidFill>
                        </a:rPr>
                        <a:t>tiny</a:t>
                      </a:r>
                      <a:r>
                        <a:rPr lang="zh-CN" altLang="en-US" sz="1600" b="1"/>
                        <a:t> school yard, and</a:t>
                      </a:r>
                      <a:r>
                        <a:rPr lang="en-US" altLang="zh-CN" sz="1600" b="1"/>
                        <a:t> </a:t>
                      </a:r>
                      <a:r>
                        <a:rPr lang="zh-CN" altLang="en-US" sz="1600" b="1"/>
                        <a:t>only when it</a:t>
                      </a:r>
                      <a:r>
                        <a:rPr lang="en-US" altLang="zh-CN" sz="1600" b="1"/>
                        <a:t>’</a:t>
                      </a:r>
                      <a:r>
                        <a:rPr lang="zh-CN" altLang="en-US" sz="1600" b="1"/>
                        <a:t>s not already</a:t>
                      </a:r>
                      <a:r>
                        <a:rPr lang="zh-CN" altLang="en-US" sz="1600" b="1">
                          <a:solidFill>
                            <a:srgbClr val="C00000"/>
                          </a:solidFill>
                        </a:rPr>
                        <a:t> booked</a:t>
                      </a:r>
                      <a:r>
                        <a:rPr lang="en-US" altLang="zh-CN" sz="1600" b="1"/>
                        <a:t>.</a:t>
                      </a:r>
                      <a:endParaRPr lang="en-US" altLang="zh-CN" sz="1600" b="1"/>
                    </a:p>
                  </a:txBody>
                  <a:tcPr>
                    <a:solidFill>
                      <a:schemeClr val="accent6">
                        <a:lumMod val="20000"/>
                        <a:lumOff val="80000"/>
                      </a:schemeClr>
                    </a:solidFill>
                  </a:tcPr>
                </a:tc>
                <a:tc>
                  <a:txBody>
                    <a:bodyPr/>
                    <a:p>
                      <a:pPr algn="l">
                        <a:buNone/>
                      </a:pPr>
                      <a:r>
                        <a:rPr lang="zh-CN" altLang="en-US" sz="1600" b="1">
                          <a:sym typeface="+mn-ea"/>
                        </a:rPr>
                        <a:t>①No advance </a:t>
                      </a:r>
                      <a:r>
                        <a:rPr lang="zh-CN" altLang="en-US" sz="1600" b="1">
                          <a:solidFill>
                            <a:srgbClr val="C00000"/>
                          </a:solidFill>
                          <a:sym typeface="+mn-ea"/>
                        </a:rPr>
                        <a:t>reservation</a:t>
                      </a:r>
                      <a:r>
                        <a:rPr lang="zh-CN" altLang="en-US" sz="1600" b="1">
                          <a:sym typeface="+mn-ea"/>
                        </a:rPr>
                        <a:t> necessary</a:t>
                      </a:r>
                      <a:r>
                        <a:rPr lang="en-US" altLang="zh-CN" sz="1600" b="1">
                          <a:sym typeface="+mn-ea"/>
                        </a:rPr>
                        <a:t>, i</a:t>
                      </a:r>
                      <a:r>
                        <a:rPr lang="zh-CN" altLang="en-US" sz="1600" b="1">
                          <a:sym typeface="+mn-ea"/>
                        </a:rPr>
                        <a:t>t would be the </a:t>
                      </a:r>
                      <a:r>
                        <a:rPr lang="zh-CN" altLang="en-US" sz="1600" b="1">
                          <a:solidFill>
                            <a:srgbClr val="C00000"/>
                          </a:solidFill>
                          <a:sym typeface="+mn-ea"/>
                        </a:rPr>
                        <a:t>perfect</a:t>
                      </a:r>
                      <a:r>
                        <a:rPr lang="zh-CN" altLang="en-US" sz="1600" b="1">
                          <a:sym typeface="+mn-ea"/>
                        </a:rPr>
                        <a:t> </a:t>
                      </a:r>
                      <a:r>
                        <a:rPr lang="zh-CN" altLang="en-US" sz="1600" b="1">
                          <a:solidFill>
                            <a:srgbClr val="C00000"/>
                          </a:solidFill>
                          <a:sym typeface="+mn-ea"/>
                        </a:rPr>
                        <a:t>regulation</a:t>
                      </a:r>
                      <a:r>
                        <a:rPr lang="en-US" altLang="zh-CN" sz="1600" b="1">
                          <a:sym typeface="+mn-ea"/>
                        </a:rPr>
                        <a:t> </a:t>
                      </a:r>
                      <a:r>
                        <a:rPr lang="zh-CN" altLang="en-US" sz="1600" b="1">
                          <a:sym typeface="+mn-ea"/>
                        </a:rPr>
                        <a:t>destination for soccers and some workout</a:t>
                      </a:r>
                      <a:r>
                        <a:rPr lang="en-US" altLang="zh-CN" sz="1600" b="1">
                          <a:sym typeface="+mn-ea"/>
                        </a:rPr>
                        <a:t>.</a:t>
                      </a:r>
                      <a:endParaRPr lang="en-US" altLang="zh-CN" sz="1600" b="1">
                        <a:sym typeface="+mn-ea"/>
                      </a:endParaRPr>
                    </a:p>
                  </a:txBody>
                  <a:tcPr>
                    <a:solidFill>
                      <a:schemeClr val="accent6">
                        <a:lumMod val="20000"/>
                        <a:lumOff val="80000"/>
                      </a:schemeClr>
                    </a:solidFill>
                  </a:tcPr>
                </a:tc>
              </a:tr>
              <a:tr h="381635">
                <a:tc>
                  <a:txBody>
                    <a:bodyPr/>
                    <a:p>
                      <a:pPr algn="ctr">
                        <a:buNone/>
                      </a:pPr>
                      <a:r>
                        <a:rPr lang="en-US" altLang="zh-CN" b="1"/>
                        <a:t>4.</a:t>
                      </a:r>
                      <a:endParaRPr lang="zh-CN" altLang="en-US" b="1"/>
                    </a:p>
                    <a:p>
                      <a:pPr algn="ctr">
                        <a:buNone/>
                      </a:pPr>
                      <a:r>
                        <a:rPr lang="zh-CN" altLang="en-US" b="1"/>
                        <a:t>话题拓展</a:t>
                      </a:r>
                      <a:endParaRPr lang="zh-CN" altLang="en-US" b="1"/>
                    </a:p>
                  </a:txBody>
                  <a:tcPr/>
                </a:tc>
                <a:tc>
                  <a:txBody>
                    <a:bodyPr/>
                    <a:p>
                      <a:pPr>
                        <a:buNone/>
                      </a:pPr>
                      <a:r>
                        <a:rPr lang="zh-CN" altLang="en-US" sz="1600" b="1"/>
                        <a:t>①share ideas for raising money</a:t>
                      </a:r>
                      <a:endParaRPr lang="zh-CN" altLang="en-US" sz="1600" b="1"/>
                    </a:p>
                    <a:p>
                      <a:pPr>
                        <a:buNone/>
                      </a:pPr>
                      <a:r>
                        <a:rPr lang="zh-CN" altLang="en-US" sz="1600" b="1"/>
                        <a:t>② the lot</a:t>
                      </a:r>
                      <a:endParaRPr lang="zh-CN" altLang="en-US" sz="1600" b="1"/>
                    </a:p>
                  </a:txBody>
                  <a:tcPr/>
                </a:tc>
                <a:tc>
                  <a:txBody>
                    <a:bodyPr/>
                    <a:p>
                      <a:pPr algn="l">
                        <a:buNone/>
                      </a:pPr>
                      <a:r>
                        <a:rPr lang="zh-CN" altLang="en-US" sz="1600" b="1">
                          <a:sym typeface="+mn-ea"/>
                        </a:rPr>
                        <a:t>①newspaper-delivering</a:t>
                      </a:r>
                      <a:r>
                        <a:rPr lang="en-US" altLang="zh-CN" sz="1600" b="1">
                          <a:sym typeface="+mn-ea"/>
                        </a:rPr>
                        <a:t>; babysitting; dog-walking; washing cars</a:t>
                      </a:r>
                      <a:endParaRPr lang="en-US" altLang="zh-CN" sz="1600" b="1">
                        <a:sym typeface="+mn-ea"/>
                      </a:endParaRPr>
                    </a:p>
                    <a:p>
                      <a:pPr algn="l">
                        <a:buNone/>
                      </a:pPr>
                      <a:r>
                        <a:rPr lang="zh-CN" altLang="en-US" sz="1600" b="1">
                          <a:sym typeface="+mn-ea"/>
                        </a:rPr>
                        <a:t>②</a:t>
                      </a:r>
                      <a:r>
                        <a:rPr lang="en-US" altLang="zh-CN" sz="1600" b="1">
                          <a:sym typeface="+mn-ea"/>
                        </a:rPr>
                        <a:t>o</a:t>
                      </a:r>
                      <a:r>
                        <a:rPr lang="zh-CN" altLang="en-US" sz="1600" b="1">
                          <a:sym typeface="+mn-ea"/>
                        </a:rPr>
                        <a:t>vergrown weeds</a:t>
                      </a:r>
                      <a:r>
                        <a:rPr lang="en-US" altLang="zh-CN" sz="1600" b="1">
                          <a:sym typeface="+mn-ea"/>
                        </a:rPr>
                        <a:t>;</a:t>
                      </a:r>
                      <a:r>
                        <a:rPr lang="zh-CN" altLang="en-US" sz="1600" b="1">
                          <a:sym typeface="+mn-ea"/>
                        </a:rPr>
                        <a:t> large rocks</a:t>
                      </a:r>
                      <a:r>
                        <a:rPr lang="en-US" altLang="zh-CN" sz="1600" b="1">
                          <a:sym typeface="+mn-ea"/>
                        </a:rPr>
                        <a:t>; rubble; sod</a:t>
                      </a:r>
                      <a:endParaRPr lang="zh-CN" altLang="en-US"/>
                    </a:p>
                  </a:txBody>
                  <a:tcPr/>
                </a:tc>
              </a:tr>
              <a:tr h="381635">
                <a:tc>
                  <a:txBody>
                    <a:bodyPr/>
                    <a:p>
                      <a:pPr algn="ctr">
                        <a:buNone/>
                      </a:pPr>
                      <a:endParaRPr lang="en-US" altLang="zh-CN" b="1"/>
                    </a:p>
                    <a:p>
                      <a:pPr algn="ctr">
                        <a:buNone/>
                      </a:pPr>
                      <a:r>
                        <a:rPr lang="en-US" altLang="zh-CN" b="1"/>
                        <a:t>5.</a:t>
                      </a:r>
                      <a:endParaRPr lang="zh-CN" altLang="en-US" b="1"/>
                    </a:p>
                    <a:p>
                      <a:pPr algn="ctr">
                        <a:buNone/>
                      </a:pPr>
                      <a:r>
                        <a:rPr lang="zh-CN" altLang="en-US" b="1"/>
                        <a:t>意义升华</a:t>
                      </a:r>
                      <a:endParaRPr lang="zh-CN" altLang="en-US" b="1"/>
                    </a:p>
                  </a:txBody>
                  <a:tcPr>
                    <a:solidFill>
                      <a:schemeClr val="accent6">
                        <a:lumMod val="20000"/>
                        <a:lumOff val="80000"/>
                      </a:schemeClr>
                    </a:solidFill>
                  </a:tcPr>
                </a:tc>
                <a:tc>
                  <a:txBody>
                    <a:bodyPr/>
                    <a:p>
                      <a:pPr>
                        <a:buNone/>
                      </a:pPr>
                      <a:endParaRPr lang="zh-CN" altLang="en-US" sz="1600" b="1"/>
                    </a:p>
                    <a:p>
                      <a:pPr>
                        <a:buNone/>
                      </a:pPr>
                      <a:r>
                        <a:rPr lang="zh-CN" altLang="en-US" sz="1600" b="1"/>
                        <a:t>dream</a:t>
                      </a:r>
                      <a:endParaRPr lang="zh-CN" altLang="en-US" sz="1600" b="1"/>
                    </a:p>
                    <a:p>
                      <a:pPr>
                        <a:buNone/>
                      </a:pPr>
                      <a:endParaRPr lang="zh-CN" altLang="en-US" sz="1600" b="1"/>
                    </a:p>
                  </a:txBody>
                  <a:tcPr>
                    <a:solidFill>
                      <a:schemeClr val="accent6">
                        <a:lumMod val="20000"/>
                        <a:lumOff val="80000"/>
                      </a:schemeClr>
                    </a:solidFill>
                  </a:tcPr>
                </a:tc>
                <a:tc>
                  <a:txBody>
                    <a:bodyPr/>
                    <a:p>
                      <a:pPr marL="285750" indent="-285750">
                        <a:buFont typeface="Arial" panose="020B0604020202020204" pitchFamily="34" charset="0"/>
                        <a:buChar char="•"/>
                      </a:pPr>
                      <a:r>
                        <a:rPr lang="zh-CN" altLang="en-US"/>
                        <a:t> </a:t>
                      </a:r>
                      <a:r>
                        <a:rPr lang="zh-CN" altLang="en-US" sz="1600" b="1"/>
                        <a:t>with the </a:t>
                      </a:r>
                      <a:r>
                        <a:rPr lang="zh-CN" altLang="en-US" sz="1600" b="1">
                          <a:solidFill>
                            <a:srgbClr val="C00000"/>
                          </a:solidFill>
                        </a:rPr>
                        <a:t>dream</a:t>
                      </a:r>
                      <a:r>
                        <a:rPr lang="zh-CN" altLang="en-US" sz="1600" b="1"/>
                        <a:t> of a soccer field in mind,</a:t>
                      </a:r>
                      <a:r>
                        <a:rPr lang="en-US" altLang="zh-CN" sz="1600" b="1"/>
                        <a:t>...</a:t>
                      </a:r>
                      <a:endParaRPr lang="en-US" altLang="zh-CN" sz="1600" b="1"/>
                    </a:p>
                    <a:p>
                      <a:pPr marL="285750" indent="-285750">
                        <a:buFont typeface="Arial" panose="020B0604020202020204" pitchFamily="34" charset="0"/>
                        <a:buChar char="•"/>
                      </a:pPr>
                      <a:r>
                        <a:rPr lang="en-US" altLang="zh-CN" sz="1600" b="1"/>
                        <a:t>Together we turned a rough lot into our</a:t>
                      </a:r>
                      <a:r>
                        <a:rPr lang="en-US" altLang="zh-CN" sz="1600" b="1">
                          <a:solidFill>
                            <a:srgbClr val="C00000"/>
                          </a:solidFill>
                        </a:rPr>
                        <a:t> dream</a:t>
                      </a:r>
                      <a:r>
                        <a:rPr lang="en-US" altLang="zh-CN" sz="1600" b="1"/>
                        <a:t> soccer field.</a:t>
                      </a:r>
                      <a:endParaRPr lang="en-US" altLang="zh-CN" sz="1600" b="1"/>
                    </a:p>
                    <a:p>
                      <a:pPr marL="285750" indent="-285750">
                        <a:buFont typeface="Arial" panose="020B0604020202020204" pitchFamily="34" charset="0"/>
                        <a:buChar char="•"/>
                      </a:pPr>
                      <a:r>
                        <a:rPr lang="en-US" altLang="zh-CN" sz="1600" b="1"/>
                        <a:t>These uncommon </a:t>
                      </a:r>
                      <a:r>
                        <a:rPr lang="en-US" altLang="zh-CN" sz="1600" b="1">
                          <a:solidFill>
                            <a:srgbClr val="C00000"/>
                          </a:solidFill>
                        </a:rPr>
                        <a:t>dreamer</a:t>
                      </a:r>
                      <a:r>
                        <a:rPr lang="en-US" altLang="zh-CN" sz="1600" b="1"/>
                        <a:t> breathed new life into a common lot.</a:t>
                      </a:r>
                      <a:endParaRPr lang="en-US" altLang="zh-CN" sz="1600" b="1"/>
                    </a:p>
                    <a:p>
                      <a:pPr marL="285750" indent="-285750">
                        <a:buFont typeface="Arial" panose="020B0604020202020204" pitchFamily="34" charset="0"/>
                        <a:buChar char="•"/>
                      </a:pPr>
                      <a:r>
                        <a:rPr lang="en-US" altLang="zh-CN" sz="1600" b="1"/>
                        <a:t> embracing a </a:t>
                      </a:r>
                      <a:r>
                        <a:rPr lang="en-US" altLang="zh-CN" sz="1600" b="1">
                          <a:solidFill>
                            <a:srgbClr val="C00000"/>
                          </a:solidFill>
                        </a:rPr>
                        <a:t>dream</a:t>
                      </a:r>
                      <a:r>
                        <a:rPr lang="en-US" altLang="zh-CN" sz="1600" b="1"/>
                        <a:t> can give you courage to soar.</a:t>
                      </a:r>
                      <a:endParaRPr lang="en-US" altLang="zh-CN" sz="1600" b="1"/>
                    </a:p>
                  </a:txBody>
                  <a:tcPr>
                    <a:solidFill>
                      <a:schemeClr val="accent6">
                        <a:lumMod val="20000"/>
                        <a:lumOff val="80000"/>
                      </a:schemeClr>
                    </a:solidFill>
                  </a:tcPr>
                </a:tc>
              </a:tr>
            </a:tbl>
          </a:graphicData>
        </a:graphic>
      </p:graphicFrame>
      <p:pic>
        <p:nvPicPr>
          <p:cNvPr id="7" name="图片 6"/>
          <p:cNvPicPr>
            <a:picLocks noChangeAspect="1"/>
          </p:cNvPicPr>
          <p:nvPr>
            <p:custDataLst>
              <p:tags r:id="rId3"/>
            </p:custDataLst>
          </p:nvPr>
        </p:nvPicPr>
        <p:blipFill>
          <a:blip r:embed="rId4">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pic>
        <p:nvPicPr>
          <p:cNvPr id="5" name="图片 4"/>
          <p:cNvPicPr>
            <a:picLocks noChangeAspect="1"/>
          </p:cNvPicPr>
          <p:nvPr/>
        </p:nvPicPr>
        <p:blipFill>
          <a:blip r:embed="rId5"/>
          <a:srcRect l="39677" t="24722" r="11635" b="19722"/>
          <a:stretch>
            <a:fillRect/>
          </a:stretch>
        </p:blipFill>
        <p:spPr>
          <a:xfrm>
            <a:off x="6011545" y="56515"/>
            <a:ext cx="3040380" cy="1610360"/>
          </a:xfrm>
          <a:prstGeom prst="rect">
            <a:avLst/>
          </a:prstGeom>
        </p:spPr>
      </p:pic>
      <p:sp>
        <p:nvSpPr>
          <p:cNvPr id="2" name="文本框 1"/>
          <p:cNvSpPr txBox="1"/>
          <p:nvPr>
            <p:custDataLst>
              <p:tags r:id="rId6"/>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12" presetClass="entr" presetSubtype="8"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sp>
        <p:nvSpPr>
          <p:cNvPr id="4" name="文本框 3"/>
          <p:cNvSpPr txBox="1"/>
          <p:nvPr/>
        </p:nvSpPr>
        <p:spPr>
          <a:xfrm>
            <a:off x="141605" y="438785"/>
            <a:ext cx="8841105" cy="3998595"/>
          </a:xfrm>
          <a:prstGeom prst="rect">
            <a:avLst/>
          </a:prstGeom>
          <a:noFill/>
          <a:ln>
            <a:solidFill>
              <a:srgbClr val="C69500"/>
            </a:solidFill>
          </a:ln>
        </p:spPr>
        <p:txBody>
          <a:bodyPr wrap="square" rtlCol="0" anchor="t">
            <a:noAutofit/>
          </a:bodyPr>
          <a:p>
            <a:r>
              <a:rPr lang="en-US" altLang="zh-CN" sz="1600" i="1">
                <a:solidFill>
                  <a:srgbClr val="0070C0"/>
                </a:solidFill>
              </a:rPr>
              <a:t>    </a:t>
            </a:r>
            <a:r>
              <a:rPr lang="zh-CN" altLang="en-US" sz="1600" i="1">
                <a:solidFill>
                  <a:srgbClr val="0070C0"/>
                </a:solidFill>
              </a:rPr>
              <a:t>The following day, the team got together to share ideas for raising money.</a:t>
            </a:r>
            <a:r>
              <a:rPr lang="zh-CN" altLang="en-US" sz="1600" i="1">
                <a:solidFill>
                  <a:srgbClr val="0070C0"/>
                </a:solidFill>
                <a:latin typeface="Times New Roman" panose="02020603050405020304" pitchFamily="18" charset="0"/>
                <a:cs typeface="Times New Roman" panose="02020603050405020304" pitchFamily="18" charset="0"/>
              </a:rPr>
              <a:t> </a:t>
            </a:r>
            <a:r>
              <a:rPr lang="zh-CN" altLang="en-US" sz="1600">
                <a:latin typeface="Times New Roman" panose="02020603050405020304" pitchFamily="18" charset="0"/>
                <a:cs typeface="Times New Roman" panose="02020603050405020304" pitchFamily="18" charset="0"/>
              </a:rPr>
              <a:t>One idea after another popped up, all of which sounded practical. So they divided themselves into several groups and were each assigned to one particular task. One undertook the newspaper-delivering in the neighborhood, and one group were up to taking care of the gardens for the busy neighbors. Amazingly, Maria managed to find a job at the pet store, where she would feed, walk and wash the dogs. Money seemed to roll in, but it was still far from enough. To make up for the difference, the Rockers organized a charity performance in the community, asking for donations to the soccer field. Their efforts finally paid off and a soccer field of their own was on the way. </a:t>
            </a:r>
            <a:endParaRPr lang="zh-CN" altLang="en-US" sz="1600">
              <a:latin typeface="Times New Roman" panose="02020603050405020304" pitchFamily="18" charset="0"/>
              <a:cs typeface="Times New Roman" panose="02020603050405020304" pitchFamily="18" charset="0"/>
            </a:endParaRPr>
          </a:p>
          <a:p>
            <a:r>
              <a:rPr lang="en-US" altLang="zh-CN" sz="1600" i="1">
                <a:solidFill>
                  <a:srgbClr val="0070C0"/>
                </a:solidFill>
              </a:rPr>
              <a:t>      </a:t>
            </a:r>
            <a:r>
              <a:rPr lang="zh-CN" altLang="en-US" sz="1600" i="1">
                <a:solidFill>
                  <a:srgbClr val="0070C0"/>
                </a:solidFill>
              </a:rPr>
              <a:t>A week later, the team gathered at the lot, carrying tools purchased with their earnings.</a:t>
            </a:r>
            <a:r>
              <a:rPr lang="zh-CN" altLang="en-US" sz="1600"/>
              <a:t> </a:t>
            </a:r>
            <a:r>
              <a:rPr lang="zh-CN" altLang="en-US" sz="1600">
                <a:latin typeface="Times New Roman" panose="02020603050405020304" pitchFamily="18" charset="0"/>
                <a:cs typeface="Times New Roman" panose="02020603050405020304" pitchFamily="18" charset="0"/>
              </a:rPr>
              <a:t>Overgrown weeds and large rocks were really a challenge for these soccer enthusiasts, but with the dream of a soccer field in mind, they immediately set out to work. The next few days witnessed the group removing the overgrown weeds and digging out the large rocks from the lot and having them taken away. After smoothing the field with the soil brought somewhere else, they took one step further by planting grass on it. With all the work done, a soccer field of their own was finally born. Looking at the field, the teammates exchanged an understanding smile, imagining themselves sending the ball through the air, and toward the goal! </a:t>
            </a:r>
            <a:endParaRPr lang="zh-CN" altLang="en-US" sz="1600">
              <a:latin typeface="Times New Roman" panose="02020603050405020304" pitchFamily="18" charset="0"/>
              <a:cs typeface="Times New Roman" panose="02020603050405020304" pitchFamily="18" charset="0"/>
            </a:endParaRPr>
          </a:p>
        </p:txBody>
      </p:sp>
      <p:sp>
        <p:nvSpPr>
          <p:cNvPr id="6" name="TextBox 3"/>
          <p:cNvSpPr txBox="1"/>
          <p:nvPr>
            <p:custDataLst>
              <p:tags r:id="rId3"/>
            </p:custDataLst>
          </p:nvPr>
        </p:nvSpPr>
        <p:spPr>
          <a:xfrm>
            <a:off x="456565" y="51435"/>
            <a:ext cx="1834515" cy="368300"/>
          </a:xfrm>
          <a:prstGeom prst="rect">
            <a:avLst/>
          </a:prstGeom>
          <a:noFill/>
        </p:spPr>
        <p:txBody>
          <a:bodyPr wrap="square" rtlCol="0">
            <a:spAutoFit/>
          </a:bodyPr>
          <a:p>
            <a:r>
              <a:rPr lang="en-US" altLang="zh-CN" b="1" dirty="0">
                <a:solidFill>
                  <a:srgbClr val="C00000"/>
                </a:solidFill>
                <a:latin typeface="微软雅黑" panose="020B0503020204020204" pitchFamily="34" charset="-122"/>
                <a:ea typeface="微软雅黑" panose="020B0503020204020204" pitchFamily="34" charset="-122"/>
              </a:rPr>
              <a:t> </a:t>
            </a:r>
            <a:r>
              <a:rPr lang="zh-CN" altLang="en-US" b="1" dirty="0">
                <a:solidFill>
                  <a:srgbClr val="C00000"/>
                </a:solidFill>
                <a:latin typeface="微软雅黑" panose="020B0503020204020204" pitchFamily="34" charset="-122"/>
                <a:ea typeface="微软雅黑" panose="020B0503020204020204" pitchFamily="34" charset="-122"/>
              </a:rPr>
              <a:t>范文赏析</a:t>
            </a:r>
            <a:endParaRPr lang="zh-CN" altLang="en-US" b="1" baseline="-25000" dirty="0">
              <a:solidFill>
                <a:srgbClr val="C00000"/>
              </a:solidFill>
              <a:latin typeface="微软雅黑" panose="020B0503020204020204" pitchFamily="34" charset="-122"/>
              <a:ea typeface="微软雅黑" panose="020B0503020204020204" pitchFamily="34" charset="-122"/>
            </a:endParaRPr>
          </a:p>
        </p:txBody>
      </p:sp>
      <p:grpSp>
        <p:nvGrpSpPr>
          <p:cNvPr id="33" name="组 10"/>
          <p:cNvGrpSpPr/>
          <p:nvPr/>
        </p:nvGrpSpPr>
        <p:grpSpPr>
          <a:xfrm>
            <a:off x="309880" y="4510405"/>
            <a:ext cx="1255395" cy="427990"/>
            <a:chOff x="1261616" y="1986345"/>
            <a:chExt cx="2845999" cy="2638702"/>
          </a:xfrm>
        </p:grpSpPr>
        <p:sp>
          <p:nvSpPr>
            <p:cNvPr id="34" name="椭圆 33"/>
            <p:cNvSpPr/>
            <p:nvPr>
              <p:custDataLst>
                <p:tags r:id="rId4"/>
              </p:custDataLst>
            </p:nvPr>
          </p:nvSpPr>
          <p:spPr>
            <a:xfrm>
              <a:off x="1261616" y="1986345"/>
              <a:ext cx="2638704" cy="2638702"/>
            </a:xfrm>
            <a:prstGeom prst="ellipse">
              <a:avLst/>
            </a:prstGeom>
            <a:solidFill>
              <a:srgbClr val="FFFFFF"/>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4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同心圆 34"/>
            <p:cNvSpPr/>
            <p:nvPr>
              <p:custDataLst>
                <p:tags r:id="rId5"/>
              </p:custDataLst>
            </p:nvPr>
          </p:nvSpPr>
          <p:spPr>
            <a:xfrm>
              <a:off x="1261618" y="1986347"/>
              <a:ext cx="2638700" cy="2638700"/>
            </a:xfrm>
            <a:prstGeom prst="donut">
              <a:avLst>
                <a:gd name="adj" fmla="val 3267"/>
              </a:avLst>
            </a:prstGeom>
            <a:solidFill>
              <a:srgbClr val="0092E8">
                <a:lumMod val="5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600">
                <a:solidFill>
                  <a:srgbClr val="000000"/>
                </a:solidFill>
              </a:endParaRPr>
            </a:p>
          </p:txBody>
        </p:sp>
        <p:sp>
          <p:nvSpPr>
            <p:cNvPr id="36" name="椭圆 35"/>
            <p:cNvSpPr/>
            <p:nvPr>
              <p:custDataLst>
                <p:tags r:id="rId6"/>
              </p:custDataLst>
            </p:nvPr>
          </p:nvSpPr>
          <p:spPr>
            <a:xfrm>
              <a:off x="1405571" y="2131200"/>
              <a:ext cx="2702044" cy="2352908"/>
            </a:xfrm>
            <a:prstGeom prst="ellipse">
              <a:avLst/>
            </a:prstGeom>
            <a:solidFill>
              <a:srgbClr val="0092E8">
                <a:lumMod val="5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r>
                <a:rPr kumimoji="1"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点评</a:t>
              </a:r>
              <a:endParaRPr kumimoji="1"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619885" y="4371975"/>
            <a:ext cx="7291070" cy="583565"/>
          </a:xfrm>
          <a:prstGeom prst="rect">
            <a:avLst/>
          </a:prstGeom>
          <a:noFill/>
        </p:spPr>
        <p:txBody>
          <a:bodyPr wrap="square" rtlCol="0">
            <a:spAutoFit/>
          </a:bodyPr>
          <a:p>
            <a:r>
              <a:rPr lang="zh-CN" altLang="en-US" sz="1600"/>
              <a:t>本文对筹钱和建足球场的过程情节设计合理，叙事真实，与原文契合度高，达成较好的协同效应。</a:t>
            </a:r>
            <a:endParaRPr lang="zh-CN" altLang="en-US" sz="1600"/>
          </a:p>
        </p:txBody>
      </p:sp>
      <p:sp>
        <p:nvSpPr>
          <p:cNvPr id="5" name="文本框 4"/>
          <p:cNvSpPr txBox="1"/>
          <p:nvPr>
            <p:custDataLst>
              <p:tags r:id="rId7"/>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12" presetClass="entr" presetSubtype="8"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par>
                                <p:cTn id="15" presetID="12" presetClass="entr" presetSubtype="4"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up)">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2685" b="2813"/>
          <a:stretch>
            <a:fillRect/>
          </a:stretch>
        </p:blipFill>
        <p:spPr>
          <a:xfrm>
            <a:off x="77470" y="426720"/>
            <a:ext cx="5566410" cy="4504055"/>
          </a:xfrm>
          <a:prstGeom prst="rect">
            <a:avLst/>
          </a:prstGeom>
        </p:spPr>
      </p:pic>
      <p:pic>
        <p:nvPicPr>
          <p:cNvPr id="7" name="图片 6"/>
          <p:cNvPicPr>
            <a:picLocks noChangeAspect="1"/>
          </p:cNvPicPr>
          <p:nvPr>
            <p:custDataLst>
              <p:tags r:id="rId2"/>
            </p:custDataLst>
          </p:nvPr>
        </p:nvPicPr>
        <p:blipFill>
          <a:blip r:embed="rId3">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sp>
        <p:nvSpPr>
          <p:cNvPr id="6" name="TextBox 3"/>
          <p:cNvSpPr txBox="1"/>
          <p:nvPr>
            <p:custDataLst>
              <p:tags r:id="rId4"/>
            </p:custDataLst>
          </p:nvPr>
        </p:nvSpPr>
        <p:spPr>
          <a:xfrm>
            <a:off x="353695" y="51435"/>
            <a:ext cx="1978660" cy="368300"/>
          </a:xfrm>
          <a:prstGeom prst="rect">
            <a:avLst/>
          </a:prstGeom>
          <a:noFill/>
        </p:spPr>
        <p:txBody>
          <a:bodyPr wrap="square" rtlCol="0">
            <a:spAutoFit/>
          </a:bodyPr>
          <a:p>
            <a:r>
              <a:rPr lang="en-US" altLang="zh-CN" b="1" dirty="0">
                <a:solidFill>
                  <a:srgbClr val="C00000"/>
                </a:solidFill>
                <a:latin typeface="微软雅黑" panose="020B0503020204020204" pitchFamily="34" charset="-122"/>
                <a:ea typeface="微软雅黑" panose="020B0503020204020204" pitchFamily="34" charset="-122"/>
              </a:rPr>
              <a:t> </a:t>
            </a:r>
            <a:r>
              <a:rPr lang="zh-CN" altLang="en-US" b="1" dirty="0">
                <a:solidFill>
                  <a:srgbClr val="C00000"/>
                </a:solidFill>
                <a:latin typeface="微软雅黑" panose="020B0503020204020204" pitchFamily="34" charset="-122"/>
                <a:ea typeface="微软雅黑" panose="020B0503020204020204" pitchFamily="34" charset="-122"/>
              </a:rPr>
              <a:t>学生习作点评</a:t>
            </a:r>
            <a:endParaRPr lang="zh-CN" altLang="en-US" b="1" baseline="-25000" dirty="0">
              <a:solidFill>
                <a:srgbClr val="C00000"/>
              </a:solidFill>
              <a:latin typeface="微软雅黑" panose="020B0503020204020204" pitchFamily="34" charset="-122"/>
              <a:ea typeface="微软雅黑" panose="020B0503020204020204" pitchFamily="34" charset="-122"/>
            </a:endParaRPr>
          </a:p>
        </p:txBody>
      </p:sp>
      <p:grpSp>
        <p:nvGrpSpPr>
          <p:cNvPr id="33" name="组 10"/>
          <p:cNvGrpSpPr/>
          <p:nvPr/>
        </p:nvGrpSpPr>
        <p:grpSpPr>
          <a:xfrm>
            <a:off x="5724525" y="339725"/>
            <a:ext cx="1255395" cy="427990"/>
            <a:chOff x="1261616" y="1986345"/>
            <a:chExt cx="2845999" cy="2638702"/>
          </a:xfrm>
        </p:grpSpPr>
        <p:sp>
          <p:nvSpPr>
            <p:cNvPr id="34" name="椭圆 33"/>
            <p:cNvSpPr/>
            <p:nvPr>
              <p:custDataLst>
                <p:tags r:id="rId5"/>
              </p:custDataLst>
            </p:nvPr>
          </p:nvSpPr>
          <p:spPr>
            <a:xfrm>
              <a:off x="1261616" y="1986345"/>
              <a:ext cx="2638704" cy="2638702"/>
            </a:xfrm>
            <a:prstGeom prst="ellipse">
              <a:avLst/>
            </a:prstGeom>
            <a:solidFill>
              <a:srgbClr val="FFFFFF"/>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4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同心圆 34"/>
            <p:cNvSpPr/>
            <p:nvPr>
              <p:custDataLst>
                <p:tags r:id="rId6"/>
              </p:custDataLst>
            </p:nvPr>
          </p:nvSpPr>
          <p:spPr>
            <a:xfrm>
              <a:off x="1261618" y="1986347"/>
              <a:ext cx="2638700" cy="2638700"/>
            </a:xfrm>
            <a:prstGeom prst="donut">
              <a:avLst>
                <a:gd name="adj" fmla="val 3267"/>
              </a:avLst>
            </a:prstGeom>
            <a:solidFill>
              <a:srgbClr val="0092E8">
                <a:lumMod val="5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600">
                <a:solidFill>
                  <a:srgbClr val="000000"/>
                </a:solidFill>
              </a:endParaRPr>
            </a:p>
          </p:txBody>
        </p:sp>
        <p:sp>
          <p:nvSpPr>
            <p:cNvPr id="36" name="椭圆 35"/>
            <p:cNvSpPr/>
            <p:nvPr>
              <p:custDataLst>
                <p:tags r:id="rId7"/>
              </p:custDataLst>
            </p:nvPr>
          </p:nvSpPr>
          <p:spPr>
            <a:xfrm>
              <a:off x="1405571" y="2131200"/>
              <a:ext cx="2702044" cy="2352908"/>
            </a:xfrm>
            <a:prstGeom prst="ellipse">
              <a:avLst/>
            </a:prstGeom>
            <a:solidFill>
              <a:srgbClr val="0092E8">
                <a:lumMod val="5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r>
                <a:rPr kumimoji="1"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点评</a:t>
              </a:r>
              <a:endParaRPr kumimoji="1"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 name="文本框 3"/>
          <p:cNvSpPr txBox="1"/>
          <p:nvPr/>
        </p:nvSpPr>
        <p:spPr>
          <a:xfrm>
            <a:off x="5724525" y="987425"/>
            <a:ext cx="3318510" cy="3538220"/>
          </a:xfrm>
          <a:prstGeom prst="rect">
            <a:avLst/>
          </a:prstGeom>
          <a:noFill/>
        </p:spPr>
        <p:txBody>
          <a:bodyPr wrap="square" rtlCol="0">
            <a:spAutoFit/>
          </a:bodyPr>
          <a:p>
            <a:r>
              <a:rPr lang="en-US" altLang="zh-CN" sz="1600"/>
              <a:t>    </a:t>
            </a:r>
            <a:r>
              <a:rPr lang="zh-CN" altLang="en-US" sz="1600"/>
              <a:t>本篇习作没有读懂原文，习作严重脱离偏离原文主线。</a:t>
            </a:r>
            <a:endParaRPr lang="zh-CN" altLang="en-US" sz="1600"/>
          </a:p>
          <a:p>
            <a:r>
              <a:rPr lang="en-US" altLang="zh-CN" sz="1600"/>
              <a:t>    </a:t>
            </a:r>
            <a:r>
              <a:rPr lang="zh-CN" altLang="en-US" sz="1600"/>
              <a:t>第一段一直在讨论</a:t>
            </a:r>
            <a:r>
              <a:rPr lang="en-US" altLang="zh-CN" sz="1600"/>
              <a:t>ideas</a:t>
            </a:r>
            <a:r>
              <a:rPr lang="zh-CN" altLang="en-US" sz="1600"/>
              <a:t>，没有体现通过劳动筹钱的过程，与第二段段首句中的with their earnings未能形成有效衔接，语义和逻辑不连贯。</a:t>
            </a:r>
            <a:endParaRPr lang="zh-CN" altLang="en-US" sz="1600"/>
          </a:p>
          <a:p>
            <a:r>
              <a:rPr lang="en-US" altLang="zh-CN" sz="1600"/>
              <a:t>   </a:t>
            </a:r>
            <a:r>
              <a:rPr lang="zh-CN" altLang="en-US" sz="1600"/>
              <a:t>第二段对建造足球场一笔带过，蜻蜓点水，而大篇幅描写足球比赛获胜的梦想。</a:t>
            </a:r>
            <a:endParaRPr lang="zh-CN" altLang="en-US" sz="1600"/>
          </a:p>
          <a:p>
            <a:r>
              <a:rPr lang="en-US" altLang="zh-CN" sz="1600"/>
              <a:t>     </a:t>
            </a:r>
            <a:r>
              <a:rPr lang="zh-CN" altLang="en-US" sz="1600"/>
              <a:t>显然，习作者未能懂得原文中soccer field的多次复现形成文章的主线，未能掌握语义连贯的读写技巧。</a:t>
            </a:r>
            <a:endParaRPr lang="zh-CN" altLang="en-US" sz="1600"/>
          </a:p>
          <a:p>
            <a:r>
              <a:rPr lang="en-US" altLang="zh-CN" sz="1600"/>
              <a:t>     </a:t>
            </a:r>
            <a:r>
              <a:rPr lang="zh-CN" altLang="en-US" sz="1600"/>
              <a:t>该习作建议得分</a:t>
            </a:r>
            <a:r>
              <a:rPr lang="en-US" altLang="zh-CN" sz="1600"/>
              <a:t>12</a:t>
            </a:r>
            <a:r>
              <a:rPr lang="zh-CN" altLang="en-US" sz="1600"/>
              <a:t>分。</a:t>
            </a:r>
            <a:endParaRPr lang="zh-CN" altLang="en-US" sz="1600"/>
          </a:p>
        </p:txBody>
      </p:sp>
      <p:sp>
        <p:nvSpPr>
          <p:cNvPr id="5" name="文本框 4"/>
          <p:cNvSpPr txBox="1"/>
          <p:nvPr>
            <p:custDataLst>
              <p:tags r:id="rId8"/>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12" presetClass="entr" presetSubtype="8"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par>
                                <p:cTn id="15" presetID="12" presetClass="entr" presetSubtype="4"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up)">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clrChange>
              <a:clrFrom>
                <a:srgbClr val="F6F6F6">
                  <a:alpha val="100000"/>
                </a:srgbClr>
              </a:clrFrom>
              <a:clrTo>
                <a:srgbClr val="F6F6F6">
                  <a:alpha val="100000"/>
                  <a:alpha val="0"/>
                </a:srgbClr>
              </a:clrTo>
            </a:clrChange>
          </a:blip>
          <a:srcRect l="55179" t="27662" r="26545" b="59421"/>
          <a:stretch>
            <a:fillRect/>
          </a:stretch>
        </p:blipFill>
        <p:spPr>
          <a:xfrm rot="20520000">
            <a:off x="349568" y="552450"/>
            <a:ext cx="790575" cy="537686"/>
          </a:xfrm>
          <a:prstGeom prst="rect">
            <a:avLst/>
          </a:prstGeom>
        </p:spPr>
      </p:pic>
      <p:sp>
        <p:nvSpPr>
          <p:cNvPr id="2" name="文本框 5"/>
          <p:cNvSpPr txBox="1">
            <a:spLocks noChangeArrowheads="1"/>
          </p:cNvSpPr>
          <p:nvPr>
            <p:custDataLst>
              <p:tags r:id="rId2"/>
            </p:custDataLst>
          </p:nvPr>
        </p:nvSpPr>
        <p:spPr bwMode="auto">
          <a:xfrm>
            <a:off x="35560" y="584994"/>
            <a:ext cx="9144000" cy="2835275"/>
          </a:xfrm>
          <a:prstGeom prst="rect">
            <a:avLst/>
          </a:prstGeom>
          <a:noFill/>
          <a:ln>
            <a:noFill/>
          </a:ln>
        </p:spPr>
        <p:txBody>
          <a:bodyPr wrap="square">
            <a:spAutoFit/>
          </a:bodyPr>
          <a:lstStyle>
            <a:lvl1pPr>
              <a:defRPr>
                <a:solidFill>
                  <a:sysClr val="windowText" lastClr="000000"/>
                </a:solidFill>
                <a:latin typeface="Calibri" panose="020F0502020204030204" charset="0"/>
                <a:ea typeface="宋体" panose="02010600030101010101" pitchFamily="2" charset="-122"/>
              </a:defRPr>
            </a:lvl1pPr>
            <a:lvl2pPr marL="742950" indent="-285750">
              <a:defRPr>
                <a:solidFill>
                  <a:sysClr val="windowText" lastClr="000000"/>
                </a:solidFill>
                <a:latin typeface="Calibri" panose="020F0502020204030204" charset="0"/>
                <a:ea typeface="宋体" panose="02010600030101010101" pitchFamily="2" charset="-122"/>
              </a:defRPr>
            </a:lvl2pPr>
            <a:lvl3pPr marL="1143000" indent="-228600">
              <a:defRPr>
                <a:solidFill>
                  <a:sysClr val="windowText" lastClr="000000"/>
                </a:solidFill>
                <a:latin typeface="Calibri" panose="020F0502020204030204" charset="0"/>
                <a:ea typeface="宋体" panose="02010600030101010101" pitchFamily="2" charset="-122"/>
              </a:defRPr>
            </a:lvl3pPr>
            <a:lvl4pPr marL="1600200" indent="-228600">
              <a:defRPr>
                <a:solidFill>
                  <a:sysClr val="windowText" lastClr="000000"/>
                </a:solidFill>
                <a:latin typeface="Calibri" panose="020F0502020204030204" charset="0"/>
                <a:ea typeface="宋体" panose="02010600030101010101" pitchFamily="2" charset="-122"/>
              </a:defRPr>
            </a:lvl4pPr>
            <a:lvl5pPr marL="2057400" indent="-228600">
              <a:defRPr>
                <a:solidFill>
                  <a:sysClr val="windowText" lastClr="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宋体" panose="02010600030101010101" pitchFamily="2" charset="-122"/>
              </a:defRPr>
            </a:lvl9pPr>
          </a:lstStyle>
          <a:p>
            <a:pPr algn="ctr" fontAlgn="auto">
              <a:lnSpc>
                <a:spcPts val="5200"/>
              </a:lnSpc>
              <a:spcBef>
                <a:spcPts val="200"/>
              </a:spcBef>
              <a:defRPr/>
            </a:pPr>
            <a:r>
              <a:rPr lang="en-US" sz="3000" b="1" dirty="0" smtClean="0">
                <a:solidFill>
                  <a:srgbClr val="940000"/>
                </a:solidFill>
                <a:latin typeface="黑体" panose="02010609060101010101" charset="-122"/>
                <a:ea typeface="黑体" panose="02010609060101010101" charset="-122"/>
              </a:rPr>
              <a:t>       </a:t>
            </a:r>
            <a:endParaRPr lang="en-US" altLang="zh-CN" sz="3000" b="1" dirty="0" smtClean="0">
              <a:solidFill>
                <a:srgbClr val="940000"/>
              </a:solidFill>
              <a:latin typeface="黑体" panose="02010609060101010101" charset="-122"/>
              <a:ea typeface="黑体" panose="02010609060101010101" charset="-122"/>
            </a:endParaRPr>
          </a:p>
          <a:p>
            <a:pPr algn="ctr" fontAlgn="auto">
              <a:lnSpc>
                <a:spcPts val="5200"/>
              </a:lnSpc>
              <a:spcBef>
                <a:spcPts val="200"/>
              </a:spcBef>
              <a:defRPr/>
            </a:pPr>
            <a:r>
              <a:rPr lang="zh-CN" altLang="en-US" b="1" dirty="0" smtClean="0">
                <a:solidFill>
                  <a:srgbClr val="940000"/>
                </a:solidFill>
                <a:latin typeface="黑体" panose="02010609060101010101" charset="-122"/>
                <a:ea typeface="黑体" panose="02010609060101010101" charset="-122"/>
              </a:rPr>
              <a:t>基于语义连贯的</a:t>
            </a:r>
            <a:r>
              <a:rPr lang="zh-CN" altLang="en-US" b="1" dirty="0" smtClean="0">
                <a:solidFill>
                  <a:srgbClr val="940000"/>
                </a:solidFill>
                <a:latin typeface="黑体" panose="02010609060101010101" charset="-122"/>
                <a:ea typeface="黑体" panose="02010609060101010101" charset="-122"/>
                <a:sym typeface="+mn-ea"/>
              </a:rPr>
              <a:t>读后续写讲评</a:t>
            </a:r>
            <a:endParaRPr lang="zh-CN" altLang="en-US" b="1" dirty="0" smtClean="0">
              <a:solidFill>
                <a:srgbClr val="940000"/>
              </a:solidFill>
              <a:latin typeface="黑体" panose="02010609060101010101" charset="-122"/>
              <a:ea typeface="黑体" panose="02010609060101010101" charset="-122"/>
            </a:endParaRPr>
          </a:p>
          <a:p>
            <a:pPr algn="ctr" fontAlgn="auto">
              <a:lnSpc>
                <a:spcPts val="5200"/>
              </a:lnSpc>
              <a:spcBef>
                <a:spcPts val="200"/>
              </a:spcBef>
              <a:defRPr/>
            </a:pPr>
            <a:r>
              <a:rPr lang="zh-CN" altLang="en-US" b="1" dirty="0" smtClean="0">
                <a:solidFill>
                  <a:srgbClr val="940000"/>
                </a:solidFill>
                <a:latin typeface="黑体" panose="02010609060101010101" charset="-122"/>
                <a:ea typeface="黑体" panose="02010609060101010101" charset="-122"/>
              </a:rPr>
              <a:t> </a:t>
            </a:r>
            <a:r>
              <a:rPr lang="en-US" altLang="zh-CN" sz="4000" b="1" kern="0" dirty="0">
                <a:solidFill>
                  <a:srgbClr val="8E0000"/>
                </a:solidFill>
                <a:latin typeface="Times New Roman" panose="02020603050405020304" pitchFamily="18" charset="0"/>
                <a:ea typeface="微软雅黑" panose="020B0503020204020204" pitchFamily="34" charset="-122"/>
                <a:cs typeface="Times New Roman" panose="02020603050405020304" pitchFamily="18" charset="0"/>
              </a:rPr>
              <a:t>The Rockers Build a Soccer Field  </a:t>
            </a:r>
            <a:endParaRPr lang="en-US" altLang="zh-CN" sz="4000" b="1" kern="0" dirty="0">
              <a:solidFill>
                <a:srgbClr val="8E0000"/>
              </a:solidFill>
              <a:latin typeface="Times New Roman" panose="02020603050405020304" pitchFamily="18" charset="0"/>
              <a:ea typeface="微软雅黑" panose="020B0503020204020204" pitchFamily="34" charset="-122"/>
              <a:cs typeface="Times New Roman" panose="02020603050405020304" pitchFamily="18" charset="0"/>
            </a:endParaRPr>
          </a:p>
          <a:p>
            <a:pPr algn="ctr" fontAlgn="auto">
              <a:lnSpc>
                <a:spcPts val="5200"/>
              </a:lnSpc>
              <a:spcBef>
                <a:spcPts val="200"/>
              </a:spcBef>
              <a:defRPr/>
            </a:pPr>
            <a:r>
              <a:rPr lang="en-US" altLang="zh-CN" sz="4000" b="1" kern="0" dirty="0">
                <a:solidFill>
                  <a:srgbClr val="8E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800" b="1" dirty="0" smtClean="0">
                <a:solidFill>
                  <a:srgbClr val="940000"/>
                </a:solidFill>
                <a:latin typeface="黑体" panose="02010609060101010101" charset="-122"/>
                <a:ea typeface="黑体" panose="02010609060101010101" charset="-122"/>
              </a:rPr>
              <a:t>——学生球队为理想的足球场而打工筹钱和基建劳动</a:t>
            </a:r>
            <a:r>
              <a:rPr lang="en-US" altLang="zh-CN" sz="1800" b="1" dirty="0" smtClean="0">
                <a:solidFill>
                  <a:srgbClr val="940000"/>
                </a:solidFill>
                <a:latin typeface="黑体" panose="02010609060101010101" charset="-122"/>
                <a:ea typeface="黑体" panose="02010609060101010101" charset="-122"/>
              </a:rPr>
              <a:t>    </a:t>
            </a:r>
            <a:endParaRPr lang="en-US" altLang="zh-CN" sz="1800" b="1" kern="0" dirty="0" smtClean="0">
              <a:solidFill>
                <a:srgbClr val="940000"/>
              </a:solidFill>
              <a:latin typeface="黑体" panose="02010609060101010101" charset="-122"/>
              <a:ea typeface="黑体" panose="02010609060101010101" charset="-122"/>
              <a:cs typeface="Times New Roman" panose="02020603050405020304" pitchFamily="18" charset="0"/>
            </a:endParaRPr>
          </a:p>
        </p:txBody>
      </p:sp>
      <p:sp>
        <p:nvSpPr>
          <p:cNvPr id="4" name="文本占位符 3"/>
          <p:cNvSpPr>
            <a:spLocks noGrp="1"/>
          </p:cNvSpPr>
          <p:nvPr/>
        </p:nvSpPr>
        <p:spPr>
          <a:xfrm>
            <a:off x="4654868" y="3517583"/>
            <a:ext cx="4275296" cy="822484"/>
          </a:xfrm>
          <a:prstGeom prst="rect">
            <a:avLst/>
          </a:prstGeom>
          <a:noFill/>
        </p:spPr>
        <p:txBody>
          <a:bodyPr anchor="t"/>
          <a:lstStyle>
            <a:lvl1pPr marL="285750" indent="-285750" algn="ctr" defTabSz="914400" rtl="0" eaLnBrk="1" latinLnBrk="0" hangingPunct="1">
              <a:lnSpc>
                <a:spcPct val="90000"/>
              </a:lnSpc>
              <a:spcBef>
                <a:spcPts val="1000"/>
              </a:spcBef>
              <a:buFont typeface="Wingdings" panose="05000000000000000000" pitchFamily="2" charset="2"/>
              <a:buChar char="n"/>
              <a:defRPr sz="1400" b="1" kern="1200">
                <a:solidFill>
                  <a:srgbClr val="000000">
                    <a:lumMod val="75000"/>
                    <a:lumOff val="25000"/>
                  </a:srgbClr>
                </a:solidFill>
                <a:latin typeface="Century Gothic" panose="020B0502020202020204"/>
                <a:ea typeface="微软雅黑" panose="020B0503020204020204" pitchFamily="34" charset="-122"/>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Century Gothic" panose="020B0502020202020204"/>
                <a:ea typeface="微软雅黑"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Century Gothic" panose="020B0502020202020204"/>
                <a:ea typeface="微软雅黑" panose="020B0503020204020204" pitchFamily="34"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pitchFamily="34"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pitchFamily="34"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pitchFamily="3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pitchFamily="3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pitchFamily="3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pitchFamily="34" charset="-122"/>
                <a:cs typeface="+mn-ea"/>
              </a:defRPr>
            </a:lvl9pPr>
          </a:lstStyle>
          <a:p>
            <a:pPr>
              <a:lnSpc>
                <a:spcPct val="130000"/>
              </a:lnSpc>
            </a:pPr>
            <a:r>
              <a:rPr lang="zh-CN" altLang="en-US" sz="1800" dirty="0" smtClean="0">
                <a:solidFill>
                  <a:srgbClr val="940000"/>
                </a:solidFill>
                <a:latin typeface="微软雅黑" panose="020B0503020204020204" pitchFamily="34" charset="-122"/>
                <a:ea typeface="微软雅黑" panose="020B0503020204020204" pitchFamily="34" charset="-122"/>
              </a:rPr>
              <a:t>浙江省常山一中</a:t>
            </a:r>
            <a:endParaRPr lang="zh-CN" altLang="en-US" sz="1800" dirty="0">
              <a:solidFill>
                <a:srgbClr val="940000"/>
              </a:solidFill>
              <a:latin typeface="微软雅黑" panose="020B0503020204020204" pitchFamily="34" charset="-122"/>
              <a:ea typeface="微软雅黑" panose="020B0503020204020204" pitchFamily="34" charset="-122"/>
            </a:endParaRPr>
          </a:p>
          <a:p>
            <a:pPr>
              <a:lnSpc>
                <a:spcPct val="130000"/>
              </a:lnSpc>
            </a:pPr>
            <a:r>
              <a:rPr lang="zh-CN" altLang="en-US" sz="1800" dirty="0">
                <a:solidFill>
                  <a:srgbClr val="940000"/>
                </a:solidFill>
                <a:latin typeface="微软雅黑" panose="020B0503020204020204" pitchFamily="34" charset="-122"/>
                <a:ea typeface="微软雅黑" panose="020B0503020204020204" pitchFamily="34" charset="-122"/>
              </a:rPr>
              <a:t>吴俊峰</a:t>
            </a:r>
            <a:endParaRPr lang="zh-CN" altLang="en-US" sz="1800" dirty="0">
              <a:solidFill>
                <a:srgbClr val="94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60400" y="4913630"/>
            <a:ext cx="6648450" cy="252730"/>
          </a:xfrm>
          <a:prstGeom prst="rect">
            <a:avLst/>
          </a:prstGeom>
          <a:noFill/>
        </p:spPr>
        <p:txBody>
          <a:bodyPr wrap="square" rtlCol="0" anchor="t">
            <a:spAutoFit/>
          </a:bodyPr>
          <a:lstStyle/>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pic>
        <p:nvPicPr>
          <p:cNvPr id="9" name="图片 8"/>
          <p:cNvPicPr>
            <a:picLocks noChangeAspect="1"/>
          </p:cNvPicPr>
          <p:nvPr/>
        </p:nvPicPr>
        <p:blipFill>
          <a:blip r:embed="rId3">
            <a:clrChange>
              <a:clrFrom>
                <a:srgbClr val="FFFFFF">
                  <a:alpha val="100000"/>
                </a:srgbClr>
              </a:clrFrom>
              <a:clrTo>
                <a:srgbClr val="FFFFFF">
                  <a:alpha val="100000"/>
                  <a:alpha val="0"/>
                </a:srgbClr>
              </a:clrTo>
            </a:clrChange>
          </a:blip>
          <a:srcRect l="13652" t="44674" r="56504" b="29427"/>
          <a:stretch>
            <a:fillRect/>
          </a:stretch>
        </p:blipFill>
        <p:spPr>
          <a:xfrm rot="20940000">
            <a:off x="1229043" y="90170"/>
            <a:ext cx="1213009" cy="548640"/>
          </a:xfrm>
          <a:prstGeom prst="rect">
            <a:avLst/>
          </a:prstGeom>
        </p:spPr>
      </p:pic>
      <p:pic>
        <p:nvPicPr>
          <p:cNvPr id="740423918" name="图片 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a:xfrm>
            <a:off x="141605" y="2404745"/>
            <a:ext cx="2374900" cy="2508250"/>
          </a:xfrm>
          <a:prstGeom prst="rect">
            <a:avLst/>
          </a:prstGeom>
          <a:noFill/>
          <a:ln>
            <a:noFill/>
          </a:ln>
          <a:effectLst>
            <a:softEdge rad="190500"/>
          </a:effectLst>
        </p:spPr>
      </p:pic>
      <p:pic>
        <p:nvPicPr>
          <p:cNvPr id="100" name="图片 99"/>
          <p:cNvPicPr/>
          <p:nvPr>
            <p:custDataLst>
              <p:tags r:id="rId6"/>
            </p:custDataLst>
          </p:nvPr>
        </p:nvPicPr>
        <p:blipFill>
          <a:blip r:embed="rId7"/>
          <a:stretch>
            <a:fillRect/>
          </a:stretch>
        </p:blipFill>
        <p:spPr>
          <a:xfrm>
            <a:off x="179705" y="3147695"/>
            <a:ext cx="775970" cy="634365"/>
          </a:xfrm>
          <a:prstGeom prst="rect">
            <a:avLst/>
          </a:prstGeom>
          <a:noFill/>
          <a:ln w="9525">
            <a:noFill/>
          </a:ln>
        </p:spPr>
      </p:pic>
      <p:pic>
        <p:nvPicPr>
          <p:cNvPr id="10" name="图片 9"/>
          <p:cNvPicPr>
            <a:picLocks noChangeAspect="1"/>
          </p:cNvPicPr>
          <p:nvPr>
            <p:custDataLst>
              <p:tags r:id="rId8"/>
            </p:custDataLst>
          </p:nvPr>
        </p:nvPicPr>
        <p:blipFill>
          <a:blip r:embed="rId9">
            <a:extLst>
              <a:ext uri="{28A0092B-C50C-407E-A947-70E740481C1C}">
                <a14:useLocalDpi xmlns:a14="http://schemas.microsoft.com/office/drawing/2010/main" val="0"/>
              </a:ext>
            </a:extLst>
          </a:blip>
          <a:srcRect t="23047" b="23254"/>
          <a:stretch>
            <a:fillRect/>
          </a:stretch>
        </p:blipFill>
        <p:spPr>
          <a:xfrm>
            <a:off x="1203960" y="584835"/>
            <a:ext cx="1562100" cy="660400"/>
          </a:xfrm>
          <a:prstGeom prst="rect">
            <a:avLst/>
          </a:prstGeom>
        </p:spPr>
      </p:pic>
      <p:pic>
        <p:nvPicPr>
          <p:cNvPr id="103" name="图片 102"/>
          <p:cNvPicPr/>
          <p:nvPr>
            <p:custDataLst>
              <p:tags r:id="rId10"/>
            </p:custDataLst>
          </p:nvPr>
        </p:nvPicPr>
        <p:blipFill>
          <a:blip r:embed="rId11">
            <a:clrChange>
              <a:clrFrom>
                <a:srgbClr val="FFFFFF">
                  <a:alpha val="100000"/>
                </a:srgbClr>
              </a:clrFrom>
              <a:clrTo>
                <a:srgbClr val="FFFFFF">
                  <a:alpha val="100000"/>
                  <a:alpha val="0"/>
                </a:srgbClr>
              </a:clrTo>
            </a:clrChange>
          </a:blip>
          <a:srcRect t="4729" b="10948"/>
          <a:stretch>
            <a:fillRect/>
          </a:stretch>
        </p:blipFill>
        <p:spPr>
          <a:xfrm>
            <a:off x="6621145" y="0"/>
            <a:ext cx="2498725" cy="1969770"/>
          </a:xfrm>
          <a:prstGeom prst="rect">
            <a:avLst/>
          </a:prstGeom>
          <a:noFill/>
          <a:ln w="9525">
            <a:noFill/>
          </a:ln>
        </p:spPr>
      </p:pic>
      <p:pic>
        <p:nvPicPr>
          <p:cNvPr id="5" name="图片 4"/>
          <p:cNvPicPr/>
          <p:nvPr>
            <p:custDataLst>
              <p:tags r:id="rId12"/>
            </p:custDataLst>
          </p:nvPr>
        </p:nvPicPr>
        <p:blipFill>
          <a:blip r:embed="rId7"/>
          <a:stretch>
            <a:fillRect/>
          </a:stretch>
        </p:blipFill>
        <p:spPr>
          <a:xfrm>
            <a:off x="7020560" y="843915"/>
            <a:ext cx="388620" cy="301625"/>
          </a:xfrm>
          <a:prstGeom prst="rect">
            <a:avLst/>
          </a:prstGeom>
          <a:noFill/>
          <a:ln w="9525">
            <a:noFill/>
          </a:ln>
        </p:spPr>
      </p:pic>
      <p:sp>
        <p:nvSpPr>
          <p:cNvPr id="7" name="文本框 6"/>
          <p:cNvSpPr txBox="1"/>
          <p:nvPr/>
        </p:nvSpPr>
        <p:spPr>
          <a:xfrm>
            <a:off x="2736850" y="749300"/>
            <a:ext cx="4572000" cy="460375"/>
          </a:xfrm>
          <a:prstGeom prst="rect">
            <a:avLst/>
          </a:prstGeom>
          <a:noFill/>
        </p:spPr>
        <p:txBody>
          <a:bodyPr wrap="square" rtlCol="0" anchor="t">
            <a:spAutoFit/>
          </a:bodyPr>
          <a:p>
            <a:r>
              <a:rPr sz="2400" b="1" dirty="0" smtClean="0">
                <a:solidFill>
                  <a:srgbClr val="940000"/>
                </a:solidFill>
                <a:latin typeface="黑体" panose="02010609060101010101" charset="-122"/>
                <a:ea typeface="黑体" panose="02010609060101010101" charset="-122"/>
                <a:sym typeface="+mn-ea"/>
              </a:rPr>
              <a:t>高考临门一脚</a:t>
            </a:r>
            <a:r>
              <a:rPr lang="zh-CN" sz="2400" b="1" dirty="0" smtClean="0">
                <a:solidFill>
                  <a:srgbClr val="940000"/>
                </a:solidFill>
                <a:latin typeface="黑体" panose="02010609060101010101" charset="-122"/>
                <a:ea typeface="黑体" panose="02010609060101010101" charset="-122"/>
                <a:sym typeface="+mn-ea"/>
              </a:rPr>
              <a:t>读后续写</a:t>
            </a:r>
            <a:r>
              <a:rPr sz="2400" b="1" dirty="0" smtClean="0">
                <a:solidFill>
                  <a:srgbClr val="940000"/>
                </a:solidFill>
                <a:latin typeface="黑体" panose="02010609060101010101" charset="-122"/>
                <a:ea typeface="黑体" panose="02010609060101010101" charset="-122"/>
                <a:sym typeface="+mn-ea"/>
              </a:rPr>
              <a:t>押题</a:t>
            </a:r>
            <a:endParaRPr lang="zh-CN" altLang="en-US" sz="2400" b="1" dirty="0" smtClean="0">
              <a:solidFill>
                <a:srgbClr val="940000"/>
              </a:solidFill>
              <a:latin typeface="黑体" panose="02010609060101010101" charset="-122"/>
              <a:ea typeface="黑体" panose="02010609060101010101" charset="-122"/>
              <a:sym typeface="+mn-ea"/>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000 0.000000 L 0.007760 0.005556 L 0.013229 0.008333 L 0.019479 0.012500 L 0.026510 0.013889 L 0.034323 0.020741 L 0.040573 0.024907 L 0.046042 0.031852 L 0.054635 0.042963 L 0.060104 0.054074 L 0.066354 0.063796 L 0.071771 0.070741 L 0.079583 0.084630 L 0.085052 0.092963 L 0.092083 0.105463 L 0.097552 0.113796 L 0.103021 0.122130 L 0.108490 0.130463 L 0.115521 0.140093 L 0.122552 0.145648 L 0.128021 0.158148 L 0.131927 0.167870 L 0.137344 0.177593 L 0.142813 0.187315 L 0.149844 0.197037 L 0.155312 0.206759 L 0.160781 0.215093 L 0.167031 0.224815 L 0.172500 0.233148 L 0.177969 0.238704 L 0.183437 0.244259 L 0.189688 0.245648 L 0.195156 0.249815 L 0.200625 0.252593 L 0.206823 0.253981 L 0.212292 0.253981 L 0.219323 0.256759 L 0.224792 0.259444 L 0.231042 0.259444 L 0.237292 0.259444 L 0.243542 0.259444 L 0.249792 0.263611 L 0.255260 0.267778 L 0.261510 0.270556 L 0.267760 0.270556 L 0.275521 0.270556 L 0.284115 0.271944 L 0.291146 0.274722 L 0.298958 0.274722 L 0.305208 0.274722 L 0.310677 0.276111 L 0.316146 0.280278 L 0.322396 0.280278 L 0.328646 0.280278 L 0.335625 0.280278 L 0.341094 0.280278 L 0.347344 0.281667 L 0.352812 0.284444 L 0.362188 0.284444 L 0.368437 0.285833 L 0.378594 0.285833 L 0.385625 0.285833 L 0.392656 0.285833 L 0.400469 0.285833 L 0.410573 0.281667 L 0.420729 0.276111 L 0.428542 0.271944 L 0.434792 0.271944 L 0.442604 0.271944 L 0.448073 0.271944 L 0.455104 0.271944 L 0.462135 0.270556 L 0.469115 0.270556 L 0.474583 0.266389 L 0.485521 0.265000 L 0.492552 0.262222 L 0.498802 0.260833 L 0.504271 0.256759 L 0.509740 0.251204 L 0.515208 0.251204 L 0.520677 0.249815 L 0.526146 0.244259 L 0.531615 0.244259 L 0.537031 0.241481 L 0.542500 0.235926 L 0.547969 0.230370 L 0.553437 0.226204 L 0.562031 0.219259 L 0.567500 0.216481 L 0.573750 0.213704 L 0.581563 0.208148 L 0.589375 0.203981 L 0.595625 0.197037 L 0.601094 0.191481 L 0.606510 0.190093 L 0.614323 0.185926 L 0.622917 0.180370 L 0.631510 0.170648 L 0.639323 0.162315 L 0.644792 0.156759 L 0.650260 0.151204 L 0.657292 0.142870 L 0.662760 0.134630 L 0.670521 0.123519 L 0.675990 0.113796 L 0.683802 0.099907 L 0.687708 0.088796 L 0.693177 0.076296 L 0.697865 0.063796 L 0.703333 0.051296 L 0.705677 0.040185 L 0.706458 0.029074 L 0.706458 0.019444 L 0.708802 0.008333 L 0.710365 -0.001389 L 0.710365 -0.011111 L 0.708802 -0.020833 L 0.707240 -0.031944 L 0.712708 -0.040278 " pathEditMode="relative" ptsTypes="">
                                      <p:cBhvr>
                                        <p:cTn id="6" dur="2000" fill="hold"/>
                                        <p:tgtEl>
                                          <p:spTgt spid="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0000 0.000000 L 0.007760 0.005556 L 0.013229 0.008333 L 0.019479 0.012500 L 0.026510 0.013889 L 0.034323 0.020741 L 0.040573 0.024907 L 0.046042 0.031852 L 0.054635 0.042963 L 0.060104 0.054074 L 0.066354 0.063796 L 0.071771 0.070741 L 0.079583 0.084630 L 0.085052 0.092963 L 0.092083 0.105463 L 0.097552 0.113796 L 0.103021 0.122130 L 0.108490 0.130463 L 0.115521 0.140093 L 0.122552 0.145648 L 0.128021 0.158148 L 0.131927 0.167870 L 0.137344 0.177593 L 0.142813 0.187315 L 0.149844 0.197037 L 0.155312 0.206759 L 0.160781 0.215093 L 0.167031 0.224815 L 0.172500 0.233148 L 0.177969 0.238704 L 0.183437 0.244259 L 0.189688 0.245648 L 0.195156 0.249815 L 0.200625 0.252593 L 0.206823 0.253981 L 0.212292 0.253981 L 0.219323 0.256759 L 0.224792 0.259444 L 0.231042 0.259444 L 0.237292 0.259444 L 0.243542 0.259444 L 0.249792 0.263611 L 0.255260 0.267778 L 0.261510 0.270556 L 0.267760 0.270556 L 0.275521 0.270556 L 0.284115 0.271944 L 0.291146 0.274722 L 0.298958 0.274722 L 0.305208 0.274722 L 0.310677 0.276111 L 0.316146 0.280278 L 0.322396 0.280278 L 0.328646 0.280278 L 0.335625 0.280278 L 0.341094 0.280278 L 0.347344 0.281667 L 0.352812 0.284444 L 0.362188 0.284444 L 0.368437 0.285833 L 0.378594 0.285833 L 0.385625 0.285833 L 0.392656 0.285833 L 0.400469 0.285833 L 0.410573 0.281667 L 0.420729 0.276111 L 0.428542 0.271944 L 0.434792 0.271944 L 0.442604 0.271944 L 0.448073 0.271944 L 0.455104 0.271944 L 0.462135 0.270556 L 0.469115 0.270556 L 0.474583 0.266389 L 0.485521 0.265000 L 0.492552 0.262222 L 0.498802 0.260833 L 0.504271 0.256759 L 0.509740 0.251204 L 0.515208 0.251204 L 0.520677 0.249815 L 0.526146 0.244259 L 0.531615 0.244259 L 0.537031 0.241481 L 0.542500 0.235926 L 0.547969 0.230370 L 0.553437 0.226204 L 0.562031 0.219259 L 0.567500 0.216481 L 0.573750 0.213704 L 0.581563 0.208148 L 0.589375 0.203981 L 0.595625 0.197037 L 0.601094 0.191481 L 0.606510 0.190093 L 0.614323 0.185926 L 0.622917 0.180370 L 0.631510 0.170648 L 0.639323 0.162315 L 0.644792 0.156759 L 0.650260 0.151204 L 0.657292 0.142870 L 0.662760 0.134630 L 0.670521 0.123519 L 0.675990 0.113796 L 0.683802 0.099907 L 0.687708 0.088796 L 0.693177 0.076296 L 0.697865 0.063796 L 0.703333 0.051296 L 0.705677 0.040185 L 0.706458 0.029074 L 0.706458 0.019444 L 0.708802 0.008333 L 0.710365 -0.001389 L 0.710365 -0.011111 L 0.708802 -0.020833 L 0.707240 -0.031944 L 0.712708 -0.040278 " pathEditMode="relative" ptsTypes="">
                                      <p:cBhvr>
                                        <p:cTn id="8" dur="2000" fill="hold"/>
                                        <p:tgtEl>
                                          <p:spTgt spid="9"/>
                                        </p:tgtEl>
                                        <p:attrNameLst>
                                          <p:attrName>ppt_x</p:attrName>
                                          <p:attrName>ppt_y</p:attrName>
                                        </p:attrNameLst>
                                      </p:cBhvr>
                                    </p:animMotion>
                                  </p:childTnLst>
                                </p:cTn>
                              </p:par>
                              <p:par>
                                <p:cTn id="9" presetID="29"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ppt_x</p:attrName>
                                        </p:attrNameLst>
                                      </p:cBhvr>
                                      <p:tavLst>
                                        <p:tav tm="0">
                                          <p:val>
                                            <p:strVal val="#ppt_x-.2"/>
                                          </p:val>
                                        </p:tav>
                                        <p:tav tm="100000">
                                          <p:val>
                                            <p:strVal val="#ppt_x"/>
                                          </p:val>
                                        </p:tav>
                                      </p:tavLst>
                                    </p:anim>
                                    <p:anim calcmode="lin" valueType="num">
                                      <p:cBhvr>
                                        <p:cTn id="1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pic>
        <p:nvPicPr>
          <p:cNvPr id="4" name="图片 3"/>
          <p:cNvPicPr>
            <a:picLocks noChangeAspect="1"/>
          </p:cNvPicPr>
          <p:nvPr/>
        </p:nvPicPr>
        <p:blipFill>
          <a:blip r:embed="rId3"/>
          <a:stretch>
            <a:fillRect/>
          </a:stretch>
        </p:blipFill>
        <p:spPr>
          <a:xfrm>
            <a:off x="107950" y="420370"/>
            <a:ext cx="5401310" cy="4498975"/>
          </a:xfrm>
          <a:prstGeom prst="rect">
            <a:avLst/>
          </a:prstGeom>
        </p:spPr>
      </p:pic>
      <p:sp>
        <p:nvSpPr>
          <p:cNvPr id="6" name="TextBox 3"/>
          <p:cNvSpPr txBox="1"/>
          <p:nvPr>
            <p:custDataLst>
              <p:tags r:id="rId4"/>
            </p:custDataLst>
          </p:nvPr>
        </p:nvSpPr>
        <p:spPr>
          <a:xfrm>
            <a:off x="353695" y="51435"/>
            <a:ext cx="1978660" cy="368300"/>
          </a:xfrm>
          <a:prstGeom prst="rect">
            <a:avLst/>
          </a:prstGeom>
          <a:noFill/>
        </p:spPr>
        <p:txBody>
          <a:bodyPr wrap="square" rtlCol="0">
            <a:spAutoFit/>
          </a:bodyPr>
          <a:p>
            <a:r>
              <a:rPr lang="en-US" altLang="zh-CN" b="1" dirty="0">
                <a:solidFill>
                  <a:srgbClr val="C00000"/>
                </a:solidFill>
                <a:latin typeface="微软雅黑" panose="020B0503020204020204" pitchFamily="34" charset="-122"/>
                <a:ea typeface="微软雅黑" panose="020B0503020204020204" pitchFamily="34" charset="-122"/>
              </a:rPr>
              <a:t> </a:t>
            </a:r>
            <a:r>
              <a:rPr lang="zh-CN" altLang="en-US" b="1" dirty="0">
                <a:solidFill>
                  <a:srgbClr val="C00000"/>
                </a:solidFill>
                <a:latin typeface="微软雅黑" panose="020B0503020204020204" pitchFamily="34" charset="-122"/>
                <a:ea typeface="微软雅黑" panose="020B0503020204020204" pitchFamily="34" charset="-122"/>
              </a:rPr>
              <a:t>学生习作点评</a:t>
            </a:r>
            <a:endParaRPr lang="zh-CN" altLang="en-US" b="1" baseline="-25000" dirty="0">
              <a:solidFill>
                <a:srgbClr val="C00000"/>
              </a:solidFill>
              <a:latin typeface="微软雅黑" panose="020B0503020204020204" pitchFamily="34" charset="-122"/>
              <a:ea typeface="微软雅黑" panose="020B0503020204020204" pitchFamily="34" charset="-122"/>
            </a:endParaRPr>
          </a:p>
        </p:txBody>
      </p:sp>
      <p:grpSp>
        <p:nvGrpSpPr>
          <p:cNvPr id="33" name="组 10"/>
          <p:cNvGrpSpPr/>
          <p:nvPr/>
        </p:nvGrpSpPr>
        <p:grpSpPr>
          <a:xfrm>
            <a:off x="5724525" y="339725"/>
            <a:ext cx="1255395" cy="427990"/>
            <a:chOff x="1261616" y="1986345"/>
            <a:chExt cx="2845999" cy="2638702"/>
          </a:xfrm>
        </p:grpSpPr>
        <p:sp>
          <p:nvSpPr>
            <p:cNvPr id="34" name="椭圆 33"/>
            <p:cNvSpPr/>
            <p:nvPr>
              <p:custDataLst>
                <p:tags r:id="rId5"/>
              </p:custDataLst>
            </p:nvPr>
          </p:nvSpPr>
          <p:spPr>
            <a:xfrm>
              <a:off x="1261616" y="1986345"/>
              <a:ext cx="2638704" cy="2638702"/>
            </a:xfrm>
            <a:prstGeom prst="ellipse">
              <a:avLst/>
            </a:prstGeom>
            <a:solidFill>
              <a:srgbClr val="FFFFFF"/>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4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同心圆 34"/>
            <p:cNvSpPr/>
            <p:nvPr>
              <p:custDataLst>
                <p:tags r:id="rId6"/>
              </p:custDataLst>
            </p:nvPr>
          </p:nvSpPr>
          <p:spPr>
            <a:xfrm>
              <a:off x="1261618" y="1986347"/>
              <a:ext cx="2638700" cy="2638700"/>
            </a:xfrm>
            <a:prstGeom prst="donut">
              <a:avLst>
                <a:gd name="adj" fmla="val 3267"/>
              </a:avLst>
            </a:prstGeom>
            <a:solidFill>
              <a:srgbClr val="0092E8">
                <a:lumMod val="5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600">
                <a:solidFill>
                  <a:srgbClr val="000000"/>
                </a:solidFill>
              </a:endParaRPr>
            </a:p>
          </p:txBody>
        </p:sp>
        <p:sp>
          <p:nvSpPr>
            <p:cNvPr id="36" name="椭圆 35"/>
            <p:cNvSpPr/>
            <p:nvPr>
              <p:custDataLst>
                <p:tags r:id="rId7"/>
              </p:custDataLst>
            </p:nvPr>
          </p:nvSpPr>
          <p:spPr>
            <a:xfrm>
              <a:off x="1405571" y="2131200"/>
              <a:ext cx="2702044" cy="2352908"/>
            </a:xfrm>
            <a:prstGeom prst="ellipse">
              <a:avLst/>
            </a:prstGeom>
            <a:solidFill>
              <a:srgbClr val="0092E8">
                <a:lumMod val="5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r>
                <a:rPr kumimoji="1"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点评</a:t>
              </a:r>
              <a:endParaRPr kumimoji="1"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5586730" y="843915"/>
            <a:ext cx="3423285" cy="3900170"/>
          </a:xfrm>
          <a:prstGeom prst="rect">
            <a:avLst/>
          </a:prstGeom>
          <a:noFill/>
        </p:spPr>
        <p:txBody>
          <a:bodyPr wrap="square" rtlCol="0">
            <a:spAutoFit/>
          </a:bodyPr>
          <a:p>
            <a:pPr indent="0" fontAlgn="auto">
              <a:lnSpc>
                <a:spcPts val="1980"/>
              </a:lnSpc>
            </a:pPr>
            <a:r>
              <a:rPr lang="en-US" altLang="zh-CN" sz="1400"/>
              <a:t>    </a:t>
            </a:r>
            <a:r>
              <a:rPr lang="zh-CN" altLang="en-US" sz="1400"/>
              <a:t>本篇习作的质量很高，</a:t>
            </a:r>
            <a:r>
              <a:rPr lang="zh-CN" altLang="en-US" sz="1400">
                <a:sym typeface="+mn-ea"/>
              </a:rPr>
              <a:t>内容丰富、主题明确，故事情节设计自然流畅、合乎逻辑。</a:t>
            </a:r>
            <a:r>
              <a:rPr lang="zh-CN" altLang="en-US" sz="1400"/>
              <a:t>与原文契合度好，高度协同。</a:t>
            </a:r>
            <a:endParaRPr lang="zh-CN" altLang="en-US" sz="1400"/>
          </a:p>
          <a:p>
            <a:pPr indent="0" fontAlgn="auto">
              <a:lnSpc>
                <a:spcPts val="1980"/>
              </a:lnSpc>
            </a:pPr>
            <a:r>
              <a:rPr lang="en-US" altLang="zh-CN" sz="1400"/>
              <a:t>   </a:t>
            </a:r>
            <a:r>
              <a:rPr lang="zh-CN" altLang="en-US" sz="1400"/>
              <a:t>第一段</a:t>
            </a:r>
            <a:r>
              <a:rPr lang="en-US" altLang="zh-CN" sz="1400"/>
              <a:t>运用“词</a:t>
            </a:r>
            <a:r>
              <a:rPr lang="zh-CN" altLang="en-US" sz="1400"/>
              <a:t>汇</a:t>
            </a:r>
            <a:r>
              <a:rPr lang="en-US" altLang="zh-CN" sz="1400"/>
              <a:t>复现”和“话题词汇同现”等词汇衔接手段建立了一个贯穿语篇的“劳动挣钱的艰辛而充满激情的过程”语义链和逻辑主线</a:t>
            </a:r>
            <a:r>
              <a:rPr lang="zh-CN" altLang="en-US" sz="1400"/>
              <a:t>（见之前</a:t>
            </a:r>
            <a:r>
              <a:rPr lang="en-US" altLang="zh-CN" sz="1400"/>
              <a:t>PPT-11</a:t>
            </a:r>
            <a:r>
              <a:rPr lang="zh-CN" altLang="en-US" sz="1400"/>
              <a:t>分析）</a:t>
            </a:r>
            <a:r>
              <a:rPr lang="en-US" altLang="zh-CN" sz="1400"/>
              <a:t>。</a:t>
            </a:r>
            <a:endParaRPr lang="en-US" altLang="zh-CN" sz="1400"/>
          </a:p>
          <a:p>
            <a:pPr indent="0" fontAlgn="auto">
              <a:lnSpc>
                <a:spcPts val="1980"/>
              </a:lnSpc>
            </a:pPr>
            <a:r>
              <a:rPr lang="en-US" altLang="zh-CN" sz="1400"/>
              <a:t>     </a:t>
            </a:r>
            <a:r>
              <a:rPr lang="zh-CN" altLang="en-US" sz="1400"/>
              <a:t>第二段对变荒芜的空地为正规的球场的表述很精彩，用词生动准确，尤其是主题升华句</a:t>
            </a:r>
            <a:r>
              <a:rPr lang="en-US" altLang="zh-CN" sz="1400"/>
              <a:t>“</a:t>
            </a:r>
            <a:r>
              <a:rPr lang="zh-CN" altLang="en-US" sz="1400"/>
              <a:t>These uncommon </a:t>
            </a:r>
            <a:r>
              <a:rPr lang="zh-CN" altLang="en-US" sz="1400">
                <a:solidFill>
                  <a:srgbClr val="C00000"/>
                </a:solidFill>
              </a:rPr>
              <a:t>dreamer </a:t>
            </a:r>
            <a:r>
              <a:rPr lang="zh-CN" altLang="en-US" sz="1400"/>
              <a:t>breathed new life into a common lot</a:t>
            </a:r>
            <a:r>
              <a:rPr lang="en-US" altLang="zh-CN" sz="1400"/>
              <a:t>”</a:t>
            </a:r>
            <a:r>
              <a:rPr lang="zh-CN" altLang="en-US" sz="1400"/>
              <a:t>和</a:t>
            </a:r>
            <a:r>
              <a:rPr lang="en-US" altLang="zh-CN" sz="1400"/>
              <a:t>“</a:t>
            </a:r>
            <a:r>
              <a:rPr lang="zh-CN" altLang="en-US" sz="1400"/>
              <a:t>embracing a </a:t>
            </a:r>
            <a:r>
              <a:rPr lang="zh-CN" altLang="en-US" sz="1400">
                <a:solidFill>
                  <a:srgbClr val="C00000"/>
                </a:solidFill>
              </a:rPr>
              <a:t>dream</a:t>
            </a:r>
            <a:r>
              <a:rPr lang="zh-CN" altLang="en-US" sz="1400"/>
              <a:t> can give you courage to soar</a:t>
            </a:r>
            <a:r>
              <a:rPr lang="en-US" altLang="zh-CN" sz="1400"/>
              <a:t>”</a:t>
            </a:r>
            <a:r>
              <a:rPr lang="zh-CN" altLang="en-US" sz="1400"/>
              <a:t>非常自然，水到渠成，熟练地掌握了语义连贯的读写技巧。</a:t>
            </a:r>
            <a:endParaRPr lang="zh-CN" altLang="en-US" sz="1400"/>
          </a:p>
          <a:p>
            <a:pPr indent="0" fontAlgn="auto">
              <a:lnSpc>
                <a:spcPts val="1980"/>
              </a:lnSpc>
            </a:pPr>
            <a:r>
              <a:rPr lang="en-US" altLang="zh-CN" sz="1400"/>
              <a:t>     </a:t>
            </a:r>
            <a:r>
              <a:rPr lang="zh-CN" altLang="en-US" sz="1400"/>
              <a:t>该习作建议得分</a:t>
            </a:r>
            <a:r>
              <a:rPr lang="en-US" altLang="zh-CN" sz="1400"/>
              <a:t>23</a:t>
            </a:r>
            <a:r>
              <a:rPr lang="zh-CN" altLang="en-US" sz="1400"/>
              <a:t>分。</a:t>
            </a:r>
            <a:endParaRPr lang="zh-CN" altLang="en-US" sz="1400"/>
          </a:p>
        </p:txBody>
      </p:sp>
      <p:sp>
        <p:nvSpPr>
          <p:cNvPr id="5" name="文本框 4"/>
          <p:cNvSpPr txBox="1"/>
          <p:nvPr>
            <p:custDataLst>
              <p:tags r:id="rId8"/>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12" presetClass="entr" presetSubtype="8"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par>
                                <p:cTn id="15" presetID="12" presetClass="entr" presetSubtype="4"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up)">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576430" y="574084"/>
            <a:ext cx="7882742"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3"/>
          <a:stretch>
            <a:fillRect/>
          </a:stretch>
        </p:blipFill>
        <p:spPr>
          <a:xfrm>
            <a:off x="0" y="-11710"/>
            <a:ext cx="1115563" cy="624201"/>
          </a:xfrm>
          <a:prstGeom prst="rect">
            <a:avLst/>
          </a:prstGeom>
        </p:spPr>
      </p:pic>
      <p:sp>
        <p:nvSpPr>
          <p:cNvPr id="6" name="文本框 5"/>
          <p:cNvSpPr txBox="1"/>
          <p:nvPr/>
        </p:nvSpPr>
        <p:spPr>
          <a:xfrm>
            <a:off x="956537" y="195881"/>
            <a:ext cx="7088564" cy="368300"/>
          </a:xfrm>
          <a:prstGeom prst="rect">
            <a:avLst/>
          </a:prstGeom>
          <a:noFill/>
        </p:spPr>
        <p:txBody>
          <a:bodyPr wrap="square" rtlCol="0">
            <a:spAutoFit/>
          </a:bodyPr>
          <a:p>
            <a:r>
              <a:rPr b="1" dirty="0">
                <a:solidFill>
                  <a:srgbClr val="0170C1"/>
                </a:solidFill>
                <a:latin typeface="微软雅黑" panose="020B0503020204020204" pitchFamily="34" charset="-122"/>
                <a:ea typeface="微软雅黑" panose="020B0503020204020204" pitchFamily="34" charset="-122"/>
              </a:rPr>
              <a:t>Self-evaluation </a:t>
            </a:r>
            <a:r>
              <a:rPr lang="en-US" b="1" dirty="0">
                <a:solidFill>
                  <a:srgbClr val="0170C1"/>
                </a:solidFill>
                <a:latin typeface="微软雅黑" panose="020B0503020204020204" pitchFamily="34" charset="-122"/>
                <a:ea typeface="微软雅黑" panose="020B0503020204020204" pitchFamily="34" charset="-122"/>
              </a:rPr>
              <a:t>and </a:t>
            </a:r>
            <a:r>
              <a:rPr b="1" dirty="0">
                <a:solidFill>
                  <a:srgbClr val="0170C1"/>
                </a:solidFill>
                <a:latin typeface="微软雅黑" panose="020B0503020204020204" pitchFamily="34" charset="-122"/>
                <a:ea typeface="微软雅黑" panose="020B0503020204020204" pitchFamily="34" charset="-122"/>
              </a:rPr>
              <a:t>mutual</a:t>
            </a:r>
            <a:r>
              <a:rPr lang="en-US" b="1" dirty="0">
                <a:solidFill>
                  <a:srgbClr val="0170C1"/>
                </a:solidFill>
                <a:latin typeface="微软雅黑" panose="020B0503020204020204" pitchFamily="34" charset="-122"/>
                <a:ea typeface="微软雅黑" panose="020B0503020204020204" pitchFamily="34" charset="-122"/>
              </a:rPr>
              <a:t>-</a:t>
            </a:r>
            <a:r>
              <a:rPr b="1" dirty="0">
                <a:solidFill>
                  <a:srgbClr val="0170C1"/>
                </a:solidFill>
                <a:latin typeface="微软雅黑" panose="020B0503020204020204" pitchFamily="34" charset="-122"/>
                <a:ea typeface="微软雅黑" panose="020B0503020204020204" pitchFamily="34" charset="-122"/>
              </a:rPr>
              <a:t>evaluation form</a:t>
            </a:r>
            <a:endParaRPr b="1" dirty="0">
              <a:solidFill>
                <a:srgbClr val="0170C1"/>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4"/>
            </p:custDataLst>
          </p:nvPr>
        </p:nvGraphicFramePr>
        <p:xfrm>
          <a:off x="360427" y="682006"/>
          <a:ext cx="8349615" cy="4130040"/>
        </p:xfrm>
        <a:graphic>
          <a:graphicData uri="http://schemas.openxmlformats.org/drawingml/2006/table">
            <a:tbl>
              <a:tblPr firstRow="1" bandRow="1">
                <a:tableStyleId>{5C22544A-7EE6-4342-B048-85BDC9FD1C3A}</a:tableStyleId>
              </a:tblPr>
              <a:tblGrid>
                <a:gridCol w="4351655"/>
                <a:gridCol w="1917700"/>
                <a:gridCol w="2080260"/>
              </a:tblGrid>
              <a:tr h="373380">
                <a:tc>
                  <a:txBody>
                    <a:bodyPr/>
                    <a:p>
                      <a:pPr algn="ctr">
                        <a:buNone/>
                      </a:pPr>
                      <a:r>
                        <a:rPr lang="en-US" altLang="zh-CN" sz="1800"/>
                        <a:t>S</a:t>
                      </a:r>
                      <a:r>
                        <a:rPr lang="zh-CN" altLang="en-US" sz="1800"/>
                        <a:t>pecific item</a:t>
                      </a:r>
                      <a:endParaRPr lang="zh-CN" altLang="en-US" sz="1800"/>
                    </a:p>
                  </a:txBody>
                  <a:tcPr marL="68562" marR="68562" marT="34281" marB="34281"/>
                </a:tc>
                <a:tc>
                  <a:txBody>
                    <a:bodyPr/>
                    <a:p>
                      <a:pPr algn="ctr">
                        <a:buNone/>
                      </a:pPr>
                      <a:r>
                        <a:rPr lang="zh-CN" altLang="en-US" sz="1800"/>
                        <a:t>Self-evaluation</a:t>
                      </a:r>
                      <a:endParaRPr lang="zh-CN" altLang="en-US" sz="1800"/>
                    </a:p>
                  </a:txBody>
                  <a:tcPr marL="68562" marR="68562" marT="34281" marB="34281"/>
                </a:tc>
                <a:tc>
                  <a:txBody>
                    <a:bodyPr/>
                    <a:p>
                      <a:pPr algn="ctr">
                        <a:buNone/>
                      </a:pPr>
                      <a:r>
                        <a:rPr lang="en-US" altLang="zh-CN" sz="1800"/>
                        <a:t>M</a:t>
                      </a:r>
                      <a:r>
                        <a:rPr lang="zh-CN" altLang="en-US" sz="1800"/>
                        <a:t>utual-evaluation</a:t>
                      </a:r>
                      <a:endParaRPr lang="zh-CN" altLang="en-US" sz="1800"/>
                    </a:p>
                  </a:txBody>
                  <a:tcPr marL="68562" marR="68562" marT="34281" marB="34281"/>
                </a:tc>
              </a:tr>
              <a:tr h="556260">
                <a:tc>
                  <a:txBody>
                    <a:bodyPr/>
                    <a:p>
                      <a:pP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你在读原文时，能否</a:t>
                      </a:r>
                      <a:r>
                        <a:rPr lang="en-US" altLang="zh-CN" sz="1600" b="1">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划出</a:t>
                      </a:r>
                      <a:r>
                        <a:rPr lang="zh-CN" altLang="en-US" sz="1600" b="1">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哪些</a:t>
                      </a:r>
                      <a:r>
                        <a:rPr lang="en-US" altLang="zh-CN" sz="1600" b="1">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关键词汇/词组/句子</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？有什么依据吗？</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txBody>
                  <a:tcPr marL="68562" marR="68562" marT="34281" marB="34281"/>
                </a:tc>
                <a:tc>
                  <a:txBody>
                    <a:bodyPr/>
                    <a:p>
                      <a:pPr>
                        <a:buNone/>
                      </a:pPr>
                      <a:endParaRPr lang="zh-CN" altLang="en-US" sz="1010"/>
                    </a:p>
                  </a:txBody>
                  <a:tcPr marL="68562" marR="68562" marT="34281" marB="34281"/>
                </a:tc>
                <a:tc>
                  <a:txBody>
                    <a:bodyPr/>
                    <a:p>
                      <a:pPr>
                        <a:buNone/>
                      </a:pPr>
                      <a:endParaRPr lang="zh-CN" altLang="en-US" sz="1010"/>
                    </a:p>
                  </a:txBody>
                  <a:tcPr marL="68562" marR="68562" marT="34281" marB="34281"/>
                </a:tc>
              </a:tr>
              <a:tr h="683260">
                <a:tc>
                  <a:txBody>
                    <a:bodyPr/>
                    <a:p>
                      <a:pP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你在本篇写作中使用了</a:t>
                      </a:r>
                      <a:r>
                        <a:rPr lang="zh-CN" altLang="en-US" sz="1600" b="1">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多少种词汇衔接的方法</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使</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续</a:t>
                      </a:r>
                      <a:r>
                        <a:rPr lang="en-US" altLang="zh-CN"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文中哪些词汇/</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词组</a:t>
                      </a:r>
                      <a:r>
                        <a:rPr lang="en-US" altLang="zh-CN"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句子</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与原文或续文的上下文有衔接？这些衔接是否促成了连贯? (在续文的相关</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表达</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下划线）</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endParaRPr>
                    </a:p>
                  </a:txBody>
                  <a:tcPr marL="68562" marR="68562" marT="34281" marB="34281"/>
                </a:tc>
                <a:tc>
                  <a:txBody>
                    <a:bodyPr/>
                    <a:p>
                      <a:pPr>
                        <a:buNone/>
                      </a:pPr>
                      <a:endParaRPr lang="zh-CN" altLang="en-US" sz="1010"/>
                    </a:p>
                  </a:txBody>
                  <a:tcPr marL="68562" marR="68562" marT="34281" marB="34281"/>
                </a:tc>
                <a:tc>
                  <a:txBody>
                    <a:bodyPr/>
                    <a:p>
                      <a:pPr>
                        <a:buNone/>
                      </a:pPr>
                      <a:endParaRPr lang="zh-CN" altLang="en-US" sz="1010"/>
                    </a:p>
                  </a:txBody>
                  <a:tcPr marL="68562" marR="68562" marT="34281" marB="34281"/>
                </a:tc>
              </a:tr>
              <a:tr h="375920">
                <a:tc>
                  <a:txBody>
                    <a:bodyPr/>
                    <a:p>
                      <a:pP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你是如何</a:t>
                      </a:r>
                      <a:r>
                        <a:rPr lang="en-US" altLang="zh-CN"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利用段首句信息</a:t>
                      </a:r>
                      <a:r>
                        <a:rPr lang="zh-CN" altLang="en-US"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，运用词汇衔接的三个“一定”</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，实现实现</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情节发展的严谨性</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txBody>
                  <a:tcPr marL="68562" marR="68562" marT="34281" marB="34281"/>
                </a:tc>
                <a:tc>
                  <a:txBody>
                    <a:bodyPr/>
                    <a:p>
                      <a:pPr>
                        <a:buNone/>
                      </a:pPr>
                      <a:endParaRPr lang="zh-CN" altLang="en-US" sz="1010"/>
                    </a:p>
                  </a:txBody>
                  <a:tcPr marL="68562" marR="68562" marT="34281" marB="34281"/>
                </a:tc>
                <a:tc>
                  <a:txBody>
                    <a:bodyPr/>
                    <a:p>
                      <a:pPr>
                        <a:buNone/>
                      </a:pPr>
                      <a:endParaRPr lang="zh-CN" altLang="en-US" sz="1010"/>
                    </a:p>
                  </a:txBody>
                  <a:tcPr marL="68562" marR="68562" marT="34281" marB="34281"/>
                </a:tc>
              </a:tr>
              <a:tr h="480060">
                <a:tc>
                  <a:txBody>
                    <a:bodyPr/>
                    <a:p>
                      <a:pP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你是如何</a:t>
                      </a:r>
                      <a:r>
                        <a:rPr lang="en-US" altLang="zh-CN"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对故事的起因、</a:t>
                      </a:r>
                      <a:r>
                        <a:rPr lang="en-US" altLang="zh-CN"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过程</a:t>
                      </a:r>
                      <a:r>
                        <a:rPr lang="en-US" altLang="zh-CN"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及</a:t>
                      </a:r>
                      <a:r>
                        <a:rPr lang="en-US" altLang="zh-CN"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结果</a:t>
                      </a:r>
                      <a:r>
                        <a:rPr lang="zh-CN" altLang="en-US"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进行</a:t>
                      </a:r>
                      <a:r>
                        <a:rPr lang="en-US" altLang="zh-CN"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渗透</a:t>
                      </a:r>
                      <a:r>
                        <a:rPr lang="zh-CN" altLang="en-US"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性</a:t>
                      </a:r>
                      <a:r>
                        <a:rPr lang="en-US" altLang="zh-CN"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评议</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增强故事的</a:t>
                      </a:r>
                      <a:r>
                        <a:rPr lang="en-US" altLang="zh-CN"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感染力</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和思想性</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txBody>
                  <a:tcPr marL="68562" marR="68562" marT="34281" marB="34281"/>
                </a:tc>
                <a:tc>
                  <a:txBody>
                    <a:bodyPr/>
                    <a:p>
                      <a:pPr>
                        <a:buNone/>
                      </a:pPr>
                      <a:endParaRPr lang="zh-CN" altLang="en-US" sz="1010"/>
                    </a:p>
                  </a:txBody>
                  <a:tcPr marL="68562" marR="68562" marT="34281" marB="34281"/>
                </a:tc>
                <a:tc>
                  <a:txBody>
                    <a:bodyPr/>
                    <a:p>
                      <a:pPr>
                        <a:buNone/>
                      </a:pPr>
                      <a:endParaRPr lang="zh-CN" altLang="en-US" sz="1010"/>
                    </a:p>
                  </a:txBody>
                  <a:tcPr marL="68562" marR="68562" marT="34281" marB="34281"/>
                </a:tc>
              </a:tr>
              <a:tr h="891540">
                <a:tc>
                  <a:txBody>
                    <a:bodyPr/>
                    <a:p>
                      <a:pP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5.</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从词汇衔接的角度，文中有</a:t>
                      </a:r>
                      <a:r>
                        <a:rPr lang="en-US" altLang="zh-CN" sz="1600" b="1">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哪些词汇运用的失误</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？(将续文的相关</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不妥当的表达圈出</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修改后，</a:t>
                      </a:r>
                      <a:r>
                        <a:rPr lang="en-US" altLang="zh-CN" sz="1600" b="1" u="sng">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语篇各个部分与语义、主题和语境更关联</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（用红笔修改）</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68562" marR="68562" marT="34281" marB="34281"/>
                </a:tc>
                <a:tc>
                  <a:txBody>
                    <a:bodyPr/>
                    <a:p>
                      <a:pPr>
                        <a:buNone/>
                      </a:pPr>
                      <a:endParaRPr lang="zh-CN" altLang="en-US" sz="1010"/>
                    </a:p>
                  </a:txBody>
                  <a:tcPr marL="68562" marR="68562" marT="34281" marB="34281"/>
                </a:tc>
                <a:tc>
                  <a:txBody>
                    <a:bodyPr/>
                    <a:p>
                      <a:pPr>
                        <a:buNone/>
                      </a:pPr>
                      <a:endParaRPr lang="zh-CN" altLang="en-US" sz="1010"/>
                    </a:p>
                  </a:txBody>
                  <a:tcPr marL="68562" marR="68562" marT="34281" marB="34281"/>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5580380" y="245745"/>
            <a:ext cx="3535680" cy="3690620"/>
          </a:xfrm>
          <a:prstGeom prst="rect">
            <a:avLst/>
          </a:prstGeom>
        </p:spPr>
      </p:pic>
      <p:pic>
        <p:nvPicPr>
          <p:cNvPr id="5" name="图片 4"/>
          <p:cNvPicPr>
            <a:picLocks noChangeAspect="1"/>
          </p:cNvPicPr>
          <p:nvPr/>
        </p:nvPicPr>
        <p:blipFill>
          <a:blip r:embed="rId3">
            <a:clrChange>
              <a:clrFrom>
                <a:srgbClr val="F6F6F6">
                  <a:alpha val="100000"/>
                </a:srgbClr>
              </a:clrFrom>
              <a:clrTo>
                <a:srgbClr val="F6F6F6">
                  <a:alpha val="100000"/>
                  <a:alpha val="0"/>
                </a:srgbClr>
              </a:clrTo>
            </a:clrChange>
          </a:blip>
          <a:srcRect l="55179" t="27662" r="26545" b="59421"/>
          <a:stretch>
            <a:fillRect/>
          </a:stretch>
        </p:blipFill>
        <p:spPr>
          <a:xfrm rot="20520000">
            <a:off x="1768793" y="972979"/>
            <a:ext cx="790575" cy="537686"/>
          </a:xfrm>
          <a:prstGeom prst="rect">
            <a:avLst/>
          </a:prstGeom>
        </p:spPr>
      </p:pic>
      <p:pic>
        <p:nvPicPr>
          <p:cNvPr id="9" name="图片 8"/>
          <p:cNvPicPr>
            <a:picLocks noChangeAspect="1"/>
          </p:cNvPicPr>
          <p:nvPr/>
        </p:nvPicPr>
        <p:blipFill>
          <a:blip r:embed="rId4">
            <a:clrChange>
              <a:clrFrom>
                <a:srgbClr val="FFFFFF">
                  <a:alpha val="100000"/>
                </a:srgbClr>
              </a:clrFrom>
              <a:clrTo>
                <a:srgbClr val="FFFFFF">
                  <a:alpha val="100000"/>
                  <a:alpha val="0"/>
                </a:srgbClr>
              </a:clrTo>
            </a:clrChange>
          </a:blip>
          <a:srcRect l="13652" t="23452" r="31128" b="29427"/>
          <a:stretch>
            <a:fillRect/>
          </a:stretch>
        </p:blipFill>
        <p:spPr>
          <a:xfrm>
            <a:off x="236696" y="776764"/>
            <a:ext cx="1559719" cy="998220"/>
          </a:xfrm>
          <a:prstGeom prst="rect">
            <a:avLst/>
          </a:prstGeom>
        </p:spPr>
      </p:pic>
      <p:pic>
        <p:nvPicPr>
          <p:cNvPr id="10" name="图片 9"/>
          <p:cNvPicPr>
            <a:picLocks noChangeAspect="1"/>
          </p:cNvPicPr>
          <p:nvPr/>
        </p:nvPicPr>
        <p:blipFill>
          <a:blip r:embed="rId5">
            <a:clrChange>
              <a:clrFrom>
                <a:srgbClr val="FEFEFE">
                  <a:alpha val="100000"/>
                </a:srgbClr>
              </a:clrFrom>
              <a:clrTo>
                <a:srgbClr val="FEFEFE">
                  <a:alpha val="100000"/>
                  <a:alpha val="0"/>
                </a:srgbClr>
              </a:clrTo>
            </a:clrChange>
          </a:blip>
          <a:stretch>
            <a:fillRect/>
          </a:stretch>
        </p:blipFill>
        <p:spPr>
          <a:xfrm>
            <a:off x="3896201" y="-41434"/>
            <a:ext cx="2005489" cy="1735455"/>
          </a:xfrm>
          <a:prstGeom prst="rect">
            <a:avLst/>
          </a:prstGeom>
        </p:spPr>
      </p:pic>
      <p:sp>
        <p:nvSpPr>
          <p:cNvPr id="6" name="文本框 5"/>
          <p:cNvSpPr txBox="1"/>
          <p:nvPr>
            <p:custDataLst>
              <p:tags r:id="rId6"/>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pic>
        <p:nvPicPr>
          <p:cNvPr id="3" name="图片 2"/>
          <p:cNvPicPr/>
          <p:nvPr>
            <p:custDataLst>
              <p:tags r:id="rId7"/>
            </p:custDataLst>
          </p:nvPr>
        </p:nvPicPr>
        <p:blipFill>
          <a:blip r:embed="rId8"/>
          <a:stretch>
            <a:fillRect/>
          </a:stretch>
        </p:blipFill>
        <p:spPr>
          <a:xfrm>
            <a:off x="7236460" y="1851660"/>
            <a:ext cx="965200" cy="899160"/>
          </a:xfrm>
          <a:prstGeom prst="rect">
            <a:avLst/>
          </a:prstGeom>
          <a:noFill/>
          <a:ln w="9525">
            <a:noFill/>
          </a:ln>
        </p:spPr>
      </p:pic>
      <p:sp>
        <p:nvSpPr>
          <p:cNvPr id="8" name="PA_文本框 27"/>
          <p:cNvSpPr txBox="1"/>
          <p:nvPr>
            <p:custDataLst>
              <p:tags r:id="rId9"/>
            </p:custDataLst>
          </p:nvPr>
        </p:nvSpPr>
        <p:spPr>
          <a:xfrm>
            <a:off x="395605" y="2397125"/>
            <a:ext cx="6162040" cy="1568450"/>
          </a:xfrm>
          <a:prstGeom prst="rect">
            <a:avLst/>
          </a:prstGeom>
          <a:noFill/>
        </p:spPr>
        <p:txBody>
          <a:bodyPr wrap="square" rtlCol="0">
            <a:spAutoFit/>
          </a:bodyPr>
          <a:p>
            <a:r>
              <a:rPr lang="zh-CN" altLang="en-US" sz="4800" b="1" smtClean="0">
                <a:solidFill>
                  <a:srgbClr val="C00000"/>
                </a:solidFill>
                <a:latin typeface="微软雅黑" panose="020B0503020204020204" pitchFamily="34" charset="-122"/>
                <a:ea typeface="微软雅黑" panose="020B0503020204020204" pitchFamily="34" charset="-122"/>
              </a:rPr>
              <a:t>奇迹总在拼搏之后；</a:t>
            </a:r>
            <a:endParaRPr lang="zh-CN" altLang="en-US" sz="4800" b="1" smtClean="0">
              <a:solidFill>
                <a:srgbClr val="C00000"/>
              </a:solidFill>
              <a:latin typeface="微软雅黑" panose="020B0503020204020204" pitchFamily="34" charset="-122"/>
              <a:ea typeface="微软雅黑" panose="020B0503020204020204" pitchFamily="34" charset="-122"/>
            </a:endParaRPr>
          </a:p>
          <a:p>
            <a:r>
              <a:rPr lang="zh-CN" altLang="en-US" sz="4800" b="1" smtClean="0">
                <a:solidFill>
                  <a:srgbClr val="C00000"/>
                </a:solidFill>
                <a:latin typeface="微软雅黑" panose="020B0503020204020204" pitchFamily="34" charset="-122"/>
                <a:ea typeface="微软雅黑" panose="020B0503020204020204" pitchFamily="34" charset="-122"/>
              </a:rPr>
              <a:t>成功蕴于进取之中。</a:t>
            </a:r>
            <a:endParaRPr lang="zh-CN" altLang="en-US" sz="4800" b="1" smtClean="0">
              <a:solidFill>
                <a:srgbClr val="C0000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custDataLst>
              <p:tags r:id="rId10"/>
            </p:custDataLst>
          </p:nvPr>
        </p:nvPicPr>
        <p:blipFill>
          <a:blip r:embed="rId11"/>
          <a:stretch>
            <a:fillRect/>
          </a:stretch>
        </p:blipFill>
        <p:spPr>
          <a:xfrm>
            <a:off x="7020560" y="1619885"/>
            <a:ext cx="1546860" cy="1402080"/>
          </a:xfrm>
          <a:prstGeom prst="ellipse">
            <a:avLst/>
          </a:prstGeom>
          <a:effectLst>
            <a:softEdge rad="215900"/>
          </a:effectLst>
        </p:spPr>
      </p:pic>
      <p:pic>
        <p:nvPicPr>
          <p:cNvPr id="13" name="图片 12"/>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rcRect t="23047" b="23254"/>
          <a:stretch>
            <a:fillRect/>
          </a:stretch>
        </p:blipFill>
        <p:spPr>
          <a:xfrm>
            <a:off x="114935" y="-73025"/>
            <a:ext cx="1590040" cy="53975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000 0.000000 L 0.005469 0.011111 L 0.008594 0.020833 L 0.012500 0.031944 L 0.015625 0.041667 L 0.019531 0.051389 L 0.021875 0.061019 L 0.026563 0.072130 L 0.029687 0.084630 L 0.031250 0.094352 L 0.032812 0.105463 L 0.037500 0.117963 L 0.038281 0.127685 L 0.040625 0.140185 L 0.041406 0.149907 L 0.043698 0.161019 L 0.046042 0.170741 L 0.046823 0.180370 L 0.049167 0.190093 L 0.050729 0.202593 L 0.055417 0.216481 L 0.056979 0.226204 L 0.061667 0.237315 L 0.067135 0.251204 L 0.072604 0.263704 L 0.076510 0.273426 L 0.081979 0.283148 L 0.088229 0.292870 L 0.092917 0.303889 L 0.099167 0.316389 L 0.104635 0.324722 L 0.110833 0.335833 L 0.117083 0.344167 L 0.124896 0.349722 L 0.131146 0.355278 L 0.136615 0.358056 L 0.142865 0.363611 L 0.149115 0.366389 L 0.154583 0.369167 L 0.160052 0.370556 L 0.169427 0.376111 L 0.174896 0.377500 L 0.180312 0.383056 L 0.187344 0.387222 L 0.192813 0.388611 L 0.199062 0.392778 L 0.208438 0.394167 L 0.213906 0.396944 L 0.219375 0.398333 L 0.225625 0.403889 L 0.232656 0.403889 L 0.241250 0.408056 L 0.246667 0.408056 L 0.253698 0.406667 L 0.259948 0.408056 L 0.270104 0.409444 L 0.279479 0.409444 L 0.285729 0.409444 L 0.296667 0.409444 L 0.306823 0.409444 L 0.313802 0.412222 L 0.319271 0.412222 L 0.325521 0.413519 L 0.331771 0.413519 L 0.337240 0.413519 L 0.345833 0.413519 L 0.352865 0.413519 L 0.360677 0.413519 L 0.366146 0.413519 L 0.371615 0.413519 L 0.377813 0.413519 L 0.384062 0.413519 L 0.391094 0.412222 L 0.398906 0.408056 L 0.405156 0.406667 L 0.412969 0.405278 L 0.419219 0.398333 L 0.425469 0.395556 L 0.431719 0.391389 L 0.437969 0.387222 L 0.444167 0.383056 L 0.451979 0.376111 L 0.452760 0.366389 L 0.459010 0.360833 L 0.466042 0.353889 L 0.473073 0.346944 L 0.478542 0.340000 L 0.485573 0.334444 L 0.491042 0.326111 L 0.496510 0.316389 L 0.501979 0.308056 L 0.506667 0.298333 L 0.510521 0.284537 L 0.515990 0.276204 L 0.520677 0.265093 L 0.525365 0.253981 L 0.529271 0.244259 L 0.533177 0.233148 L 0.537083 0.222037 L 0.540208 0.210926 L 0.542552 0.201204 L 0.544115 0.191481 L 0.544896 0.181759 L 0.547240 0.170741 L 0.547240 0.161019 L 0.547240 0.149907 L 0.547240 0.140185 L 0.548802 0.129074 L 0.549583 0.117963 L 0.549583 0.108241 L 0.551146 0.097130 L 0.555833 0.086019 L 0.559740 0.076296 L 0.564427 0.065185 L 0.566771 0.054167 L 0.569115 0.044444 L 0.574583 0.040278 L 0.580000 0.036111 L 0.585469 0.027778 L 0.589375 0.018056 L 0.593281 0.008333 L 0.596406 -0.001389 L 0.598750 -0.011111 L 0.600312 -0.022222 L 0.604219 -0.034722 L 0.605000 -0.044444 L 0.608125 -0.058333 L 0.610469 -0.069352 L 0.612813 -0.079074 L 0.612813 -0.091574 L 0.616719 -0.101296 L 0.622187 -0.111019 L 0.627656 -0.116574 " pathEditMode="relative" ptsTypes="">
                                      <p:cBhvr>
                                        <p:cTn id="6" dur="2000" fill="hold"/>
                                        <p:tgtEl>
                                          <p:spTgt spid="5"/>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0000 0.000000 L 0.005469 0.011111 L 0.008594 0.020833 L 0.012500 0.031944 L 0.015625 0.041667 L 0.019531 0.051389 L 0.021875 0.061019 L 0.026563 0.072130 L 0.029687 0.084630 L 0.031250 0.094352 L 0.032812 0.105463 L 0.037500 0.117963 L 0.038281 0.127685 L 0.040625 0.140185 L 0.041406 0.149907 L 0.043698 0.161019 L 0.046042 0.170741 L 0.046823 0.180370 L 0.049167 0.190093 L 0.050729 0.202593 L 0.055417 0.216481 L 0.056979 0.226204 L 0.061667 0.237315 L 0.067135 0.251204 L 0.072604 0.263704 L 0.076510 0.273426 L 0.081979 0.283148 L 0.088229 0.292870 L 0.092917 0.303889 L 0.099167 0.316389 L 0.104635 0.324722 L 0.110833 0.335833 L 0.117083 0.344167 L 0.124896 0.349722 L 0.131146 0.355278 L 0.136615 0.358056 L 0.142865 0.363611 L 0.149115 0.366389 L 0.154583 0.369167 L 0.160052 0.370556 L 0.169427 0.376111 L 0.174896 0.377500 L 0.180312 0.383056 L 0.187344 0.387222 L 0.192813 0.388611 L 0.199062 0.392778 L 0.208438 0.394167 L 0.213906 0.396944 L 0.219375 0.398333 L 0.225625 0.403889 L 0.232656 0.403889 L 0.241250 0.408056 L 0.246667 0.408056 L 0.253698 0.406667 L 0.259948 0.408056 L 0.270104 0.409444 L 0.279479 0.409444 L 0.285729 0.409444 L 0.296667 0.409444 L 0.306823 0.409444 L 0.313802 0.412222 L 0.319271 0.412222 L 0.325521 0.413519 L 0.331771 0.413519 L 0.337240 0.413519 L 0.345833 0.413519 L 0.352865 0.413519 L 0.360677 0.413519 L 0.366146 0.413519 L 0.371615 0.413519 L 0.377813 0.413519 L 0.384062 0.413519 L 0.391094 0.412222 L 0.398906 0.408056 L 0.405156 0.406667 L 0.412969 0.405278 L 0.419219 0.398333 L 0.425469 0.395556 L 0.431719 0.391389 L 0.437969 0.387222 L 0.444167 0.383056 L 0.451979 0.376111 L 0.452760 0.366389 L 0.459010 0.360833 L 0.466042 0.353889 L 0.473073 0.346944 L 0.478542 0.340000 L 0.485573 0.334444 L 0.491042 0.326111 L 0.496510 0.316389 L 0.501979 0.308056 L 0.506667 0.298333 L 0.510521 0.284537 L 0.515990 0.276204 L 0.520677 0.265093 L 0.525365 0.253981 L 0.529271 0.244259 L 0.533177 0.233148 L 0.537083 0.222037 L 0.540208 0.210926 L 0.542552 0.201204 L 0.544115 0.191481 L 0.544896 0.181759 L 0.547240 0.170741 L 0.547240 0.161019 L 0.547240 0.149907 L 0.547240 0.140185 L 0.548802 0.129074 L 0.549583 0.117963 L 0.549583 0.108241 L 0.551146 0.097130 L 0.555833 0.086019 L 0.559740 0.076296 L 0.564427 0.065185 L 0.566771 0.054167 L 0.569115 0.044444 L 0.574583 0.040278 L 0.580000 0.036111 L 0.585469 0.027778 L 0.589375 0.018056 L 0.593281 0.008333 L 0.596406 -0.001389 L 0.598750 -0.011111 L 0.600312 -0.022222 L 0.604219 -0.034722 L 0.605000 -0.044444 L 0.608125 -0.058333 L 0.610469 -0.069352 L 0.612813 -0.079074 L 0.612813 -0.091574 L 0.616719 -0.101296 L 0.622187 -0.111019 L 0.627656 -0.116574 " pathEditMode="relative" ptsTypes="">
                                      <p:cBhvr>
                                        <p:cTn id="8" dur="2000" fill="hold"/>
                                        <p:tgtEl>
                                          <p:spTgt spid="9"/>
                                        </p:tgtEl>
                                        <p:attrNameLst>
                                          <p:attrName>ppt_x</p:attrName>
                                          <p:attrName>ppt_y</p:attrName>
                                        </p:attrNameLst>
                                      </p:cBhvr>
                                    </p:animMotion>
                                  </p:childTnLst>
                                </p:cTn>
                              </p:par>
                            </p:childTnLst>
                          </p:cTn>
                        </p:par>
                        <p:par>
                          <p:cTn id="9" fill="hold">
                            <p:stCondLst>
                              <p:cond delay="2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 calcmode="lin" valueType="num">
                                      <p:cBhvr>
                                        <p:cTn id="14"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任意多边形 18"/>
          <p:cNvSpPr/>
          <p:nvPr>
            <p:custDataLst>
              <p:tags r:id="rId1"/>
            </p:custDataLst>
          </p:nvPr>
        </p:nvSpPr>
        <p:spPr>
          <a:xfrm>
            <a:off x="3272155" y="1551940"/>
            <a:ext cx="4286885" cy="2169160"/>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p>
        </p:txBody>
      </p:sp>
      <p:sp>
        <p:nvSpPr>
          <p:cNvPr id="72" name="任意多边形 22"/>
          <p:cNvSpPr/>
          <p:nvPr>
            <p:custDataLst>
              <p:tags r:id="rId2"/>
            </p:custDataLst>
          </p:nvPr>
        </p:nvSpPr>
        <p:spPr>
          <a:xfrm>
            <a:off x="4887754" y="1203960"/>
            <a:ext cx="3266123" cy="1052513"/>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p>
        </p:txBody>
      </p:sp>
      <p:sp>
        <p:nvSpPr>
          <p:cNvPr id="112644" name="TextBox 5"/>
          <p:cNvSpPr txBox="1">
            <a:spLocks noChangeArrowheads="1"/>
          </p:cNvSpPr>
          <p:nvPr>
            <p:custDataLst>
              <p:tags r:id="rId3"/>
            </p:custDataLst>
          </p:nvPr>
        </p:nvSpPr>
        <p:spPr bwMode="auto">
          <a:xfrm>
            <a:off x="2915761" y="1603058"/>
            <a:ext cx="4371023"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500" b="1">
                <a:solidFill>
                  <a:srgbClr val="940000"/>
                </a:solidFill>
                <a:latin typeface="Impact" panose="020B0806030902050204" charset="0"/>
                <a:ea typeface="微软雅黑" panose="020B0503020204020204" pitchFamily="34" charset="-122"/>
              </a:rPr>
              <a:t>1</a:t>
            </a:r>
            <a:r>
              <a:rPr lang="en-US" altLang="zh-CN" sz="4500" b="1">
                <a:solidFill>
                  <a:srgbClr val="940000"/>
                </a:solidFill>
                <a:latin typeface="Impact" panose="020B0806030902050204" charset="0"/>
                <a:ea typeface="微软雅黑" panose="020B0503020204020204" pitchFamily="34" charset="-122"/>
              </a:rPr>
              <a:t>. </a:t>
            </a:r>
            <a:r>
              <a:rPr lang="zh-CN" altLang="en-US" sz="4500" b="1">
                <a:solidFill>
                  <a:srgbClr val="940000"/>
                </a:solidFill>
                <a:latin typeface="Impact" panose="020B0806030902050204" charset="0"/>
                <a:ea typeface="微软雅黑" panose="020B0503020204020204" pitchFamily="34" charset="-122"/>
              </a:rPr>
              <a:t> 基于语义连贯</a:t>
            </a:r>
            <a:endParaRPr lang="zh-CN" altLang="en-US" sz="4500" b="1">
              <a:solidFill>
                <a:srgbClr val="940000"/>
              </a:solidFill>
              <a:latin typeface="Impact" panose="020B0806030902050204" charset="0"/>
              <a:ea typeface="微软雅黑" panose="020B0503020204020204" pitchFamily="34" charset="-122"/>
            </a:endParaRPr>
          </a:p>
          <a:p>
            <a:pPr algn="ctr" eaLnBrk="1" hangingPunct="1"/>
            <a:r>
              <a:rPr lang="en-US" altLang="zh-CN" sz="4500" b="1">
                <a:solidFill>
                  <a:srgbClr val="940000"/>
                </a:solidFill>
                <a:latin typeface="Impact" panose="020B0806030902050204" charset="0"/>
                <a:ea typeface="微软雅黑" panose="020B0503020204020204" pitchFamily="34" charset="-122"/>
              </a:rPr>
              <a:t>    </a:t>
            </a:r>
            <a:r>
              <a:rPr lang="zh-CN" altLang="en-US" sz="4500" b="1">
                <a:solidFill>
                  <a:srgbClr val="940000"/>
                </a:solidFill>
                <a:latin typeface="Impact" panose="020B0806030902050204" charset="0"/>
                <a:ea typeface="微软雅黑" panose="020B0503020204020204" pitchFamily="34" charset="-122"/>
              </a:rPr>
              <a:t>理顺叙事元素</a:t>
            </a:r>
            <a:endParaRPr lang="zh-CN" altLang="en-US" sz="4500" b="1">
              <a:solidFill>
                <a:srgbClr val="940000"/>
              </a:solidFill>
              <a:latin typeface="Impact" panose="020B0806030902050204" charset="0"/>
              <a:ea typeface="微软雅黑" panose="020B0503020204020204" pitchFamily="34" charset="-122"/>
            </a:endParaRPr>
          </a:p>
          <a:p>
            <a:pPr algn="ctr" eaLnBrk="1" hangingPunct="1"/>
            <a:r>
              <a:rPr lang="en-US" altLang="zh-CN" sz="4500" b="1">
                <a:solidFill>
                  <a:srgbClr val="940000"/>
                </a:solidFill>
                <a:latin typeface="Impact" panose="020B0806030902050204" charset="0"/>
                <a:ea typeface="微软雅黑" panose="020B0503020204020204" pitchFamily="34" charset="-122"/>
              </a:rPr>
              <a:t>    </a:t>
            </a:r>
            <a:r>
              <a:rPr lang="zh-CN" altLang="en-US" sz="4500" b="1">
                <a:solidFill>
                  <a:srgbClr val="940000"/>
                </a:solidFill>
                <a:latin typeface="Impact" panose="020B0806030902050204" charset="0"/>
                <a:ea typeface="微软雅黑" panose="020B0503020204020204" pitchFamily="34" charset="-122"/>
              </a:rPr>
              <a:t>深度解读语篇</a:t>
            </a:r>
            <a:endParaRPr lang="zh-CN" altLang="en-US" sz="4500" b="1">
              <a:solidFill>
                <a:srgbClr val="940000"/>
              </a:solidFill>
              <a:latin typeface="Impact" panose="020B0806030902050204" charset="0"/>
              <a:ea typeface="微软雅黑" panose="020B0503020204020204" pitchFamily="34" charset="-122"/>
            </a:endParaRPr>
          </a:p>
        </p:txBody>
      </p:sp>
      <p:pic>
        <p:nvPicPr>
          <p:cNvPr id="2" name="图片 1"/>
          <p:cNvPicPr>
            <a:picLocks noChangeAspect="1"/>
          </p:cNvPicPr>
          <p:nvPr>
            <p:custDataLst>
              <p:tags r:id="rId4"/>
            </p:custDataLst>
          </p:nvPr>
        </p:nvPicPr>
        <p:blipFill>
          <a:blip r:embed="rId5"/>
          <a:srcRect t="17062" b="31138"/>
          <a:stretch>
            <a:fillRect/>
          </a:stretch>
        </p:blipFill>
        <p:spPr>
          <a:xfrm>
            <a:off x="0" y="0"/>
            <a:ext cx="3109913" cy="1603534"/>
          </a:xfrm>
          <a:prstGeom prst="rect">
            <a:avLst/>
          </a:prstGeom>
        </p:spPr>
      </p:pic>
      <p:pic>
        <p:nvPicPr>
          <p:cNvPr id="740423918" name="图片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a:xfrm>
            <a:off x="141605" y="1798955"/>
            <a:ext cx="2948305" cy="3114040"/>
          </a:xfrm>
          <a:prstGeom prst="rect">
            <a:avLst/>
          </a:prstGeom>
          <a:noFill/>
          <a:ln>
            <a:noFill/>
          </a:ln>
          <a:effectLst>
            <a:softEdge rad="190500"/>
          </a:effectLst>
        </p:spPr>
      </p:pic>
      <p:pic>
        <p:nvPicPr>
          <p:cNvPr id="100" name="图片 99"/>
          <p:cNvPicPr/>
          <p:nvPr>
            <p:custDataLst>
              <p:tags r:id="rId8"/>
            </p:custDataLst>
          </p:nvPr>
        </p:nvPicPr>
        <p:blipFill>
          <a:blip r:embed="rId9"/>
          <a:stretch>
            <a:fillRect/>
          </a:stretch>
        </p:blipFill>
        <p:spPr>
          <a:xfrm>
            <a:off x="247650" y="2860040"/>
            <a:ext cx="987425" cy="887095"/>
          </a:xfrm>
          <a:prstGeom prst="rect">
            <a:avLst/>
          </a:prstGeom>
          <a:noFill/>
          <a:ln w="9525">
            <a:noFill/>
          </a:ln>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2095" y="51435"/>
            <a:ext cx="7950835" cy="460375"/>
          </a:xfrm>
          <a:prstGeom prst="rect">
            <a:avLst/>
          </a:prstGeom>
          <a:noFill/>
        </p:spPr>
        <p:txBody>
          <a:bodyPr wrap="square" rtlCol="0" anchor="t">
            <a:spAutoFit/>
          </a:bodyPr>
          <a:p>
            <a:r>
              <a:rPr 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基于语义连贯的</a:t>
            </a:r>
            <a:r>
              <a:rPr lang="en-US" alt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读后续写</a:t>
            </a:r>
            <a:r>
              <a:rPr 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准确读题</a:t>
            </a:r>
            <a:r>
              <a:rPr 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快速构思</a:t>
            </a:r>
            <a:endPar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395605" y="555625"/>
            <a:ext cx="8430895" cy="1630045"/>
          </a:xfrm>
          <a:prstGeom prst="rect">
            <a:avLst/>
          </a:prstGeom>
          <a:noFill/>
        </p:spPr>
        <p:txBody>
          <a:bodyPr wrap="square" rtlCol="0" anchor="t">
            <a:spAutoFit/>
          </a:bodyPr>
          <a:p>
            <a:pPr marL="342900" indent="-342900">
              <a:buFont typeface="Wingdings" panose="05000000000000000000" charset="0"/>
              <a:buChar char="Ø"/>
            </a:pPr>
            <a:r>
              <a:rPr lang="en-US" altLang="zh-CN"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1.</a:t>
            </a:r>
            <a:r>
              <a:rPr lang="zh-CN" altLang="en-US"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确定关键词：</a:t>
            </a:r>
            <a:r>
              <a:rPr lang="zh-CN" altLang="en-US" sz="2000" b="1" u="sng"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肯定</a:t>
            </a:r>
            <a:r>
              <a:rPr lang="zh-CN"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会同</a:t>
            </a:r>
            <a:r>
              <a:rPr lang="en-US" altLang="zh-CN"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近义词的</a:t>
            </a:r>
            <a:r>
              <a:rPr lang="zh-CN" altLang="en-US" sz="2000" b="1" u="sng"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高频复现</a:t>
            </a:r>
            <a:r>
              <a:rPr lang="zh-CN"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，以增强原文和续文的语义连贯性、语言协同性、主题关联性。</a:t>
            </a:r>
            <a:endParaRPr lang="zh-CN"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endParaRPr>
          </a:p>
          <a:p>
            <a:pPr marL="342900" indent="-342900">
              <a:buFont typeface="Wingdings" panose="05000000000000000000" charset="0"/>
              <a:buChar char="Ø"/>
            </a:pPr>
            <a:r>
              <a:rPr lang="en-US" altLang="zh-CN"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2.</a:t>
            </a:r>
            <a:r>
              <a:rPr lang="zh-CN" altLang="en-US"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确定反义表达：</a:t>
            </a:r>
            <a:r>
              <a:rPr lang="zh-CN"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以厘清矛盾和冲突，在具体的情节中相互交织或独立推动情节发展。构建“冲突-危机-解决模式”的叙事模式。</a:t>
            </a:r>
            <a:endParaRPr lang="zh-CN"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endParaRPr>
          </a:p>
          <a:p>
            <a:pPr marL="342900" indent="-342900">
              <a:buFont typeface="Wingdings" panose="05000000000000000000" charset="0"/>
              <a:buChar char="Ø"/>
            </a:pPr>
            <a:r>
              <a:rPr lang="zh-CN" altLang="en-US"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3.确定主题词：</a:t>
            </a:r>
            <a:r>
              <a:rPr lang="zh-CN"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前后呼应（隐喻/语义链），拓展语义，升华主题</a:t>
            </a:r>
            <a:endParaRPr lang="zh-CN"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endParaRPr>
          </a:p>
        </p:txBody>
      </p:sp>
      <p:pic>
        <p:nvPicPr>
          <p:cNvPr id="5" name="图片 4"/>
          <p:cNvPicPr>
            <a:picLocks noChangeAspect="1"/>
          </p:cNvPicPr>
          <p:nvPr/>
        </p:nvPicPr>
        <p:blipFill>
          <a:blip r:embed="rId1">
            <a:clrChange>
              <a:clrFrom>
                <a:srgbClr val="FFFFFF">
                  <a:alpha val="100000"/>
                </a:srgbClr>
              </a:clrFrom>
              <a:clrTo>
                <a:srgbClr val="FFFFFF">
                  <a:alpha val="100000"/>
                  <a:alpha val="0"/>
                </a:srgbClr>
              </a:clrTo>
            </a:clrChange>
          </a:blip>
          <a:srcRect b="11527"/>
          <a:stretch>
            <a:fillRect/>
          </a:stretch>
        </p:blipFill>
        <p:spPr>
          <a:xfrm>
            <a:off x="612140" y="2139950"/>
            <a:ext cx="7512685" cy="2840990"/>
          </a:xfrm>
          <a:prstGeom prst="rect">
            <a:avLst/>
          </a:prstGeom>
        </p:spPr>
      </p:pic>
      <p:pic>
        <p:nvPicPr>
          <p:cNvPr id="7" name="图片 6"/>
          <p:cNvPicPr>
            <a:picLocks noChangeAspect="1"/>
          </p:cNvPicPr>
          <p:nvPr>
            <p:custDataLst>
              <p:tags r:id="rId2"/>
            </p:custDataLst>
          </p:nvPr>
        </p:nvPicPr>
        <p:blipFill>
          <a:blip r:embed="rId3">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sp>
        <p:nvSpPr>
          <p:cNvPr id="3" name="文本框 2"/>
          <p:cNvSpPr txBox="1"/>
          <p:nvPr/>
        </p:nvSpPr>
        <p:spPr>
          <a:xfrm>
            <a:off x="4787900" y="4371975"/>
            <a:ext cx="4309110" cy="291465"/>
          </a:xfrm>
          <a:prstGeom prst="rect">
            <a:avLst/>
          </a:prstGeom>
          <a:noFill/>
        </p:spPr>
        <p:txBody>
          <a:bodyPr wrap="square" rtlCol="0" anchor="t">
            <a:spAutoFit/>
          </a:bodyPr>
          <a:p>
            <a:r>
              <a:rPr lang="en-US" sz="2000" b="1" baseline="-25000" dirty="0">
                <a:solidFill>
                  <a:srgbClr val="C00000"/>
                </a:solidFill>
                <a:latin typeface="微软雅黑" panose="020B0503020204020204" pitchFamily="34" charset="-122"/>
                <a:ea typeface="微软雅黑" panose="020B0503020204020204" pitchFamily="34" charset="-122"/>
                <a:cs typeface="+mn-ea"/>
                <a:sym typeface="+mn-ea"/>
              </a:rPr>
              <a:t>(</a:t>
            </a:r>
            <a:r>
              <a:rPr lang="zh-CN" altLang="en-US" sz="2000" b="1" baseline="-25000" dirty="0">
                <a:solidFill>
                  <a:srgbClr val="C00000"/>
                </a:solidFill>
                <a:latin typeface="微软雅黑" panose="020B0503020204020204" pitchFamily="34" charset="-122"/>
                <a:ea typeface="微软雅黑" panose="020B0503020204020204" pitchFamily="34" charset="-122"/>
                <a:cs typeface="+mn-ea"/>
                <a:sym typeface="+mn-ea"/>
              </a:rPr>
              <a:t>以202</a:t>
            </a:r>
            <a:r>
              <a:rPr lang="en-US" altLang="zh-CN" sz="2000" b="1" baseline="-25000" dirty="0">
                <a:solidFill>
                  <a:srgbClr val="C00000"/>
                </a:solidFill>
                <a:latin typeface="微软雅黑" panose="020B0503020204020204" pitchFamily="34" charset="-122"/>
                <a:ea typeface="微软雅黑" panose="020B0503020204020204" pitchFamily="34" charset="-122"/>
                <a:cs typeface="+mn-ea"/>
                <a:sym typeface="+mn-ea"/>
              </a:rPr>
              <a:t>1</a:t>
            </a:r>
            <a:r>
              <a:rPr lang="zh-CN" altLang="en-US" sz="2000" b="1" baseline="-25000" dirty="0">
                <a:solidFill>
                  <a:srgbClr val="C00000"/>
                </a:solidFill>
                <a:latin typeface="微软雅黑" panose="020B0503020204020204" pitchFamily="34" charset="-122"/>
                <a:ea typeface="微软雅黑" panose="020B0503020204020204" pitchFamily="34" charset="-122"/>
                <a:cs typeface="+mn-ea"/>
                <a:sym typeface="+mn-ea"/>
              </a:rPr>
              <a:t>年</a:t>
            </a:r>
            <a:r>
              <a:rPr lang="en-US" altLang="zh-CN" sz="2000" b="1" baseline="-25000" dirty="0">
                <a:solidFill>
                  <a:srgbClr val="C00000"/>
                </a:solidFill>
                <a:latin typeface="微软雅黑" panose="020B0503020204020204" pitchFamily="34" charset="-122"/>
                <a:ea typeface="微软雅黑" panose="020B0503020204020204" pitchFamily="34" charset="-122"/>
                <a:cs typeface="+mn-ea"/>
                <a:sym typeface="+mn-ea"/>
              </a:rPr>
              <a:t>6</a:t>
            </a:r>
            <a:r>
              <a:rPr lang="zh-CN" altLang="en-US" sz="2000" b="1" baseline="-25000" dirty="0">
                <a:solidFill>
                  <a:srgbClr val="C00000"/>
                </a:solidFill>
                <a:latin typeface="微软雅黑" panose="020B0503020204020204" pitchFamily="34" charset="-122"/>
                <a:ea typeface="微软雅黑" panose="020B0503020204020204" pitchFamily="34" charset="-122"/>
                <a:cs typeface="+mn-ea"/>
                <a:sym typeface="+mn-ea"/>
              </a:rPr>
              <a:t>月浙江高考读后续写“我的假日薪水”为例</a:t>
            </a:r>
            <a:r>
              <a:rPr lang="en-US" sz="2000" b="1" baseline="-25000" dirty="0">
                <a:solidFill>
                  <a:srgbClr val="C00000"/>
                </a:solidFill>
                <a:latin typeface="微软雅黑" panose="020B0503020204020204" pitchFamily="34" charset="-122"/>
                <a:ea typeface="微软雅黑" panose="020B0503020204020204" pitchFamily="34" charset="-122"/>
                <a:cs typeface="+mn-ea"/>
                <a:sym typeface="+mn-ea"/>
              </a:rPr>
              <a:t>)</a:t>
            </a:r>
            <a:endParaRPr lang="en-US" altLang="en-US" sz="2000" b="1" baseline="-25000" dirty="0">
              <a:solidFill>
                <a:srgbClr val="C00000"/>
              </a:solidFill>
              <a:latin typeface="微软雅黑" panose="020B0503020204020204" pitchFamily="34" charset="-122"/>
              <a:ea typeface="微软雅黑" panose="020B0503020204020204" pitchFamily="34" charset="-122"/>
              <a:cs typeface="+mn-ea"/>
              <a:sym typeface="+mn-ea"/>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79705" y="479425"/>
            <a:ext cx="8798560" cy="4478020"/>
          </a:xfrm>
          <a:prstGeom prst="rect">
            <a:avLst/>
          </a:prstGeom>
          <a:solidFill>
            <a:schemeClr val="bg1"/>
          </a:solidFill>
        </p:spPr>
        <p:txBody>
          <a:bodyPr wrap="square" rtlCol="0" anchor="t">
            <a:noAutofit/>
          </a:bodyPr>
          <a:p>
            <a:pPr indent="0" fontAlgn="auto">
              <a:lnSpc>
                <a:spcPts val="1350"/>
              </a:lnSpc>
            </a:pPr>
            <a:r>
              <a:rPr lang="zh-CN" altLang="en-US" sz="1400" b="1">
                <a:latin typeface="Times New Roman" panose="02020603050405020304" pitchFamily="18" charset="0"/>
                <a:cs typeface="Times New Roman" panose="02020603050405020304" pitchFamily="18" charset="0"/>
              </a:rPr>
              <a:t>  “Good morning, Betty,” Mr. Edmond greeted his daughter at the breakfast table. “How is everything going?”</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“I slept very well, Papa. I had a dream that I scored the winning goal on a brand new soccer field!”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Mr. Edmond smiled and said, “Your dream could be a sign that River Edge will finally get a regulation soccer field. Maybe you have special insight into what will happen at tonight’s Town Council meeting. Remember, we must get the whole team there to convince them we need a better field.”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t>
            </a:r>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That night, Betty and her father arrived at the meeting hall to find it filled to capacity. They sat with the other River Edge Rockers, their community soccer team. Councilwoman Maloof opened the discussion, and Mr. Boyd, the Rockers manager, spoke first. “Our team currently practices in a tiny school yard, and only when it’s not already booked.” The team nodded quickly.</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t>
            </a:r>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Mrs. Smith, owner of Something Sushi, walked to the podium</a:t>
            </a:r>
            <a:r>
              <a:rPr lang="zh-CN" altLang="en-US" sz="1400">
                <a:latin typeface="Times New Roman" panose="02020603050405020304" pitchFamily="18" charset="0"/>
                <a:cs typeface="Times New Roman" panose="02020603050405020304" pitchFamily="18" charset="0"/>
              </a:rPr>
              <a:t>(讲台)</a:t>
            </a:r>
            <a:r>
              <a:rPr lang="zh-CN" altLang="en-US" sz="1400" b="1">
                <a:latin typeface="Times New Roman" panose="02020603050405020304" pitchFamily="18" charset="0"/>
                <a:cs typeface="Times New Roman" panose="02020603050405020304" pitchFamily="18" charset="0"/>
              </a:rPr>
              <a:t>. “I Believe the town owns an empty lot next to my restaurant,” she said. “Couldn</a:t>
            </a:r>
            <a:r>
              <a:rPr lang="en-US" altLang="zh-CN" sz="1400" b="1">
                <a:latin typeface="Times New Roman" panose="02020603050405020304" pitchFamily="18" charset="0"/>
                <a:cs typeface="Times New Roman" panose="02020603050405020304" pitchFamily="18" charset="0"/>
              </a:rPr>
              <a:t>’</a:t>
            </a:r>
            <a:r>
              <a:rPr lang="zh-CN" altLang="en-US" sz="1400" b="1">
                <a:latin typeface="Times New Roman" panose="02020603050405020304" pitchFamily="18" charset="0"/>
                <a:cs typeface="Times New Roman" panose="02020603050405020304" pitchFamily="18" charset="0"/>
              </a:rPr>
              <a:t>t that be a soccer field?” The Rockers applauded.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 soccer field would be a good use for that lot,” Councilwoman Maloof said. But the town simply doesn’t have the money to build and maintain one.”</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“The Rockers can do it!” Jamil spoke up.</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“Jamil’s right,” Mr. Edmond said. He began to negotiate with the Council. “If the town lets the Rockers use the empty lot, we will turn it into a soccer field.”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After some discussion, the Council reached a decision. “We thus approve using the vacant lot nearby to Something Sushi for a community soccer field!” Betty looked nervously at her cheering teammates, then at her father. Mr. Edmond winked at her, as if to say, “Didn</a:t>
            </a:r>
            <a:r>
              <a:rPr lang="en-US" altLang="zh-CN" sz="1400" b="1">
                <a:latin typeface="Times New Roman" panose="02020603050405020304" pitchFamily="18" charset="0"/>
                <a:cs typeface="Times New Roman" panose="02020603050405020304" pitchFamily="18" charset="0"/>
              </a:rPr>
              <a:t>’</a:t>
            </a:r>
            <a:r>
              <a:rPr lang="zh-CN" altLang="en-US" sz="1400" b="1">
                <a:latin typeface="Times New Roman" panose="02020603050405020304" pitchFamily="18" charset="0"/>
                <a:cs typeface="Times New Roman" panose="02020603050405020304" pitchFamily="18" charset="0"/>
              </a:rPr>
              <a:t>t you have a dream?”</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en-US" altLang="zh-CN" sz="1400" b="1" i="1">
                <a:solidFill>
                  <a:srgbClr val="0070C0"/>
                </a:solidFill>
                <a:latin typeface="Times New Roman" panose="02020603050405020304" pitchFamily="18" charset="0"/>
                <a:cs typeface="Times New Roman" panose="02020603050405020304" pitchFamily="18" charset="0"/>
              </a:rPr>
              <a:t>      </a:t>
            </a:r>
            <a:r>
              <a:rPr lang="zh-CN" altLang="en-US" sz="1400" b="1" i="1">
                <a:solidFill>
                  <a:srgbClr val="0070C0"/>
                </a:solidFill>
                <a:latin typeface="Times New Roman" panose="02020603050405020304" pitchFamily="18" charset="0"/>
                <a:cs typeface="Times New Roman" panose="02020603050405020304" pitchFamily="18" charset="0"/>
              </a:rPr>
              <a:t>The following day, the team got together to share ideas for raising money.</a:t>
            </a: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r>
              <a:rPr lang="en-US" altLang="zh-CN" sz="1400" b="1" i="1">
                <a:solidFill>
                  <a:srgbClr val="0070C0"/>
                </a:solidFill>
                <a:latin typeface="Times New Roman" panose="02020603050405020304" pitchFamily="18" charset="0"/>
                <a:cs typeface="Times New Roman" panose="02020603050405020304" pitchFamily="18" charset="0"/>
              </a:rPr>
              <a:t>      </a:t>
            </a:r>
            <a:r>
              <a:rPr lang="zh-CN" altLang="en-US" sz="1400" b="1" i="1">
                <a:solidFill>
                  <a:srgbClr val="0070C0"/>
                </a:solidFill>
                <a:latin typeface="Times New Roman" panose="02020603050405020304" pitchFamily="18" charset="0"/>
                <a:cs typeface="Times New Roman" panose="02020603050405020304" pitchFamily="18" charset="0"/>
              </a:rPr>
              <a:t>A week later, the team gathered at the lot, carrying tools purchased with their earnings.</a:t>
            </a:r>
            <a:endParaRPr lang="zh-CN" altLang="en-US" sz="1400" b="1" i="1">
              <a:solidFill>
                <a:srgbClr val="0070C0"/>
              </a:solidFill>
              <a:latin typeface="Times New Roman" panose="02020603050405020304" pitchFamily="18" charset="0"/>
              <a:cs typeface="Times New Roman" panose="02020603050405020304" pitchFamily="18" charset="0"/>
            </a:endParaRPr>
          </a:p>
        </p:txBody>
      </p:sp>
      <p:sp>
        <p:nvSpPr>
          <p:cNvPr id="6" name="文本框 5"/>
          <p:cNvSpPr txBox="1"/>
          <p:nvPr>
            <p:custDataLst>
              <p:tags r:id="rId1"/>
            </p:custDataLst>
          </p:nvPr>
        </p:nvSpPr>
        <p:spPr>
          <a:xfrm>
            <a:off x="660083" y="4913471"/>
            <a:ext cx="4767263" cy="252730"/>
          </a:xfrm>
          <a:prstGeom prst="rect">
            <a:avLst/>
          </a:prstGeom>
          <a:noFill/>
        </p:spPr>
        <p:txBody>
          <a:bodyPr wrap="square" rtlCol="0" anchor="t">
            <a:spAutoFit/>
          </a:bodyPr>
          <a:p>
            <a:r>
              <a:rPr sz="1050" b="1">
                <a:solidFill>
                  <a:schemeClr val="bg1"/>
                </a:solidFill>
              </a:rPr>
              <a:t>2023学年第一学期高三年级越秀区调研测试</a:t>
            </a:r>
            <a:endParaRPr sz="1050" b="1">
              <a:solidFill>
                <a:schemeClr val="bg1"/>
              </a:solidFill>
            </a:endParaRPr>
          </a:p>
        </p:txBody>
      </p:sp>
      <p:sp>
        <p:nvSpPr>
          <p:cNvPr id="24" name="文本框 23"/>
          <p:cNvSpPr txBox="1"/>
          <p:nvPr>
            <p:custDataLst>
              <p:tags r:id="rId2"/>
            </p:custDataLst>
          </p:nvPr>
        </p:nvSpPr>
        <p:spPr>
          <a:xfrm>
            <a:off x="-36195" y="0"/>
            <a:ext cx="3054350" cy="521970"/>
          </a:xfrm>
          <a:prstGeom prst="rect">
            <a:avLst/>
          </a:prstGeom>
          <a:noFill/>
        </p:spPr>
        <p:txBody>
          <a:bodyPr wrap="square" rtlCol="0" anchor="t">
            <a:spAutoFit/>
          </a:bodyPr>
          <a:p>
            <a:pPr algn="l"/>
            <a:r>
              <a:rPr lang="zh-CN" altLang="en-US" sz="24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Read and analyze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       </a:t>
            </a:r>
            <a:endParaRPr lang="zh-CN" altLang="en-US" sz="2800" b="1" baseline="30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endParaRPr>
          </a:p>
        </p:txBody>
      </p:sp>
      <p:pic>
        <p:nvPicPr>
          <p:cNvPr id="7" name="图片 6"/>
          <p:cNvPicPr>
            <a:picLocks noChangeAspect="1"/>
          </p:cNvPicPr>
          <p:nvPr>
            <p:custDataLst>
              <p:tags r:id="rId3"/>
            </p:custDataLst>
          </p:nvPr>
        </p:nvPicPr>
        <p:blipFill>
          <a:blip r:embed="rId4">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sp>
        <p:nvSpPr>
          <p:cNvPr id="2" name="文本框 1"/>
          <p:cNvSpPr txBox="1"/>
          <p:nvPr/>
        </p:nvSpPr>
        <p:spPr>
          <a:xfrm>
            <a:off x="2844165" y="51435"/>
            <a:ext cx="5655310" cy="570865"/>
          </a:xfrm>
          <a:prstGeom prst="rect">
            <a:avLst/>
          </a:prstGeom>
          <a:noFill/>
        </p:spPr>
        <p:txBody>
          <a:bodyPr wrap="square" rtlCol="0" anchor="t">
            <a:spAutoFit/>
          </a:bodyPr>
          <a:p>
            <a:pPr marL="342900" indent="-342900" algn="l">
              <a:buFont typeface="Wingdings" panose="05000000000000000000" charset="0"/>
              <a:buChar char="Ø"/>
            </a:pPr>
            <a:r>
              <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基于语义连贯，理顺叙事元素</a:t>
            </a:r>
            <a:endPar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endParaRPr>
          </a:p>
          <a:p>
            <a:pPr marL="342900" indent="-342900" algn="l">
              <a:buFont typeface="Wingdings" panose="05000000000000000000" charset="0"/>
              <a:buChar char="Ø"/>
            </a:pPr>
            <a:r>
              <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读原文，能否划出哪些关键词汇/词组/句子？有什么依据吗？</a:t>
            </a:r>
            <a:endPar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endParaRPr>
          </a:p>
        </p:txBody>
      </p:sp>
      <p:graphicFrame>
        <p:nvGraphicFramePr>
          <p:cNvPr id="4" name="表格 3"/>
          <p:cNvGraphicFramePr/>
          <p:nvPr>
            <p:custDataLst>
              <p:tags r:id="rId5"/>
            </p:custDataLst>
          </p:nvPr>
        </p:nvGraphicFramePr>
        <p:xfrm>
          <a:off x="251460" y="4084320"/>
          <a:ext cx="8780145" cy="891540"/>
        </p:xfrm>
        <a:graphic>
          <a:graphicData uri="http://schemas.openxmlformats.org/drawingml/2006/table">
            <a:tbl>
              <a:tblPr firstRow="1" bandRow="1">
                <a:tableStyleId>{5C22544A-7EE6-4342-B048-85BDC9FD1C3A}</a:tableStyleId>
              </a:tblPr>
              <a:tblGrid>
                <a:gridCol w="1643380"/>
                <a:gridCol w="1184910"/>
                <a:gridCol w="5951855"/>
              </a:tblGrid>
              <a:tr h="190500">
                <a:tc rowSpan="3">
                  <a:txBody>
                    <a:bodyPr/>
                    <a:p>
                      <a:pPr algn="ctr" defTabSz="609600">
                        <a:lnSpc>
                          <a:spcPct val="130000"/>
                        </a:lnSpc>
                      </a:pPr>
                      <a:r>
                        <a:rPr lang="zh-CN" altLang="en-US" sz="2000" dirty="0">
                          <a:solidFill>
                            <a:srgbClr val="002060"/>
                          </a:solidFill>
                          <a:ea typeface="微软雅黑" panose="020B0503020204020204" pitchFamily="34" charset="-122"/>
                          <a:sym typeface="+mn-ea"/>
                        </a:rPr>
                        <a:t>故事背景</a:t>
                      </a:r>
                      <a:r>
                        <a:rPr lang="en-US" altLang="zh-CN" sz="1600" dirty="0">
                          <a:solidFill>
                            <a:srgbClr val="002060"/>
                          </a:solidFill>
                          <a:ea typeface="微软雅黑" panose="020B0503020204020204" pitchFamily="34" charset="-122"/>
                          <a:sym typeface="+mn-ea"/>
                        </a:rPr>
                        <a:t>  </a:t>
                      </a:r>
                      <a:endParaRPr lang="en-US" altLang="zh-CN" sz="1600" b="1" dirty="0">
                        <a:solidFill>
                          <a:srgbClr val="002060"/>
                        </a:solidFill>
                        <a:ea typeface="微软雅黑" panose="020B0503020204020204" pitchFamily="34" charset="-122"/>
                      </a:endParaRPr>
                    </a:p>
                    <a:p>
                      <a:pPr algn="ctr" defTabSz="609600">
                        <a:lnSpc>
                          <a:spcPct val="130000"/>
                        </a:lnSpc>
                      </a:pPr>
                      <a:r>
                        <a:rPr lang="zh-CN" altLang="en-US" sz="1600" dirty="0">
                          <a:solidFill>
                            <a:srgbClr val="002060"/>
                          </a:solidFill>
                          <a:ea typeface="微软雅黑" panose="020B0503020204020204" pitchFamily="34" charset="-122"/>
                          <a:sym typeface="+mn-ea"/>
                        </a:rPr>
                        <a:t>setting</a:t>
                      </a:r>
                      <a:endParaRPr lang="zh-CN" altLang="en-US" sz="1600" dirty="0">
                        <a:solidFill>
                          <a:srgbClr val="002060"/>
                        </a:solidFill>
                        <a:ea typeface="微软雅黑" panose="020B0503020204020204" pitchFamily="34" charset="-122"/>
                        <a:sym typeface="+mn-ea"/>
                      </a:endParaRPr>
                    </a:p>
                  </a:txBody>
                  <a:tcPr>
                    <a:solidFill>
                      <a:schemeClr val="accent6">
                        <a:lumMod val="20000"/>
                        <a:lumOff val="80000"/>
                      </a:schemeClr>
                    </a:solidFill>
                  </a:tcPr>
                </a:tc>
                <a:tc>
                  <a:txBody>
                    <a:bodyPr/>
                    <a:p>
                      <a:pPr>
                        <a:buNone/>
                      </a:pPr>
                      <a:r>
                        <a:rPr lang="en-US" altLang="zh-CN">
                          <a:solidFill>
                            <a:schemeClr val="tx1"/>
                          </a:solidFill>
                        </a:rPr>
                        <a:t>When/where</a:t>
                      </a:r>
                      <a:endParaRPr lang="en-US" altLang="zh-CN">
                        <a:solidFill>
                          <a:schemeClr val="tx1"/>
                        </a:solidFill>
                      </a:endParaRPr>
                    </a:p>
                  </a:txBody>
                  <a:tcPr>
                    <a:solidFill>
                      <a:schemeClr val="accent5">
                        <a:lumMod val="60000"/>
                        <a:lumOff val="40000"/>
                      </a:schemeClr>
                    </a:solidFill>
                  </a:tcPr>
                </a:tc>
                <a:tc>
                  <a:txBody>
                    <a:bodyPr/>
                    <a:p>
                      <a:pPr>
                        <a:buNone/>
                      </a:pPr>
                      <a:endParaRPr lang="en-US" altLang="zh-CN">
                        <a:solidFill>
                          <a:schemeClr val="tx1"/>
                        </a:solidFill>
                      </a:endParaRPr>
                    </a:p>
                  </a:txBody>
                  <a:tcPr>
                    <a:solidFill>
                      <a:schemeClr val="accent5">
                        <a:lumMod val="60000"/>
                        <a:lumOff val="40000"/>
                      </a:schemeClr>
                    </a:solidFill>
                  </a:tcPr>
                </a:tc>
              </a:tr>
              <a:tr h="228600">
                <a:tc vMerge="1">
                  <a:tcPr>
                    <a:solidFill>
                      <a:schemeClr val="accent6">
                        <a:lumMod val="20000"/>
                        <a:lumOff val="80000"/>
                      </a:schemeClr>
                    </a:solidFill>
                  </a:tcPr>
                </a:tc>
                <a:tc>
                  <a:txBody>
                    <a:bodyPr/>
                    <a:p>
                      <a:pPr>
                        <a:buNone/>
                      </a:pPr>
                      <a:r>
                        <a:rPr lang="en-US" altLang="zh-CN" b="1"/>
                        <a:t>Who</a:t>
                      </a:r>
                      <a:endParaRPr lang="en-US" altLang="zh-CN" b="1"/>
                    </a:p>
                  </a:txBody>
                  <a:tcPr>
                    <a:solidFill>
                      <a:srgbClr val="F9F88C"/>
                    </a:solidFill>
                  </a:tcPr>
                </a:tc>
                <a:tc>
                  <a:txBody>
                    <a:bodyPr/>
                    <a:p>
                      <a:pPr>
                        <a:buNone/>
                      </a:pPr>
                      <a:endParaRPr lang="en-US" altLang="zh-CN" b="1"/>
                    </a:p>
                  </a:txBody>
                  <a:tcPr>
                    <a:solidFill>
                      <a:srgbClr val="F9F88C"/>
                    </a:solidFill>
                  </a:tcPr>
                </a:tc>
              </a:tr>
              <a:tr h="237490">
                <a:tc vMerge="1">
                  <a:tcPr>
                    <a:solidFill>
                      <a:schemeClr val="accent6">
                        <a:lumMod val="20000"/>
                        <a:lumOff val="80000"/>
                      </a:schemeClr>
                    </a:solidFill>
                  </a:tcPr>
                </a:tc>
                <a:tc>
                  <a:txBody>
                    <a:bodyPr/>
                    <a:p>
                      <a:pPr>
                        <a:buNone/>
                      </a:pPr>
                      <a:r>
                        <a:rPr lang="en-US" altLang="zh-CN" b="1"/>
                        <a:t>What</a:t>
                      </a:r>
                      <a:endParaRPr lang="en-US" altLang="zh-CN" b="1"/>
                    </a:p>
                  </a:txBody>
                  <a:tcPr>
                    <a:solidFill>
                      <a:schemeClr val="bg2">
                        <a:lumMod val="75000"/>
                      </a:schemeClr>
                    </a:solidFill>
                  </a:tcPr>
                </a:tc>
                <a:tc>
                  <a:txBody>
                    <a:bodyPr/>
                    <a:p>
                      <a:pPr>
                        <a:buNone/>
                      </a:pPr>
                      <a:endParaRPr lang="en-US" altLang="zh-CN" b="1"/>
                    </a:p>
                  </a:txBody>
                  <a:tcPr>
                    <a:solidFill>
                      <a:schemeClr val="bg2">
                        <a:lumMod val="75000"/>
                      </a:schemeClr>
                    </a:solidFill>
                  </a:tcPr>
                </a:tc>
              </a:tr>
            </a:tbl>
          </a:graphicData>
        </a:graphic>
      </p:graphicFrame>
      <p:sp>
        <p:nvSpPr>
          <p:cNvPr id="8" name="矩形 7"/>
          <p:cNvSpPr>
            <a:spLocks noChangeArrowheads="1"/>
          </p:cNvSpPr>
          <p:nvPr/>
        </p:nvSpPr>
        <p:spPr bwMode="auto">
          <a:xfrm>
            <a:off x="500380" y="3967480"/>
            <a:ext cx="1018540" cy="116840"/>
          </a:xfrm>
          <a:prstGeom prst="rect">
            <a:avLst/>
          </a:prstGeom>
          <a:solidFill>
            <a:schemeClr val="accent1">
              <a:lumMod val="75000"/>
              <a:alpha val="42000"/>
            </a:schemeClr>
          </a:solidFill>
          <a:ln>
            <a:noFill/>
          </a:ln>
        </p:spPr>
        <p:txBody>
          <a:bodyPr wrap="square" anchor="ctr" anchorCtr="0">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9" name="矩形 7"/>
          <p:cNvSpPr>
            <a:spLocks noChangeArrowheads="1"/>
          </p:cNvSpPr>
          <p:nvPr/>
        </p:nvSpPr>
        <p:spPr bwMode="auto">
          <a:xfrm>
            <a:off x="539750" y="3766820"/>
            <a:ext cx="1344295" cy="134620"/>
          </a:xfrm>
          <a:prstGeom prst="rect">
            <a:avLst/>
          </a:prstGeom>
          <a:solidFill>
            <a:schemeClr val="accent1">
              <a:lumMod val="75000"/>
              <a:alpha val="42000"/>
            </a:schemeClr>
          </a:solidFill>
          <a:ln>
            <a:noFill/>
          </a:ln>
        </p:spPr>
        <p:txBody>
          <a:bodyPr wrap="square" anchor="ctr" anchorCtr="0">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0" name="矩形 7"/>
          <p:cNvSpPr>
            <a:spLocks noChangeArrowheads="1"/>
          </p:cNvSpPr>
          <p:nvPr/>
        </p:nvSpPr>
        <p:spPr bwMode="auto">
          <a:xfrm>
            <a:off x="395605" y="1419860"/>
            <a:ext cx="872490" cy="134620"/>
          </a:xfrm>
          <a:prstGeom prst="rect">
            <a:avLst/>
          </a:prstGeom>
          <a:solidFill>
            <a:schemeClr val="accent1">
              <a:lumMod val="75000"/>
              <a:alpha val="42000"/>
            </a:schemeClr>
          </a:solidFill>
          <a:ln>
            <a:noFill/>
          </a:ln>
        </p:spPr>
        <p:txBody>
          <a:bodyPr wrap="square" anchor="ctr" anchorCtr="0">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1" name="文本框 10"/>
          <p:cNvSpPr txBox="1"/>
          <p:nvPr/>
        </p:nvSpPr>
        <p:spPr>
          <a:xfrm>
            <a:off x="3204210" y="4112895"/>
            <a:ext cx="5687695" cy="275590"/>
          </a:xfrm>
          <a:prstGeom prst="rect">
            <a:avLst/>
          </a:prstGeom>
          <a:noFill/>
        </p:spPr>
        <p:txBody>
          <a:bodyPr wrap="square" rtlCol="0" anchor="t">
            <a:spAutoFit/>
          </a:bodyPr>
          <a:p>
            <a:r>
              <a:rPr lang="zh-CN" altLang="en-US" sz="1200" b="1"/>
              <a:t>That night→at the meeting hall </a:t>
            </a:r>
            <a:r>
              <a:rPr lang="en-US" altLang="zh-CN" sz="1200" b="1"/>
              <a:t>; The following day;  A week later→ at the lot,</a:t>
            </a:r>
            <a:endParaRPr lang="en-US" altLang="zh-CN" sz="1200" b="1"/>
          </a:p>
        </p:txBody>
      </p:sp>
      <p:sp>
        <p:nvSpPr>
          <p:cNvPr id="17" name="矩形 7"/>
          <p:cNvSpPr>
            <a:spLocks noChangeArrowheads="1"/>
          </p:cNvSpPr>
          <p:nvPr/>
        </p:nvSpPr>
        <p:spPr bwMode="auto">
          <a:xfrm>
            <a:off x="1715770" y="521970"/>
            <a:ext cx="60642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2" name="矩形 7"/>
          <p:cNvSpPr>
            <a:spLocks noChangeArrowheads="1"/>
          </p:cNvSpPr>
          <p:nvPr/>
        </p:nvSpPr>
        <p:spPr bwMode="auto">
          <a:xfrm>
            <a:off x="2915920" y="1707515"/>
            <a:ext cx="849630"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3" name="矩形 7"/>
          <p:cNvSpPr>
            <a:spLocks noChangeArrowheads="1"/>
          </p:cNvSpPr>
          <p:nvPr/>
        </p:nvSpPr>
        <p:spPr bwMode="auto">
          <a:xfrm>
            <a:off x="1518920" y="3940175"/>
            <a:ext cx="61150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4" name="矩形 7"/>
          <p:cNvSpPr>
            <a:spLocks noChangeArrowheads="1"/>
          </p:cNvSpPr>
          <p:nvPr/>
        </p:nvSpPr>
        <p:spPr bwMode="auto">
          <a:xfrm>
            <a:off x="1835785" y="3766820"/>
            <a:ext cx="68135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5" name="矩形 7"/>
          <p:cNvSpPr>
            <a:spLocks noChangeArrowheads="1"/>
          </p:cNvSpPr>
          <p:nvPr/>
        </p:nvSpPr>
        <p:spPr bwMode="auto">
          <a:xfrm>
            <a:off x="1626235" y="1924050"/>
            <a:ext cx="834390" cy="163195"/>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6" name="矩形 7"/>
          <p:cNvSpPr>
            <a:spLocks noChangeArrowheads="1"/>
          </p:cNvSpPr>
          <p:nvPr/>
        </p:nvSpPr>
        <p:spPr bwMode="auto">
          <a:xfrm>
            <a:off x="5868035" y="3423920"/>
            <a:ext cx="1899920"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8" name="矩形 7"/>
          <p:cNvSpPr>
            <a:spLocks noChangeArrowheads="1"/>
          </p:cNvSpPr>
          <p:nvPr/>
        </p:nvSpPr>
        <p:spPr bwMode="auto">
          <a:xfrm>
            <a:off x="3967480" y="3435985"/>
            <a:ext cx="48577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0" name="矩形 7"/>
          <p:cNvSpPr>
            <a:spLocks noChangeArrowheads="1"/>
          </p:cNvSpPr>
          <p:nvPr/>
        </p:nvSpPr>
        <p:spPr bwMode="auto">
          <a:xfrm>
            <a:off x="5556250" y="2211705"/>
            <a:ext cx="942340" cy="17399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1" name="矩形 7"/>
          <p:cNvSpPr>
            <a:spLocks noChangeArrowheads="1"/>
          </p:cNvSpPr>
          <p:nvPr/>
        </p:nvSpPr>
        <p:spPr bwMode="auto">
          <a:xfrm>
            <a:off x="582930" y="2737485"/>
            <a:ext cx="1008380"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2" name="矩形 7"/>
          <p:cNvSpPr>
            <a:spLocks noChangeArrowheads="1"/>
          </p:cNvSpPr>
          <p:nvPr/>
        </p:nvSpPr>
        <p:spPr bwMode="auto">
          <a:xfrm>
            <a:off x="5292090" y="843915"/>
            <a:ext cx="930910"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3" name="矩形 7"/>
          <p:cNvSpPr>
            <a:spLocks noChangeArrowheads="1"/>
          </p:cNvSpPr>
          <p:nvPr/>
        </p:nvSpPr>
        <p:spPr bwMode="auto">
          <a:xfrm>
            <a:off x="251460" y="1581150"/>
            <a:ext cx="1508760" cy="146685"/>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5" name="文本框 24"/>
          <p:cNvSpPr txBox="1"/>
          <p:nvPr/>
        </p:nvSpPr>
        <p:spPr>
          <a:xfrm>
            <a:off x="3204210" y="4406265"/>
            <a:ext cx="5687695" cy="275590"/>
          </a:xfrm>
          <a:prstGeom prst="rect">
            <a:avLst/>
          </a:prstGeom>
          <a:noFill/>
        </p:spPr>
        <p:txBody>
          <a:bodyPr wrap="square" rtlCol="0" anchor="t">
            <a:spAutoFit/>
          </a:bodyPr>
          <a:p>
            <a:r>
              <a:rPr sz="1200" b="1"/>
              <a:t> Betty</a:t>
            </a:r>
            <a:r>
              <a:rPr lang="en-US" sz="1200" b="1"/>
              <a:t>, a member of </a:t>
            </a:r>
            <a:r>
              <a:rPr sz="1200" b="1"/>
              <a:t>the River Edge Rockers</a:t>
            </a:r>
            <a:r>
              <a:rPr lang="en-US" sz="1200" b="1"/>
              <a:t>;  her soccer teammates   </a:t>
            </a:r>
            <a:endParaRPr lang="en-US" sz="1200" b="1"/>
          </a:p>
        </p:txBody>
      </p:sp>
      <p:sp>
        <p:nvSpPr>
          <p:cNvPr id="26" name="文本框 25"/>
          <p:cNvSpPr txBox="1"/>
          <p:nvPr/>
        </p:nvSpPr>
        <p:spPr>
          <a:xfrm>
            <a:off x="3131820" y="4681855"/>
            <a:ext cx="5687695" cy="275590"/>
          </a:xfrm>
          <a:prstGeom prst="rect">
            <a:avLst/>
          </a:prstGeom>
          <a:noFill/>
        </p:spPr>
        <p:txBody>
          <a:bodyPr wrap="square" rtlCol="0" anchor="t">
            <a:spAutoFit/>
          </a:bodyPr>
          <a:p>
            <a:r>
              <a:rPr lang="en-US" altLang="zh-CN" sz="1200" b="1"/>
              <a:t>realize a dream --  a  new community soccer field  </a:t>
            </a:r>
            <a:endParaRPr lang="en-US" altLang="zh-CN" sz="1200" b="1"/>
          </a:p>
        </p:txBody>
      </p:sp>
      <p:sp>
        <p:nvSpPr>
          <p:cNvPr id="27" name="矩形 7"/>
          <p:cNvSpPr>
            <a:spLocks noChangeArrowheads="1"/>
          </p:cNvSpPr>
          <p:nvPr/>
        </p:nvSpPr>
        <p:spPr bwMode="auto">
          <a:xfrm>
            <a:off x="2915920" y="843915"/>
            <a:ext cx="913765" cy="165100"/>
          </a:xfrm>
          <a:prstGeom prst="rect">
            <a:avLst/>
          </a:prstGeom>
          <a:solidFill>
            <a:srgbClr val="8482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8" name="矩形 7"/>
          <p:cNvSpPr>
            <a:spLocks noChangeArrowheads="1"/>
          </p:cNvSpPr>
          <p:nvPr/>
        </p:nvSpPr>
        <p:spPr bwMode="auto">
          <a:xfrm>
            <a:off x="2470785" y="672465"/>
            <a:ext cx="1010285" cy="165100"/>
          </a:xfrm>
          <a:prstGeom prst="rect">
            <a:avLst/>
          </a:prstGeom>
          <a:solidFill>
            <a:srgbClr val="8482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9" name="矩形 7"/>
          <p:cNvSpPr>
            <a:spLocks noChangeArrowheads="1"/>
          </p:cNvSpPr>
          <p:nvPr/>
        </p:nvSpPr>
        <p:spPr bwMode="auto">
          <a:xfrm>
            <a:off x="4852670" y="3609340"/>
            <a:ext cx="1137285" cy="165100"/>
          </a:xfrm>
          <a:prstGeom prst="rect">
            <a:avLst/>
          </a:prstGeom>
          <a:solidFill>
            <a:srgbClr val="8482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0" name="矩形 29"/>
          <p:cNvSpPr>
            <a:spLocks noChangeArrowheads="1"/>
          </p:cNvSpPr>
          <p:nvPr/>
        </p:nvSpPr>
        <p:spPr bwMode="auto">
          <a:xfrm>
            <a:off x="5796280" y="684530"/>
            <a:ext cx="203962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1" name="矩形 30"/>
          <p:cNvSpPr>
            <a:spLocks noChangeArrowheads="1"/>
          </p:cNvSpPr>
          <p:nvPr/>
        </p:nvSpPr>
        <p:spPr bwMode="auto">
          <a:xfrm>
            <a:off x="4183380" y="1229360"/>
            <a:ext cx="129540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2" name="矩形 31"/>
          <p:cNvSpPr>
            <a:spLocks noChangeArrowheads="1"/>
          </p:cNvSpPr>
          <p:nvPr/>
        </p:nvSpPr>
        <p:spPr bwMode="auto">
          <a:xfrm>
            <a:off x="2195830" y="3075940"/>
            <a:ext cx="1927225"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3" name="矩形 32"/>
          <p:cNvSpPr>
            <a:spLocks noChangeArrowheads="1"/>
          </p:cNvSpPr>
          <p:nvPr/>
        </p:nvSpPr>
        <p:spPr bwMode="auto">
          <a:xfrm>
            <a:off x="1548130" y="3444875"/>
            <a:ext cx="217551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4" name="矩形 33"/>
          <p:cNvSpPr>
            <a:spLocks noChangeArrowheads="1"/>
          </p:cNvSpPr>
          <p:nvPr/>
        </p:nvSpPr>
        <p:spPr bwMode="auto">
          <a:xfrm>
            <a:off x="7092315" y="908685"/>
            <a:ext cx="1798955" cy="142240"/>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5" name="矩形 34"/>
          <p:cNvSpPr>
            <a:spLocks noChangeArrowheads="1"/>
          </p:cNvSpPr>
          <p:nvPr/>
        </p:nvSpPr>
        <p:spPr bwMode="auto">
          <a:xfrm>
            <a:off x="179705" y="1049020"/>
            <a:ext cx="451485"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6" name="矩形 35"/>
          <p:cNvSpPr>
            <a:spLocks noChangeArrowheads="1"/>
          </p:cNvSpPr>
          <p:nvPr/>
        </p:nvSpPr>
        <p:spPr bwMode="auto">
          <a:xfrm>
            <a:off x="500380" y="2407920"/>
            <a:ext cx="112522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barn(inVertical)">
                                      <p:cBhvr>
                                        <p:cTn id="78" dur="500"/>
                                        <p:tgtEl>
                                          <p:spTgt spid="27"/>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barn(inVertical)">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barn(inVertical)">
                                      <p:cBhvr>
                                        <p:cTn id="86" dur="500"/>
                                        <p:tgtEl>
                                          <p:spTgt spid="30"/>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barn(inVertical)">
                                      <p:cBhvr>
                                        <p:cTn id="89" dur="500"/>
                                        <p:tgtEl>
                                          <p:spTgt spid="34"/>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barn(inVertical)">
                                      <p:cBhvr>
                                        <p:cTn id="92" dur="500"/>
                                        <p:tgtEl>
                                          <p:spTgt spid="35"/>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barn(inVertical)">
                                      <p:cBhvr>
                                        <p:cTn id="95" dur="500"/>
                                        <p:tgtEl>
                                          <p:spTgt spid="31"/>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barn(inVertical)">
                                      <p:cBhvr>
                                        <p:cTn id="98" dur="500"/>
                                        <p:tgtEl>
                                          <p:spTgt spid="36"/>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barn(inVertical)">
                                      <p:cBhvr>
                                        <p:cTn id="101" dur="500"/>
                                        <p:tgtEl>
                                          <p:spTgt spid="32"/>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barn(inVertical)">
                                      <p:cBhvr>
                                        <p:cTn id="104" dur="5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barn(inVertical)">
                                      <p:cBhvr>
                                        <p:cTn id="10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P spid="8" grpId="0" animBg="1"/>
      <p:bldP spid="8" grpId="1" animBg="1"/>
      <p:bldP spid="11" grpId="0"/>
      <p:bldP spid="11" grpId="1"/>
      <p:bldP spid="17" grpId="0" animBg="1"/>
      <p:bldP spid="17" grpId="1" animBg="1"/>
      <p:bldP spid="22" grpId="0" animBg="1"/>
      <p:bldP spid="22" grpId="1" animBg="1"/>
      <p:bldP spid="23" grpId="0" animBg="1"/>
      <p:bldP spid="23" grpId="1" animBg="1"/>
      <p:bldP spid="12" grpId="0" animBg="1"/>
      <p:bldP spid="12" grpId="1" animBg="1"/>
      <p:bldP spid="15" grpId="0" animBg="1"/>
      <p:bldP spid="15" grpId="1" animBg="1"/>
      <p:bldP spid="21" grpId="0" animBg="1"/>
      <p:bldP spid="21" grpId="1" animBg="1"/>
      <p:bldP spid="20" grpId="0" animBg="1"/>
      <p:bldP spid="20" grpId="1" animBg="1"/>
      <p:bldP spid="18" grpId="0" animBg="1"/>
      <p:bldP spid="18" grpId="1" animBg="1"/>
      <p:bldP spid="16" grpId="0" animBg="1"/>
      <p:bldP spid="16" grpId="1" animBg="1"/>
      <p:bldP spid="14" grpId="0" animBg="1"/>
      <p:bldP spid="14" grpId="1" animBg="1"/>
      <p:bldP spid="13" grpId="0" animBg="1"/>
      <p:bldP spid="13" grpId="1" animBg="1"/>
      <p:bldP spid="25" grpId="0"/>
      <p:bldP spid="25" grpId="1"/>
      <p:bldP spid="28" grpId="0" animBg="1"/>
      <p:bldP spid="28" grpId="1" animBg="1"/>
      <p:bldP spid="27" grpId="0" animBg="1"/>
      <p:bldP spid="27" grpId="1" animBg="1"/>
      <p:bldP spid="29" grpId="0" animBg="1"/>
      <p:bldP spid="29" grpId="1" animBg="1"/>
      <p:bldP spid="30" grpId="0" animBg="1"/>
      <p:bldP spid="30" grpId="1" animBg="1"/>
      <p:bldP spid="34" grpId="0" animBg="1"/>
      <p:bldP spid="34" grpId="1" animBg="1"/>
      <p:bldP spid="35" grpId="0" animBg="1"/>
      <p:bldP spid="35" grpId="1" animBg="1"/>
      <p:bldP spid="31" grpId="0" animBg="1"/>
      <p:bldP spid="31" grpId="1" animBg="1"/>
      <p:bldP spid="36" grpId="0" animBg="1"/>
      <p:bldP spid="36" grpId="1" animBg="1"/>
      <p:bldP spid="32" grpId="0" animBg="1"/>
      <p:bldP spid="32" grpId="1" animBg="1"/>
      <p:bldP spid="33" grpId="0" animBg="1"/>
      <p:bldP spid="33" grpId="1" animBg="1"/>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任意多边形 18"/>
          <p:cNvSpPr/>
          <p:nvPr>
            <p:custDataLst>
              <p:tags r:id="rId1"/>
            </p:custDataLst>
          </p:nvPr>
        </p:nvSpPr>
        <p:spPr>
          <a:xfrm>
            <a:off x="3272155" y="1551940"/>
            <a:ext cx="4286885" cy="2260600"/>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p>
        </p:txBody>
      </p:sp>
      <p:sp>
        <p:nvSpPr>
          <p:cNvPr id="72" name="任意多边形 22"/>
          <p:cNvSpPr/>
          <p:nvPr>
            <p:custDataLst>
              <p:tags r:id="rId2"/>
            </p:custDataLst>
          </p:nvPr>
        </p:nvSpPr>
        <p:spPr>
          <a:xfrm>
            <a:off x="4887754" y="1203960"/>
            <a:ext cx="3266123" cy="1052513"/>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p>
        </p:txBody>
      </p:sp>
      <p:sp>
        <p:nvSpPr>
          <p:cNvPr id="112644" name="TextBox 5"/>
          <p:cNvSpPr txBox="1">
            <a:spLocks noChangeArrowheads="1"/>
          </p:cNvSpPr>
          <p:nvPr>
            <p:custDataLst>
              <p:tags r:id="rId3"/>
            </p:custDataLst>
          </p:nvPr>
        </p:nvSpPr>
        <p:spPr bwMode="auto">
          <a:xfrm>
            <a:off x="2988151" y="1707198"/>
            <a:ext cx="4371023"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4500" b="1">
                <a:solidFill>
                  <a:srgbClr val="940000"/>
                </a:solidFill>
                <a:latin typeface="Impact" panose="020B0806030902050204" charset="0"/>
                <a:ea typeface="微软雅黑" panose="020B0503020204020204" pitchFamily="34" charset="-122"/>
              </a:rPr>
              <a:t>2. </a:t>
            </a:r>
            <a:r>
              <a:rPr lang="zh-CN" altLang="en-US" sz="4500" b="1">
                <a:solidFill>
                  <a:srgbClr val="940000"/>
                </a:solidFill>
                <a:latin typeface="Impact" panose="020B0806030902050204" charset="0"/>
                <a:ea typeface="微软雅黑" panose="020B0503020204020204" pitchFamily="34" charset="-122"/>
              </a:rPr>
              <a:t> 基于语义连贯</a:t>
            </a:r>
            <a:r>
              <a:rPr lang="en-US" altLang="zh-CN" sz="4500" b="1">
                <a:solidFill>
                  <a:srgbClr val="940000"/>
                </a:solidFill>
                <a:latin typeface="Impact" panose="020B0806030902050204" charset="0"/>
                <a:ea typeface="微软雅黑" panose="020B0503020204020204" pitchFamily="34" charset="-122"/>
              </a:rPr>
              <a:t>              </a:t>
            </a:r>
            <a:endParaRPr lang="en-US" altLang="zh-CN" sz="4500" b="1">
              <a:solidFill>
                <a:srgbClr val="940000"/>
              </a:solidFill>
              <a:latin typeface="Impact" panose="020B0806030902050204" charset="0"/>
              <a:ea typeface="微软雅黑" panose="020B0503020204020204" pitchFamily="34" charset="-122"/>
            </a:endParaRPr>
          </a:p>
          <a:p>
            <a:pPr algn="ctr" eaLnBrk="1" hangingPunct="1"/>
            <a:r>
              <a:rPr lang="en-US" altLang="zh-CN" sz="4500" b="1">
                <a:solidFill>
                  <a:srgbClr val="940000"/>
                </a:solidFill>
                <a:latin typeface="Impact" panose="020B0806030902050204" charset="0"/>
                <a:ea typeface="微软雅黑" panose="020B0503020204020204" pitchFamily="34" charset="-122"/>
              </a:rPr>
              <a:t>    </a:t>
            </a:r>
            <a:r>
              <a:rPr lang="zh-CN" altLang="en-US" sz="4500" b="1">
                <a:solidFill>
                  <a:srgbClr val="940000"/>
                </a:solidFill>
                <a:latin typeface="Impact" panose="020B0806030902050204" charset="0"/>
                <a:ea typeface="微软雅黑" panose="020B0503020204020204" pitchFamily="34" charset="-122"/>
              </a:rPr>
              <a:t>设置问题驱动</a:t>
            </a:r>
            <a:endParaRPr lang="zh-CN" altLang="en-US" sz="4500" b="1">
              <a:solidFill>
                <a:srgbClr val="940000"/>
              </a:solidFill>
              <a:latin typeface="Impact" panose="020B0806030902050204" charset="0"/>
              <a:ea typeface="微软雅黑" panose="020B0503020204020204" pitchFamily="34" charset="-122"/>
            </a:endParaRPr>
          </a:p>
          <a:p>
            <a:pPr algn="ctr" eaLnBrk="1" hangingPunct="1"/>
            <a:r>
              <a:rPr lang="zh-CN" altLang="en-US" sz="4500" b="1">
                <a:solidFill>
                  <a:srgbClr val="940000"/>
                </a:solidFill>
                <a:latin typeface="Impact" panose="020B0806030902050204" charset="0"/>
                <a:ea typeface="微软雅黑" panose="020B0503020204020204" pitchFamily="34" charset="-122"/>
              </a:rPr>
              <a:t> </a:t>
            </a:r>
            <a:r>
              <a:rPr lang="en-US" altLang="zh-CN" sz="4500" b="1">
                <a:solidFill>
                  <a:srgbClr val="940000"/>
                </a:solidFill>
                <a:latin typeface="Impact" panose="020B0806030902050204" charset="0"/>
                <a:ea typeface="微软雅黑" panose="020B0503020204020204" pitchFamily="34" charset="-122"/>
              </a:rPr>
              <a:t>    </a:t>
            </a:r>
            <a:r>
              <a:rPr lang="zh-CN" altLang="en-US" sz="4500" b="1">
                <a:solidFill>
                  <a:srgbClr val="940000"/>
                </a:solidFill>
                <a:latin typeface="Impact" panose="020B0806030902050204" charset="0"/>
                <a:ea typeface="微软雅黑" panose="020B0503020204020204" pitchFamily="34" charset="-122"/>
              </a:rPr>
              <a:t>合理发展情节</a:t>
            </a:r>
            <a:endParaRPr lang="zh-CN" altLang="en-US" sz="4500" b="1">
              <a:solidFill>
                <a:srgbClr val="940000"/>
              </a:solidFill>
              <a:latin typeface="Impact" panose="020B0806030902050204" charset="0"/>
              <a:ea typeface="微软雅黑" panose="020B0503020204020204" pitchFamily="34" charset="-122"/>
            </a:endParaRPr>
          </a:p>
        </p:txBody>
      </p:sp>
      <p:pic>
        <p:nvPicPr>
          <p:cNvPr id="2" name="图片 1"/>
          <p:cNvPicPr>
            <a:picLocks noChangeAspect="1"/>
          </p:cNvPicPr>
          <p:nvPr>
            <p:custDataLst>
              <p:tags r:id="rId4"/>
            </p:custDataLst>
          </p:nvPr>
        </p:nvPicPr>
        <p:blipFill>
          <a:blip r:embed="rId5"/>
          <a:srcRect t="17062" b="31138"/>
          <a:stretch>
            <a:fillRect/>
          </a:stretch>
        </p:blipFill>
        <p:spPr>
          <a:xfrm>
            <a:off x="0" y="0"/>
            <a:ext cx="3109913" cy="1603534"/>
          </a:xfrm>
          <a:prstGeom prst="rect">
            <a:avLst/>
          </a:prstGeom>
        </p:spPr>
      </p:pic>
      <p:pic>
        <p:nvPicPr>
          <p:cNvPr id="740423918" name="图片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a:xfrm>
            <a:off x="141605" y="1798955"/>
            <a:ext cx="2948305" cy="3114040"/>
          </a:xfrm>
          <a:prstGeom prst="rect">
            <a:avLst/>
          </a:prstGeom>
          <a:noFill/>
          <a:ln>
            <a:noFill/>
          </a:ln>
          <a:effectLst>
            <a:softEdge rad="190500"/>
          </a:effectLst>
        </p:spPr>
      </p:pic>
      <p:pic>
        <p:nvPicPr>
          <p:cNvPr id="100" name="图片 99"/>
          <p:cNvPicPr/>
          <p:nvPr>
            <p:custDataLst>
              <p:tags r:id="rId8"/>
            </p:custDataLst>
          </p:nvPr>
        </p:nvPicPr>
        <p:blipFill>
          <a:blip r:embed="rId9"/>
          <a:stretch>
            <a:fillRect/>
          </a:stretch>
        </p:blipFill>
        <p:spPr>
          <a:xfrm>
            <a:off x="247650" y="2860040"/>
            <a:ext cx="987425" cy="887095"/>
          </a:xfrm>
          <a:prstGeom prst="rect">
            <a:avLst/>
          </a:prstGeom>
          <a:noFill/>
          <a:ln w="9525">
            <a:noFill/>
          </a:ln>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79705" y="479425"/>
            <a:ext cx="8798560" cy="4478020"/>
          </a:xfrm>
          <a:prstGeom prst="rect">
            <a:avLst/>
          </a:prstGeom>
          <a:solidFill>
            <a:schemeClr val="bg1"/>
          </a:solidFill>
        </p:spPr>
        <p:txBody>
          <a:bodyPr wrap="square" rtlCol="0" anchor="t">
            <a:noAutofit/>
          </a:bodyPr>
          <a:p>
            <a:pPr indent="0" fontAlgn="auto">
              <a:lnSpc>
                <a:spcPts val="1350"/>
              </a:lnSpc>
            </a:pPr>
            <a:r>
              <a:rPr lang="zh-CN" altLang="en-US" sz="1400" b="1">
                <a:latin typeface="Times New Roman" panose="02020603050405020304" pitchFamily="18" charset="0"/>
                <a:cs typeface="Times New Roman" panose="02020603050405020304" pitchFamily="18" charset="0"/>
              </a:rPr>
              <a:t>  “Good morning, Betty,” Mr. Edmond greeted his daughter at the breakfast table. “How is everything going?”</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“I slept very well, Papa. I had a dream that I scored the winning goal on a brand new soccer field!”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Mr. Edmond smiled and said, “Your dream could be a sign that River Edge will finally get a regulation soccer field. Maybe you have special insight into what will happen at tonight’s Town Council meeting. Remember, we must get the whole team there to convince them we need a better field.”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t>
            </a:r>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That night, </a:t>
            </a:r>
            <a:r>
              <a:rPr lang="en-US" altLang="zh-CN" sz="1400" b="1">
                <a:latin typeface="Times New Roman" panose="02020603050405020304" pitchFamily="18" charset="0"/>
                <a:cs typeface="Times New Roman" panose="02020603050405020304" pitchFamily="18" charset="0"/>
              </a:rPr>
              <a:t>...</a:t>
            </a:r>
            <a:r>
              <a:rPr lang="zh-CN" altLang="en-US" sz="1400" b="1">
                <a:latin typeface="Times New Roman" panose="02020603050405020304" pitchFamily="18" charset="0"/>
                <a:cs typeface="Times New Roman" panose="02020603050405020304" pitchFamily="18" charset="0"/>
              </a:rPr>
              <a:t>.</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t>
            </a:r>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Mrs. Smith, owner of Something Sushi, walked to the podium</a:t>
            </a:r>
            <a:r>
              <a:rPr lang="zh-CN" altLang="en-US" sz="1400">
                <a:latin typeface="Times New Roman" panose="02020603050405020304" pitchFamily="18" charset="0"/>
                <a:cs typeface="Times New Roman" panose="02020603050405020304" pitchFamily="18" charset="0"/>
              </a:rPr>
              <a:t>(讲台)</a:t>
            </a:r>
            <a:r>
              <a:rPr lang="zh-CN" altLang="en-US" sz="1400" b="1">
                <a:latin typeface="Times New Roman" panose="02020603050405020304" pitchFamily="18" charset="0"/>
                <a:cs typeface="Times New Roman" panose="02020603050405020304" pitchFamily="18" charset="0"/>
              </a:rPr>
              <a:t>. “I Believe the town owns an empty lot next to my restaurant,” she said. “Couldn</a:t>
            </a:r>
            <a:r>
              <a:rPr lang="en-US" altLang="zh-CN" sz="1400" b="1">
                <a:latin typeface="Times New Roman" panose="02020603050405020304" pitchFamily="18" charset="0"/>
                <a:cs typeface="Times New Roman" panose="02020603050405020304" pitchFamily="18" charset="0"/>
              </a:rPr>
              <a:t>’</a:t>
            </a:r>
            <a:r>
              <a:rPr lang="zh-CN" altLang="en-US" sz="1400" b="1">
                <a:latin typeface="Times New Roman" panose="02020603050405020304" pitchFamily="18" charset="0"/>
                <a:cs typeface="Times New Roman" panose="02020603050405020304" pitchFamily="18" charset="0"/>
              </a:rPr>
              <a:t>t that be a soccer field?” The Rockers applauded.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 soccer field would be a good use for that lot,” Councilwoman Maloof said. But the town simply doesn</a:t>
            </a:r>
            <a:r>
              <a:rPr lang="en-US" altLang="zh-CN" sz="1400" b="1">
                <a:latin typeface="Times New Roman" panose="02020603050405020304" pitchFamily="18" charset="0"/>
                <a:cs typeface="Times New Roman" panose="02020603050405020304" pitchFamily="18" charset="0"/>
              </a:rPr>
              <a:t>’</a:t>
            </a:r>
            <a:r>
              <a:rPr lang="zh-CN" altLang="en-US" sz="1400" b="1">
                <a:latin typeface="Times New Roman" panose="02020603050405020304" pitchFamily="18" charset="0"/>
                <a:cs typeface="Times New Roman" panose="02020603050405020304" pitchFamily="18" charset="0"/>
              </a:rPr>
              <a:t>t have the money to build and maintain one.”</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“The Rockers can do it!” Jamil spoke up.</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“Jamil’s right,” Mr. Edmond said. He began to negotiate with the Council. “If the town lets the Rockers use the empty lot, we will turn it into a soccer field.”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After some discussion, the Council reached a decision. “We thus approve using the vacant lot nearby to Something Sushi for a community soccer field!” Betty looked nervously at her cheering teammates, then at her father. Mr. Edmond winked at her, as if to say, “Didn</a:t>
            </a:r>
            <a:r>
              <a:rPr lang="en-US" altLang="zh-CN" sz="1400" b="1">
                <a:latin typeface="Times New Roman" panose="02020603050405020304" pitchFamily="18" charset="0"/>
                <a:cs typeface="Times New Roman" panose="02020603050405020304" pitchFamily="18" charset="0"/>
              </a:rPr>
              <a:t>’</a:t>
            </a:r>
            <a:r>
              <a:rPr lang="zh-CN" altLang="en-US" sz="1400" b="1">
                <a:latin typeface="Times New Roman" panose="02020603050405020304" pitchFamily="18" charset="0"/>
                <a:cs typeface="Times New Roman" panose="02020603050405020304" pitchFamily="18" charset="0"/>
              </a:rPr>
              <a:t>t you have a dream?”</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en-US" altLang="zh-CN" sz="1400" b="1" i="1">
                <a:solidFill>
                  <a:srgbClr val="0070C0"/>
                </a:solidFill>
                <a:latin typeface="Times New Roman" panose="02020603050405020304" pitchFamily="18" charset="0"/>
                <a:cs typeface="Times New Roman" panose="02020603050405020304" pitchFamily="18" charset="0"/>
              </a:rPr>
              <a:t>      </a:t>
            </a:r>
            <a:r>
              <a:rPr lang="zh-CN" altLang="en-US" sz="1400" b="1" i="1">
                <a:solidFill>
                  <a:srgbClr val="0070C0"/>
                </a:solidFill>
                <a:latin typeface="Times New Roman" panose="02020603050405020304" pitchFamily="18" charset="0"/>
                <a:cs typeface="Times New Roman" panose="02020603050405020304" pitchFamily="18" charset="0"/>
              </a:rPr>
              <a:t>The following day, the team got together to share ideas for raising money.</a:t>
            </a: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r>
              <a:rPr lang="en-US" altLang="zh-CN" sz="1400" b="1" i="1">
                <a:solidFill>
                  <a:srgbClr val="0070C0"/>
                </a:solidFill>
                <a:latin typeface="Times New Roman" panose="02020603050405020304" pitchFamily="18" charset="0"/>
                <a:cs typeface="Times New Roman" panose="02020603050405020304" pitchFamily="18" charset="0"/>
              </a:rPr>
              <a:t>      </a:t>
            </a:r>
            <a:r>
              <a:rPr lang="zh-CN" altLang="en-US" sz="1400" b="1" i="1">
                <a:solidFill>
                  <a:srgbClr val="0070C0"/>
                </a:solidFill>
                <a:latin typeface="Times New Roman" panose="02020603050405020304" pitchFamily="18" charset="0"/>
                <a:cs typeface="Times New Roman" panose="02020603050405020304" pitchFamily="18" charset="0"/>
              </a:rPr>
              <a:t>A week later, the team gathered at the lot, carrying tools purchased with their earnings.</a:t>
            </a:r>
            <a:endParaRPr lang="zh-CN" altLang="en-US" sz="1400" b="1" i="1">
              <a:solidFill>
                <a:srgbClr val="0070C0"/>
              </a:solidFill>
              <a:latin typeface="Times New Roman" panose="02020603050405020304" pitchFamily="18" charset="0"/>
              <a:cs typeface="Times New Roman" panose="02020603050405020304" pitchFamily="18" charset="0"/>
            </a:endParaRPr>
          </a:p>
        </p:txBody>
      </p:sp>
      <p:sp>
        <p:nvSpPr>
          <p:cNvPr id="6" name="文本框 5"/>
          <p:cNvSpPr txBox="1"/>
          <p:nvPr>
            <p:custDataLst>
              <p:tags r:id="rId1"/>
            </p:custDataLst>
          </p:nvPr>
        </p:nvSpPr>
        <p:spPr>
          <a:xfrm>
            <a:off x="660400" y="4913630"/>
            <a:ext cx="6223000"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
        <p:nvSpPr>
          <p:cNvPr id="24" name="文本框 23"/>
          <p:cNvSpPr txBox="1"/>
          <p:nvPr>
            <p:custDataLst>
              <p:tags r:id="rId2"/>
            </p:custDataLst>
          </p:nvPr>
        </p:nvSpPr>
        <p:spPr>
          <a:xfrm>
            <a:off x="-36195" y="0"/>
            <a:ext cx="3054350" cy="521970"/>
          </a:xfrm>
          <a:prstGeom prst="rect">
            <a:avLst/>
          </a:prstGeom>
          <a:noFill/>
        </p:spPr>
        <p:txBody>
          <a:bodyPr wrap="square" rtlCol="0" anchor="t">
            <a:spAutoFit/>
          </a:bodyPr>
          <a:p>
            <a:pPr algn="l"/>
            <a:r>
              <a:rPr lang="zh-CN" altLang="en-US" sz="24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Read and analyze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       </a:t>
            </a:r>
            <a:endParaRPr lang="zh-CN" altLang="en-US" sz="2800" b="1" baseline="30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endParaRPr>
          </a:p>
        </p:txBody>
      </p:sp>
      <p:pic>
        <p:nvPicPr>
          <p:cNvPr id="7" name="图片 6"/>
          <p:cNvPicPr>
            <a:picLocks noChangeAspect="1"/>
          </p:cNvPicPr>
          <p:nvPr>
            <p:custDataLst>
              <p:tags r:id="rId3"/>
            </p:custDataLst>
          </p:nvPr>
        </p:nvPicPr>
        <p:blipFill>
          <a:blip r:embed="rId4">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sp>
        <p:nvSpPr>
          <p:cNvPr id="2" name="文本框 1"/>
          <p:cNvSpPr txBox="1"/>
          <p:nvPr/>
        </p:nvSpPr>
        <p:spPr>
          <a:xfrm>
            <a:off x="2915920" y="67945"/>
            <a:ext cx="4749800" cy="570865"/>
          </a:xfrm>
          <a:prstGeom prst="rect">
            <a:avLst/>
          </a:prstGeom>
          <a:noFill/>
        </p:spPr>
        <p:txBody>
          <a:bodyPr wrap="square" rtlCol="0" anchor="t">
            <a:spAutoFit/>
          </a:bodyPr>
          <a:p>
            <a:pPr marL="342900" indent="-342900" algn="l">
              <a:buFont typeface="Wingdings" panose="05000000000000000000" charset="0"/>
              <a:buChar char="Ø"/>
            </a:pPr>
            <a:r>
              <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根据段首句</a:t>
            </a:r>
            <a:r>
              <a:rPr lang="en-US" altLang="zh-CN"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a:t>
            </a:r>
            <a:r>
              <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通过词汇的有效衔接</a:t>
            </a:r>
            <a:r>
              <a:rPr lang="en-US" altLang="zh-CN"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 </a:t>
            </a:r>
            <a:r>
              <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设置问题驱动</a:t>
            </a:r>
            <a:endPar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endParaRPr>
          </a:p>
          <a:p>
            <a:pPr marL="342900" indent="-342900" algn="l">
              <a:buFont typeface="Wingdings" panose="05000000000000000000" charset="0"/>
              <a:buChar char="Ø"/>
            </a:pPr>
            <a:r>
              <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实现语义连贯和逻辑衔接</a:t>
            </a:r>
            <a:r>
              <a:rPr lang="en-US" altLang="zh-CN"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 合理发展情节</a:t>
            </a:r>
            <a:endParaRPr lang="en-US" altLang="zh-CN"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endParaRPr>
          </a:p>
        </p:txBody>
      </p:sp>
      <p:sp>
        <p:nvSpPr>
          <p:cNvPr id="8" name="矩形 7"/>
          <p:cNvSpPr>
            <a:spLocks noChangeArrowheads="1"/>
          </p:cNvSpPr>
          <p:nvPr/>
        </p:nvSpPr>
        <p:spPr bwMode="auto">
          <a:xfrm>
            <a:off x="467995" y="4505960"/>
            <a:ext cx="1018540" cy="116840"/>
          </a:xfrm>
          <a:prstGeom prst="rect">
            <a:avLst/>
          </a:prstGeom>
          <a:solidFill>
            <a:schemeClr val="accent1">
              <a:lumMod val="75000"/>
              <a:alpha val="42000"/>
            </a:schemeClr>
          </a:solidFill>
          <a:ln>
            <a:noFill/>
          </a:ln>
        </p:spPr>
        <p:txBody>
          <a:bodyPr wrap="square" anchor="ctr" anchorCtr="0">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9" name="矩形 7"/>
          <p:cNvSpPr>
            <a:spLocks noChangeArrowheads="1"/>
          </p:cNvSpPr>
          <p:nvPr/>
        </p:nvSpPr>
        <p:spPr bwMode="auto">
          <a:xfrm>
            <a:off x="539750" y="3441065"/>
            <a:ext cx="1344295" cy="134620"/>
          </a:xfrm>
          <a:prstGeom prst="rect">
            <a:avLst/>
          </a:prstGeom>
          <a:solidFill>
            <a:schemeClr val="accent1">
              <a:lumMod val="75000"/>
              <a:alpha val="42000"/>
            </a:schemeClr>
          </a:solidFill>
          <a:ln>
            <a:noFill/>
          </a:ln>
        </p:spPr>
        <p:txBody>
          <a:bodyPr wrap="square" anchor="ctr" anchorCtr="0">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0" name="矩形 7"/>
          <p:cNvSpPr>
            <a:spLocks noChangeArrowheads="1"/>
          </p:cNvSpPr>
          <p:nvPr/>
        </p:nvSpPr>
        <p:spPr bwMode="auto">
          <a:xfrm>
            <a:off x="395605" y="1419860"/>
            <a:ext cx="872490" cy="134620"/>
          </a:xfrm>
          <a:prstGeom prst="rect">
            <a:avLst/>
          </a:prstGeom>
          <a:solidFill>
            <a:schemeClr val="accent1">
              <a:lumMod val="75000"/>
              <a:alpha val="42000"/>
            </a:schemeClr>
          </a:solidFill>
          <a:ln>
            <a:noFill/>
          </a:ln>
        </p:spPr>
        <p:txBody>
          <a:bodyPr wrap="square" anchor="ctr" anchorCtr="0">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1" name="文本框 10"/>
          <p:cNvSpPr txBox="1"/>
          <p:nvPr/>
        </p:nvSpPr>
        <p:spPr>
          <a:xfrm>
            <a:off x="500380" y="3626485"/>
            <a:ext cx="3683000" cy="275590"/>
          </a:xfrm>
          <a:prstGeom prst="rect">
            <a:avLst/>
          </a:prstGeom>
          <a:noFill/>
        </p:spPr>
        <p:txBody>
          <a:bodyPr wrap="square" rtlCol="0" anchor="t">
            <a:spAutoFit/>
          </a:bodyPr>
          <a:p>
            <a:r>
              <a:rPr lang="en-US" altLang="zh-CN" sz="1200" b="1"/>
              <a:t>Q1.  </a:t>
            </a:r>
            <a:r>
              <a:rPr lang="en-US" altLang="zh-CN" sz="1200" b="1">
                <a:solidFill>
                  <a:srgbClr val="C00000"/>
                </a:solidFill>
              </a:rPr>
              <a:t>Why</a:t>
            </a:r>
            <a:r>
              <a:rPr lang="en-US" altLang="zh-CN" sz="1200" b="1"/>
              <a:t> did the team share ideas for raising money?</a:t>
            </a:r>
            <a:endParaRPr lang="en-US" altLang="zh-CN" sz="1200" b="1"/>
          </a:p>
        </p:txBody>
      </p:sp>
      <p:sp>
        <p:nvSpPr>
          <p:cNvPr id="17" name="矩形 7"/>
          <p:cNvSpPr>
            <a:spLocks noChangeArrowheads="1"/>
          </p:cNvSpPr>
          <p:nvPr/>
        </p:nvSpPr>
        <p:spPr bwMode="auto">
          <a:xfrm>
            <a:off x="1715770" y="521970"/>
            <a:ext cx="60642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3" name="矩形 7"/>
          <p:cNvSpPr>
            <a:spLocks noChangeArrowheads="1"/>
          </p:cNvSpPr>
          <p:nvPr/>
        </p:nvSpPr>
        <p:spPr bwMode="auto">
          <a:xfrm>
            <a:off x="1548130" y="4464685"/>
            <a:ext cx="61150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4" name="矩形 7"/>
          <p:cNvSpPr>
            <a:spLocks noChangeArrowheads="1"/>
          </p:cNvSpPr>
          <p:nvPr/>
        </p:nvSpPr>
        <p:spPr bwMode="auto">
          <a:xfrm>
            <a:off x="1884045" y="3460750"/>
            <a:ext cx="68135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6" name="矩形 7"/>
          <p:cNvSpPr>
            <a:spLocks noChangeArrowheads="1"/>
          </p:cNvSpPr>
          <p:nvPr/>
        </p:nvSpPr>
        <p:spPr bwMode="auto">
          <a:xfrm>
            <a:off x="5868035" y="2949575"/>
            <a:ext cx="1899920"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8" name="矩形 7"/>
          <p:cNvSpPr>
            <a:spLocks noChangeArrowheads="1"/>
          </p:cNvSpPr>
          <p:nvPr/>
        </p:nvSpPr>
        <p:spPr bwMode="auto">
          <a:xfrm>
            <a:off x="3996055" y="2931795"/>
            <a:ext cx="48577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0" name="矩形 7"/>
          <p:cNvSpPr>
            <a:spLocks noChangeArrowheads="1"/>
          </p:cNvSpPr>
          <p:nvPr/>
        </p:nvSpPr>
        <p:spPr bwMode="auto">
          <a:xfrm>
            <a:off x="5652135" y="1723390"/>
            <a:ext cx="942340" cy="17399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1" name="矩形 7"/>
          <p:cNvSpPr>
            <a:spLocks noChangeArrowheads="1"/>
          </p:cNvSpPr>
          <p:nvPr/>
        </p:nvSpPr>
        <p:spPr bwMode="auto">
          <a:xfrm>
            <a:off x="582930" y="2221865"/>
            <a:ext cx="1008380"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2" name="矩形 7"/>
          <p:cNvSpPr>
            <a:spLocks noChangeArrowheads="1"/>
          </p:cNvSpPr>
          <p:nvPr/>
        </p:nvSpPr>
        <p:spPr bwMode="auto">
          <a:xfrm>
            <a:off x="5292090" y="843915"/>
            <a:ext cx="930910"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5" name="文本框 24"/>
          <p:cNvSpPr txBox="1"/>
          <p:nvPr/>
        </p:nvSpPr>
        <p:spPr>
          <a:xfrm>
            <a:off x="467995" y="3903980"/>
            <a:ext cx="8371840" cy="275590"/>
          </a:xfrm>
          <a:prstGeom prst="rect">
            <a:avLst/>
          </a:prstGeom>
          <a:noFill/>
        </p:spPr>
        <p:txBody>
          <a:bodyPr wrap="square" rtlCol="0" anchor="t">
            <a:spAutoFit/>
          </a:bodyPr>
          <a:p>
            <a:r>
              <a:rPr sz="1200" b="1"/>
              <a:t> Q</a:t>
            </a:r>
            <a:r>
              <a:rPr lang="en-US" sz="1200" b="1"/>
              <a:t>2</a:t>
            </a:r>
            <a:r>
              <a:rPr sz="1200" b="1"/>
              <a:t>.  </a:t>
            </a:r>
            <a:r>
              <a:rPr lang="en-US" sz="1200" b="1">
                <a:solidFill>
                  <a:srgbClr val="C00000"/>
                </a:solidFill>
              </a:rPr>
              <a:t>What</a:t>
            </a:r>
            <a:r>
              <a:rPr lang="en-US" sz="1200" b="1"/>
              <a:t> were their ideas to earn money by part-time jobs ? </a:t>
            </a:r>
            <a:r>
              <a:rPr lang="en-US" sz="1200" b="1">
                <a:solidFill>
                  <a:srgbClr val="C00000"/>
                </a:solidFill>
              </a:rPr>
              <a:t>How</a:t>
            </a:r>
            <a:r>
              <a:rPr lang="en-US" sz="1200" b="1"/>
              <a:t> did the team carry out their ideas? </a:t>
            </a:r>
            <a:endParaRPr lang="en-US" sz="1200" b="1"/>
          </a:p>
        </p:txBody>
      </p:sp>
      <p:sp>
        <p:nvSpPr>
          <p:cNvPr id="26" name="文本框 25"/>
          <p:cNvSpPr txBox="1"/>
          <p:nvPr/>
        </p:nvSpPr>
        <p:spPr>
          <a:xfrm>
            <a:off x="500380" y="4156075"/>
            <a:ext cx="5687695" cy="275590"/>
          </a:xfrm>
          <a:prstGeom prst="rect">
            <a:avLst/>
          </a:prstGeom>
          <a:noFill/>
        </p:spPr>
        <p:txBody>
          <a:bodyPr wrap="square" rtlCol="0" anchor="t">
            <a:spAutoFit/>
          </a:bodyPr>
          <a:p>
            <a:r>
              <a:rPr lang="en-US" altLang="zh-CN" sz="1200" b="1"/>
              <a:t>Q3.  </a:t>
            </a:r>
            <a:r>
              <a:rPr lang="en-US" altLang="zh-CN" sz="1200" b="1">
                <a:solidFill>
                  <a:srgbClr val="C00000"/>
                </a:solidFill>
              </a:rPr>
              <a:t>What</a:t>
            </a:r>
            <a:r>
              <a:rPr lang="en-US" altLang="zh-CN" sz="1200" b="1"/>
              <a:t> did they purchase to build  the soccer field?   </a:t>
            </a:r>
            <a:endParaRPr lang="en-US" altLang="zh-CN" sz="1200" b="1"/>
          </a:p>
        </p:txBody>
      </p:sp>
      <p:sp>
        <p:nvSpPr>
          <p:cNvPr id="27" name="矩形 7"/>
          <p:cNvSpPr>
            <a:spLocks noChangeArrowheads="1"/>
          </p:cNvSpPr>
          <p:nvPr/>
        </p:nvSpPr>
        <p:spPr bwMode="auto">
          <a:xfrm>
            <a:off x="2915920" y="843915"/>
            <a:ext cx="913765" cy="165100"/>
          </a:xfrm>
          <a:prstGeom prst="rect">
            <a:avLst/>
          </a:prstGeom>
          <a:solidFill>
            <a:srgbClr val="8482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8" name="矩形 7"/>
          <p:cNvSpPr>
            <a:spLocks noChangeArrowheads="1"/>
          </p:cNvSpPr>
          <p:nvPr/>
        </p:nvSpPr>
        <p:spPr bwMode="auto">
          <a:xfrm>
            <a:off x="2470785" y="672465"/>
            <a:ext cx="1010285" cy="165100"/>
          </a:xfrm>
          <a:prstGeom prst="rect">
            <a:avLst/>
          </a:prstGeom>
          <a:solidFill>
            <a:srgbClr val="8482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9" name="矩形 7"/>
          <p:cNvSpPr>
            <a:spLocks noChangeArrowheads="1"/>
          </p:cNvSpPr>
          <p:nvPr/>
        </p:nvSpPr>
        <p:spPr bwMode="auto">
          <a:xfrm>
            <a:off x="4852670" y="3122930"/>
            <a:ext cx="1137285" cy="165100"/>
          </a:xfrm>
          <a:prstGeom prst="rect">
            <a:avLst/>
          </a:prstGeom>
          <a:solidFill>
            <a:srgbClr val="8482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0" name="矩形 29"/>
          <p:cNvSpPr>
            <a:spLocks noChangeArrowheads="1"/>
          </p:cNvSpPr>
          <p:nvPr/>
        </p:nvSpPr>
        <p:spPr bwMode="auto">
          <a:xfrm>
            <a:off x="5796280" y="684530"/>
            <a:ext cx="203962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1" name="矩形 30"/>
          <p:cNvSpPr>
            <a:spLocks noChangeArrowheads="1"/>
          </p:cNvSpPr>
          <p:nvPr/>
        </p:nvSpPr>
        <p:spPr bwMode="auto">
          <a:xfrm>
            <a:off x="4183380" y="1229360"/>
            <a:ext cx="129540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2" name="矩形 31"/>
          <p:cNvSpPr>
            <a:spLocks noChangeArrowheads="1"/>
          </p:cNvSpPr>
          <p:nvPr/>
        </p:nvSpPr>
        <p:spPr bwMode="auto">
          <a:xfrm>
            <a:off x="2195830" y="2615565"/>
            <a:ext cx="1927225"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3" name="矩形 32"/>
          <p:cNvSpPr>
            <a:spLocks noChangeArrowheads="1"/>
          </p:cNvSpPr>
          <p:nvPr/>
        </p:nvSpPr>
        <p:spPr bwMode="auto">
          <a:xfrm>
            <a:off x="1591310" y="2949575"/>
            <a:ext cx="217551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4" name="矩形 33"/>
          <p:cNvSpPr>
            <a:spLocks noChangeArrowheads="1"/>
          </p:cNvSpPr>
          <p:nvPr/>
        </p:nvSpPr>
        <p:spPr bwMode="auto">
          <a:xfrm>
            <a:off x="7092315" y="908685"/>
            <a:ext cx="1798955" cy="142240"/>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5" name="矩形 34"/>
          <p:cNvSpPr>
            <a:spLocks noChangeArrowheads="1"/>
          </p:cNvSpPr>
          <p:nvPr/>
        </p:nvSpPr>
        <p:spPr bwMode="auto">
          <a:xfrm>
            <a:off x="179705" y="1049020"/>
            <a:ext cx="451485"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6" name="矩形 35"/>
          <p:cNvSpPr>
            <a:spLocks noChangeArrowheads="1"/>
          </p:cNvSpPr>
          <p:nvPr/>
        </p:nvSpPr>
        <p:spPr bwMode="auto">
          <a:xfrm>
            <a:off x="539750" y="1897380"/>
            <a:ext cx="112522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71" name="任意多边形 18"/>
          <p:cNvSpPr/>
          <p:nvPr>
            <p:custDataLst>
              <p:tags r:id="rId5"/>
            </p:custDataLst>
          </p:nvPr>
        </p:nvSpPr>
        <p:spPr>
          <a:xfrm>
            <a:off x="323850" y="3368675"/>
            <a:ext cx="8625840" cy="1558290"/>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ysClr val="window" lastClr="FFFFFF">
                <a:lumMod val="50000"/>
              </a:sysClr>
            </a:solidFill>
          </a:ln>
        </p:spPr>
        <p:style>
          <a:lnRef idx="2">
            <a:srgbClr val="4F81BD">
              <a:shade val="50000"/>
            </a:srgbClr>
          </a:lnRef>
          <a:fillRef idx="1">
            <a:srgbClr val="4F81BD"/>
          </a:fillRef>
          <a:effectRef idx="0">
            <a:srgbClr val="4F81BD"/>
          </a:effectRef>
          <a:fontRef idx="minor">
            <a:sysClr val="window" lastClr="FFFFFF"/>
          </a:fontRef>
        </p:style>
        <p:txBody>
          <a:bodyPr anchor="ctr"/>
          <a:p>
            <a:pPr algn="ctr" fontAlgn="auto">
              <a:defRPr/>
            </a:pPr>
            <a:endParaRPr lang="zh-CN" altLang="en-US" noProof="1">
              <a:solidFill>
                <a:sysClr val="window" lastClr="FFFFFF"/>
              </a:solidFill>
              <a:latin typeface="Calibri" panose="020F0502020204030204" charset="0"/>
              <a:ea typeface="等线" panose="02010600030101010101" charset="-122"/>
            </a:endParaRPr>
          </a:p>
        </p:txBody>
      </p:sp>
      <p:sp>
        <p:nvSpPr>
          <p:cNvPr id="19" name="矩形 7"/>
          <p:cNvSpPr>
            <a:spLocks noChangeArrowheads="1"/>
          </p:cNvSpPr>
          <p:nvPr/>
        </p:nvSpPr>
        <p:spPr bwMode="auto">
          <a:xfrm>
            <a:off x="3707765" y="3434080"/>
            <a:ext cx="2179320" cy="159385"/>
          </a:xfrm>
          <a:prstGeom prst="rect">
            <a:avLst/>
          </a:prstGeom>
          <a:solidFill>
            <a:srgbClr val="7030A0">
              <a:alpha val="36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7" name="矩形 7"/>
          <p:cNvSpPr>
            <a:spLocks noChangeArrowheads="1"/>
          </p:cNvSpPr>
          <p:nvPr/>
        </p:nvSpPr>
        <p:spPr bwMode="auto">
          <a:xfrm>
            <a:off x="5364480" y="2767965"/>
            <a:ext cx="2179320" cy="159385"/>
          </a:xfrm>
          <a:prstGeom prst="rect">
            <a:avLst/>
          </a:prstGeom>
          <a:solidFill>
            <a:srgbClr val="7030A0">
              <a:alpha val="36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8" name="矩形 7"/>
          <p:cNvSpPr>
            <a:spLocks noChangeArrowheads="1"/>
          </p:cNvSpPr>
          <p:nvPr/>
        </p:nvSpPr>
        <p:spPr bwMode="auto">
          <a:xfrm>
            <a:off x="251460" y="2588260"/>
            <a:ext cx="1339215" cy="159385"/>
          </a:xfrm>
          <a:prstGeom prst="rect">
            <a:avLst/>
          </a:prstGeom>
          <a:solidFill>
            <a:srgbClr val="7030A0">
              <a:alpha val="36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9" name="矩形 7"/>
          <p:cNvSpPr>
            <a:spLocks noChangeArrowheads="1"/>
          </p:cNvSpPr>
          <p:nvPr/>
        </p:nvSpPr>
        <p:spPr bwMode="auto">
          <a:xfrm>
            <a:off x="291465" y="2076450"/>
            <a:ext cx="3189605" cy="159385"/>
          </a:xfrm>
          <a:prstGeom prst="rect">
            <a:avLst/>
          </a:prstGeom>
          <a:solidFill>
            <a:srgbClr val="7030A0">
              <a:alpha val="36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40" name="矩形 7"/>
          <p:cNvSpPr>
            <a:spLocks noChangeArrowheads="1"/>
          </p:cNvSpPr>
          <p:nvPr/>
        </p:nvSpPr>
        <p:spPr bwMode="auto">
          <a:xfrm>
            <a:off x="6660515" y="1924050"/>
            <a:ext cx="2179320" cy="159385"/>
          </a:xfrm>
          <a:prstGeom prst="rect">
            <a:avLst/>
          </a:prstGeom>
          <a:solidFill>
            <a:srgbClr val="7030A0">
              <a:alpha val="36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cxnSp>
        <p:nvCxnSpPr>
          <p:cNvPr id="41" name="直接箭头连接符 40"/>
          <p:cNvCxnSpPr/>
          <p:nvPr/>
        </p:nvCxnSpPr>
        <p:spPr>
          <a:xfrm flipH="1">
            <a:off x="3780155" y="3593465"/>
            <a:ext cx="1247140" cy="13017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42" name="直接箭头连接符 41"/>
          <p:cNvCxnSpPr/>
          <p:nvPr/>
        </p:nvCxnSpPr>
        <p:spPr>
          <a:xfrm flipH="1" flipV="1">
            <a:off x="4067810" y="4299585"/>
            <a:ext cx="1014730" cy="19748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43" name="文本框 42"/>
          <p:cNvSpPr txBox="1"/>
          <p:nvPr/>
        </p:nvSpPr>
        <p:spPr>
          <a:xfrm>
            <a:off x="4267835" y="3641725"/>
            <a:ext cx="3378200" cy="275590"/>
          </a:xfrm>
          <a:prstGeom prst="rect">
            <a:avLst/>
          </a:prstGeom>
          <a:noFill/>
        </p:spPr>
        <p:txBody>
          <a:bodyPr wrap="square" rtlCol="0" anchor="t">
            <a:spAutoFit/>
          </a:bodyPr>
          <a:p>
            <a:pPr marL="171450" indent="-171450">
              <a:buFont typeface="Wingdings" panose="05000000000000000000" charset="0"/>
              <a:buChar char="Ø"/>
            </a:pPr>
            <a:r>
              <a:rPr lang="en-US" altLang="zh-CN" sz="1200" b="1">
                <a:solidFill>
                  <a:srgbClr val="7030A0"/>
                </a:solidFill>
              </a:rPr>
              <a:t>To </a:t>
            </a:r>
            <a:r>
              <a:rPr lang="zh-CN" altLang="en-US" sz="1200" b="1">
                <a:solidFill>
                  <a:srgbClr val="7030A0"/>
                </a:solidFill>
              </a:rPr>
              <a:t>use the empty lot</a:t>
            </a:r>
            <a:r>
              <a:rPr lang="en-US" altLang="zh-CN" sz="1200" b="1">
                <a:solidFill>
                  <a:srgbClr val="7030A0"/>
                </a:solidFill>
              </a:rPr>
              <a:t> to build</a:t>
            </a:r>
            <a:r>
              <a:rPr lang="zh-CN" altLang="en-US" sz="1200" b="1">
                <a:solidFill>
                  <a:srgbClr val="7030A0"/>
                </a:solidFill>
              </a:rPr>
              <a:t> a soccer field</a:t>
            </a:r>
            <a:r>
              <a:rPr lang="en-US" altLang="zh-CN" sz="1200" b="1">
                <a:solidFill>
                  <a:srgbClr val="7030A0"/>
                </a:solidFill>
              </a:rPr>
              <a:t>.</a:t>
            </a:r>
            <a:endParaRPr lang="en-US" altLang="zh-CN" sz="1200" b="1">
              <a:solidFill>
                <a:srgbClr val="7030A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barn(inVertical)">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9" grpId="1" animBg="1"/>
      <p:bldP spid="8" grpId="1" animBg="1"/>
      <p:bldP spid="11" grpId="0"/>
      <p:bldP spid="11" grpId="1"/>
      <p:bldP spid="17" grpId="1" animBg="1"/>
      <p:bldP spid="22" grpId="1" animBg="1"/>
      <p:bldP spid="21" grpId="1" animBg="1"/>
      <p:bldP spid="20" grpId="1" animBg="1"/>
      <p:bldP spid="18" grpId="1" animBg="1"/>
      <p:bldP spid="16" grpId="1" animBg="1"/>
      <p:bldP spid="14" grpId="1" animBg="1"/>
      <p:bldP spid="13" grpId="1" animBg="1"/>
      <p:bldP spid="25" grpId="0"/>
      <p:bldP spid="25" grpId="1"/>
      <p:bldP spid="28" grpId="1" animBg="1"/>
      <p:bldP spid="27" grpId="1" animBg="1"/>
      <p:bldP spid="29" grpId="1" animBg="1"/>
      <p:bldP spid="30" grpId="1" animBg="1"/>
      <p:bldP spid="34" grpId="1" animBg="1"/>
      <p:bldP spid="35" grpId="1" animBg="1"/>
      <p:bldP spid="31" grpId="1" animBg="1"/>
      <p:bldP spid="36" grpId="1" animBg="1"/>
      <p:bldP spid="32" grpId="1" animBg="1"/>
      <p:bldP spid="33" grpId="1" animBg="1"/>
      <p:bldP spid="26" grpId="0"/>
      <p:bldP spid="26" grpId="1"/>
      <p:bldP spid="19" grpId="0" animBg="1"/>
      <p:bldP spid="19" grpId="1" animBg="1"/>
      <p:bldP spid="40" grpId="0" animBg="1"/>
      <p:bldP spid="40" grpId="1" animBg="1"/>
      <p:bldP spid="39" grpId="0" animBg="1"/>
      <p:bldP spid="39" grpId="1" animBg="1"/>
      <p:bldP spid="37" grpId="0" animBg="1"/>
      <p:bldP spid="37" grpId="1" animBg="1"/>
      <p:bldP spid="38" grpId="0" animBg="1"/>
      <p:bldP spid="38" grpId="1" animBg="1"/>
      <p:bldP spid="43" grpId="0"/>
      <p:bldP spid="43" grpId="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79705" y="479425"/>
            <a:ext cx="8798560" cy="4478020"/>
          </a:xfrm>
          <a:prstGeom prst="rect">
            <a:avLst/>
          </a:prstGeom>
          <a:solidFill>
            <a:schemeClr val="bg1"/>
          </a:solidFill>
        </p:spPr>
        <p:txBody>
          <a:bodyPr wrap="square" rtlCol="0" anchor="t">
            <a:noAutofit/>
          </a:bodyPr>
          <a:p>
            <a:pPr indent="0" fontAlgn="auto">
              <a:lnSpc>
                <a:spcPts val="1350"/>
              </a:lnSpc>
            </a:pPr>
            <a:r>
              <a:rPr lang="zh-CN" altLang="en-US" sz="1400" b="1">
                <a:latin typeface="Times New Roman" panose="02020603050405020304" pitchFamily="18" charset="0"/>
                <a:cs typeface="Times New Roman" panose="02020603050405020304" pitchFamily="18" charset="0"/>
              </a:rPr>
              <a:t>  “Good morning, Betty,” Mr. Edmond greeted his daughter at the breakfast table. “How is everything going?”</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“I slept very well, Papa. I had a dream that I scored the winning goal on a brand new soccer field!”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Mr. Edmond smiled and said, “Your dream could be a sign that River Edge will finally get a regulation soccer field. Maybe you have special insight into what will happen at tonight’s Town Council meeting. Remember, we must get the whole team there to convince them we need a better field.”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t>
            </a:r>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That night, </a:t>
            </a:r>
            <a:r>
              <a:rPr lang="en-US" altLang="zh-CN" sz="1400" b="1">
                <a:latin typeface="Times New Roman" panose="02020603050405020304" pitchFamily="18" charset="0"/>
                <a:cs typeface="Times New Roman" panose="02020603050405020304" pitchFamily="18" charset="0"/>
              </a:rPr>
              <a:t>...</a:t>
            </a:r>
            <a:r>
              <a:rPr lang="zh-CN" altLang="en-US" sz="1400" b="1">
                <a:latin typeface="Times New Roman" panose="02020603050405020304" pitchFamily="18" charset="0"/>
                <a:cs typeface="Times New Roman" panose="02020603050405020304" pitchFamily="18" charset="0"/>
              </a:rPr>
              <a:t>.</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t>
            </a:r>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Mrs. Smith, owner of Something Sushi, walked to the podium</a:t>
            </a:r>
            <a:r>
              <a:rPr lang="zh-CN" altLang="en-US" sz="1400">
                <a:latin typeface="Times New Roman" panose="02020603050405020304" pitchFamily="18" charset="0"/>
                <a:cs typeface="Times New Roman" panose="02020603050405020304" pitchFamily="18" charset="0"/>
              </a:rPr>
              <a:t>(讲台)</a:t>
            </a:r>
            <a:r>
              <a:rPr lang="zh-CN" altLang="en-US" sz="1400" b="1">
                <a:latin typeface="Times New Roman" panose="02020603050405020304" pitchFamily="18" charset="0"/>
                <a:cs typeface="Times New Roman" panose="02020603050405020304" pitchFamily="18" charset="0"/>
              </a:rPr>
              <a:t>. “I Believe the town owns an empty lot next to my restaurant,” she said. “Couldn</a:t>
            </a:r>
            <a:r>
              <a:rPr lang="en-US" altLang="zh-CN" sz="1400" b="1">
                <a:latin typeface="Times New Roman" panose="02020603050405020304" pitchFamily="18" charset="0"/>
                <a:cs typeface="Times New Roman" panose="02020603050405020304" pitchFamily="18" charset="0"/>
              </a:rPr>
              <a:t>’</a:t>
            </a:r>
            <a:r>
              <a:rPr lang="zh-CN" altLang="en-US" sz="1400" b="1">
                <a:latin typeface="Times New Roman" panose="02020603050405020304" pitchFamily="18" charset="0"/>
                <a:cs typeface="Times New Roman" panose="02020603050405020304" pitchFamily="18" charset="0"/>
              </a:rPr>
              <a:t>t that be a soccer field?” The Rockers applauded.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 soccer field would be a good use for that lot,” Councilwoman Maloof said. But the town simply doesn</a:t>
            </a:r>
            <a:r>
              <a:rPr lang="en-US" altLang="zh-CN" sz="1400" b="1">
                <a:latin typeface="Times New Roman" panose="02020603050405020304" pitchFamily="18" charset="0"/>
                <a:cs typeface="Times New Roman" panose="02020603050405020304" pitchFamily="18" charset="0"/>
              </a:rPr>
              <a:t>’</a:t>
            </a:r>
            <a:r>
              <a:rPr lang="zh-CN" altLang="en-US" sz="1400" b="1">
                <a:latin typeface="Times New Roman" panose="02020603050405020304" pitchFamily="18" charset="0"/>
                <a:cs typeface="Times New Roman" panose="02020603050405020304" pitchFamily="18" charset="0"/>
              </a:rPr>
              <a:t>t have the money to build and maintain one.”</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“The Rockers can do it!” Jamil spoke up.</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“Jamil’s right,” Mr. Edmond said. He began to negotiate with the Council. “If the town lets the Rockers use the empty lot, we will turn it into a soccer field.”</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zh-CN" altLang="en-US" sz="1400" b="1">
                <a:latin typeface="Times New Roman" panose="02020603050405020304" pitchFamily="18" charset="0"/>
                <a:cs typeface="Times New Roman" panose="02020603050405020304" pitchFamily="18" charset="0"/>
              </a:rPr>
              <a:t>   After some discussion, the Council reached a decision. “We thus approve using the vacant lot nearby to Something Sushi for a community soccer field!” Betty looked nervously at her cheering teammates, then at her father. Mr. Edmond winked at her, as if to say, “Didn</a:t>
            </a:r>
            <a:r>
              <a:rPr lang="en-US" altLang="zh-CN" sz="1400" b="1">
                <a:latin typeface="Times New Roman" panose="02020603050405020304" pitchFamily="18" charset="0"/>
                <a:cs typeface="Times New Roman" panose="02020603050405020304" pitchFamily="18" charset="0"/>
              </a:rPr>
              <a:t>’</a:t>
            </a:r>
            <a:r>
              <a:rPr lang="zh-CN" altLang="en-US" sz="1400" b="1">
                <a:latin typeface="Times New Roman" panose="02020603050405020304" pitchFamily="18" charset="0"/>
                <a:cs typeface="Times New Roman" panose="02020603050405020304" pitchFamily="18" charset="0"/>
              </a:rPr>
              <a:t>t you have a dream?”</a:t>
            </a: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endParaRPr lang="zh-CN" altLang="en-US" sz="1400" b="1">
              <a:latin typeface="Times New Roman" panose="02020603050405020304" pitchFamily="18" charset="0"/>
              <a:cs typeface="Times New Roman" panose="02020603050405020304" pitchFamily="18" charset="0"/>
            </a:endParaRPr>
          </a:p>
          <a:p>
            <a:pPr indent="0" fontAlgn="auto">
              <a:lnSpc>
                <a:spcPts val="1350"/>
              </a:lnSpc>
            </a:pPr>
            <a:r>
              <a:rPr lang="en-US" altLang="zh-CN" sz="1400" b="1" i="1">
                <a:solidFill>
                  <a:srgbClr val="0070C0"/>
                </a:solidFill>
                <a:latin typeface="Times New Roman" panose="02020603050405020304" pitchFamily="18" charset="0"/>
                <a:cs typeface="Times New Roman" panose="02020603050405020304" pitchFamily="18" charset="0"/>
              </a:rPr>
              <a:t>      </a:t>
            </a:r>
            <a:r>
              <a:rPr lang="zh-CN" altLang="en-US" sz="1400" b="1" i="1">
                <a:solidFill>
                  <a:srgbClr val="0070C0"/>
                </a:solidFill>
                <a:latin typeface="Times New Roman" panose="02020603050405020304" pitchFamily="18" charset="0"/>
                <a:cs typeface="Times New Roman" panose="02020603050405020304" pitchFamily="18" charset="0"/>
              </a:rPr>
              <a:t>The following day, the team got together to share ideas for raising money.</a:t>
            </a: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endParaRPr lang="zh-CN" altLang="en-US" sz="1400" b="1" i="1">
              <a:solidFill>
                <a:srgbClr val="0070C0"/>
              </a:solidFill>
              <a:latin typeface="Times New Roman" panose="02020603050405020304" pitchFamily="18" charset="0"/>
              <a:cs typeface="Times New Roman" panose="02020603050405020304" pitchFamily="18" charset="0"/>
            </a:endParaRPr>
          </a:p>
          <a:p>
            <a:pPr indent="0" fontAlgn="auto">
              <a:lnSpc>
                <a:spcPts val="1350"/>
              </a:lnSpc>
            </a:pPr>
            <a:r>
              <a:rPr lang="en-US" altLang="zh-CN" sz="1400" b="1" i="1">
                <a:solidFill>
                  <a:srgbClr val="0070C0"/>
                </a:solidFill>
                <a:latin typeface="Times New Roman" panose="02020603050405020304" pitchFamily="18" charset="0"/>
                <a:cs typeface="Times New Roman" panose="02020603050405020304" pitchFamily="18" charset="0"/>
              </a:rPr>
              <a:t>      </a:t>
            </a:r>
            <a:r>
              <a:rPr lang="zh-CN" altLang="en-US" sz="1400" b="1" i="1">
                <a:solidFill>
                  <a:srgbClr val="0070C0"/>
                </a:solidFill>
                <a:latin typeface="Times New Roman" panose="02020603050405020304" pitchFamily="18" charset="0"/>
                <a:cs typeface="Times New Roman" panose="02020603050405020304" pitchFamily="18" charset="0"/>
              </a:rPr>
              <a:t>A week later, the team gathered at the lot, carrying tools purchased with their earnings.</a:t>
            </a:r>
            <a:endParaRPr lang="zh-CN" altLang="en-US" sz="1400" b="1" i="1">
              <a:solidFill>
                <a:srgbClr val="0070C0"/>
              </a:solidFill>
              <a:latin typeface="Times New Roman" panose="02020603050405020304" pitchFamily="18" charset="0"/>
              <a:cs typeface="Times New Roman" panose="02020603050405020304" pitchFamily="18" charset="0"/>
            </a:endParaRPr>
          </a:p>
        </p:txBody>
      </p:sp>
      <p:sp>
        <p:nvSpPr>
          <p:cNvPr id="6" name="文本框 5"/>
          <p:cNvSpPr txBox="1"/>
          <p:nvPr>
            <p:custDataLst>
              <p:tags r:id="rId1"/>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
        <p:nvSpPr>
          <p:cNvPr id="24" name="文本框 23"/>
          <p:cNvSpPr txBox="1"/>
          <p:nvPr>
            <p:custDataLst>
              <p:tags r:id="rId2"/>
            </p:custDataLst>
          </p:nvPr>
        </p:nvSpPr>
        <p:spPr>
          <a:xfrm>
            <a:off x="-36195" y="0"/>
            <a:ext cx="3054350" cy="521970"/>
          </a:xfrm>
          <a:prstGeom prst="rect">
            <a:avLst/>
          </a:prstGeom>
          <a:noFill/>
        </p:spPr>
        <p:txBody>
          <a:bodyPr wrap="square" rtlCol="0" anchor="t">
            <a:spAutoFit/>
          </a:bodyPr>
          <a:p>
            <a:pPr algn="l"/>
            <a:r>
              <a:rPr lang="zh-CN" altLang="en-US" sz="24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Read and analyze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       </a:t>
            </a:r>
            <a:endParaRPr lang="zh-CN" altLang="en-US" sz="2800" b="1" baseline="30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endParaRPr>
          </a:p>
        </p:txBody>
      </p:sp>
      <p:pic>
        <p:nvPicPr>
          <p:cNvPr id="7" name="图片 6"/>
          <p:cNvPicPr>
            <a:picLocks noChangeAspect="1"/>
          </p:cNvPicPr>
          <p:nvPr>
            <p:custDataLst>
              <p:tags r:id="rId3"/>
            </p:custDataLst>
          </p:nvPr>
        </p:nvPicPr>
        <p:blipFill>
          <a:blip r:embed="rId4">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sp>
        <p:nvSpPr>
          <p:cNvPr id="2" name="文本框 1"/>
          <p:cNvSpPr txBox="1"/>
          <p:nvPr/>
        </p:nvSpPr>
        <p:spPr>
          <a:xfrm>
            <a:off x="2844165" y="51435"/>
            <a:ext cx="4749800" cy="570865"/>
          </a:xfrm>
          <a:prstGeom prst="rect">
            <a:avLst/>
          </a:prstGeom>
          <a:noFill/>
        </p:spPr>
        <p:txBody>
          <a:bodyPr wrap="square" rtlCol="0" anchor="t">
            <a:spAutoFit/>
          </a:bodyPr>
          <a:p>
            <a:pPr marL="342900" indent="-342900" algn="l">
              <a:buFont typeface="Wingdings" panose="05000000000000000000" charset="0"/>
              <a:buChar char="Ø"/>
            </a:pPr>
            <a:r>
              <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根据段首句</a:t>
            </a:r>
            <a:r>
              <a:rPr lang="en-US" altLang="zh-CN"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a:t>
            </a:r>
            <a:r>
              <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通过词汇的有效衔接</a:t>
            </a:r>
            <a:r>
              <a:rPr lang="en-US" altLang="zh-CN"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 </a:t>
            </a:r>
            <a:r>
              <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设置问题驱动</a:t>
            </a:r>
            <a:endPar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endParaRPr>
          </a:p>
          <a:p>
            <a:pPr marL="342900" indent="-342900" algn="l">
              <a:buFont typeface="Wingdings" panose="05000000000000000000" charset="0"/>
              <a:buChar char="Ø"/>
            </a:pPr>
            <a:r>
              <a:rPr lang="zh-CN" altLang="en-US"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实现语义连贯和逻辑衔接</a:t>
            </a:r>
            <a:r>
              <a:rPr lang="en-US" altLang="zh-CN"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rPr>
              <a:t>, 合理发展情节</a:t>
            </a:r>
            <a:endParaRPr lang="en-US" altLang="zh-CN" sz="24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charset="0"/>
            </a:endParaRPr>
          </a:p>
        </p:txBody>
      </p:sp>
      <p:sp>
        <p:nvSpPr>
          <p:cNvPr id="8" name="矩形 7"/>
          <p:cNvSpPr>
            <a:spLocks noChangeArrowheads="1"/>
          </p:cNvSpPr>
          <p:nvPr/>
        </p:nvSpPr>
        <p:spPr bwMode="auto">
          <a:xfrm>
            <a:off x="500380" y="4156075"/>
            <a:ext cx="1018540" cy="116840"/>
          </a:xfrm>
          <a:prstGeom prst="rect">
            <a:avLst/>
          </a:prstGeom>
          <a:solidFill>
            <a:schemeClr val="accent1">
              <a:lumMod val="75000"/>
              <a:alpha val="42000"/>
            </a:schemeClr>
          </a:solidFill>
          <a:ln>
            <a:noFill/>
          </a:ln>
        </p:spPr>
        <p:txBody>
          <a:bodyPr wrap="square" anchor="ctr" anchorCtr="0">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9" name="矩形 7"/>
          <p:cNvSpPr>
            <a:spLocks noChangeArrowheads="1"/>
          </p:cNvSpPr>
          <p:nvPr/>
        </p:nvSpPr>
        <p:spPr bwMode="auto">
          <a:xfrm>
            <a:off x="539750" y="3441065"/>
            <a:ext cx="1344295" cy="134620"/>
          </a:xfrm>
          <a:prstGeom prst="rect">
            <a:avLst/>
          </a:prstGeom>
          <a:solidFill>
            <a:schemeClr val="accent1">
              <a:lumMod val="75000"/>
              <a:alpha val="42000"/>
            </a:schemeClr>
          </a:solidFill>
          <a:ln>
            <a:noFill/>
          </a:ln>
        </p:spPr>
        <p:txBody>
          <a:bodyPr wrap="square" anchor="ctr" anchorCtr="0">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0" name="矩形 7"/>
          <p:cNvSpPr>
            <a:spLocks noChangeArrowheads="1"/>
          </p:cNvSpPr>
          <p:nvPr/>
        </p:nvSpPr>
        <p:spPr bwMode="auto">
          <a:xfrm>
            <a:off x="395605" y="1419860"/>
            <a:ext cx="872490" cy="134620"/>
          </a:xfrm>
          <a:prstGeom prst="rect">
            <a:avLst/>
          </a:prstGeom>
          <a:solidFill>
            <a:schemeClr val="accent1">
              <a:lumMod val="75000"/>
              <a:alpha val="42000"/>
            </a:schemeClr>
          </a:solidFill>
          <a:ln>
            <a:noFill/>
          </a:ln>
        </p:spPr>
        <p:txBody>
          <a:bodyPr wrap="square" anchor="ctr" anchorCtr="0">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1" name="文本框 10"/>
          <p:cNvSpPr txBox="1"/>
          <p:nvPr/>
        </p:nvSpPr>
        <p:spPr>
          <a:xfrm>
            <a:off x="500380" y="3621405"/>
            <a:ext cx="8376285" cy="460375"/>
          </a:xfrm>
          <a:prstGeom prst="rect">
            <a:avLst/>
          </a:prstGeom>
          <a:noFill/>
        </p:spPr>
        <p:txBody>
          <a:bodyPr wrap="square" rtlCol="0" anchor="t">
            <a:spAutoFit/>
          </a:bodyPr>
          <a:p>
            <a:r>
              <a:rPr lang="en-US" altLang="zh-CN" sz="1200" b="1">
                <a:solidFill>
                  <a:srgbClr val="C00000"/>
                </a:solidFill>
              </a:rPr>
              <a:t>Q1. </a:t>
            </a:r>
            <a:r>
              <a:rPr lang="en-US" altLang="zh-CN" sz="1200" b="1"/>
              <a:t> Why did the team share ideas for raising money?  </a:t>
            </a:r>
            <a:r>
              <a:rPr lang="en-US" altLang="zh-CN" sz="1200" b="1">
                <a:solidFill>
                  <a:srgbClr val="C00000"/>
                </a:solidFill>
              </a:rPr>
              <a:t> Q2. </a:t>
            </a:r>
            <a:r>
              <a:rPr lang="en-US" altLang="zh-CN" sz="1200" b="1"/>
              <a:t> What were their ideas to earn money by part-time jobs ? How did the team carry out their ideas?  </a:t>
            </a:r>
            <a:r>
              <a:rPr lang="en-US" altLang="zh-CN" sz="1200" b="1">
                <a:solidFill>
                  <a:srgbClr val="C00000"/>
                </a:solidFill>
              </a:rPr>
              <a:t>Q3.</a:t>
            </a:r>
            <a:r>
              <a:rPr lang="en-US" altLang="zh-CN" sz="1200" b="1"/>
              <a:t>  What did they purchase to build  the soccer field?   </a:t>
            </a:r>
            <a:endParaRPr lang="en-US" altLang="zh-CN" sz="1200" b="1"/>
          </a:p>
        </p:txBody>
      </p:sp>
      <p:sp>
        <p:nvSpPr>
          <p:cNvPr id="17" name="矩形 7"/>
          <p:cNvSpPr>
            <a:spLocks noChangeArrowheads="1"/>
          </p:cNvSpPr>
          <p:nvPr/>
        </p:nvSpPr>
        <p:spPr bwMode="auto">
          <a:xfrm>
            <a:off x="1715770" y="521970"/>
            <a:ext cx="60642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3" name="矩形 7"/>
          <p:cNvSpPr>
            <a:spLocks noChangeArrowheads="1"/>
          </p:cNvSpPr>
          <p:nvPr/>
        </p:nvSpPr>
        <p:spPr bwMode="auto">
          <a:xfrm>
            <a:off x="1548130" y="4109085"/>
            <a:ext cx="61150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4" name="矩形 7"/>
          <p:cNvSpPr>
            <a:spLocks noChangeArrowheads="1"/>
          </p:cNvSpPr>
          <p:nvPr/>
        </p:nvSpPr>
        <p:spPr bwMode="auto">
          <a:xfrm>
            <a:off x="1884045" y="3460750"/>
            <a:ext cx="68135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6" name="矩形 7"/>
          <p:cNvSpPr>
            <a:spLocks noChangeArrowheads="1"/>
          </p:cNvSpPr>
          <p:nvPr/>
        </p:nvSpPr>
        <p:spPr bwMode="auto">
          <a:xfrm>
            <a:off x="5868035" y="2949575"/>
            <a:ext cx="1899920"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18" name="矩形 7"/>
          <p:cNvSpPr>
            <a:spLocks noChangeArrowheads="1"/>
          </p:cNvSpPr>
          <p:nvPr/>
        </p:nvSpPr>
        <p:spPr bwMode="auto">
          <a:xfrm>
            <a:off x="3996055" y="2931795"/>
            <a:ext cx="485775"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0" name="矩形 7"/>
          <p:cNvSpPr>
            <a:spLocks noChangeArrowheads="1"/>
          </p:cNvSpPr>
          <p:nvPr/>
        </p:nvSpPr>
        <p:spPr bwMode="auto">
          <a:xfrm>
            <a:off x="5652135" y="1723390"/>
            <a:ext cx="942340" cy="17399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1" name="矩形 7"/>
          <p:cNvSpPr>
            <a:spLocks noChangeArrowheads="1"/>
          </p:cNvSpPr>
          <p:nvPr/>
        </p:nvSpPr>
        <p:spPr bwMode="auto">
          <a:xfrm>
            <a:off x="582930" y="2221865"/>
            <a:ext cx="1008380"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2" name="矩形 7"/>
          <p:cNvSpPr>
            <a:spLocks noChangeArrowheads="1"/>
          </p:cNvSpPr>
          <p:nvPr/>
        </p:nvSpPr>
        <p:spPr bwMode="auto">
          <a:xfrm>
            <a:off x="5292090" y="843915"/>
            <a:ext cx="930910" cy="163830"/>
          </a:xfrm>
          <a:prstGeom prst="rect">
            <a:avLst/>
          </a:prstGeom>
          <a:solidFill>
            <a:srgbClr val="FFFF00">
              <a:alpha val="31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7" name="矩形 7"/>
          <p:cNvSpPr>
            <a:spLocks noChangeArrowheads="1"/>
          </p:cNvSpPr>
          <p:nvPr/>
        </p:nvSpPr>
        <p:spPr bwMode="auto">
          <a:xfrm>
            <a:off x="2915920" y="843915"/>
            <a:ext cx="913765" cy="165100"/>
          </a:xfrm>
          <a:prstGeom prst="rect">
            <a:avLst/>
          </a:prstGeom>
          <a:solidFill>
            <a:srgbClr val="8482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8" name="矩形 7"/>
          <p:cNvSpPr>
            <a:spLocks noChangeArrowheads="1"/>
          </p:cNvSpPr>
          <p:nvPr/>
        </p:nvSpPr>
        <p:spPr bwMode="auto">
          <a:xfrm>
            <a:off x="2470785" y="672465"/>
            <a:ext cx="1010285" cy="165100"/>
          </a:xfrm>
          <a:prstGeom prst="rect">
            <a:avLst/>
          </a:prstGeom>
          <a:solidFill>
            <a:srgbClr val="8482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29" name="矩形 7"/>
          <p:cNvSpPr>
            <a:spLocks noChangeArrowheads="1"/>
          </p:cNvSpPr>
          <p:nvPr/>
        </p:nvSpPr>
        <p:spPr bwMode="auto">
          <a:xfrm>
            <a:off x="4852670" y="3122930"/>
            <a:ext cx="1137285" cy="165100"/>
          </a:xfrm>
          <a:prstGeom prst="rect">
            <a:avLst/>
          </a:prstGeom>
          <a:solidFill>
            <a:srgbClr val="8482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0" name="矩形 29"/>
          <p:cNvSpPr>
            <a:spLocks noChangeArrowheads="1"/>
          </p:cNvSpPr>
          <p:nvPr/>
        </p:nvSpPr>
        <p:spPr bwMode="auto">
          <a:xfrm>
            <a:off x="5796280" y="684530"/>
            <a:ext cx="203962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1" name="矩形 30"/>
          <p:cNvSpPr>
            <a:spLocks noChangeArrowheads="1"/>
          </p:cNvSpPr>
          <p:nvPr/>
        </p:nvSpPr>
        <p:spPr bwMode="auto">
          <a:xfrm>
            <a:off x="4183380" y="1229360"/>
            <a:ext cx="129540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2" name="矩形 31"/>
          <p:cNvSpPr>
            <a:spLocks noChangeArrowheads="1"/>
          </p:cNvSpPr>
          <p:nvPr/>
        </p:nvSpPr>
        <p:spPr bwMode="auto">
          <a:xfrm>
            <a:off x="2195830" y="2615565"/>
            <a:ext cx="1927225"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3" name="矩形 32"/>
          <p:cNvSpPr>
            <a:spLocks noChangeArrowheads="1"/>
          </p:cNvSpPr>
          <p:nvPr/>
        </p:nvSpPr>
        <p:spPr bwMode="auto">
          <a:xfrm>
            <a:off x="1591310" y="2949575"/>
            <a:ext cx="217551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4" name="矩形 33"/>
          <p:cNvSpPr>
            <a:spLocks noChangeArrowheads="1"/>
          </p:cNvSpPr>
          <p:nvPr/>
        </p:nvSpPr>
        <p:spPr bwMode="auto">
          <a:xfrm>
            <a:off x="7092315" y="908685"/>
            <a:ext cx="1798955" cy="142240"/>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5" name="矩形 34"/>
          <p:cNvSpPr>
            <a:spLocks noChangeArrowheads="1"/>
          </p:cNvSpPr>
          <p:nvPr/>
        </p:nvSpPr>
        <p:spPr bwMode="auto">
          <a:xfrm>
            <a:off x="179705" y="1049020"/>
            <a:ext cx="451485"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6" name="矩形 35"/>
          <p:cNvSpPr>
            <a:spLocks noChangeArrowheads="1"/>
          </p:cNvSpPr>
          <p:nvPr/>
        </p:nvSpPr>
        <p:spPr bwMode="auto">
          <a:xfrm>
            <a:off x="539750" y="1897380"/>
            <a:ext cx="1125220" cy="168275"/>
          </a:xfrm>
          <a:prstGeom prst="rect">
            <a:avLst/>
          </a:prstGeom>
          <a:solidFill>
            <a:srgbClr val="FF5100">
              <a:alpha val="32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71" name="任意多边形 18"/>
          <p:cNvSpPr/>
          <p:nvPr>
            <p:custDataLst>
              <p:tags r:id="rId5"/>
            </p:custDataLst>
          </p:nvPr>
        </p:nvSpPr>
        <p:spPr>
          <a:xfrm>
            <a:off x="323850" y="3368675"/>
            <a:ext cx="8625840" cy="1616710"/>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ysClr val="window" lastClr="FFFFFF">
                <a:lumMod val="50000"/>
              </a:sysClr>
            </a:solidFill>
          </a:ln>
        </p:spPr>
        <p:style>
          <a:lnRef idx="2">
            <a:srgbClr val="4F81BD">
              <a:shade val="50000"/>
            </a:srgbClr>
          </a:lnRef>
          <a:fillRef idx="1">
            <a:srgbClr val="4F81BD"/>
          </a:fillRef>
          <a:effectRef idx="0">
            <a:srgbClr val="4F81BD"/>
          </a:effectRef>
          <a:fontRef idx="minor">
            <a:sysClr val="window" lastClr="FFFFFF"/>
          </a:fontRef>
        </p:style>
        <p:txBody>
          <a:bodyPr anchor="ctr"/>
          <a:p>
            <a:pPr algn="ctr" fontAlgn="auto">
              <a:defRPr/>
            </a:pPr>
            <a:endParaRPr lang="zh-CN" altLang="en-US" noProof="1">
              <a:solidFill>
                <a:sysClr val="window" lastClr="FFFFFF"/>
              </a:solidFill>
              <a:latin typeface="Calibri" panose="020F0502020204030204" charset="0"/>
              <a:ea typeface="等线" panose="02010600030101010101" charset="-122"/>
            </a:endParaRPr>
          </a:p>
        </p:txBody>
      </p:sp>
      <p:sp>
        <p:nvSpPr>
          <p:cNvPr id="19" name="矩形 7"/>
          <p:cNvSpPr>
            <a:spLocks noChangeArrowheads="1"/>
          </p:cNvSpPr>
          <p:nvPr/>
        </p:nvSpPr>
        <p:spPr bwMode="auto">
          <a:xfrm>
            <a:off x="3707765" y="3434080"/>
            <a:ext cx="2179320" cy="159385"/>
          </a:xfrm>
          <a:prstGeom prst="rect">
            <a:avLst/>
          </a:prstGeom>
          <a:solidFill>
            <a:srgbClr val="7030A0">
              <a:alpha val="36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7" name="矩形 7"/>
          <p:cNvSpPr>
            <a:spLocks noChangeArrowheads="1"/>
          </p:cNvSpPr>
          <p:nvPr/>
        </p:nvSpPr>
        <p:spPr bwMode="auto">
          <a:xfrm>
            <a:off x="5364480" y="2767965"/>
            <a:ext cx="2179320" cy="159385"/>
          </a:xfrm>
          <a:prstGeom prst="rect">
            <a:avLst/>
          </a:prstGeom>
          <a:solidFill>
            <a:srgbClr val="7030A0">
              <a:alpha val="36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8" name="矩形 7"/>
          <p:cNvSpPr>
            <a:spLocks noChangeArrowheads="1"/>
          </p:cNvSpPr>
          <p:nvPr/>
        </p:nvSpPr>
        <p:spPr bwMode="auto">
          <a:xfrm>
            <a:off x="251460" y="2588260"/>
            <a:ext cx="1339215" cy="159385"/>
          </a:xfrm>
          <a:prstGeom prst="rect">
            <a:avLst/>
          </a:prstGeom>
          <a:solidFill>
            <a:srgbClr val="7030A0">
              <a:alpha val="36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9" name="矩形 7"/>
          <p:cNvSpPr>
            <a:spLocks noChangeArrowheads="1"/>
          </p:cNvSpPr>
          <p:nvPr/>
        </p:nvSpPr>
        <p:spPr bwMode="auto">
          <a:xfrm>
            <a:off x="291465" y="2076450"/>
            <a:ext cx="3189605" cy="159385"/>
          </a:xfrm>
          <a:prstGeom prst="rect">
            <a:avLst/>
          </a:prstGeom>
          <a:solidFill>
            <a:srgbClr val="7030A0">
              <a:alpha val="36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40" name="矩形 7"/>
          <p:cNvSpPr>
            <a:spLocks noChangeArrowheads="1"/>
          </p:cNvSpPr>
          <p:nvPr/>
        </p:nvSpPr>
        <p:spPr bwMode="auto">
          <a:xfrm>
            <a:off x="6660515" y="1924050"/>
            <a:ext cx="2179320" cy="159385"/>
          </a:xfrm>
          <a:prstGeom prst="rect">
            <a:avLst/>
          </a:prstGeom>
          <a:solidFill>
            <a:srgbClr val="7030A0">
              <a:alpha val="36000"/>
            </a:srgbClr>
          </a:solidFill>
          <a:ln>
            <a:noFill/>
          </a:ln>
        </p:spPr>
        <p:txBody>
          <a:bodyPr wrap="square">
            <a:noAutofit/>
          </a:bodyPr>
          <a:p>
            <a:pPr algn="ctr" defTabSz="609600">
              <a:lnSpc>
                <a:spcPct val="130000"/>
              </a:lnSpc>
            </a:pPr>
            <a:endParaRPr lang="zh-CN" altLang="en-US" sz="900" b="1" dirty="0">
              <a:solidFill>
                <a:srgbClr val="FFFFFF"/>
              </a:solidFill>
              <a:ea typeface="微软雅黑" panose="020B0503020204020204" pitchFamily="34" charset="-122"/>
            </a:endParaRPr>
          </a:p>
        </p:txBody>
      </p:sp>
      <p:sp>
        <p:nvSpPr>
          <p:cNvPr id="3" name="文本框 2"/>
          <p:cNvSpPr txBox="1"/>
          <p:nvPr>
            <p:custDataLst>
              <p:tags r:id="rId6"/>
            </p:custDataLst>
          </p:nvPr>
        </p:nvSpPr>
        <p:spPr>
          <a:xfrm>
            <a:off x="467360" y="4269105"/>
            <a:ext cx="8371840" cy="275590"/>
          </a:xfrm>
          <a:prstGeom prst="rect">
            <a:avLst/>
          </a:prstGeom>
          <a:noFill/>
        </p:spPr>
        <p:txBody>
          <a:bodyPr wrap="square" rtlCol="0" anchor="t">
            <a:spAutoFit/>
          </a:bodyPr>
          <a:p>
            <a:r>
              <a:rPr sz="1200" b="1"/>
              <a:t> </a:t>
            </a:r>
            <a:r>
              <a:rPr sz="1200" b="1">
                <a:solidFill>
                  <a:srgbClr val="C00000"/>
                </a:solidFill>
              </a:rPr>
              <a:t>Q</a:t>
            </a:r>
            <a:r>
              <a:rPr lang="en-US" sz="1200" b="1">
                <a:solidFill>
                  <a:srgbClr val="C00000"/>
                </a:solidFill>
              </a:rPr>
              <a:t>1</a:t>
            </a:r>
            <a:r>
              <a:rPr sz="1200" b="1">
                <a:solidFill>
                  <a:srgbClr val="C00000"/>
                </a:solidFill>
              </a:rPr>
              <a:t>. </a:t>
            </a:r>
            <a:r>
              <a:rPr sz="1200" b="1"/>
              <a:t> </a:t>
            </a:r>
            <a:r>
              <a:rPr lang="en-US" sz="1200" b="1"/>
              <a:t>After gathering at the lot, </a:t>
            </a:r>
            <a:r>
              <a:rPr lang="en-US" sz="1200" b="1">
                <a:solidFill>
                  <a:srgbClr val="C00000"/>
                </a:solidFill>
              </a:rPr>
              <a:t>what</a:t>
            </a:r>
            <a:r>
              <a:rPr lang="en-US" sz="1200" b="1"/>
              <a:t> jobs were they doing to build  the soccer field? </a:t>
            </a:r>
            <a:endParaRPr lang="en-US" sz="1200" b="1"/>
          </a:p>
        </p:txBody>
      </p:sp>
      <p:sp>
        <p:nvSpPr>
          <p:cNvPr id="4" name="文本框 3"/>
          <p:cNvSpPr txBox="1"/>
          <p:nvPr>
            <p:custDataLst>
              <p:tags r:id="rId7"/>
            </p:custDataLst>
          </p:nvPr>
        </p:nvSpPr>
        <p:spPr>
          <a:xfrm>
            <a:off x="467995" y="4513580"/>
            <a:ext cx="8371840" cy="275590"/>
          </a:xfrm>
          <a:prstGeom prst="rect">
            <a:avLst/>
          </a:prstGeom>
          <a:noFill/>
        </p:spPr>
        <p:txBody>
          <a:bodyPr wrap="square" rtlCol="0" anchor="t">
            <a:spAutoFit/>
          </a:bodyPr>
          <a:p>
            <a:r>
              <a:rPr sz="1200" b="1"/>
              <a:t> </a:t>
            </a:r>
            <a:r>
              <a:rPr sz="1200" b="1">
                <a:solidFill>
                  <a:srgbClr val="C00000"/>
                </a:solidFill>
              </a:rPr>
              <a:t>Q</a:t>
            </a:r>
            <a:r>
              <a:rPr lang="en-US" sz="1200" b="1">
                <a:solidFill>
                  <a:srgbClr val="C00000"/>
                </a:solidFill>
              </a:rPr>
              <a:t>2</a:t>
            </a:r>
            <a:r>
              <a:rPr sz="1200" b="1">
                <a:solidFill>
                  <a:srgbClr val="C00000"/>
                </a:solidFill>
              </a:rPr>
              <a:t>.</a:t>
            </a:r>
            <a:r>
              <a:rPr sz="1200" b="1"/>
              <a:t>  </a:t>
            </a:r>
            <a:r>
              <a:rPr lang="en-US" sz="1200" b="1"/>
              <a:t>Is it an easy job? </a:t>
            </a:r>
            <a:r>
              <a:rPr lang="en-US" sz="1200" b="1">
                <a:solidFill>
                  <a:srgbClr val="C00000"/>
                </a:solidFill>
              </a:rPr>
              <a:t>How</a:t>
            </a:r>
            <a:r>
              <a:rPr lang="en-US" sz="1200" b="1"/>
              <a:t> did they overcome all the difficulties?</a:t>
            </a:r>
            <a:endParaRPr lang="en-US" sz="1200" b="1"/>
          </a:p>
        </p:txBody>
      </p:sp>
      <p:sp>
        <p:nvSpPr>
          <p:cNvPr id="12" name="文本框 11"/>
          <p:cNvSpPr txBox="1"/>
          <p:nvPr>
            <p:custDataLst>
              <p:tags r:id="rId8"/>
            </p:custDataLst>
          </p:nvPr>
        </p:nvSpPr>
        <p:spPr>
          <a:xfrm>
            <a:off x="467360" y="4732020"/>
            <a:ext cx="8371840" cy="275590"/>
          </a:xfrm>
          <a:prstGeom prst="rect">
            <a:avLst/>
          </a:prstGeom>
          <a:noFill/>
        </p:spPr>
        <p:txBody>
          <a:bodyPr wrap="square" rtlCol="0" anchor="t">
            <a:spAutoFit/>
          </a:bodyPr>
          <a:p>
            <a:r>
              <a:rPr sz="1200" b="1"/>
              <a:t> </a:t>
            </a:r>
            <a:r>
              <a:rPr sz="1200" b="1">
                <a:solidFill>
                  <a:srgbClr val="C00000"/>
                </a:solidFill>
              </a:rPr>
              <a:t>Q</a:t>
            </a:r>
            <a:r>
              <a:rPr lang="en-US" sz="1200" b="1">
                <a:solidFill>
                  <a:srgbClr val="C00000"/>
                </a:solidFill>
              </a:rPr>
              <a:t>3</a:t>
            </a:r>
            <a:r>
              <a:rPr sz="1200" b="1">
                <a:solidFill>
                  <a:srgbClr val="C00000"/>
                </a:solidFill>
              </a:rPr>
              <a:t>.</a:t>
            </a:r>
            <a:r>
              <a:rPr sz="1200" b="1"/>
              <a:t>  </a:t>
            </a:r>
            <a:r>
              <a:rPr lang="en-US" sz="1200" b="1"/>
              <a:t>Did they realize their dream? </a:t>
            </a:r>
            <a:r>
              <a:rPr lang="en-US" sz="1200" b="1">
                <a:solidFill>
                  <a:srgbClr val="C00000"/>
                </a:solidFill>
              </a:rPr>
              <a:t>What</a:t>
            </a:r>
            <a:r>
              <a:rPr lang="en-US" sz="1200" b="1"/>
              <a:t> did the story tell the readers?</a:t>
            </a:r>
            <a:endParaRPr lang="en-US" sz="1200" b="1"/>
          </a:p>
        </p:txBody>
      </p:sp>
      <p:sp>
        <p:nvSpPr>
          <p:cNvPr id="15" name="圆角矩形 14"/>
          <p:cNvSpPr/>
          <p:nvPr/>
        </p:nvSpPr>
        <p:spPr>
          <a:xfrm>
            <a:off x="2101850" y="4100195"/>
            <a:ext cx="2542540" cy="20002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C00000"/>
                </a:solidFill>
              </a:ln>
              <a:noFill/>
            </a:endParaRPr>
          </a:p>
        </p:txBody>
      </p:sp>
      <p:cxnSp>
        <p:nvCxnSpPr>
          <p:cNvPr id="23" name="直接箭头连接符 22"/>
          <p:cNvCxnSpPr/>
          <p:nvPr/>
        </p:nvCxnSpPr>
        <p:spPr>
          <a:xfrm flipH="1">
            <a:off x="2411730" y="3216910"/>
            <a:ext cx="2686050" cy="1586865"/>
          </a:xfrm>
          <a:prstGeom prst="straightConnector1">
            <a:avLst/>
          </a:prstGeom>
          <a:ln w="19050">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9" grpId="1" animBg="1"/>
      <p:bldP spid="8" grpId="1" animBg="1"/>
      <p:bldP spid="11" grpId="1"/>
      <p:bldP spid="17" grpId="1" animBg="1"/>
      <p:bldP spid="22" grpId="1" animBg="1"/>
      <p:bldP spid="21" grpId="1" animBg="1"/>
      <p:bldP spid="20" grpId="1" animBg="1"/>
      <p:bldP spid="18" grpId="1" animBg="1"/>
      <p:bldP spid="16" grpId="1" animBg="1"/>
      <p:bldP spid="14" grpId="1" animBg="1"/>
      <p:bldP spid="13" grpId="1" animBg="1"/>
      <p:bldP spid="28" grpId="1" animBg="1"/>
      <p:bldP spid="27" grpId="1" animBg="1"/>
      <p:bldP spid="29" grpId="1" animBg="1"/>
      <p:bldP spid="30" grpId="1" animBg="1"/>
      <p:bldP spid="34" grpId="1" animBg="1"/>
      <p:bldP spid="35" grpId="1" animBg="1"/>
      <p:bldP spid="31" grpId="1" animBg="1"/>
      <p:bldP spid="36" grpId="1" animBg="1"/>
      <p:bldP spid="32" grpId="1" animBg="1"/>
      <p:bldP spid="33" grpId="1" animBg="1"/>
      <p:bldP spid="19" grpId="1" animBg="1"/>
      <p:bldP spid="40" grpId="1" animBg="1"/>
      <p:bldP spid="39" grpId="1" animBg="1"/>
      <p:bldP spid="37" grpId="1" animBg="1"/>
      <p:bldP spid="38" grpId="1" animBg="1"/>
      <p:bldP spid="3" grpId="0"/>
      <p:bldP spid="3" grpId="1"/>
      <p:bldP spid="4" grpId="0"/>
      <p:bldP spid="4" grpId="1"/>
      <p:bldP spid="12" grpId="0"/>
      <p:bldP spid="12" grpId="1"/>
      <p:bldP spid="15" grpId="0" animBg="1"/>
      <p:bldP spid="15" grpId="1" animBg="1"/>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clrChange>
              <a:clrFrom>
                <a:srgbClr val="F6F6F6">
                  <a:alpha val="100000"/>
                </a:srgbClr>
              </a:clrFrom>
              <a:clrTo>
                <a:srgbClr val="F6F6F6">
                  <a:alpha val="100000"/>
                  <a:alpha val="0"/>
                </a:srgbClr>
              </a:clrTo>
            </a:clrChange>
          </a:blip>
          <a:srcRect l="53828" t="27524" r="2757" b="58507"/>
          <a:stretch>
            <a:fillRect/>
          </a:stretch>
        </p:blipFill>
        <p:spPr>
          <a:xfrm>
            <a:off x="7893685" y="0"/>
            <a:ext cx="1250315" cy="365760"/>
          </a:xfrm>
          <a:prstGeom prst="rect">
            <a:avLst/>
          </a:prstGeom>
        </p:spPr>
      </p:pic>
      <p:pic>
        <p:nvPicPr>
          <p:cNvPr id="2" name="图片 1"/>
          <p:cNvPicPr>
            <a:picLocks noChangeAspect="1"/>
          </p:cNvPicPr>
          <p:nvPr/>
        </p:nvPicPr>
        <p:blipFill>
          <a:blip r:embed="rId3"/>
          <a:srcRect t="8888"/>
          <a:stretch>
            <a:fillRect/>
          </a:stretch>
        </p:blipFill>
        <p:spPr>
          <a:xfrm>
            <a:off x="4344035" y="2566035"/>
            <a:ext cx="4538980" cy="2347595"/>
          </a:xfrm>
          <a:prstGeom prst="rect">
            <a:avLst/>
          </a:prstGeom>
        </p:spPr>
      </p:pic>
      <p:sp>
        <p:nvSpPr>
          <p:cNvPr id="4" name="文本框 3"/>
          <p:cNvSpPr txBox="1"/>
          <p:nvPr/>
        </p:nvSpPr>
        <p:spPr>
          <a:xfrm>
            <a:off x="755650" y="748665"/>
            <a:ext cx="8127365" cy="337185"/>
          </a:xfrm>
          <a:prstGeom prst="rect">
            <a:avLst/>
          </a:prstGeom>
          <a:noFill/>
        </p:spPr>
        <p:txBody>
          <a:bodyPr wrap="square" rtlCol="0">
            <a:spAutoFit/>
          </a:bodyPr>
          <a:p>
            <a:pPr marL="285750" indent="-285750">
              <a:buFont typeface="Wingdings" panose="05000000000000000000" charset="0"/>
              <a:buChar char="Ø"/>
            </a:pPr>
            <a:r>
              <a:rPr lang="en-US" altLang="zh-CN" sz="1600" b="1">
                <a:solidFill>
                  <a:srgbClr val="C00000"/>
                </a:solidFill>
              </a:rPr>
              <a:t>How do teenagers earn money by part-time jobs in the western countries?</a:t>
            </a:r>
            <a:endParaRPr lang="en-US" altLang="zh-CN" sz="1600" b="1">
              <a:solidFill>
                <a:srgbClr val="C00000"/>
              </a:solidFill>
            </a:endParaRPr>
          </a:p>
        </p:txBody>
      </p:sp>
      <p:sp>
        <p:nvSpPr>
          <p:cNvPr id="6" name="文本框 5"/>
          <p:cNvSpPr txBox="1"/>
          <p:nvPr/>
        </p:nvSpPr>
        <p:spPr>
          <a:xfrm>
            <a:off x="107950" y="51435"/>
            <a:ext cx="4572000" cy="368300"/>
          </a:xfrm>
          <a:prstGeom prst="rect">
            <a:avLst/>
          </a:prstGeom>
          <a:noFill/>
        </p:spPr>
        <p:txBody>
          <a:bodyPr wrap="square" rtlCol="0" anchor="t">
            <a:spAutoFit/>
          </a:bodyPr>
          <a:p>
            <a:r>
              <a:rPr lang="zh-CN" altLang="en-US" b="1"/>
              <a:t>激活</a:t>
            </a:r>
            <a:r>
              <a:rPr lang="zh-CN" altLang="en-US" b="1">
                <a:solidFill>
                  <a:srgbClr val="C00000"/>
                </a:solidFill>
              </a:rPr>
              <a:t>话题词汇</a:t>
            </a:r>
            <a:r>
              <a:rPr lang="zh-CN" altLang="en-US" b="1"/>
              <a:t>同现</a:t>
            </a:r>
            <a:endParaRPr lang="zh-CN" altLang="en-US" b="1"/>
          </a:p>
        </p:txBody>
      </p:sp>
      <p:sp>
        <p:nvSpPr>
          <p:cNvPr id="25" name="文本框 24"/>
          <p:cNvSpPr txBox="1"/>
          <p:nvPr>
            <p:custDataLst>
              <p:tags r:id="rId4"/>
            </p:custDataLst>
          </p:nvPr>
        </p:nvSpPr>
        <p:spPr>
          <a:xfrm>
            <a:off x="69215" y="411480"/>
            <a:ext cx="9074785" cy="337185"/>
          </a:xfrm>
          <a:prstGeom prst="rect">
            <a:avLst/>
          </a:prstGeom>
          <a:noFill/>
        </p:spPr>
        <p:txBody>
          <a:bodyPr wrap="square" rtlCol="0" anchor="t">
            <a:spAutoFit/>
          </a:bodyPr>
          <a:p>
            <a:r>
              <a:rPr sz="1600" b="1"/>
              <a:t> </a:t>
            </a:r>
            <a:r>
              <a:rPr lang="en-US" sz="1600" b="1"/>
              <a:t>1- </a:t>
            </a:r>
            <a:r>
              <a:rPr sz="1600" b="1"/>
              <a:t>Q</a:t>
            </a:r>
            <a:r>
              <a:rPr lang="en-US" sz="1600" b="1"/>
              <a:t>2</a:t>
            </a:r>
            <a:r>
              <a:rPr sz="1600" b="1"/>
              <a:t>.  </a:t>
            </a:r>
            <a:r>
              <a:rPr lang="en-US" sz="1600" b="1">
                <a:solidFill>
                  <a:srgbClr val="C00000"/>
                </a:solidFill>
              </a:rPr>
              <a:t>What</a:t>
            </a:r>
            <a:r>
              <a:rPr lang="en-US" sz="1600" b="1"/>
              <a:t> were their ideas to earn money by part-time jobs ? </a:t>
            </a:r>
            <a:r>
              <a:rPr lang="en-US" sz="1600" b="1">
                <a:solidFill>
                  <a:srgbClr val="C00000"/>
                </a:solidFill>
              </a:rPr>
              <a:t>How</a:t>
            </a:r>
            <a:r>
              <a:rPr lang="en-US" sz="1600" b="1"/>
              <a:t> did the team carry out their ideas? </a:t>
            </a:r>
            <a:endParaRPr lang="en-US" sz="1600" b="1"/>
          </a:p>
        </p:txBody>
      </p:sp>
      <p:sp>
        <p:nvSpPr>
          <p:cNvPr id="8" name="文本框 7"/>
          <p:cNvSpPr txBox="1"/>
          <p:nvPr/>
        </p:nvSpPr>
        <p:spPr>
          <a:xfrm>
            <a:off x="107950" y="1085850"/>
            <a:ext cx="8742045" cy="1322070"/>
          </a:xfrm>
          <a:prstGeom prst="rect">
            <a:avLst/>
          </a:prstGeom>
          <a:noFill/>
          <a:ln>
            <a:solidFill>
              <a:schemeClr val="tx2">
                <a:lumMod val="40000"/>
                <a:lumOff val="60000"/>
              </a:schemeClr>
            </a:solidFill>
          </a:ln>
        </p:spPr>
        <p:txBody>
          <a:bodyPr wrap="square" rtlCol="0" anchor="t">
            <a:spAutoFit/>
          </a:bodyPr>
          <a:p>
            <a:pPr marL="285750" indent="-285750">
              <a:buFont typeface="Arial" panose="020B0604020202020204" pitchFamily="34" charset="0"/>
              <a:buChar char="•"/>
            </a:pPr>
            <a:r>
              <a:rPr lang="zh-CN" altLang="en-US" sz="1600">
                <a:solidFill>
                  <a:srgbClr val="C00000"/>
                </a:solidFill>
              </a:rPr>
              <a:t>Performances</a:t>
            </a:r>
            <a:r>
              <a:rPr lang="zh-CN" altLang="en-US" sz="1600"/>
              <a:t>, </a:t>
            </a:r>
            <a:r>
              <a:rPr lang="zh-CN" altLang="en-US" sz="1600">
                <a:solidFill>
                  <a:srgbClr val="C00000"/>
                </a:solidFill>
              </a:rPr>
              <a:t>car wash</a:t>
            </a:r>
            <a:r>
              <a:rPr lang="zh-CN" altLang="en-US" sz="1600"/>
              <a:t> and </a:t>
            </a:r>
            <a:r>
              <a:rPr lang="zh-CN" altLang="en-US" sz="1600">
                <a:solidFill>
                  <a:srgbClr val="C00000"/>
                </a:solidFill>
              </a:rPr>
              <a:t>even a candy sale</a:t>
            </a:r>
            <a:r>
              <a:rPr lang="zh-CN" altLang="en-US" sz="1600"/>
              <a:t> were suggested but none seemed practical. Suddenly Betty cried excitedly, "Maybe we can convince Mrs. Lorries to </a:t>
            </a:r>
            <a:r>
              <a:rPr lang="zh-CN" altLang="en-US" sz="1600">
                <a:solidFill>
                  <a:srgbClr val="C00000"/>
                </a:solidFill>
              </a:rPr>
              <a:t>offer us some jobs in the pet shop</a:t>
            </a:r>
            <a:r>
              <a:rPr lang="zh-CN" altLang="en-US" sz="1600"/>
              <a:t>." All her teammates agreed it was a great idea as it would </a:t>
            </a:r>
            <a:r>
              <a:rPr lang="zh-CN" altLang="en-US" sz="1600">
                <a:solidFill>
                  <a:srgbClr val="C00000"/>
                </a:solidFill>
              </a:rPr>
              <a:t>not only</a:t>
            </a:r>
            <a:r>
              <a:rPr lang="zh-CN" altLang="en-US" sz="1600"/>
              <a:t> raise enough money </a:t>
            </a:r>
            <a:r>
              <a:rPr lang="zh-CN" altLang="en-US" sz="1600">
                <a:solidFill>
                  <a:srgbClr val="C00000"/>
                </a:solidFill>
              </a:rPr>
              <a:t>but</a:t>
            </a:r>
            <a:r>
              <a:rPr lang="zh-CN" altLang="en-US" sz="1600"/>
              <a:t> could afford them good time with cute dogs. Things turned out as they had expected. The following days witnessed their efforts feeding, </a:t>
            </a:r>
            <a:r>
              <a:rPr lang="zh-CN" altLang="en-US" sz="1600">
                <a:solidFill>
                  <a:srgbClr val="C00000"/>
                </a:solidFill>
              </a:rPr>
              <a:t>washing and walking dogs</a:t>
            </a:r>
            <a:r>
              <a:rPr lang="zh-CN" altLang="en-US" sz="1600"/>
              <a:t> and they were handsomely rewarded.</a:t>
            </a:r>
            <a:endParaRPr lang="zh-CN" altLang="en-US" sz="1600"/>
          </a:p>
        </p:txBody>
      </p:sp>
      <p:sp>
        <p:nvSpPr>
          <p:cNvPr id="9" name="文本框 8"/>
          <p:cNvSpPr txBox="1"/>
          <p:nvPr/>
        </p:nvSpPr>
        <p:spPr>
          <a:xfrm>
            <a:off x="108585" y="2465705"/>
            <a:ext cx="4235450" cy="2399030"/>
          </a:xfrm>
          <a:prstGeom prst="rect">
            <a:avLst/>
          </a:prstGeom>
          <a:noFill/>
        </p:spPr>
        <p:txBody>
          <a:bodyPr wrap="square" rtlCol="0" anchor="t">
            <a:noAutofit/>
          </a:bodyPr>
          <a:p>
            <a:pPr marL="285750" indent="-285750">
              <a:buFont typeface="Arial" panose="020B0604020202020204" pitchFamily="34" charset="0"/>
              <a:buChar char="•"/>
            </a:pPr>
            <a:r>
              <a:rPr lang="zh-CN" altLang="en-US" sz="1600"/>
              <a:t>大家建议</a:t>
            </a:r>
            <a:r>
              <a:rPr lang="zh-CN" altLang="en-US" sz="1600">
                <a:solidFill>
                  <a:srgbClr val="C00000"/>
                </a:solidFill>
              </a:rPr>
              <a:t>演出</a:t>
            </a:r>
            <a:r>
              <a:rPr lang="zh-CN" altLang="en-US" sz="1600"/>
              <a:t>、</a:t>
            </a:r>
            <a:r>
              <a:rPr lang="zh-CN" altLang="en-US" sz="1600">
                <a:solidFill>
                  <a:srgbClr val="C00000"/>
                </a:solidFill>
              </a:rPr>
              <a:t>洗车</a:t>
            </a:r>
            <a:r>
              <a:rPr lang="zh-CN" altLang="en-US" sz="1600"/>
              <a:t>、甚至</a:t>
            </a:r>
            <a:r>
              <a:rPr lang="zh-CN" altLang="en-US" sz="1600">
                <a:solidFill>
                  <a:srgbClr val="C00000"/>
                </a:solidFill>
              </a:rPr>
              <a:t>卖糖果</a:t>
            </a:r>
            <a:r>
              <a:rPr lang="zh-CN" altLang="en-US" sz="1600"/>
              <a:t>，但似乎都不现实。突然，贝蒂兴奋地喊道:“也许我们可以说服罗瑞丝太太</a:t>
            </a:r>
            <a:r>
              <a:rPr lang="zh-CN" altLang="en-US" sz="1600">
                <a:solidFill>
                  <a:srgbClr val="C00000"/>
                </a:solidFill>
              </a:rPr>
              <a:t>在宠物店给我们提供一些工作</a:t>
            </a:r>
            <a:r>
              <a:rPr lang="zh-CN" altLang="en-US" sz="1600"/>
              <a:t>。”她所有的队友都认为这是个好主意，因为这不仅能筹到足够的钱，还能让他们和可爱的狗狗们共度美好时光。事情的结果正如他们所预料的那样。在接下来的几天里，他们努力</a:t>
            </a:r>
            <a:r>
              <a:rPr lang="zh-CN" altLang="en-US" sz="1600">
                <a:solidFill>
                  <a:srgbClr val="C00000"/>
                </a:solidFill>
              </a:rPr>
              <a:t>喂狗、洗狗、遛狗</a:t>
            </a:r>
            <a:r>
              <a:rPr lang="zh-CN" altLang="en-US" sz="1600"/>
              <a:t>，得到了丰厚的回报。</a:t>
            </a:r>
            <a:endParaRPr lang="zh-CN" altLang="en-US" sz="1600"/>
          </a:p>
        </p:txBody>
      </p:sp>
      <p:sp>
        <p:nvSpPr>
          <p:cNvPr id="5" name="文本框 4"/>
          <p:cNvSpPr txBox="1"/>
          <p:nvPr>
            <p:custDataLst>
              <p:tags r:id="rId5"/>
            </p:custDataLst>
          </p:nvPr>
        </p:nvSpPr>
        <p:spPr>
          <a:xfrm>
            <a:off x="660400" y="4913630"/>
            <a:ext cx="6768465" cy="252730"/>
          </a:xfrm>
          <a:prstGeom prst="rect">
            <a:avLst/>
          </a:prstGeom>
          <a:noFill/>
        </p:spPr>
        <p:txBody>
          <a:bodyPr wrap="square" rtlCol="0" anchor="t">
            <a:spAutoFit/>
          </a:bodyPr>
          <a:p>
            <a:r>
              <a:rPr sz="1050" b="1">
                <a:solidFill>
                  <a:schemeClr val="bg1"/>
                </a:solidFill>
              </a:rPr>
              <a:t>2023学年第一学期高三年级越秀区调研测试</a:t>
            </a:r>
            <a:r>
              <a:rPr lang="zh-CN" sz="1050" b="1">
                <a:solidFill>
                  <a:schemeClr val="bg1"/>
                </a:solidFill>
              </a:rPr>
              <a:t>：：学生球队为理想的足球场而打工筹钱和基建劳动</a:t>
            </a:r>
            <a:endParaRPr lang="zh-CN" sz="1050" b="1">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P spid="8" grpId="0" animBg="1"/>
      <p:bldP spid="8" grpId="1" animBg="1"/>
      <p:bldP spid="9" grpId="0"/>
      <p:bldP spid="9" grpId="1"/>
    </p:bldLst>
  </p:timing>
</p:sld>
</file>

<file path=ppt/tags/tag1.xml><?xml version="1.0" encoding="utf-8"?>
<p:tagLst xmlns:p="http://schemas.openxmlformats.org/presentationml/2006/main">
  <p:tag name="AS_UNIQUEID" val="166"/>
</p:tagLst>
</file>

<file path=ppt/tags/tag10.xml><?xml version="1.0" encoding="utf-8"?>
<p:tagLst xmlns:p="http://schemas.openxmlformats.org/presentationml/2006/main">
  <p:tag name="AS_UNIQUEID" val="176"/>
</p:tagLst>
</file>

<file path=ppt/tags/tag100.xml><?xml version="1.0" encoding="utf-8"?>
<p:tagLst xmlns:p="http://schemas.openxmlformats.org/presentationml/2006/main">
  <p:tag name="KSO_WM_UNIT_PLACING_PICTURE_USER_VIEWPORT" val="{&quot;height&quot;:3367,&quot;width&quot;:6530}"/>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UNIT_PLACING_PICTURE_USER_VIEWPORT" val="{&quot;height&quot;:3367,&quot;width&quot;:6530}"/>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UNIT_PLACING_PICTURE_USER_VIEWPORT" val="{&quot;height&quot;:3367,&quot;width&quot;:6530}"/>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AS_UNIQUEID" val="178"/>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UNIT_PLACING_PICTURE_USER_VIEWPORT" val="{&quot;height&quot;:3367,&quot;width&quot;:6530}"/>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UNIT_PLACING_PICTURE_USER_VIEWPORT" val="{&quot;height&quot;:3367,&quot;width&quot;:6530}"/>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FULL_TEXT_BEAUTIFY_COPY_ID" val="71"/>
</p:tagLst>
</file>

<file path=ppt/tags/tag118.xml><?xml version="1.0" encoding="utf-8"?>
<p:tagLst xmlns:p="http://schemas.openxmlformats.org/presentationml/2006/main">
  <p:tag name="KSO_WM_FULL_TEXT_BEAUTIFY_COPY_ID" val="72"/>
</p:tagLst>
</file>

<file path=ppt/tags/tag119.xml><?xml version="1.0" encoding="utf-8"?>
<p:tagLst xmlns:p="http://schemas.openxmlformats.org/presentationml/2006/main">
  <p:tag name="KSO_WM_FULL_TEXT_BEAUTIFY_COPY_ID" val="112644"/>
</p:tagLst>
</file>

<file path=ppt/tags/tag12.xml><?xml version="1.0" encoding="utf-8"?>
<p:tagLst xmlns:p="http://schemas.openxmlformats.org/presentationml/2006/main">
  <p:tag name="AS_UNIQUEID" val="179"/>
</p:tagLst>
</file>

<file path=ppt/tags/tag120.xml><?xml version="1.0" encoding="utf-8"?>
<p:tagLst xmlns:p="http://schemas.openxmlformats.org/presentationml/2006/main">
  <p:tag name="KSO_WM_UNIT_PLACING_PICTURE_USER_VIEWPORT" val="{&quot;height&quot;:3367,&quot;width&quot;:6530}"/>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FULL_TEXT_BEAUTIFY_COPY_ID" val="150995283"/>
</p:tagLst>
</file>

<file path=ppt/tags/tag124.xml><?xml version="1.0" encoding="utf-8"?>
<p:tagLst xmlns:p="http://schemas.openxmlformats.org/presentationml/2006/main">
  <p:tag name="KSO_WM_FULL_TEXT_BEAUTIFY_COPY_ID" val="17"/>
</p:tagLst>
</file>

<file path=ppt/tags/tag125.xml><?xml version="1.0" encoding="utf-8"?>
<p:tagLst xmlns:p="http://schemas.openxmlformats.org/presentationml/2006/main">
  <p:tag name="KSO_WM_FULL_TEXT_BEAUTIFY_COPY_ID" val="28"/>
</p:tagLst>
</file>

<file path=ppt/tags/tag126.xml><?xml version="1.0" encoding="utf-8"?>
<p:tagLst xmlns:p="http://schemas.openxmlformats.org/presentationml/2006/main">
  <p:tag name="KSO_WM_FULL_TEXT_BEAUTIFY_COPY_ID" val="29"/>
</p:tagLst>
</file>

<file path=ppt/tags/tag127.xml><?xml version="1.0" encoding="utf-8"?>
<p:tagLst xmlns:p="http://schemas.openxmlformats.org/presentationml/2006/main">
  <p:tag name="KSO_WM_UNIT_PLACING_PICTURE_USER_VIEWPORT" val="{&quot;height&quot;:3367,&quot;width&quot;:6530}"/>
  <p:tag name="KSO_WM_BEAUTIFY_FLAG" val=""/>
</p:tagLst>
</file>

<file path=ppt/tags/tag128.xml><?xml version="1.0" encoding="utf-8"?>
<p:tagLst xmlns:p="http://schemas.openxmlformats.org/presentationml/2006/main">
  <p:tag name="KSO_WM_FULL_TEXT_BEAUTIFY_COPY_ID" val="150995792"/>
</p:tagLst>
</file>

<file path=ppt/tags/tag129.xml><?xml version="1.0" encoding="utf-8"?>
<p:tagLst xmlns:p="http://schemas.openxmlformats.org/presentationml/2006/main">
  <p:tag name="KSO_WM_FULL_TEXT_BEAUTIFY_COPY_ID" val="17"/>
</p:tagLst>
</file>

<file path=ppt/tags/tag13.xml><?xml version="1.0" encoding="utf-8"?>
<p:tagLst xmlns:p="http://schemas.openxmlformats.org/presentationml/2006/main">
  <p:tag name="AS_UNIQUEID" val="180"/>
</p:tagLst>
</file>

<file path=ppt/tags/tag130.xml><?xml version="1.0" encoding="utf-8"?>
<p:tagLst xmlns:p="http://schemas.openxmlformats.org/presentationml/2006/main">
  <p:tag name="KSO_WM_FULL_TEXT_BEAUTIFY_COPY_ID" val="28"/>
</p:tagLst>
</file>

<file path=ppt/tags/tag131.xml><?xml version="1.0" encoding="utf-8"?>
<p:tagLst xmlns:p="http://schemas.openxmlformats.org/presentationml/2006/main">
  <p:tag name="KSO_WM_FULL_TEXT_BEAUTIFY_COPY_ID" val="29"/>
</p:tagLst>
</file>

<file path=ppt/tags/tag132.xml><?xml version="1.0" encoding="utf-8"?>
<p:tagLst xmlns:p="http://schemas.openxmlformats.org/presentationml/2006/main">
  <p:tag name="KSO_WM_UNIT_TABLE_BEAUTIFY" val="smartTable{164bf925-3c62-4d0d-8f11-56c72d4f5f80}"/>
</p:tagLst>
</file>

<file path=ppt/tags/tag133.xml><?xml version="1.0" encoding="utf-8"?>
<p:tagLst xmlns:p="http://schemas.openxmlformats.org/presentationml/2006/main">
  <p:tag name="KSO_WM_UNIT_PLACING_PICTURE_USER_VIEWPORT" val="{&quot;height&quot;:3367,&quot;width&quot;:6530}"/>
  <p:tag name="KSO_WM_BEAUTIFY_FLAG" val=""/>
</p:tagLst>
</file>

<file path=ppt/tags/tag134.xml><?xml version="1.0" encoding="utf-8"?>
<p:tagLst xmlns:p="http://schemas.openxmlformats.org/presentationml/2006/main">
  <p:tag name="KSO_WM_FULL_TEXT_BEAUTIFY_COPY_ID" val="150995792"/>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TABLE_ENDDRAG_ORIGIN_RECT" val="679*150"/>
  <p:tag name="TABLE_ENDDRAG_RECT" val="22*38*679*150"/>
</p:tagLst>
</file>

<file path=ppt/tags/tag137.xml><?xml version="1.0" encoding="utf-8"?>
<p:tagLst xmlns:p="http://schemas.openxmlformats.org/presentationml/2006/main">
  <p:tag name="KSO_WM_UNIT_PLACING_PICTURE_USER_VIEWPORT" val="{&quot;height&quot;:3367,&quot;width&quot;:6530}"/>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UNIT_PLACING_PICTURE_USER_VIEWPORT" val="{&quot;height&quot;:3367,&quot;width&quot;:6530}"/>
  <p:tag name="KSO_WM_BEAUTIFY_FLAG" val=""/>
</p:tagLst>
</file>

<file path=ppt/tags/tag14.xml><?xml version="1.0" encoding="utf-8"?>
<p:tagLst xmlns:p="http://schemas.openxmlformats.org/presentationml/2006/main">
  <p:tag name="AS_UNIQUEID" val="18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UNIT_PLACING_PICTURE_USER_VIEWPORT" val="{&quot;height&quot;:3367,&quot;width&quot;:6530}"/>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AS_UNIQUEID" val="182"/>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UNIT_PLACING_PICTURE_USER_VIEWPORT" val="{&quot;height&quot;:3367,&quot;width&quot;:6530}"/>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AS_UNIQUEID" val="809"/>
</p:tagLst>
</file>

<file path=ppt/tags/tag158.xml><?xml version="1.0" encoding="utf-8"?>
<p:tagLst xmlns:p="http://schemas.openxmlformats.org/presentationml/2006/main">
  <p:tag name="AS_UNIQUEID" val="823"/>
</p:tagLst>
</file>

<file path=ppt/tags/tag159.xml><?xml version="1.0" encoding="utf-8"?>
<p:tagLst xmlns:p="http://schemas.openxmlformats.org/presentationml/2006/main">
  <p:tag name="KSO_WM_UNIT_TABLE_BEAUTIFY" val="smartTable{25d118cd-315c-490a-be5d-6cb4ed0f65c7}"/>
  <p:tag name="TABLE_ENDDRAG_ORIGIN_RECT" val="837*222"/>
  <p:tag name="TABLE_ENDDRAG_RECT" val="72*88*837*222"/>
</p:tagLst>
</file>

<file path=ppt/tags/tag16.xml><?xml version="1.0" encoding="utf-8"?>
<p:tagLst xmlns:p="http://schemas.openxmlformats.org/presentationml/2006/main">
  <p:tag name="AS_UNIQUEID" val="184"/>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AS_UNIQUEID" val="416"/>
  <p:tag name="PA" val="v3.0.1"/>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7.xml><?xml version="1.0" encoding="utf-8"?>
<p:tagLst xmlns:p="http://schemas.openxmlformats.org/presentationml/2006/main">
  <p:tag name="AS_UNIQUEID" val="185"/>
</p:tagLst>
</file>

<file path=ppt/tags/tag18.xml><?xml version="1.0" encoding="utf-8"?>
<p:tagLst xmlns:p="http://schemas.openxmlformats.org/presentationml/2006/main">
  <p:tag name="AS_UNIQUEID" val="186"/>
</p:tagLst>
</file>

<file path=ppt/tags/tag19.xml><?xml version="1.0" encoding="utf-8"?>
<p:tagLst xmlns:p="http://schemas.openxmlformats.org/presentationml/2006/main">
  <p:tag name="AS_UNIQUEID" val="187"/>
</p:tagLst>
</file>

<file path=ppt/tags/tag2.xml><?xml version="1.0" encoding="utf-8"?>
<p:tagLst xmlns:p="http://schemas.openxmlformats.org/presentationml/2006/main">
  <p:tag name="AS_UNIQUEID" val="167"/>
</p:tagLst>
</file>

<file path=ppt/tags/tag20.xml><?xml version="1.0" encoding="utf-8"?>
<p:tagLst xmlns:p="http://schemas.openxmlformats.org/presentationml/2006/main">
  <p:tag name="AS_UNIQUEID" val="188"/>
</p:tagLst>
</file>

<file path=ppt/tags/tag21.xml><?xml version="1.0" encoding="utf-8"?>
<p:tagLst xmlns:p="http://schemas.openxmlformats.org/presentationml/2006/main">
  <p:tag name="AS_UNIQUEID" val="189"/>
</p:tagLst>
</file>

<file path=ppt/tags/tag22.xml><?xml version="1.0" encoding="utf-8"?>
<p:tagLst xmlns:p="http://schemas.openxmlformats.org/presentationml/2006/main">
  <p:tag name="AS_UNIQUEID" val="191"/>
</p:tagLst>
</file>

<file path=ppt/tags/tag23.xml><?xml version="1.0" encoding="utf-8"?>
<p:tagLst xmlns:p="http://schemas.openxmlformats.org/presentationml/2006/main">
  <p:tag name="AS_UNIQUEID" val="192"/>
</p:tagLst>
</file>

<file path=ppt/tags/tag24.xml><?xml version="1.0" encoding="utf-8"?>
<p:tagLst xmlns:p="http://schemas.openxmlformats.org/presentationml/2006/main">
  <p:tag name="AS_UNIQUEID" val="193"/>
</p:tagLst>
</file>

<file path=ppt/tags/tag25.xml><?xml version="1.0" encoding="utf-8"?>
<p:tagLst xmlns:p="http://schemas.openxmlformats.org/presentationml/2006/main">
  <p:tag name="AS_UNIQUEID" val="194"/>
</p:tagLst>
</file>

<file path=ppt/tags/tag26.xml><?xml version="1.0" encoding="utf-8"?>
<p:tagLst xmlns:p="http://schemas.openxmlformats.org/presentationml/2006/main">
  <p:tag name="AS_UNIQUEID" val="195"/>
</p:tagLst>
</file>

<file path=ppt/tags/tag27.xml><?xml version="1.0" encoding="utf-8"?>
<p:tagLst xmlns:p="http://schemas.openxmlformats.org/presentationml/2006/main">
  <p:tag name="AS_UNIQUEID" val="196"/>
</p:tagLst>
</file>

<file path=ppt/tags/tag28.xml><?xml version="1.0" encoding="utf-8"?>
<p:tagLst xmlns:p="http://schemas.openxmlformats.org/presentationml/2006/main">
  <p:tag name="AS_UNIQUEID" val="197"/>
</p:tagLst>
</file>

<file path=ppt/tags/tag29.xml><?xml version="1.0" encoding="utf-8"?>
<p:tagLst xmlns:p="http://schemas.openxmlformats.org/presentationml/2006/main">
  <p:tag name="AS_UNIQUEID" val="198"/>
</p:tagLst>
</file>

<file path=ppt/tags/tag3.xml><?xml version="1.0" encoding="utf-8"?>
<p:tagLst xmlns:p="http://schemas.openxmlformats.org/presentationml/2006/main">
  <p:tag name="AS_UNIQUEID" val="168"/>
</p:tagLst>
</file>

<file path=ppt/tags/tag30.xml><?xml version="1.0" encoding="utf-8"?>
<p:tagLst xmlns:p="http://schemas.openxmlformats.org/presentationml/2006/main">
  <p:tag name="AS_UNIQUEID" val="200"/>
</p:tagLst>
</file>

<file path=ppt/tags/tag31.xml><?xml version="1.0" encoding="utf-8"?>
<p:tagLst xmlns:p="http://schemas.openxmlformats.org/presentationml/2006/main">
  <p:tag name="AS_UNIQUEID" val="201"/>
</p:tagLst>
</file>

<file path=ppt/tags/tag32.xml><?xml version="1.0" encoding="utf-8"?>
<p:tagLst xmlns:p="http://schemas.openxmlformats.org/presentationml/2006/main">
  <p:tag name="AS_UNIQUEID" val="202"/>
</p:tagLst>
</file>

<file path=ppt/tags/tag33.xml><?xml version="1.0" encoding="utf-8"?>
<p:tagLst xmlns:p="http://schemas.openxmlformats.org/presentationml/2006/main">
  <p:tag name="AS_UNIQUEID" val="203"/>
</p:tagLst>
</file>

<file path=ppt/tags/tag34.xml><?xml version="1.0" encoding="utf-8"?>
<p:tagLst xmlns:p="http://schemas.openxmlformats.org/presentationml/2006/main">
  <p:tag name="AS_UNIQUEID" val="205"/>
</p:tagLst>
</file>

<file path=ppt/tags/tag35.xml><?xml version="1.0" encoding="utf-8"?>
<p:tagLst xmlns:p="http://schemas.openxmlformats.org/presentationml/2006/main">
  <p:tag name="AS_UNIQUEID" val="206"/>
</p:tagLst>
</file>

<file path=ppt/tags/tag36.xml><?xml version="1.0" encoding="utf-8"?>
<p:tagLst xmlns:p="http://schemas.openxmlformats.org/presentationml/2006/main">
  <p:tag name="AS_UNIQUEID" val="207"/>
</p:tagLst>
</file>

<file path=ppt/tags/tag37.xml><?xml version="1.0" encoding="utf-8"?>
<p:tagLst xmlns:p="http://schemas.openxmlformats.org/presentationml/2006/main">
  <p:tag name="AS_UNIQUEID" val="209"/>
</p:tagLst>
</file>

<file path=ppt/tags/tag38.xml><?xml version="1.0" encoding="utf-8"?>
<p:tagLst xmlns:p="http://schemas.openxmlformats.org/presentationml/2006/main">
  <p:tag name="AS_UNIQUEID" val="210"/>
</p:tagLst>
</file>

<file path=ppt/tags/tag39.xml><?xml version="1.0" encoding="utf-8"?>
<p:tagLst xmlns:p="http://schemas.openxmlformats.org/presentationml/2006/main">
  <p:tag name="AS_UNIQUEID" val="211"/>
</p:tagLst>
</file>

<file path=ppt/tags/tag4.xml><?xml version="1.0" encoding="utf-8"?>
<p:tagLst xmlns:p="http://schemas.openxmlformats.org/presentationml/2006/main">
  <p:tag name="AS_UNIQUEID" val="169"/>
</p:tagLst>
</file>

<file path=ppt/tags/tag40.xml><?xml version="1.0" encoding="utf-8"?>
<p:tagLst xmlns:p="http://schemas.openxmlformats.org/presentationml/2006/main">
  <p:tag name="AS_UNIQUEID" val="212"/>
</p:tagLst>
</file>

<file path=ppt/tags/tag41.xml><?xml version="1.0" encoding="utf-8"?>
<p:tagLst xmlns:p="http://schemas.openxmlformats.org/presentationml/2006/main">
  <p:tag name="AS_UNIQUEID" val="213"/>
</p:tagLst>
</file>

<file path=ppt/tags/tag42.xml><?xml version="1.0" encoding="utf-8"?>
<p:tagLst xmlns:p="http://schemas.openxmlformats.org/presentationml/2006/main">
  <p:tag name="AS_UNIQUEID" val="214"/>
</p:tagLst>
</file>

<file path=ppt/tags/tag43.xml><?xml version="1.0" encoding="utf-8"?>
<p:tagLst xmlns:p="http://schemas.openxmlformats.org/presentationml/2006/main">
  <p:tag name="AS_UNIQUEID" val="216"/>
</p:tagLst>
</file>

<file path=ppt/tags/tag44.xml><?xml version="1.0" encoding="utf-8"?>
<p:tagLst xmlns:p="http://schemas.openxmlformats.org/presentationml/2006/main">
  <p:tag name="AS_UNIQUEID" val="217"/>
</p:tagLst>
</file>

<file path=ppt/tags/tag45.xml><?xml version="1.0" encoding="utf-8"?>
<p:tagLst xmlns:p="http://schemas.openxmlformats.org/presentationml/2006/main">
  <p:tag name="AS_UNIQUEID" val="218"/>
</p:tagLst>
</file>

<file path=ppt/tags/tag46.xml><?xml version="1.0" encoding="utf-8"?>
<p:tagLst xmlns:p="http://schemas.openxmlformats.org/presentationml/2006/main">
  <p:tag name="AS_UNIQUEID" val="219"/>
</p:tagLst>
</file>

<file path=ppt/tags/tag47.xml><?xml version="1.0" encoding="utf-8"?>
<p:tagLst xmlns:p="http://schemas.openxmlformats.org/presentationml/2006/main">
  <p:tag name="AS_UNIQUEID" val="220"/>
</p:tagLst>
</file>

<file path=ppt/tags/tag48.xml><?xml version="1.0" encoding="utf-8"?>
<p:tagLst xmlns:p="http://schemas.openxmlformats.org/presentationml/2006/main">
  <p:tag name="AS_UNIQUEID" val="221"/>
</p:tagLst>
</file>

<file path=ppt/tags/tag49.xml><?xml version="1.0" encoding="utf-8"?>
<p:tagLst xmlns:p="http://schemas.openxmlformats.org/presentationml/2006/main">
  <p:tag name="AS_UNIQUEID" val="223"/>
</p:tagLst>
</file>

<file path=ppt/tags/tag5.xml><?xml version="1.0" encoding="utf-8"?>
<p:tagLst xmlns:p="http://schemas.openxmlformats.org/presentationml/2006/main">
  <p:tag name="AS_UNIQUEID" val="170"/>
</p:tagLst>
</file>

<file path=ppt/tags/tag50.xml><?xml version="1.0" encoding="utf-8"?>
<p:tagLst xmlns:p="http://schemas.openxmlformats.org/presentationml/2006/main">
  <p:tag name="AS_UNIQUEID" val="224"/>
</p:tagLst>
</file>

<file path=ppt/tags/tag51.xml><?xml version="1.0" encoding="utf-8"?>
<p:tagLst xmlns:p="http://schemas.openxmlformats.org/presentationml/2006/main">
  <p:tag name="AS_UNIQUEID" val="225"/>
</p:tagLst>
</file>

<file path=ppt/tags/tag52.xml><?xml version="1.0" encoding="utf-8"?>
<p:tagLst xmlns:p="http://schemas.openxmlformats.org/presentationml/2006/main">
  <p:tag name="AS_UNIQUEID" val="226"/>
</p:tagLst>
</file>

<file path=ppt/tags/tag53.xml><?xml version="1.0" encoding="utf-8"?>
<p:tagLst xmlns:p="http://schemas.openxmlformats.org/presentationml/2006/main">
  <p:tag name="AS_UNIQUEID" val="227"/>
</p:tagLst>
</file>

<file path=ppt/tags/tag54.xml><?xml version="1.0" encoding="utf-8"?>
<p:tagLst xmlns:p="http://schemas.openxmlformats.org/presentationml/2006/main">
  <p:tag name="AS_UNIQUEID" val="229"/>
</p:tagLst>
</file>

<file path=ppt/tags/tag55.xml><?xml version="1.0" encoding="utf-8"?>
<p:tagLst xmlns:p="http://schemas.openxmlformats.org/presentationml/2006/main">
  <p:tag name="AS_UNIQUEID" val="230"/>
</p:tagLst>
</file>

<file path=ppt/tags/tag56.xml><?xml version="1.0" encoding="utf-8"?>
<p:tagLst xmlns:p="http://schemas.openxmlformats.org/presentationml/2006/main">
  <p:tag name="AS_UNIQUEID" val="231"/>
</p:tagLst>
</file>

<file path=ppt/tags/tag57.xml><?xml version="1.0" encoding="utf-8"?>
<p:tagLst xmlns:p="http://schemas.openxmlformats.org/presentationml/2006/main">
  <p:tag name="AS_UNIQUEID" val="232"/>
</p:tagLst>
</file>

<file path=ppt/tags/tag58.xml><?xml version="1.0" encoding="utf-8"?>
<p:tagLst xmlns:p="http://schemas.openxmlformats.org/presentationml/2006/main">
  <p:tag name="AS_UNIQUEID" val="233"/>
</p:tagLst>
</file>

<file path=ppt/tags/tag59.xml><?xml version="1.0" encoding="utf-8"?>
<p:tagLst xmlns:p="http://schemas.openxmlformats.org/presentationml/2006/main">
  <p:tag name="AS_UNIQUEID" val="235"/>
</p:tagLst>
</file>

<file path=ppt/tags/tag6.xml><?xml version="1.0" encoding="utf-8"?>
<p:tagLst xmlns:p="http://schemas.openxmlformats.org/presentationml/2006/main">
  <p:tag name="AS_UNIQUEID" val="172"/>
</p:tagLst>
</file>

<file path=ppt/tags/tag60.xml><?xml version="1.0" encoding="utf-8"?>
<p:tagLst xmlns:p="http://schemas.openxmlformats.org/presentationml/2006/main">
  <p:tag name="AS_UNIQUEID" val="236"/>
</p:tagLst>
</file>

<file path=ppt/tags/tag61.xml><?xml version="1.0" encoding="utf-8"?>
<p:tagLst xmlns:p="http://schemas.openxmlformats.org/presentationml/2006/main">
  <p:tag name="AS_UNIQUEID" val="237"/>
</p:tagLst>
</file>

<file path=ppt/tags/tag62.xml><?xml version="1.0" encoding="utf-8"?>
<p:tagLst xmlns:p="http://schemas.openxmlformats.org/presentationml/2006/main">
  <p:tag name="AS_UNIQUEID" val="238"/>
</p:tagLst>
</file>

<file path=ppt/tags/tag63.xml><?xml version="1.0" encoding="utf-8"?>
<p:tagLst xmlns:p="http://schemas.openxmlformats.org/presentationml/2006/main">
  <p:tag name="AS_UNIQUEID" val="239"/>
</p:tagLst>
</file>

<file path=ppt/tags/tag64.xml><?xml version="1.0" encoding="utf-8"?>
<p:tagLst xmlns:p="http://schemas.openxmlformats.org/presentationml/2006/main">
  <p:tag name="KSO_WM_FULL_TEXT_BEAUTIFY_COPY_ID" val="2"/>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AS_UNIQUEID" val="173"/>
</p:tagLst>
</file>

<file path=ppt/tags/tag70.xml><?xml version="1.0" encoding="utf-8"?>
<p:tagLst xmlns:p="http://schemas.openxmlformats.org/presentationml/2006/main">
  <p:tag name="KSO_WM_FULL_TEXT_BEAUTIFY_COPY_ID" val="71"/>
</p:tagLst>
</file>

<file path=ppt/tags/tag71.xml><?xml version="1.0" encoding="utf-8"?>
<p:tagLst xmlns:p="http://schemas.openxmlformats.org/presentationml/2006/main">
  <p:tag name="KSO_WM_FULL_TEXT_BEAUTIFY_COPY_ID" val="72"/>
</p:tagLst>
</file>

<file path=ppt/tags/tag72.xml><?xml version="1.0" encoding="utf-8"?>
<p:tagLst xmlns:p="http://schemas.openxmlformats.org/presentationml/2006/main">
  <p:tag name="KSO_WM_FULL_TEXT_BEAUTIFY_COPY_ID" val="112644"/>
</p:tagLst>
</file>

<file path=ppt/tags/tag73.xml><?xml version="1.0" encoding="utf-8"?>
<p:tagLst xmlns:p="http://schemas.openxmlformats.org/presentationml/2006/main">
  <p:tag name="KSO_WM_UNIT_PLACING_PICTURE_USER_VIEWPORT" val="{&quot;height&quot;:3367,&quot;width&quot;:6530}"/>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FULL_TEXT_BEAUTIFY_COPY_ID" val="150995283"/>
</p:tagLst>
</file>

<file path=ppt/tags/tag77.xml><?xml version="1.0" encoding="utf-8"?>
<p:tagLst xmlns:p="http://schemas.openxmlformats.org/presentationml/2006/main">
  <p:tag name="KSO_WM_UNIT_PLACING_PICTURE_USER_VIEWPORT" val="{&quot;height&quot;:3367,&quot;width&quot;:6530}"/>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AS_UNIQUEID" val="174"/>
</p:tagLst>
</file>

<file path=ppt/tags/tag80.xml><?xml version="1.0" encoding="utf-8"?>
<p:tagLst xmlns:p="http://schemas.openxmlformats.org/presentationml/2006/main">
  <p:tag name="KSO_WM_UNIT_PLACING_PICTURE_USER_VIEWPORT" val="{&quot;height&quot;:3367,&quot;width&quot;:6530}"/>
  <p:tag name="KSO_WM_BEAUTIFY_FLAG" val=""/>
</p:tagLst>
</file>

<file path=ppt/tags/tag81.xml><?xml version="1.0" encoding="utf-8"?>
<p:tagLst xmlns:p="http://schemas.openxmlformats.org/presentationml/2006/main">
  <p:tag name="TABLE_ENDDRAG_ORIGIN_RECT" val="881*66"/>
  <p:tag name="TABLE_ENDDRAG_RECT" val="39*431*881*66"/>
  <p:tag name="KSO_WM_UNIT_TABLE_BEAUTIFY" val="smartTable{f73df41c-44ac-430e-9806-da919fc44d59}"/>
</p:tagLst>
</file>

<file path=ppt/tags/tag82.xml><?xml version="1.0" encoding="utf-8"?>
<p:tagLst xmlns:p="http://schemas.openxmlformats.org/presentationml/2006/main">
  <p:tag name="KSO_WM_FULL_TEXT_BEAUTIFY_COPY_ID" val="71"/>
</p:tagLst>
</file>

<file path=ppt/tags/tag83.xml><?xml version="1.0" encoding="utf-8"?>
<p:tagLst xmlns:p="http://schemas.openxmlformats.org/presentationml/2006/main">
  <p:tag name="KSO_WM_FULL_TEXT_BEAUTIFY_COPY_ID" val="72"/>
</p:tagLst>
</file>

<file path=ppt/tags/tag84.xml><?xml version="1.0" encoding="utf-8"?>
<p:tagLst xmlns:p="http://schemas.openxmlformats.org/presentationml/2006/main">
  <p:tag name="KSO_WM_FULL_TEXT_BEAUTIFY_COPY_ID" val="112644"/>
</p:tagLst>
</file>

<file path=ppt/tags/tag85.xml><?xml version="1.0" encoding="utf-8"?>
<p:tagLst xmlns:p="http://schemas.openxmlformats.org/presentationml/2006/main">
  <p:tag name="KSO_WM_UNIT_PLACING_PICTURE_USER_VIEWPORT" val="{&quot;height&quot;:3367,&quot;width&quot;:6530}"/>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FULL_TEXT_BEAUTIFY_COPY_ID" val="150995283"/>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AS_UNIQUEID" val="175"/>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UNIT_PLACING_PICTURE_USER_VIEWPORT" val="{&quot;height&quot;:3367,&quot;width&quot;:6530}"/>
  <p:tag name="KSO_WM_BEAUTIFY_FLAG" val=""/>
</p:tagLst>
</file>

<file path=ppt/tags/tag92.xml><?xml version="1.0" encoding="utf-8"?>
<p:tagLst xmlns:p="http://schemas.openxmlformats.org/presentationml/2006/main">
  <p:tag name="KSO_WM_FULL_TEXT_BEAUTIFY_COPY_ID" val="71"/>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UNIT_PLACING_PICTURE_USER_VIEWPORT" val="{&quot;height&quot;:3367,&quot;width&quot;:6530}"/>
  <p:tag name="KSO_WM_BEAUTIFY_FLAG" val=""/>
</p:tagLst>
</file>

<file path=ppt/tags/tag96.xml><?xml version="1.0" encoding="utf-8"?>
<p:tagLst xmlns:p="http://schemas.openxmlformats.org/presentationml/2006/main">
  <p:tag name="KSO_WM_FULL_TEXT_BEAUTIFY_COPY_ID" val="71"/>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自定义设计方案">
  <a:themeElements>
    <a:clrScheme name="自定义 178">
      <a:dk1>
        <a:sysClr val="windowText" lastClr="000000"/>
      </a:dk1>
      <a:lt1>
        <a:sysClr val="window" lastClr="FFFFFF"/>
      </a:lt1>
      <a:dk2>
        <a:srgbClr val="000000"/>
      </a:dk2>
      <a:lt2>
        <a:srgbClr val="FFFFFF"/>
      </a:lt2>
      <a:accent1>
        <a:srgbClr val="0070C0"/>
      </a:accent1>
      <a:accent2>
        <a:srgbClr val="0070C0"/>
      </a:accent2>
      <a:accent3>
        <a:srgbClr val="0070C0"/>
      </a:accent3>
      <a:accent4>
        <a:srgbClr val="0070C0"/>
      </a:accent4>
      <a:accent5>
        <a:srgbClr val="0070C0"/>
      </a:accent5>
      <a:accent6>
        <a:srgbClr val="0070C0"/>
      </a:accent6>
      <a:hlink>
        <a:srgbClr val="0070C0"/>
      </a:hlink>
      <a:folHlink>
        <a:srgbClr val="0070C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15448</Words>
  <Application>WPS 演示</Application>
  <PresentationFormat>全屏显示(16:9)</PresentationFormat>
  <Paragraphs>364</Paragraphs>
  <Slides>22</Slides>
  <Notes>34</Notes>
  <HiddenSlides>0</HiddenSlides>
  <MMClips>0</MMClips>
  <ScaleCrop>false</ScaleCrop>
  <HeadingPairs>
    <vt:vector size="6" baseType="variant">
      <vt:variant>
        <vt:lpstr>已用的字体</vt:lpstr>
      </vt:variant>
      <vt:variant>
        <vt:i4>20</vt:i4>
      </vt:variant>
      <vt:variant>
        <vt:lpstr>主题</vt:lpstr>
      </vt:variant>
      <vt:variant>
        <vt:i4>11</vt:i4>
      </vt:variant>
      <vt:variant>
        <vt:lpstr>幻灯片标题</vt:lpstr>
      </vt:variant>
      <vt:variant>
        <vt:i4>22</vt:i4>
      </vt:variant>
    </vt:vector>
  </HeadingPairs>
  <TitlesOfParts>
    <vt:vector size="53" baseType="lpstr">
      <vt:lpstr>Arial</vt:lpstr>
      <vt:lpstr>宋体</vt:lpstr>
      <vt:lpstr>Wingdings</vt:lpstr>
      <vt:lpstr>微软雅黑</vt:lpstr>
      <vt:lpstr>Something Fishy</vt:lpstr>
      <vt:lpstr>Arial Black</vt:lpstr>
      <vt:lpstr>Times New Roman</vt:lpstr>
      <vt:lpstr>黑体</vt:lpstr>
      <vt:lpstr>Calibri</vt:lpstr>
      <vt:lpstr>Century Gothic</vt:lpstr>
      <vt:lpstr>Impact</vt:lpstr>
      <vt:lpstr>Wingdings</vt:lpstr>
      <vt:lpstr>等线</vt:lpstr>
      <vt:lpstr>Arial Unicode MS</vt:lpstr>
      <vt:lpstr>HelveticaNeue</vt:lpstr>
      <vt:lpstr>华文新魏</vt:lpstr>
      <vt:lpstr>Segoe Print</vt:lpstr>
      <vt:lpstr>Calibri Light</vt:lpstr>
      <vt:lpstr>等线 Light</vt:lpstr>
      <vt:lpstr>Yu Gothic UI</vt:lpstr>
      <vt:lpstr>Office 主题</vt:lpstr>
      <vt:lpstr>2_Office 主题</vt:lpstr>
      <vt:lpstr>3_Office 主题</vt:lpstr>
      <vt:lpstr>1_Office 主题</vt:lpstr>
      <vt:lpstr>长城汽车-红</vt:lpstr>
      <vt:lpstr>4_Office 主题</vt:lpstr>
      <vt:lpstr>自定义设计方案</vt:lpstr>
      <vt:lpstr>1_自定义设计方案</vt:lpstr>
      <vt:lpstr>Office Theme</vt:lpstr>
      <vt:lpstr>1_第一PPT，www.1ppt.com</vt:lpstr>
      <vt:lpstr>2_第一PPT，www.1ppt.com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3839.pptx</dc:title>
  <dc:creator/>
  <cp:lastModifiedBy>Administrator</cp:lastModifiedBy>
  <cp:revision>113</cp:revision>
  <dcterms:created xsi:type="dcterms:W3CDTF">2017-03-16T15:20:00Z</dcterms:created>
  <dcterms:modified xsi:type="dcterms:W3CDTF">2024-01-05T01:39:41Z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SaveFontToCloudKey">
    <vt:lpwstr>461756128_cloud</vt:lpwstr>
  </property>
  <property fmtid="{D5CDD505-2E9C-101B-9397-08002B2CF9AE}" pid="3" name="ICV">
    <vt:lpwstr>2ADE07F84F294D5381DA1571C77CF713</vt:lpwstr>
  </property>
  <property fmtid="{D5CDD505-2E9C-101B-9397-08002B2CF9AE}" pid="4" name="KSOProductBuildVer">
    <vt:lpwstr>2052-11.8.2.7978</vt:lpwstr>
  </property>
</Properties>
</file>