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84" r:id="rId3"/>
    <p:sldId id="256" r:id="rId4"/>
    <p:sldId id="305" r:id="rId6"/>
    <p:sldId id="348" r:id="rId7"/>
    <p:sldId id="351" r:id="rId8"/>
    <p:sldId id="352" r:id="rId9"/>
    <p:sldId id="353" r:id="rId10"/>
    <p:sldId id="354" r:id="rId11"/>
    <p:sldId id="355" r:id="rId12"/>
    <p:sldId id="358" r:id="rId13"/>
    <p:sldId id="378" r:id="rId14"/>
    <p:sldId id="368" r:id="rId15"/>
    <p:sldId id="382" r:id="rId16"/>
    <p:sldId id="273" r:id="rId1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8D88"/>
    <a:srgbClr val="868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09"/>
    <p:restoredTop sz="94660"/>
  </p:normalViewPr>
  <p:slideViewPr>
    <p:cSldViewPr snapToGrid="0" showGuides="1">
      <p:cViewPr varScale="1">
        <p:scale>
          <a:sx n="108" d="100"/>
          <a:sy n="108" d="100"/>
        </p:scale>
        <p:origin x="-582" y="-84"/>
      </p:cViewPr>
      <p:guideLst>
        <p:guide orient="horz" pos="2160"/>
        <p:guide pos="3752"/>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F3CA8F8-E2CF-43A9-9E36-2EC3469D65AB}"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7D68847-7826-4805-B82C-1A8B0B4994B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5124" name="图片 11" descr="水印"/>
          <p:cNvPicPr>
            <a:picLocks noChangeAspect="1"/>
          </p:cNvPicPr>
          <p:nvPr userDrawn="1"/>
        </p:nvPicPr>
        <p:blipFill>
          <a:blip r:embed="rId13"/>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9" Type="http://schemas.openxmlformats.org/officeDocument/2006/relationships/tags" Target="../tags/tag713.xml"/><Relationship Id="rId98" Type="http://schemas.openxmlformats.org/officeDocument/2006/relationships/tags" Target="../tags/tag712.xml"/><Relationship Id="rId97" Type="http://schemas.openxmlformats.org/officeDocument/2006/relationships/tags" Target="../tags/tag711.xml"/><Relationship Id="rId96" Type="http://schemas.openxmlformats.org/officeDocument/2006/relationships/tags" Target="../tags/tag710.xml"/><Relationship Id="rId95" Type="http://schemas.openxmlformats.org/officeDocument/2006/relationships/tags" Target="../tags/tag709.xml"/><Relationship Id="rId94" Type="http://schemas.openxmlformats.org/officeDocument/2006/relationships/tags" Target="../tags/tag708.xml"/><Relationship Id="rId93" Type="http://schemas.openxmlformats.org/officeDocument/2006/relationships/tags" Target="../tags/tag707.xml"/><Relationship Id="rId92" Type="http://schemas.openxmlformats.org/officeDocument/2006/relationships/tags" Target="../tags/tag706.xml"/><Relationship Id="rId91" Type="http://schemas.openxmlformats.org/officeDocument/2006/relationships/tags" Target="../tags/tag705.xml"/><Relationship Id="rId90" Type="http://schemas.openxmlformats.org/officeDocument/2006/relationships/tags" Target="../tags/tag704.xml"/><Relationship Id="rId9" Type="http://schemas.openxmlformats.org/officeDocument/2006/relationships/tags" Target="../tags/tag623.xml"/><Relationship Id="rId89" Type="http://schemas.openxmlformats.org/officeDocument/2006/relationships/tags" Target="../tags/tag703.xml"/><Relationship Id="rId88" Type="http://schemas.openxmlformats.org/officeDocument/2006/relationships/tags" Target="../tags/tag702.xml"/><Relationship Id="rId87" Type="http://schemas.openxmlformats.org/officeDocument/2006/relationships/tags" Target="../tags/tag701.xml"/><Relationship Id="rId86" Type="http://schemas.openxmlformats.org/officeDocument/2006/relationships/tags" Target="../tags/tag700.xml"/><Relationship Id="rId85" Type="http://schemas.openxmlformats.org/officeDocument/2006/relationships/tags" Target="../tags/tag699.xml"/><Relationship Id="rId84" Type="http://schemas.openxmlformats.org/officeDocument/2006/relationships/tags" Target="../tags/tag698.xml"/><Relationship Id="rId83" Type="http://schemas.openxmlformats.org/officeDocument/2006/relationships/tags" Target="../tags/tag697.xml"/><Relationship Id="rId82" Type="http://schemas.openxmlformats.org/officeDocument/2006/relationships/tags" Target="../tags/tag696.xml"/><Relationship Id="rId81" Type="http://schemas.openxmlformats.org/officeDocument/2006/relationships/tags" Target="../tags/tag695.xml"/><Relationship Id="rId80" Type="http://schemas.openxmlformats.org/officeDocument/2006/relationships/tags" Target="../tags/tag694.xml"/><Relationship Id="rId8" Type="http://schemas.openxmlformats.org/officeDocument/2006/relationships/tags" Target="../tags/tag622.xml"/><Relationship Id="rId79" Type="http://schemas.openxmlformats.org/officeDocument/2006/relationships/tags" Target="../tags/tag693.xml"/><Relationship Id="rId78" Type="http://schemas.openxmlformats.org/officeDocument/2006/relationships/tags" Target="../tags/tag692.xml"/><Relationship Id="rId77" Type="http://schemas.openxmlformats.org/officeDocument/2006/relationships/tags" Target="../tags/tag691.xml"/><Relationship Id="rId76" Type="http://schemas.openxmlformats.org/officeDocument/2006/relationships/tags" Target="../tags/tag690.xml"/><Relationship Id="rId75" Type="http://schemas.openxmlformats.org/officeDocument/2006/relationships/tags" Target="../tags/tag689.xml"/><Relationship Id="rId74" Type="http://schemas.openxmlformats.org/officeDocument/2006/relationships/tags" Target="../tags/tag688.xml"/><Relationship Id="rId73" Type="http://schemas.openxmlformats.org/officeDocument/2006/relationships/tags" Target="../tags/tag687.xml"/><Relationship Id="rId72" Type="http://schemas.openxmlformats.org/officeDocument/2006/relationships/tags" Target="../tags/tag686.xml"/><Relationship Id="rId71" Type="http://schemas.openxmlformats.org/officeDocument/2006/relationships/tags" Target="../tags/tag685.xml"/><Relationship Id="rId70" Type="http://schemas.openxmlformats.org/officeDocument/2006/relationships/tags" Target="../tags/tag684.xml"/><Relationship Id="rId7" Type="http://schemas.openxmlformats.org/officeDocument/2006/relationships/tags" Target="../tags/tag621.xml"/><Relationship Id="rId69" Type="http://schemas.openxmlformats.org/officeDocument/2006/relationships/tags" Target="../tags/tag683.xml"/><Relationship Id="rId68" Type="http://schemas.openxmlformats.org/officeDocument/2006/relationships/tags" Target="../tags/tag682.xml"/><Relationship Id="rId67" Type="http://schemas.openxmlformats.org/officeDocument/2006/relationships/tags" Target="../tags/tag681.xml"/><Relationship Id="rId66" Type="http://schemas.openxmlformats.org/officeDocument/2006/relationships/tags" Target="../tags/tag680.xml"/><Relationship Id="rId65" Type="http://schemas.openxmlformats.org/officeDocument/2006/relationships/tags" Target="../tags/tag679.xml"/><Relationship Id="rId64" Type="http://schemas.openxmlformats.org/officeDocument/2006/relationships/tags" Target="../tags/tag678.xml"/><Relationship Id="rId63" Type="http://schemas.openxmlformats.org/officeDocument/2006/relationships/tags" Target="../tags/tag677.xml"/><Relationship Id="rId62" Type="http://schemas.openxmlformats.org/officeDocument/2006/relationships/tags" Target="../tags/tag676.xml"/><Relationship Id="rId61" Type="http://schemas.openxmlformats.org/officeDocument/2006/relationships/tags" Target="../tags/tag675.xml"/><Relationship Id="rId60" Type="http://schemas.openxmlformats.org/officeDocument/2006/relationships/tags" Target="../tags/tag674.xml"/><Relationship Id="rId6" Type="http://schemas.openxmlformats.org/officeDocument/2006/relationships/tags" Target="../tags/tag620.xml"/><Relationship Id="rId59" Type="http://schemas.openxmlformats.org/officeDocument/2006/relationships/tags" Target="../tags/tag673.xml"/><Relationship Id="rId58" Type="http://schemas.openxmlformats.org/officeDocument/2006/relationships/tags" Target="../tags/tag672.xml"/><Relationship Id="rId57" Type="http://schemas.openxmlformats.org/officeDocument/2006/relationships/tags" Target="../tags/tag671.xml"/><Relationship Id="rId56" Type="http://schemas.openxmlformats.org/officeDocument/2006/relationships/tags" Target="../tags/tag670.xml"/><Relationship Id="rId55" Type="http://schemas.openxmlformats.org/officeDocument/2006/relationships/tags" Target="../tags/tag669.xml"/><Relationship Id="rId54" Type="http://schemas.openxmlformats.org/officeDocument/2006/relationships/tags" Target="../tags/tag668.xml"/><Relationship Id="rId53" Type="http://schemas.openxmlformats.org/officeDocument/2006/relationships/tags" Target="../tags/tag667.xml"/><Relationship Id="rId52" Type="http://schemas.openxmlformats.org/officeDocument/2006/relationships/tags" Target="../tags/tag666.xml"/><Relationship Id="rId51" Type="http://schemas.openxmlformats.org/officeDocument/2006/relationships/tags" Target="../tags/tag665.xml"/><Relationship Id="rId50" Type="http://schemas.openxmlformats.org/officeDocument/2006/relationships/tags" Target="../tags/tag664.xml"/><Relationship Id="rId5" Type="http://schemas.openxmlformats.org/officeDocument/2006/relationships/tags" Target="../tags/tag619.xml"/><Relationship Id="rId49" Type="http://schemas.openxmlformats.org/officeDocument/2006/relationships/tags" Target="../tags/tag663.xml"/><Relationship Id="rId48" Type="http://schemas.openxmlformats.org/officeDocument/2006/relationships/tags" Target="../tags/tag662.xml"/><Relationship Id="rId47" Type="http://schemas.openxmlformats.org/officeDocument/2006/relationships/tags" Target="../tags/tag661.xml"/><Relationship Id="rId46" Type="http://schemas.openxmlformats.org/officeDocument/2006/relationships/tags" Target="../tags/tag660.xml"/><Relationship Id="rId45" Type="http://schemas.openxmlformats.org/officeDocument/2006/relationships/tags" Target="../tags/tag659.xml"/><Relationship Id="rId44" Type="http://schemas.openxmlformats.org/officeDocument/2006/relationships/tags" Target="../tags/tag658.xml"/><Relationship Id="rId43" Type="http://schemas.openxmlformats.org/officeDocument/2006/relationships/tags" Target="../tags/tag657.xml"/><Relationship Id="rId42" Type="http://schemas.openxmlformats.org/officeDocument/2006/relationships/tags" Target="../tags/tag656.xml"/><Relationship Id="rId41" Type="http://schemas.openxmlformats.org/officeDocument/2006/relationships/tags" Target="../tags/tag655.xml"/><Relationship Id="rId40" Type="http://schemas.openxmlformats.org/officeDocument/2006/relationships/tags" Target="../tags/tag654.xml"/><Relationship Id="rId4" Type="http://schemas.openxmlformats.org/officeDocument/2006/relationships/tags" Target="../tags/tag618.xml"/><Relationship Id="rId39" Type="http://schemas.openxmlformats.org/officeDocument/2006/relationships/tags" Target="../tags/tag653.xml"/><Relationship Id="rId38" Type="http://schemas.openxmlformats.org/officeDocument/2006/relationships/tags" Target="../tags/tag652.xml"/><Relationship Id="rId37" Type="http://schemas.openxmlformats.org/officeDocument/2006/relationships/tags" Target="../tags/tag651.xml"/><Relationship Id="rId36" Type="http://schemas.openxmlformats.org/officeDocument/2006/relationships/tags" Target="../tags/tag650.xml"/><Relationship Id="rId35" Type="http://schemas.openxmlformats.org/officeDocument/2006/relationships/tags" Target="../tags/tag649.xml"/><Relationship Id="rId34" Type="http://schemas.openxmlformats.org/officeDocument/2006/relationships/tags" Target="../tags/tag648.xml"/><Relationship Id="rId33" Type="http://schemas.openxmlformats.org/officeDocument/2006/relationships/tags" Target="../tags/tag647.xml"/><Relationship Id="rId32" Type="http://schemas.openxmlformats.org/officeDocument/2006/relationships/tags" Target="../tags/tag646.xml"/><Relationship Id="rId31" Type="http://schemas.openxmlformats.org/officeDocument/2006/relationships/tags" Target="../tags/tag645.xml"/><Relationship Id="rId30" Type="http://schemas.openxmlformats.org/officeDocument/2006/relationships/tags" Target="../tags/tag644.xml"/><Relationship Id="rId3" Type="http://schemas.openxmlformats.org/officeDocument/2006/relationships/tags" Target="../tags/tag617.xml"/><Relationship Id="rId29" Type="http://schemas.openxmlformats.org/officeDocument/2006/relationships/tags" Target="../tags/tag643.xml"/><Relationship Id="rId28" Type="http://schemas.openxmlformats.org/officeDocument/2006/relationships/tags" Target="../tags/tag642.xml"/><Relationship Id="rId27" Type="http://schemas.openxmlformats.org/officeDocument/2006/relationships/tags" Target="../tags/tag641.xml"/><Relationship Id="rId26" Type="http://schemas.openxmlformats.org/officeDocument/2006/relationships/tags" Target="../tags/tag640.xml"/><Relationship Id="rId25" Type="http://schemas.openxmlformats.org/officeDocument/2006/relationships/tags" Target="../tags/tag639.xml"/><Relationship Id="rId24" Type="http://schemas.openxmlformats.org/officeDocument/2006/relationships/tags" Target="../tags/tag638.xml"/><Relationship Id="rId23" Type="http://schemas.openxmlformats.org/officeDocument/2006/relationships/tags" Target="../tags/tag637.xml"/><Relationship Id="rId22" Type="http://schemas.openxmlformats.org/officeDocument/2006/relationships/tags" Target="../tags/tag636.xml"/><Relationship Id="rId21" Type="http://schemas.openxmlformats.org/officeDocument/2006/relationships/tags" Target="../tags/tag635.xml"/><Relationship Id="rId20" Type="http://schemas.openxmlformats.org/officeDocument/2006/relationships/tags" Target="../tags/tag634.xml"/><Relationship Id="rId2" Type="http://schemas.openxmlformats.org/officeDocument/2006/relationships/tags" Target="../tags/tag616.xml"/><Relationship Id="rId19" Type="http://schemas.openxmlformats.org/officeDocument/2006/relationships/tags" Target="../tags/tag633.xml"/><Relationship Id="rId18" Type="http://schemas.openxmlformats.org/officeDocument/2006/relationships/tags" Target="../tags/tag632.xml"/><Relationship Id="rId17" Type="http://schemas.openxmlformats.org/officeDocument/2006/relationships/tags" Target="../tags/tag631.xml"/><Relationship Id="rId16" Type="http://schemas.openxmlformats.org/officeDocument/2006/relationships/tags" Target="../tags/tag630.xml"/><Relationship Id="rId15" Type="http://schemas.openxmlformats.org/officeDocument/2006/relationships/tags" Target="../tags/tag629.xml"/><Relationship Id="rId14" Type="http://schemas.openxmlformats.org/officeDocument/2006/relationships/tags" Target="../tags/tag628.xml"/><Relationship Id="rId13" Type="http://schemas.openxmlformats.org/officeDocument/2006/relationships/tags" Target="../tags/tag627.xml"/><Relationship Id="rId12" Type="http://schemas.openxmlformats.org/officeDocument/2006/relationships/tags" Target="../tags/tag626.xml"/><Relationship Id="rId11" Type="http://schemas.openxmlformats.org/officeDocument/2006/relationships/tags" Target="../tags/tag625.xml"/><Relationship Id="rId104" Type="http://schemas.openxmlformats.org/officeDocument/2006/relationships/slideLayout" Target="../slideLayouts/slideLayout1.xml"/><Relationship Id="rId103" Type="http://schemas.openxmlformats.org/officeDocument/2006/relationships/image" Target="../media/image2.png"/><Relationship Id="rId102" Type="http://schemas.openxmlformats.org/officeDocument/2006/relationships/tags" Target="../tags/tag715.xml"/><Relationship Id="rId101" Type="http://schemas.openxmlformats.org/officeDocument/2006/relationships/tags" Target="../tags/tag714.xml"/><Relationship Id="rId100" Type="http://schemas.openxmlformats.org/officeDocument/2006/relationships/image" Target="../media/image6.png"/><Relationship Id="rId10" Type="http://schemas.openxmlformats.org/officeDocument/2006/relationships/tags" Target="../tags/tag624.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99" Type="http://schemas.openxmlformats.org/officeDocument/2006/relationships/tags" Target="../tags/tag813.xml"/><Relationship Id="rId98" Type="http://schemas.openxmlformats.org/officeDocument/2006/relationships/tags" Target="../tags/tag812.xml"/><Relationship Id="rId97" Type="http://schemas.openxmlformats.org/officeDocument/2006/relationships/tags" Target="../tags/tag811.xml"/><Relationship Id="rId96" Type="http://schemas.openxmlformats.org/officeDocument/2006/relationships/tags" Target="../tags/tag810.xml"/><Relationship Id="rId95" Type="http://schemas.openxmlformats.org/officeDocument/2006/relationships/tags" Target="../tags/tag809.xml"/><Relationship Id="rId94" Type="http://schemas.openxmlformats.org/officeDocument/2006/relationships/tags" Target="../tags/tag808.xml"/><Relationship Id="rId93" Type="http://schemas.openxmlformats.org/officeDocument/2006/relationships/tags" Target="../tags/tag807.xml"/><Relationship Id="rId92" Type="http://schemas.openxmlformats.org/officeDocument/2006/relationships/tags" Target="../tags/tag806.xml"/><Relationship Id="rId91" Type="http://schemas.openxmlformats.org/officeDocument/2006/relationships/tags" Target="../tags/tag805.xml"/><Relationship Id="rId90" Type="http://schemas.openxmlformats.org/officeDocument/2006/relationships/tags" Target="../tags/tag804.xml"/><Relationship Id="rId9" Type="http://schemas.openxmlformats.org/officeDocument/2006/relationships/tags" Target="../tags/tag723.xml"/><Relationship Id="rId89" Type="http://schemas.openxmlformats.org/officeDocument/2006/relationships/tags" Target="../tags/tag803.xml"/><Relationship Id="rId88" Type="http://schemas.openxmlformats.org/officeDocument/2006/relationships/tags" Target="../tags/tag802.xml"/><Relationship Id="rId87" Type="http://schemas.openxmlformats.org/officeDocument/2006/relationships/tags" Target="../tags/tag801.xml"/><Relationship Id="rId86" Type="http://schemas.openxmlformats.org/officeDocument/2006/relationships/tags" Target="../tags/tag800.xml"/><Relationship Id="rId85" Type="http://schemas.openxmlformats.org/officeDocument/2006/relationships/tags" Target="../tags/tag799.xml"/><Relationship Id="rId84" Type="http://schemas.openxmlformats.org/officeDocument/2006/relationships/tags" Target="../tags/tag798.xml"/><Relationship Id="rId83" Type="http://schemas.openxmlformats.org/officeDocument/2006/relationships/tags" Target="../tags/tag797.xml"/><Relationship Id="rId82" Type="http://schemas.openxmlformats.org/officeDocument/2006/relationships/tags" Target="../tags/tag796.xml"/><Relationship Id="rId81" Type="http://schemas.openxmlformats.org/officeDocument/2006/relationships/tags" Target="../tags/tag795.xml"/><Relationship Id="rId80" Type="http://schemas.openxmlformats.org/officeDocument/2006/relationships/tags" Target="../tags/tag794.xml"/><Relationship Id="rId8" Type="http://schemas.openxmlformats.org/officeDocument/2006/relationships/tags" Target="../tags/tag722.xml"/><Relationship Id="rId79" Type="http://schemas.openxmlformats.org/officeDocument/2006/relationships/tags" Target="../tags/tag793.xml"/><Relationship Id="rId78" Type="http://schemas.openxmlformats.org/officeDocument/2006/relationships/tags" Target="../tags/tag792.xml"/><Relationship Id="rId77" Type="http://schemas.openxmlformats.org/officeDocument/2006/relationships/tags" Target="../tags/tag791.xml"/><Relationship Id="rId76" Type="http://schemas.openxmlformats.org/officeDocument/2006/relationships/tags" Target="../tags/tag790.xml"/><Relationship Id="rId75" Type="http://schemas.openxmlformats.org/officeDocument/2006/relationships/tags" Target="../tags/tag789.xml"/><Relationship Id="rId74" Type="http://schemas.openxmlformats.org/officeDocument/2006/relationships/tags" Target="../tags/tag788.xml"/><Relationship Id="rId73" Type="http://schemas.openxmlformats.org/officeDocument/2006/relationships/tags" Target="../tags/tag787.xml"/><Relationship Id="rId72" Type="http://schemas.openxmlformats.org/officeDocument/2006/relationships/tags" Target="../tags/tag786.xml"/><Relationship Id="rId71" Type="http://schemas.openxmlformats.org/officeDocument/2006/relationships/tags" Target="../tags/tag785.xml"/><Relationship Id="rId70" Type="http://schemas.openxmlformats.org/officeDocument/2006/relationships/tags" Target="../tags/tag784.xml"/><Relationship Id="rId7" Type="http://schemas.openxmlformats.org/officeDocument/2006/relationships/tags" Target="../tags/tag721.xml"/><Relationship Id="rId69" Type="http://schemas.openxmlformats.org/officeDocument/2006/relationships/tags" Target="../tags/tag783.xml"/><Relationship Id="rId68" Type="http://schemas.openxmlformats.org/officeDocument/2006/relationships/tags" Target="../tags/tag782.xml"/><Relationship Id="rId67" Type="http://schemas.openxmlformats.org/officeDocument/2006/relationships/tags" Target="../tags/tag781.xml"/><Relationship Id="rId66" Type="http://schemas.openxmlformats.org/officeDocument/2006/relationships/tags" Target="../tags/tag780.xml"/><Relationship Id="rId65" Type="http://schemas.openxmlformats.org/officeDocument/2006/relationships/tags" Target="../tags/tag779.xml"/><Relationship Id="rId64" Type="http://schemas.openxmlformats.org/officeDocument/2006/relationships/tags" Target="../tags/tag778.xml"/><Relationship Id="rId63" Type="http://schemas.openxmlformats.org/officeDocument/2006/relationships/tags" Target="../tags/tag777.xml"/><Relationship Id="rId62" Type="http://schemas.openxmlformats.org/officeDocument/2006/relationships/tags" Target="../tags/tag776.xml"/><Relationship Id="rId61" Type="http://schemas.openxmlformats.org/officeDocument/2006/relationships/tags" Target="../tags/tag775.xml"/><Relationship Id="rId60" Type="http://schemas.openxmlformats.org/officeDocument/2006/relationships/tags" Target="../tags/tag774.xml"/><Relationship Id="rId6" Type="http://schemas.openxmlformats.org/officeDocument/2006/relationships/tags" Target="../tags/tag720.xml"/><Relationship Id="rId59" Type="http://schemas.openxmlformats.org/officeDocument/2006/relationships/tags" Target="../tags/tag773.xml"/><Relationship Id="rId58" Type="http://schemas.openxmlformats.org/officeDocument/2006/relationships/tags" Target="../tags/tag772.xml"/><Relationship Id="rId57" Type="http://schemas.openxmlformats.org/officeDocument/2006/relationships/tags" Target="../tags/tag771.xml"/><Relationship Id="rId56" Type="http://schemas.openxmlformats.org/officeDocument/2006/relationships/tags" Target="../tags/tag770.xml"/><Relationship Id="rId55" Type="http://schemas.openxmlformats.org/officeDocument/2006/relationships/tags" Target="../tags/tag769.xml"/><Relationship Id="rId54" Type="http://schemas.openxmlformats.org/officeDocument/2006/relationships/tags" Target="../tags/tag768.xml"/><Relationship Id="rId53" Type="http://schemas.openxmlformats.org/officeDocument/2006/relationships/tags" Target="../tags/tag767.xml"/><Relationship Id="rId52" Type="http://schemas.openxmlformats.org/officeDocument/2006/relationships/tags" Target="../tags/tag766.xml"/><Relationship Id="rId51" Type="http://schemas.openxmlformats.org/officeDocument/2006/relationships/tags" Target="../tags/tag765.xml"/><Relationship Id="rId50" Type="http://schemas.openxmlformats.org/officeDocument/2006/relationships/tags" Target="../tags/tag764.xml"/><Relationship Id="rId5" Type="http://schemas.openxmlformats.org/officeDocument/2006/relationships/tags" Target="../tags/tag719.xml"/><Relationship Id="rId49" Type="http://schemas.openxmlformats.org/officeDocument/2006/relationships/tags" Target="../tags/tag763.xml"/><Relationship Id="rId48" Type="http://schemas.openxmlformats.org/officeDocument/2006/relationships/tags" Target="../tags/tag762.xml"/><Relationship Id="rId47" Type="http://schemas.openxmlformats.org/officeDocument/2006/relationships/tags" Target="../tags/tag761.xml"/><Relationship Id="rId46" Type="http://schemas.openxmlformats.org/officeDocument/2006/relationships/tags" Target="../tags/tag760.xml"/><Relationship Id="rId45" Type="http://schemas.openxmlformats.org/officeDocument/2006/relationships/tags" Target="../tags/tag759.xml"/><Relationship Id="rId44" Type="http://schemas.openxmlformats.org/officeDocument/2006/relationships/tags" Target="../tags/tag758.xml"/><Relationship Id="rId43" Type="http://schemas.openxmlformats.org/officeDocument/2006/relationships/tags" Target="../tags/tag757.xml"/><Relationship Id="rId42" Type="http://schemas.openxmlformats.org/officeDocument/2006/relationships/tags" Target="../tags/tag756.xml"/><Relationship Id="rId41" Type="http://schemas.openxmlformats.org/officeDocument/2006/relationships/tags" Target="../tags/tag755.xml"/><Relationship Id="rId40" Type="http://schemas.openxmlformats.org/officeDocument/2006/relationships/tags" Target="../tags/tag754.xml"/><Relationship Id="rId4" Type="http://schemas.openxmlformats.org/officeDocument/2006/relationships/tags" Target="../tags/tag718.xml"/><Relationship Id="rId39" Type="http://schemas.openxmlformats.org/officeDocument/2006/relationships/tags" Target="../tags/tag753.xml"/><Relationship Id="rId38" Type="http://schemas.openxmlformats.org/officeDocument/2006/relationships/tags" Target="../tags/tag752.xml"/><Relationship Id="rId37" Type="http://schemas.openxmlformats.org/officeDocument/2006/relationships/tags" Target="../tags/tag751.xml"/><Relationship Id="rId36" Type="http://schemas.openxmlformats.org/officeDocument/2006/relationships/tags" Target="../tags/tag750.xml"/><Relationship Id="rId35" Type="http://schemas.openxmlformats.org/officeDocument/2006/relationships/tags" Target="../tags/tag749.xml"/><Relationship Id="rId34" Type="http://schemas.openxmlformats.org/officeDocument/2006/relationships/tags" Target="../tags/tag748.xml"/><Relationship Id="rId33" Type="http://schemas.openxmlformats.org/officeDocument/2006/relationships/tags" Target="../tags/tag747.xml"/><Relationship Id="rId32" Type="http://schemas.openxmlformats.org/officeDocument/2006/relationships/tags" Target="../tags/tag746.xml"/><Relationship Id="rId31" Type="http://schemas.openxmlformats.org/officeDocument/2006/relationships/tags" Target="../tags/tag745.xml"/><Relationship Id="rId30" Type="http://schemas.openxmlformats.org/officeDocument/2006/relationships/tags" Target="../tags/tag744.xml"/><Relationship Id="rId3" Type="http://schemas.openxmlformats.org/officeDocument/2006/relationships/tags" Target="../tags/tag717.xml"/><Relationship Id="rId29" Type="http://schemas.openxmlformats.org/officeDocument/2006/relationships/tags" Target="../tags/tag743.xml"/><Relationship Id="rId28" Type="http://schemas.openxmlformats.org/officeDocument/2006/relationships/tags" Target="../tags/tag742.xml"/><Relationship Id="rId27" Type="http://schemas.openxmlformats.org/officeDocument/2006/relationships/tags" Target="../tags/tag741.xml"/><Relationship Id="rId26" Type="http://schemas.openxmlformats.org/officeDocument/2006/relationships/tags" Target="../tags/tag740.xml"/><Relationship Id="rId25" Type="http://schemas.openxmlformats.org/officeDocument/2006/relationships/tags" Target="../tags/tag739.xml"/><Relationship Id="rId24" Type="http://schemas.openxmlformats.org/officeDocument/2006/relationships/tags" Target="../tags/tag738.xml"/><Relationship Id="rId23" Type="http://schemas.openxmlformats.org/officeDocument/2006/relationships/tags" Target="../tags/tag737.xml"/><Relationship Id="rId22" Type="http://schemas.openxmlformats.org/officeDocument/2006/relationships/tags" Target="../tags/tag736.xml"/><Relationship Id="rId21" Type="http://schemas.openxmlformats.org/officeDocument/2006/relationships/tags" Target="../tags/tag735.xml"/><Relationship Id="rId20" Type="http://schemas.openxmlformats.org/officeDocument/2006/relationships/tags" Target="../tags/tag734.xml"/><Relationship Id="rId2" Type="http://schemas.openxmlformats.org/officeDocument/2006/relationships/tags" Target="../tags/tag716.xml"/><Relationship Id="rId19" Type="http://schemas.openxmlformats.org/officeDocument/2006/relationships/tags" Target="../tags/tag733.xml"/><Relationship Id="rId18" Type="http://schemas.openxmlformats.org/officeDocument/2006/relationships/tags" Target="../tags/tag732.xml"/><Relationship Id="rId17" Type="http://schemas.openxmlformats.org/officeDocument/2006/relationships/tags" Target="../tags/tag731.xml"/><Relationship Id="rId16" Type="http://schemas.openxmlformats.org/officeDocument/2006/relationships/tags" Target="../tags/tag730.xml"/><Relationship Id="rId15" Type="http://schemas.openxmlformats.org/officeDocument/2006/relationships/tags" Target="../tags/tag729.xml"/><Relationship Id="rId14" Type="http://schemas.openxmlformats.org/officeDocument/2006/relationships/tags" Target="../tags/tag728.xml"/><Relationship Id="rId13" Type="http://schemas.openxmlformats.org/officeDocument/2006/relationships/tags" Target="../tags/tag727.xml"/><Relationship Id="rId12" Type="http://schemas.openxmlformats.org/officeDocument/2006/relationships/tags" Target="../tags/tag726.xml"/><Relationship Id="rId11" Type="http://schemas.openxmlformats.org/officeDocument/2006/relationships/tags" Target="../tags/tag725.xml"/><Relationship Id="rId103" Type="http://schemas.openxmlformats.org/officeDocument/2006/relationships/slideLayout" Target="../slideLayouts/slideLayout1.xml"/><Relationship Id="rId102" Type="http://schemas.openxmlformats.org/officeDocument/2006/relationships/image" Target="../media/image2.png"/><Relationship Id="rId101" Type="http://schemas.openxmlformats.org/officeDocument/2006/relationships/tags" Target="../tags/tag814.xml"/><Relationship Id="rId100" Type="http://schemas.openxmlformats.org/officeDocument/2006/relationships/image" Target="../media/image6.png"/><Relationship Id="rId10" Type="http://schemas.openxmlformats.org/officeDocument/2006/relationships/tags" Target="../tags/tag724.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99" Type="http://schemas.openxmlformats.org/officeDocument/2006/relationships/tags" Target="../tags/tag912.xml"/><Relationship Id="rId98" Type="http://schemas.openxmlformats.org/officeDocument/2006/relationships/tags" Target="../tags/tag911.xml"/><Relationship Id="rId97" Type="http://schemas.openxmlformats.org/officeDocument/2006/relationships/tags" Target="../tags/tag910.xml"/><Relationship Id="rId96" Type="http://schemas.openxmlformats.org/officeDocument/2006/relationships/tags" Target="../tags/tag909.xml"/><Relationship Id="rId95" Type="http://schemas.openxmlformats.org/officeDocument/2006/relationships/tags" Target="../tags/tag908.xml"/><Relationship Id="rId94" Type="http://schemas.openxmlformats.org/officeDocument/2006/relationships/tags" Target="../tags/tag907.xml"/><Relationship Id="rId93" Type="http://schemas.openxmlformats.org/officeDocument/2006/relationships/tags" Target="../tags/tag906.xml"/><Relationship Id="rId92" Type="http://schemas.openxmlformats.org/officeDocument/2006/relationships/tags" Target="../tags/tag905.xml"/><Relationship Id="rId91" Type="http://schemas.openxmlformats.org/officeDocument/2006/relationships/tags" Target="../tags/tag904.xml"/><Relationship Id="rId90" Type="http://schemas.openxmlformats.org/officeDocument/2006/relationships/tags" Target="../tags/tag903.xml"/><Relationship Id="rId9" Type="http://schemas.openxmlformats.org/officeDocument/2006/relationships/tags" Target="../tags/tag822.xml"/><Relationship Id="rId89" Type="http://schemas.openxmlformats.org/officeDocument/2006/relationships/tags" Target="../tags/tag902.xml"/><Relationship Id="rId88" Type="http://schemas.openxmlformats.org/officeDocument/2006/relationships/tags" Target="../tags/tag901.xml"/><Relationship Id="rId87" Type="http://schemas.openxmlformats.org/officeDocument/2006/relationships/tags" Target="../tags/tag900.xml"/><Relationship Id="rId86" Type="http://schemas.openxmlformats.org/officeDocument/2006/relationships/tags" Target="../tags/tag899.xml"/><Relationship Id="rId85" Type="http://schemas.openxmlformats.org/officeDocument/2006/relationships/tags" Target="../tags/tag898.xml"/><Relationship Id="rId84" Type="http://schemas.openxmlformats.org/officeDocument/2006/relationships/tags" Target="../tags/tag897.xml"/><Relationship Id="rId83" Type="http://schemas.openxmlformats.org/officeDocument/2006/relationships/tags" Target="../tags/tag896.xml"/><Relationship Id="rId82" Type="http://schemas.openxmlformats.org/officeDocument/2006/relationships/tags" Target="../tags/tag895.xml"/><Relationship Id="rId81" Type="http://schemas.openxmlformats.org/officeDocument/2006/relationships/tags" Target="../tags/tag894.xml"/><Relationship Id="rId80" Type="http://schemas.openxmlformats.org/officeDocument/2006/relationships/tags" Target="../tags/tag893.xml"/><Relationship Id="rId8" Type="http://schemas.openxmlformats.org/officeDocument/2006/relationships/tags" Target="../tags/tag821.xml"/><Relationship Id="rId79" Type="http://schemas.openxmlformats.org/officeDocument/2006/relationships/tags" Target="../tags/tag892.xml"/><Relationship Id="rId78" Type="http://schemas.openxmlformats.org/officeDocument/2006/relationships/tags" Target="../tags/tag891.xml"/><Relationship Id="rId77" Type="http://schemas.openxmlformats.org/officeDocument/2006/relationships/tags" Target="../tags/tag890.xml"/><Relationship Id="rId76" Type="http://schemas.openxmlformats.org/officeDocument/2006/relationships/tags" Target="../tags/tag889.xml"/><Relationship Id="rId75" Type="http://schemas.openxmlformats.org/officeDocument/2006/relationships/tags" Target="../tags/tag888.xml"/><Relationship Id="rId74" Type="http://schemas.openxmlformats.org/officeDocument/2006/relationships/tags" Target="../tags/tag887.xml"/><Relationship Id="rId73" Type="http://schemas.openxmlformats.org/officeDocument/2006/relationships/tags" Target="../tags/tag886.xml"/><Relationship Id="rId72" Type="http://schemas.openxmlformats.org/officeDocument/2006/relationships/tags" Target="../tags/tag885.xml"/><Relationship Id="rId71" Type="http://schemas.openxmlformats.org/officeDocument/2006/relationships/tags" Target="../tags/tag884.xml"/><Relationship Id="rId70" Type="http://schemas.openxmlformats.org/officeDocument/2006/relationships/tags" Target="../tags/tag883.xml"/><Relationship Id="rId7" Type="http://schemas.openxmlformats.org/officeDocument/2006/relationships/tags" Target="../tags/tag820.xml"/><Relationship Id="rId69" Type="http://schemas.openxmlformats.org/officeDocument/2006/relationships/tags" Target="../tags/tag882.xml"/><Relationship Id="rId68" Type="http://schemas.openxmlformats.org/officeDocument/2006/relationships/tags" Target="../tags/tag881.xml"/><Relationship Id="rId67" Type="http://schemas.openxmlformats.org/officeDocument/2006/relationships/tags" Target="../tags/tag880.xml"/><Relationship Id="rId66" Type="http://schemas.openxmlformats.org/officeDocument/2006/relationships/tags" Target="../tags/tag879.xml"/><Relationship Id="rId65" Type="http://schemas.openxmlformats.org/officeDocument/2006/relationships/tags" Target="../tags/tag878.xml"/><Relationship Id="rId64" Type="http://schemas.openxmlformats.org/officeDocument/2006/relationships/tags" Target="../tags/tag877.xml"/><Relationship Id="rId63" Type="http://schemas.openxmlformats.org/officeDocument/2006/relationships/tags" Target="../tags/tag876.xml"/><Relationship Id="rId62" Type="http://schemas.openxmlformats.org/officeDocument/2006/relationships/tags" Target="../tags/tag875.xml"/><Relationship Id="rId61" Type="http://schemas.openxmlformats.org/officeDocument/2006/relationships/tags" Target="../tags/tag874.xml"/><Relationship Id="rId60" Type="http://schemas.openxmlformats.org/officeDocument/2006/relationships/tags" Target="../tags/tag873.xml"/><Relationship Id="rId6" Type="http://schemas.openxmlformats.org/officeDocument/2006/relationships/tags" Target="../tags/tag819.xml"/><Relationship Id="rId59" Type="http://schemas.openxmlformats.org/officeDocument/2006/relationships/tags" Target="../tags/tag872.xml"/><Relationship Id="rId58" Type="http://schemas.openxmlformats.org/officeDocument/2006/relationships/tags" Target="../tags/tag871.xml"/><Relationship Id="rId57" Type="http://schemas.openxmlformats.org/officeDocument/2006/relationships/tags" Target="../tags/tag870.xml"/><Relationship Id="rId56" Type="http://schemas.openxmlformats.org/officeDocument/2006/relationships/tags" Target="../tags/tag869.xml"/><Relationship Id="rId55" Type="http://schemas.openxmlformats.org/officeDocument/2006/relationships/tags" Target="../tags/tag868.xml"/><Relationship Id="rId54" Type="http://schemas.openxmlformats.org/officeDocument/2006/relationships/tags" Target="../tags/tag867.xml"/><Relationship Id="rId53" Type="http://schemas.openxmlformats.org/officeDocument/2006/relationships/tags" Target="../tags/tag866.xml"/><Relationship Id="rId52" Type="http://schemas.openxmlformats.org/officeDocument/2006/relationships/tags" Target="../tags/tag865.xml"/><Relationship Id="rId51" Type="http://schemas.openxmlformats.org/officeDocument/2006/relationships/tags" Target="../tags/tag864.xml"/><Relationship Id="rId50" Type="http://schemas.openxmlformats.org/officeDocument/2006/relationships/tags" Target="../tags/tag863.xml"/><Relationship Id="rId5" Type="http://schemas.openxmlformats.org/officeDocument/2006/relationships/tags" Target="../tags/tag818.xml"/><Relationship Id="rId49" Type="http://schemas.openxmlformats.org/officeDocument/2006/relationships/tags" Target="../tags/tag862.xml"/><Relationship Id="rId48" Type="http://schemas.openxmlformats.org/officeDocument/2006/relationships/tags" Target="../tags/tag861.xml"/><Relationship Id="rId47" Type="http://schemas.openxmlformats.org/officeDocument/2006/relationships/tags" Target="../tags/tag860.xml"/><Relationship Id="rId46" Type="http://schemas.openxmlformats.org/officeDocument/2006/relationships/tags" Target="../tags/tag859.xml"/><Relationship Id="rId45" Type="http://schemas.openxmlformats.org/officeDocument/2006/relationships/tags" Target="../tags/tag858.xml"/><Relationship Id="rId44" Type="http://schemas.openxmlformats.org/officeDocument/2006/relationships/tags" Target="../tags/tag857.xml"/><Relationship Id="rId43" Type="http://schemas.openxmlformats.org/officeDocument/2006/relationships/tags" Target="../tags/tag856.xml"/><Relationship Id="rId42" Type="http://schemas.openxmlformats.org/officeDocument/2006/relationships/tags" Target="../tags/tag855.xml"/><Relationship Id="rId41" Type="http://schemas.openxmlformats.org/officeDocument/2006/relationships/tags" Target="../tags/tag854.xml"/><Relationship Id="rId40" Type="http://schemas.openxmlformats.org/officeDocument/2006/relationships/tags" Target="../tags/tag853.xml"/><Relationship Id="rId4" Type="http://schemas.openxmlformats.org/officeDocument/2006/relationships/tags" Target="../tags/tag817.xml"/><Relationship Id="rId39" Type="http://schemas.openxmlformats.org/officeDocument/2006/relationships/tags" Target="../tags/tag852.xml"/><Relationship Id="rId38" Type="http://schemas.openxmlformats.org/officeDocument/2006/relationships/tags" Target="../tags/tag851.xml"/><Relationship Id="rId37" Type="http://schemas.openxmlformats.org/officeDocument/2006/relationships/tags" Target="../tags/tag850.xml"/><Relationship Id="rId36" Type="http://schemas.openxmlformats.org/officeDocument/2006/relationships/tags" Target="../tags/tag849.xml"/><Relationship Id="rId35" Type="http://schemas.openxmlformats.org/officeDocument/2006/relationships/tags" Target="../tags/tag848.xml"/><Relationship Id="rId34" Type="http://schemas.openxmlformats.org/officeDocument/2006/relationships/tags" Target="../tags/tag847.xml"/><Relationship Id="rId33" Type="http://schemas.openxmlformats.org/officeDocument/2006/relationships/tags" Target="../tags/tag846.xml"/><Relationship Id="rId32" Type="http://schemas.openxmlformats.org/officeDocument/2006/relationships/tags" Target="../tags/tag845.xml"/><Relationship Id="rId31" Type="http://schemas.openxmlformats.org/officeDocument/2006/relationships/tags" Target="../tags/tag844.xml"/><Relationship Id="rId30" Type="http://schemas.openxmlformats.org/officeDocument/2006/relationships/tags" Target="../tags/tag843.xml"/><Relationship Id="rId3" Type="http://schemas.openxmlformats.org/officeDocument/2006/relationships/tags" Target="../tags/tag816.xml"/><Relationship Id="rId29" Type="http://schemas.openxmlformats.org/officeDocument/2006/relationships/tags" Target="../tags/tag842.xml"/><Relationship Id="rId28" Type="http://schemas.openxmlformats.org/officeDocument/2006/relationships/tags" Target="../tags/tag841.xml"/><Relationship Id="rId27" Type="http://schemas.openxmlformats.org/officeDocument/2006/relationships/tags" Target="../tags/tag840.xml"/><Relationship Id="rId26" Type="http://schemas.openxmlformats.org/officeDocument/2006/relationships/tags" Target="../tags/tag839.xml"/><Relationship Id="rId25" Type="http://schemas.openxmlformats.org/officeDocument/2006/relationships/tags" Target="../tags/tag838.xml"/><Relationship Id="rId24" Type="http://schemas.openxmlformats.org/officeDocument/2006/relationships/tags" Target="../tags/tag837.xml"/><Relationship Id="rId23" Type="http://schemas.openxmlformats.org/officeDocument/2006/relationships/tags" Target="../tags/tag836.xml"/><Relationship Id="rId22" Type="http://schemas.openxmlformats.org/officeDocument/2006/relationships/tags" Target="../tags/tag835.xml"/><Relationship Id="rId21" Type="http://schemas.openxmlformats.org/officeDocument/2006/relationships/tags" Target="../tags/tag834.xml"/><Relationship Id="rId20" Type="http://schemas.openxmlformats.org/officeDocument/2006/relationships/tags" Target="../tags/tag833.xml"/><Relationship Id="rId2" Type="http://schemas.openxmlformats.org/officeDocument/2006/relationships/tags" Target="../tags/tag815.xml"/><Relationship Id="rId19" Type="http://schemas.openxmlformats.org/officeDocument/2006/relationships/tags" Target="../tags/tag832.xml"/><Relationship Id="rId18" Type="http://schemas.openxmlformats.org/officeDocument/2006/relationships/tags" Target="../tags/tag831.xml"/><Relationship Id="rId17" Type="http://schemas.openxmlformats.org/officeDocument/2006/relationships/tags" Target="../tags/tag830.xml"/><Relationship Id="rId16" Type="http://schemas.openxmlformats.org/officeDocument/2006/relationships/tags" Target="../tags/tag829.xml"/><Relationship Id="rId15" Type="http://schemas.openxmlformats.org/officeDocument/2006/relationships/tags" Target="../tags/tag828.xml"/><Relationship Id="rId14" Type="http://schemas.openxmlformats.org/officeDocument/2006/relationships/tags" Target="../tags/tag827.xml"/><Relationship Id="rId13" Type="http://schemas.openxmlformats.org/officeDocument/2006/relationships/tags" Target="../tags/tag826.xml"/><Relationship Id="rId12" Type="http://schemas.openxmlformats.org/officeDocument/2006/relationships/tags" Target="../tags/tag825.xml"/><Relationship Id="rId11" Type="http://schemas.openxmlformats.org/officeDocument/2006/relationships/tags" Target="../tags/tag824.xml"/><Relationship Id="rId106" Type="http://schemas.openxmlformats.org/officeDocument/2006/relationships/slideLayout" Target="../slideLayouts/slideLayout1.xml"/><Relationship Id="rId105" Type="http://schemas.openxmlformats.org/officeDocument/2006/relationships/tags" Target="../tags/tag917.xml"/><Relationship Id="rId104" Type="http://schemas.openxmlformats.org/officeDocument/2006/relationships/tags" Target="../tags/tag916.xml"/><Relationship Id="rId103" Type="http://schemas.openxmlformats.org/officeDocument/2006/relationships/tags" Target="../tags/tag915.xml"/><Relationship Id="rId102" Type="http://schemas.openxmlformats.org/officeDocument/2006/relationships/tags" Target="../tags/tag914.xml"/><Relationship Id="rId101" Type="http://schemas.openxmlformats.org/officeDocument/2006/relationships/tags" Target="../tags/tag913.xml"/><Relationship Id="rId100" Type="http://schemas.openxmlformats.org/officeDocument/2006/relationships/image" Target="../media/image6.png"/><Relationship Id="rId10" Type="http://schemas.openxmlformats.org/officeDocument/2006/relationships/tags" Target="../tags/tag823.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99" Type="http://schemas.openxmlformats.org/officeDocument/2006/relationships/tags" Target="../tags/tag1015.xml"/><Relationship Id="rId98" Type="http://schemas.openxmlformats.org/officeDocument/2006/relationships/tags" Target="../tags/tag1014.xml"/><Relationship Id="rId97" Type="http://schemas.openxmlformats.org/officeDocument/2006/relationships/tags" Target="../tags/tag1013.xml"/><Relationship Id="rId96" Type="http://schemas.openxmlformats.org/officeDocument/2006/relationships/tags" Target="../tags/tag1012.xml"/><Relationship Id="rId95" Type="http://schemas.openxmlformats.org/officeDocument/2006/relationships/tags" Target="../tags/tag1011.xml"/><Relationship Id="rId94" Type="http://schemas.openxmlformats.org/officeDocument/2006/relationships/tags" Target="../tags/tag1010.xml"/><Relationship Id="rId93" Type="http://schemas.openxmlformats.org/officeDocument/2006/relationships/tags" Target="../tags/tag1009.xml"/><Relationship Id="rId92" Type="http://schemas.openxmlformats.org/officeDocument/2006/relationships/tags" Target="../tags/tag1008.xml"/><Relationship Id="rId91" Type="http://schemas.openxmlformats.org/officeDocument/2006/relationships/tags" Target="../tags/tag1007.xml"/><Relationship Id="rId90" Type="http://schemas.openxmlformats.org/officeDocument/2006/relationships/tags" Target="../tags/tag1006.xml"/><Relationship Id="rId9" Type="http://schemas.openxmlformats.org/officeDocument/2006/relationships/tags" Target="../tags/tag925.xml"/><Relationship Id="rId89" Type="http://schemas.openxmlformats.org/officeDocument/2006/relationships/tags" Target="../tags/tag1005.xml"/><Relationship Id="rId88" Type="http://schemas.openxmlformats.org/officeDocument/2006/relationships/tags" Target="../tags/tag1004.xml"/><Relationship Id="rId87" Type="http://schemas.openxmlformats.org/officeDocument/2006/relationships/tags" Target="../tags/tag1003.xml"/><Relationship Id="rId86" Type="http://schemas.openxmlformats.org/officeDocument/2006/relationships/tags" Target="../tags/tag1002.xml"/><Relationship Id="rId85" Type="http://schemas.openxmlformats.org/officeDocument/2006/relationships/tags" Target="../tags/tag1001.xml"/><Relationship Id="rId84" Type="http://schemas.openxmlformats.org/officeDocument/2006/relationships/tags" Target="../tags/tag1000.xml"/><Relationship Id="rId83" Type="http://schemas.openxmlformats.org/officeDocument/2006/relationships/tags" Target="../tags/tag999.xml"/><Relationship Id="rId82" Type="http://schemas.openxmlformats.org/officeDocument/2006/relationships/tags" Target="../tags/tag998.xml"/><Relationship Id="rId81" Type="http://schemas.openxmlformats.org/officeDocument/2006/relationships/tags" Target="../tags/tag997.xml"/><Relationship Id="rId80" Type="http://schemas.openxmlformats.org/officeDocument/2006/relationships/tags" Target="../tags/tag996.xml"/><Relationship Id="rId8" Type="http://schemas.openxmlformats.org/officeDocument/2006/relationships/tags" Target="../tags/tag924.xml"/><Relationship Id="rId79" Type="http://schemas.openxmlformats.org/officeDocument/2006/relationships/tags" Target="../tags/tag995.xml"/><Relationship Id="rId78" Type="http://schemas.openxmlformats.org/officeDocument/2006/relationships/tags" Target="../tags/tag994.xml"/><Relationship Id="rId77" Type="http://schemas.openxmlformats.org/officeDocument/2006/relationships/tags" Target="../tags/tag993.xml"/><Relationship Id="rId76" Type="http://schemas.openxmlformats.org/officeDocument/2006/relationships/tags" Target="../tags/tag992.xml"/><Relationship Id="rId75" Type="http://schemas.openxmlformats.org/officeDocument/2006/relationships/tags" Target="../tags/tag991.xml"/><Relationship Id="rId74" Type="http://schemas.openxmlformats.org/officeDocument/2006/relationships/tags" Target="../tags/tag990.xml"/><Relationship Id="rId73" Type="http://schemas.openxmlformats.org/officeDocument/2006/relationships/tags" Target="../tags/tag989.xml"/><Relationship Id="rId72" Type="http://schemas.openxmlformats.org/officeDocument/2006/relationships/tags" Target="../tags/tag988.xml"/><Relationship Id="rId71" Type="http://schemas.openxmlformats.org/officeDocument/2006/relationships/tags" Target="../tags/tag987.xml"/><Relationship Id="rId70" Type="http://schemas.openxmlformats.org/officeDocument/2006/relationships/tags" Target="../tags/tag986.xml"/><Relationship Id="rId7" Type="http://schemas.openxmlformats.org/officeDocument/2006/relationships/tags" Target="../tags/tag923.xml"/><Relationship Id="rId69" Type="http://schemas.openxmlformats.org/officeDocument/2006/relationships/tags" Target="../tags/tag985.xml"/><Relationship Id="rId68" Type="http://schemas.openxmlformats.org/officeDocument/2006/relationships/tags" Target="../tags/tag984.xml"/><Relationship Id="rId67" Type="http://schemas.openxmlformats.org/officeDocument/2006/relationships/tags" Target="../tags/tag983.xml"/><Relationship Id="rId66" Type="http://schemas.openxmlformats.org/officeDocument/2006/relationships/tags" Target="../tags/tag982.xml"/><Relationship Id="rId65" Type="http://schemas.openxmlformats.org/officeDocument/2006/relationships/tags" Target="../tags/tag981.xml"/><Relationship Id="rId64" Type="http://schemas.openxmlformats.org/officeDocument/2006/relationships/tags" Target="../tags/tag980.xml"/><Relationship Id="rId63" Type="http://schemas.openxmlformats.org/officeDocument/2006/relationships/tags" Target="../tags/tag979.xml"/><Relationship Id="rId62" Type="http://schemas.openxmlformats.org/officeDocument/2006/relationships/tags" Target="../tags/tag978.xml"/><Relationship Id="rId61" Type="http://schemas.openxmlformats.org/officeDocument/2006/relationships/tags" Target="../tags/tag977.xml"/><Relationship Id="rId60" Type="http://schemas.openxmlformats.org/officeDocument/2006/relationships/tags" Target="../tags/tag976.xml"/><Relationship Id="rId6" Type="http://schemas.openxmlformats.org/officeDocument/2006/relationships/tags" Target="../tags/tag922.xml"/><Relationship Id="rId59" Type="http://schemas.openxmlformats.org/officeDocument/2006/relationships/tags" Target="../tags/tag975.xml"/><Relationship Id="rId58" Type="http://schemas.openxmlformats.org/officeDocument/2006/relationships/tags" Target="../tags/tag974.xml"/><Relationship Id="rId57" Type="http://schemas.openxmlformats.org/officeDocument/2006/relationships/tags" Target="../tags/tag973.xml"/><Relationship Id="rId56" Type="http://schemas.openxmlformats.org/officeDocument/2006/relationships/tags" Target="../tags/tag972.xml"/><Relationship Id="rId55" Type="http://schemas.openxmlformats.org/officeDocument/2006/relationships/tags" Target="../tags/tag971.xml"/><Relationship Id="rId54" Type="http://schemas.openxmlformats.org/officeDocument/2006/relationships/tags" Target="../tags/tag970.xml"/><Relationship Id="rId53" Type="http://schemas.openxmlformats.org/officeDocument/2006/relationships/tags" Target="../tags/tag969.xml"/><Relationship Id="rId52" Type="http://schemas.openxmlformats.org/officeDocument/2006/relationships/tags" Target="../tags/tag968.xml"/><Relationship Id="rId51" Type="http://schemas.openxmlformats.org/officeDocument/2006/relationships/tags" Target="../tags/tag967.xml"/><Relationship Id="rId50" Type="http://schemas.openxmlformats.org/officeDocument/2006/relationships/tags" Target="../tags/tag966.xml"/><Relationship Id="rId5" Type="http://schemas.openxmlformats.org/officeDocument/2006/relationships/tags" Target="../tags/tag921.xml"/><Relationship Id="rId49" Type="http://schemas.openxmlformats.org/officeDocument/2006/relationships/tags" Target="../tags/tag965.xml"/><Relationship Id="rId48" Type="http://schemas.openxmlformats.org/officeDocument/2006/relationships/tags" Target="../tags/tag964.xml"/><Relationship Id="rId47" Type="http://schemas.openxmlformats.org/officeDocument/2006/relationships/tags" Target="../tags/tag963.xml"/><Relationship Id="rId46" Type="http://schemas.openxmlformats.org/officeDocument/2006/relationships/tags" Target="../tags/tag962.xml"/><Relationship Id="rId45" Type="http://schemas.openxmlformats.org/officeDocument/2006/relationships/tags" Target="../tags/tag961.xml"/><Relationship Id="rId44" Type="http://schemas.openxmlformats.org/officeDocument/2006/relationships/tags" Target="../tags/tag960.xml"/><Relationship Id="rId43" Type="http://schemas.openxmlformats.org/officeDocument/2006/relationships/tags" Target="../tags/tag959.xml"/><Relationship Id="rId42" Type="http://schemas.openxmlformats.org/officeDocument/2006/relationships/tags" Target="../tags/tag958.xml"/><Relationship Id="rId41" Type="http://schemas.openxmlformats.org/officeDocument/2006/relationships/tags" Target="../tags/tag957.xml"/><Relationship Id="rId40" Type="http://schemas.openxmlformats.org/officeDocument/2006/relationships/tags" Target="../tags/tag956.xml"/><Relationship Id="rId4" Type="http://schemas.openxmlformats.org/officeDocument/2006/relationships/tags" Target="../tags/tag920.xml"/><Relationship Id="rId39" Type="http://schemas.openxmlformats.org/officeDocument/2006/relationships/tags" Target="../tags/tag955.xml"/><Relationship Id="rId38" Type="http://schemas.openxmlformats.org/officeDocument/2006/relationships/tags" Target="../tags/tag954.xml"/><Relationship Id="rId37" Type="http://schemas.openxmlformats.org/officeDocument/2006/relationships/tags" Target="../tags/tag953.xml"/><Relationship Id="rId36" Type="http://schemas.openxmlformats.org/officeDocument/2006/relationships/tags" Target="../tags/tag952.xml"/><Relationship Id="rId35" Type="http://schemas.openxmlformats.org/officeDocument/2006/relationships/tags" Target="../tags/tag951.xml"/><Relationship Id="rId34" Type="http://schemas.openxmlformats.org/officeDocument/2006/relationships/tags" Target="../tags/tag950.xml"/><Relationship Id="rId33" Type="http://schemas.openxmlformats.org/officeDocument/2006/relationships/tags" Target="../tags/tag949.xml"/><Relationship Id="rId32" Type="http://schemas.openxmlformats.org/officeDocument/2006/relationships/tags" Target="../tags/tag948.xml"/><Relationship Id="rId31" Type="http://schemas.openxmlformats.org/officeDocument/2006/relationships/tags" Target="../tags/tag947.xml"/><Relationship Id="rId30" Type="http://schemas.openxmlformats.org/officeDocument/2006/relationships/tags" Target="../tags/tag946.xml"/><Relationship Id="rId3" Type="http://schemas.openxmlformats.org/officeDocument/2006/relationships/tags" Target="../tags/tag919.xml"/><Relationship Id="rId29" Type="http://schemas.openxmlformats.org/officeDocument/2006/relationships/tags" Target="../tags/tag945.xml"/><Relationship Id="rId28" Type="http://schemas.openxmlformats.org/officeDocument/2006/relationships/tags" Target="../tags/tag944.xml"/><Relationship Id="rId27" Type="http://schemas.openxmlformats.org/officeDocument/2006/relationships/tags" Target="../tags/tag943.xml"/><Relationship Id="rId26" Type="http://schemas.openxmlformats.org/officeDocument/2006/relationships/tags" Target="../tags/tag942.xml"/><Relationship Id="rId25" Type="http://schemas.openxmlformats.org/officeDocument/2006/relationships/tags" Target="../tags/tag941.xml"/><Relationship Id="rId24" Type="http://schemas.openxmlformats.org/officeDocument/2006/relationships/tags" Target="../tags/tag940.xml"/><Relationship Id="rId23" Type="http://schemas.openxmlformats.org/officeDocument/2006/relationships/tags" Target="../tags/tag939.xml"/><Relationship Id="rId22" Type="http://schemas.openxmlformats.org/officeDocument/2006/relationships/tags" Target="../tags/tag938.xml"/><Relationship Id="rId21" Type="http://schemas.openxmlformats.org/officeDocument/2006/relationships/tags" Target="../tags/tag937.xml"/><Relationship Id="rId20" Type="http://schemas.openxmlformats.org/officeDocument/2006/relationships/tags" Target="../tags/tag936.xml"/><Relationship Id="rId2" Type="http://schemas.openxmlformats.org/officeDocument/2006/relationships/tags" Target="../tags/tag918.xml"/><Relationship Id="rId19" Type="http://schemas.openxmlformats.org/officeDocument/2006/relationships/tags" Target="../tags/tag935.xml"/><Relationship Id="rId18" Type="http://schemas.openxmlformats.org/officeDocument/2006/relationships/tags" Target="../tags/tag934.xml"/><Relationship Id="rId17" Type="http://schemas.openxmlformats.org/officeDocument/2006/relationships/tags" Target="../tags/tag933.xml"/><Relationship Id="rId16" Type="http://schemas.openxmlformats.org/officeDocument/2006/relationships/tags" Target="../tags/tag932.xml"/><Relationship Id="rId15" Type="http://schemas.openxmlformats.org/officeDocument/2006/relationships/tags" Target="../tags/tag931.xml"/><Relationship Id="rId14" Type="http://schemas.openxmlformats.org/officeDocument/2006/relationships/tags" Target="../tags/tag930.xml"/><Relationship Id="rId13" Type="http://schemas.openxmlformats.org/officeDocument/2006/relationships/tags" Target="../tags/tag929.xml"/><Relationship Id="rId12" Type="http://schemas.openxmlformats.org/officeDocument/2006/relationships/tags" Target="../tags/tag928.xml"/><Relationship Id="rId11" Type="http://schemas.openxmlformats.org/officeDocument/2006/relationships/tags" Target="../tags/tag927.xml"/><Relationship Id="rId102" Type="http://schemas.openxmlformats.org/officeDocument/2006/relationships/slideLayout" Target="../slideLayouts/slideLayout1.xml"/><Relationship Id="rId101" Type="http://schemas.openxmlformats.org/officeDocument/2006/relationships/tags" Target="../tags/tag1016.xml"/><Relationship Id="rId100" Type="http://schemas.openxmlformats.org/officeDocument/2006/relationships/image" Target="../media/image6.png"/><Relationship Id="rId10" Type="http://schemas.openxmlformats.org/officeDocument/2006/relationships/tags" Target="../tags/tag926.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18.xml"/><Relationship Id="rId4" Type="http://schemas.openxmlformats.org/officeDocument/2006/relationships/image" Target="../media/image5.emf"/><Relationship Id="rId3" Type="http://schemas.openxmlformats.org/officeDocument/2006/relationships/tags" Target="../tags/tag1017.xml"/><Relationship Id="rId2" Type="http://schemas.openxmlformats.org/officeDocument/2006/relationships/image" Target="../media/image6.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9" Type="http://schemas.openxmlformats.org/officeDocument/2006/relationships/tags" Target="../tags/tag100.xml"/><Relationship Id="rId98" Type="http://schemas.openxmlformats.org/officeDocument/2006/relationships/tags" Target="../tags/tag99.xml"/><Relationship Id="rId97" Type="http://schemas.openxmlformats.org/officeDocument/2006/relationships/tags" Target="../tags/tag98.xml"/><Relationship Id="rId96" Type="http://schemas.openxmlformats.org/officeDocument/2006/relationships/tags" Target="../tags/tag97.xml"/><Relationship Id="rId95" Type="http://schemas.openxmlformats.org/officeDocument/2006/relationships/tags" Target="../tags/tag96.xml"/><Relationship Id="rId94" Type="http://schemas.openxmlformats.org/officeDocument/2006/relationships/tags" Target="../tags/tag95.xml"/><Relationship Id="rId93" Type="http://schemas.openxmlformats.org/officeDocument/2006/relationships/tags" Target="../tags/tag94.xml"/><Relationship Id="rId92" Type="http://schemas.openxmlformats.org/officeDocument/2006/relationships/tags" Target="../tags/tag93.xml"/><Relationship Id="rId91" Type="http://schemas.openxmlformats.org/officeDocument/2006/relationships/tags" Target="../tags/tag92.xml"/><Relationship Id="rId90" Type="http://schemas.openxmlformats.org/officeDocument/2006/relationships/tags" Target="../tags/tag91.xml"/><Relationship Id="rId9" Type="http://schemas.openxmlformats.org/officeDocument/2006/relationships/tags" Target="../tags/tag10.xml"/><Relationship Id="rId89" Type="http://schemas.openxmlformats.org/officeDocument/2006/relationships/tags" Target="../tags/tag90.xml"/><Relationship Id="rId88" Type="http://schemas.openxmlformats.org/officeDocument/2006/relationships/tags" Target="../tags/tag89.xml"/><Relationship Id="rId87" Type="http://schemas.openxmlformats.org/officeDocument/2006/relationships/tags" Target="../tags/tag88.xml"/><Relationship Id="rId86" Type="http://schemas.openxmlformats.org/officeDocument/2006/relationships/tags" Target="../tags/tag87.xml"/><Relationship Id="rId85" Type="http://schemas.openxmlformats.org/officeDocument/2006/relationships/tags" Target="../tags/tag86.xml"/><Relationship Id="rId84" Type="http://schemas.openxmlformats.org/officeDocument/2006/relationships/tags" Target="../tags/tag85.xml"/><Relationship Id="rId83" Type="http://schemas.openxmlformats.org/officeDocument/2006/relationships/tags" Target="../tags/tag84.xml"/><Relationship Id="rId82" Type="http://schemas.openxmlformats.org/officeDocument/2006/relationships/tags" Target="../tags/tag83.xml"/><Relationship Id="rId81" Type="http://schemas.openxmlformats.org/officeDocument/2006/relationships/tags" Target="../tags/tag82.xml"/><Relationship Id="rId80" Type="http://schemas.openxmlformats.org/officeDocument/2006/relationships/tags" Target="../tags/tag81.xml"/><Relationship Id="rId8" Type="http://schemas.openxmlformats.org/officeDocument/2006/relationships/tags" Target="../tags/tag9.xml"/><Relationship Id="rId79" Type="http://schemas.openxmlformats.org/officeDocument/2006/relationships/tags" Target="../tags/tag80.xml"/><Relationship Id="rId78" Type="http://schemas.openxmlformats.org/officeDocument/2006/relationships/tags" Target="../tags/tag79.xml"/><Relationship Id="rId77" Type="http://schemas.openxmlformats.org/officeDocument/2006/relationships/tags" Target="../tags/tag78.xml"/><Relationship Id="rId76" Type="http://schemas.openxmlformats.org/officeDocument/2006/relationships/tags" Target="../tags/tag77.xml"/><Relationship Id="rId75" Type="http://schemas.openxmlformats.org/officeDocument/2006/relationships/tags" Target="../tags/tag76.xml"/><Relationship Id="rId74" Type="http://schemas.openxmlformats.org/officeDocument/2006/relationships/tags" Target="../tags/tag75.xml"/><Relationship Id="rId73" Type="http://schemas.openxmlformats.org/officeDocument/2006/relationships/tags" Target="../tags/tag74.xml"/><Relationship Id="rId72" Type="http://schemas.openxmlformats.org/officeDocument/2006/relationships/tags" Target="../tags/tag73.xml"/><Relationship Id="rId71" Type="http://schemas.openxmlformats.org/officeDocument/2006/relationships/tags" Target="../tags/tag72.xml"/><Relationship Id="rId70" Type="http://schemas.openxmlformats.org/officeDocument/2006/relationships/tags" Target="../tags/tag71.xml"/><Relationship Id="rId7" Type="http://schemas.openxmlformats.org/officeDocument/2006/relationships/tags" Target="../tags/tag8.xml"/><Relationship Id="rId69" Type="http://schemas.openxmlformats.org/officeDocument/2006/relationships/tags" Target="../tags/tag70.xml"/><Relationship Id="rId68" Type="http://schemas.openxmlformats.org/officeDocument/2006/relationships/tags" Target="../tags/tag69.xml"/><Relationship Id="rId67" Type="http://schemas.openxmlformats.org/officeDocument/2006/relationships/tags" Target="../tags/tag68.xml"/><Relationship Id="rId66" Type="http://schemas.openxmlformats.org/officeDocument/2006/relationships/tags" Target="../tags/tag67.xml"/><Relationship Id="rId65" Type="http://schemas.openxmlformats.org/officeDocument/2006/relationships/tags" Target="../tags/tag66.xml"/><Relationship Id="rId64" Type="http://schemas.openxmlformats.org/officeDocument/2006/relationships/tags" Target="../tags/tag65.xml"/><Relationship Id="rId63" Type="http://schemas.openxmlformats.org/officeDocument/2006/relationships/tags" Target="../tags/tag64.xml"/><Relationship Id="rId62" Type="http://schemas.openxmlformats.org/officeDocument/2006/relationships/tags" Target="../tags/tag63.xml"/><Relationship Id="rId61" Type="http://schemas.openxmlformats.org/officeDocument/2006/relationships/tags" Target="../tags/tag62.xml"/><Relationship Id="rId60" Type="http://schemas.openxmlformats.org/officeDocument/2006/relationships/tags" Target="../tags/tag61.xml"/><Relationship Id="rId6" Type="http://schemas.openxmlformats.org/officeDocument/2006/relationships/tags" Target="../tags/tag7.xml"/><Relationship Id="rId59" Type="http://schemas.openxmlformats.org/officeDocument/2006/relationships/tags" Target="../tags/tag60.xml"/><Relationship Id="rId58" Type="http://schemas.openxmlformats.org/officeDocument/2006/relationships/tags" Target="../tags/tag59.xml"/><Relationship Id="rId57" Type="http://schemas.openxmlformats.org/officeDocument/2006/relationships/tags" Target="../tags/tag58.xml"/><Relationship Id="rId56" Type="http://schemas.openxmlformats.org/officeDocument/2006/relationships/tags" Target="../tags/tag57.xml"/><Relationship Id="rId55" Type="http://schemas.openxmlformats.org/officeDocument/2006/relationships/tags" Target="../tags/tag56.xml"/><Relationship Id="rId54" Type="http://schemas.openxmlformats.org/officeDocument/2006/relationships/tags" Target="../tags/tag55.xml"/><Relationship Id="rId53" Type="http://schemas.openxmlformats.org/officeDocument/2006/relationships/tags" Target="../tags/tag54.xml"/><Relationship Id="rId52" Type="http://schemas.openxmlformats.org/officeDocument/2006/relationships/tags" Target="../tags/tag53.xml"/><Relationship Id="rId51" Type="http://schemas.openxmlformats.org/officeDocument/2006/relationships/tags" Target="../tags/tag52.xml"/><Relationship Id="rId50" Type="http://schemas.openxmlformats.org/officeDocument/2006/relationships/tags" Target="../tags/tag51.xml"/><Relationship Id="rId5" Type="http://schemas.openxmlformats.org/officeDocument/2006/relationships/tags" Target="../tags/tag6.xml"/><Relationship Id="rId49" Type="http://schemas.openxmlformats.org/officeDocument/2006/relationships/tags" Target="../tags/tag50.xml"/><Relationship Id="rId48" Type="http://schemas.openxmlformats.org/officeDocument/2006/relationships/tags" Target="../tags/tag49.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 Type="http://schemas.openxmlformats.org/officeDocument/2006/relationships/tags" Target="../tags/tag43.xml"/><Relationship Id="rId41" Type="http://schemas.openxmlformats.org/officeDocument/2006/relationships/tags" Target="../tags/tag42.xml"/><Relationship Id="rId40" Type="http://schemas.openxmlformats.org/officeDocument/2006/relationships/tags" Target="../tags/tag41.xml"/><Relationship Id="rId4" Type="http://schemas.openxmlformats.org/officeDocument/2006/relationships/tags" Target="../tags/tag5.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6" Type="http://schemas.openxmlformats.org/officeDocument/2006/relationships/slideLayout" Target="../slideLayouts/slideLayout1.xml"/><Relationship Id="rId105" Type="http://schemas.openxmlformats.org/officeDocument/2006/relationships/image" Target="../media/image6.png"/><Relationship Id="rId104" Type="http://schemas.openxmlformats.org/officeDocument/2006/relationships/tags" Target="../tags/tag105.xml"/><Relationship Id="rId103" Type="http://schemas.openxmlformats.org/officeDocument/2006/relationships/tags" Target="../tags/tag104.xml"/><Relationship Id="rId102" Type="http://schemas.openxmlformats.org/officeDocument/2006/relationships/tags" Target="../tags/tag103.xml"/><Relationship Id="rId101" Type="http://schemas.openxmlformats.org/officeDocument/2006/relationships/tags" Target="../tags/tag102.xml"/><Relationship Id="rId100" Type="http://schemas.openxmlformats.org/officeDocument/2006/relationships/tags" Target="../tags/tag101.xml"/><Relationship Id="rId10" Type="http://schemas.openxmlformats.org/officeDocument/2006/relationships/tags" Target="../tags/tag1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9" Type="http://schemas.openxmlformats.org/officeDocument/2006/relationships/tags" Target="../tags/tag203.xml"/><Relationship Id="rId98" Type="http://schemas.openxmlformats.org/officeDocument/2006/relationships/tags" Target="../tags/tag202.xml"/><Relationship Id="rId97" Type="http://schemas.openxmlformats.org/officeDocument/2006/relationships/tags" Target="../tags/tag201.xml"/><Relationship Id="rId96" Type="http://schemas.openxmlformats.org/officeDocument/2006/relationships/tags" Target="../tags/tag200.xml"/><Relationship Id="rId95" Type="http://schemas.openxmlformats.org/officeDocument/2006/relationships/tags" Target="../tags/tag199.xml"/><Relationship Id="rId94" Type="http://schemas.openxmlformats.org/officeDocument/2006/relationships/tags" Target="../tags/tag198.xml"/><Relationship Id="rId93" Type="http://schemas.openxmlformats.org/officeDocument/2006/relationships/tags" Target="../tags/tag197.xml"/><Relationship Id="rId92" Type="http://schemas.openxmlformats.org/officeDocument/2006/relationships/tags" Target="../tags/tag196.xml"/><Relationship Id="rId91" Type="http://schemas.openxmlformats.org/officeDocument/2006/relationships/tags" Target="../tags/tag195.xml"/><Relationship Id="rId90" Type="http://schemas.openxmlformats.org/officeDocument/2006/relationships/tags" Target="../tags/tag194.xml"/><Relationship Id="rId9" Type="http://schemas.openxmlformats.org/officeDocument/2006/relationships/tags" Target="../tags/tag113.xml"/><Relationship Id="rId89" Type="http://schemas.openxmlformats.org/officeDocument/2006/relationships/tags" Target="../tags/tag193.xml"/><Relationship Id="rId88" Type="http://schemas.openxmlformats.org/officeDocument/2006/relationships/tags" Target="../tags/tag192.xml"/><Relationship Id="rId87" Type="http://schemas.openxmlformats.org/officeDocument/2006/relationships/tags" Target="../tags/tag191.xml"/><Relationship Id="rId86" Type="http://schemas.openxmlformats.org/officeDocument/2006/relationships/tags" Target="../tags/tag190.xml"/><Relationship Id="rId85" Type="http://schemas.openxmlformats.org/officeDocument/2006/relationships/tags" Target="../tags/tag189.xml"/><Relationship Id="rId84" Type="http://schemas.openxmlformats.org/officeDocument/2006/relationships/tags" Target="../tags/tag188.xml"/><Relationship Id="rId83" Type="http://schemas.openxmlformats.org/officeDocument/2006/relationships/tags" Target="../tags/tag187.xml"/><Relationship Id="rId82" Type="http://schemas.openxmlformats.org/officeDocument/2006/relationships/tags" Target="../tags/tag186.xml"/><Relationship Id="rId81" Type="http://schemas.openxmlformats.org/officeDocument/2006/relationships/tags" Target="../tags/tag185.xml"/><Relationship Id="rId80" Type="http://schemas.openxmlformats.org/officeDocument/2006/relationships/tags" Target="../tags/tag184.xml"/><Relationship Id="rId8" Type="http://schemas.openxmlformats.org/officeDocument/2006/relationships/tags" Target="../tags/tag112.xml"/><Relationship Id="rId79" Type="http://schemas.openxmlformats.org/officeDocument/2006/relationships/tags" Target="../tags/tag183.xml"/><Relationship Id="rId78" Type="http://schemas.openxmlformats.org/officeDocument/2006/relationships/tags" Target="../tags/tag182.xml"/><Relationship Id="rId77" Type="http://schemas.openxmlformats.org/officeDocument/2006/relationships/tags" Target="../tags/tag181.xml"/><Relationship Id="rId76" Type="http://schemas.openxmlformats.org/officeDocument/2006/relationships/tags" Target="../tags/tag180.xml"/><Relationship Id="rId75" Type="http://schemas.openxmlformats.org/officeDocument/2006/relationships/tags" Target="../tags/tag179.xml"/><Relationship Id="rId74" Type="http://schemas.openxmlformats.org/officeDocument/2006/relationships/tags" Target="../tags/tag178.xml"/><Relationship Id="rId73" Type="http://schemas.openxmlformats.org/officeDocument/2006/relationships/tags" Target="../tags/tag177.xml"/><Relationship Id="rId72" Type="http://schemas.openxmlformats.org/officeDocument/2006/relationships/tags" Target="../tags/tag176.xml"/><Relationship Id="rId71" Type="http://schemas.openxmlformats.org/officeDocument/2006/relationships/tags" Target="../tags/tag175.xml"/><Relationship Id="rId70" Type="http://schemas.openxmlformats.org/officeDocument/2006/relationships/tags" Target="../tags/tag174.xml"/><Relationship Id="rId7" Type="http://schemas.openxmlformats.org/officeDocument/2006/relationships/tags" Target="../tags/tag111.xml"/><Relationship Id="rId69" Type="http://schemas.openxmlformats.org/officeDocument/2006/relationships/tags" Target="../tags/tag173.xml"/><Relationship Id="rId68" Type="http://schemas.openxmlformats.org/officeDocument/2006/relationships/tags" Target="../tags/tag172.xml"/><Relationship Id="rId67" Type="http://schemas.openxmlformats.org/officeDocument/2006/relationships/tags" Target="../tags/tag171.xml"/><Relationship Id="rId66" Type="http://schemas.openxmlformats.org/officeDocument/2006/relationships/tags" Target="../tags/tag170.xml"/><Relationship Id="rId65" Type="http://schemas.openxmlformats.org/officeDocument/2006/relationships/tags" Target="../tags/tag169.xml"/><Relationship Id="rId64" Type="http://schemas.openxmlformats.org/officeDocument/2006/relationships/tags" Target="../tags/tag168.xml"/><Relationship Id="rId63" Type="http://schemas.openxmlformats.org/officeDocument/2006/relationships/tags" Target="../tags/tag167.xml"/><Relationship Id="rId62" Type="http://schemas.openxmlformats.org/officeDocument/2006/relationships/tags" Target="../tags/tag166.xml"/><Relationship Id="rId61" Type="http://schemas.openxmlformats.org/officeDocument/2006/relationships/tags" Target="../tags/tag165.xml"/><Relationship Id="rId60" Type="http://schemas.openxmlformats.org/officeDocument/2006/relationships/tags" Target="../tags/tag164.xml"/><Relationship Id="rId6" Type="http://schemas.openxmlformats.org/officeDocument/2006/relationships/tags" Target="../tags/tag110.xml"/><Relationship Id="rId59" Type="http://schemas.openxmlformats.org/officeDocument/2006/relationships/tags" Target="../tags/tag163.xml"/><Relationship Id="rId58" Type="http://schemas.openxmlformats.org/officeDocument/2006/relationships/tags" Target="../tags/tag162.xml"/><Relationship Id="rId57" Type="http://schemas.openxmlformats.org/officeDocument/2006/relationships/tags" Target="../tags/tag161.xml"/><Relationship Id="rId56" Type="http://schemas.openxmlformats.org/officeDocument/2006/relationships/tags" Target="../tags/tag160.xml"/><Relationship Id="rId55" Type="http://schemas.openxmlformats.org/officeDocument/2006/relationships/tags" Target="../tags/tag159.xml"/><Relationship Id="rId54" Type="http://schemas.openxmlformats.org/officeDocument/2006/relationships/tags" Target="../tags/tag158.xml"/><Relationship Id="rId53" Type="http://schemas.openxmlformats.org/officeDocument/2006/relationships/tags" Target="../tags/tag157.xml"/><Relationship Id="rId52" Type="http://schemas.openxmlformats.org/officeDocument/2006/relationships/tags" Target="../tags/tag156.xml"/><Relationship Id="rId51" Type="http://schemas.openxmlformats.org/officeDocument/2006/relationships/tags" Target="../tags/tag155.xml"/><Relationship Id="rId50" Type="http://schemas.openxmlformats.org/officeDocument/2006/relationships/tags" Target="../tags/tag154.xml"/><Relationship Id="rId5" Type="http://schemas.openxmlformats.org/officeDocument/2006/relationships/tags" Target="../tags/tag109.xml"/><Relationship Id="rId49" Type="http://schemas.openxmlformats.org/officeDocument/2006/relationships/tags" Target="../tags/tag153.xml"/><Relationship Id="rId48" Type="http://schemas.openxmlformats.org/officeDocument/2006/relationships/tags" Target="../tags/tag152.xml"/><Relationship Id="rId47" Type="http://schemas.openxmlformats.org/officeDocument/2006/relationships/tags" Target="../tags/tag151.xml"/><Relationship Id="rId46" Type="http://schemas.openxmlformats.org/officeDocument/2006/relationships/tags" Target="../tags/tag150.xml"/><Relationship Id="rId45" Type="http://schemas.openxmlformats.org/officeDocument/2006/relationships/tags" Target="../tags/tag149.xml"/><Relationship Id="rId44" Type="http://schemas.openxmlformats.org/officeDocument/2006/relationships/tags" Target="../tags/tag148.xml"/><Relationship Id="rId43" Type="http://schemas.openxmlformats.org/officeDocument/2006/relationships/tags" Target="../tags/tag147.xml"/><Relationship Id="rId42" Type="http://schemas.openxmlformats.org/officeDocument/2006/relationships/tags" Target="../tags/tag146.xml"/><Relationship Id="rId41" Type="http://schemas.openxmlformats.org/officeDocument/2006/relationships/tags" Target="../tags/tag145.xml"/><Relationship Id="rId40" Type="http://schemas.openxmlformats.org/officeDocument/2006/relationships/tags" Target="../tags/tag144.xml"/><Relationship Id="rId4" Type="http://schemas.openxmlformats.org/officeDocument/2006/relationships/tags" Target="../tags/tag108.xml"/><Relationship Id="rId39" Type="http://schemas.openxmlformats.org/officeDocument/2006/relationships/tags" Target="../tags/tag143.xml"/><Relationship Id="rId38" Type="http://schemas.openxmlformats.org/officeDocument/2006/relationships/tags" Target="../tags/tag142.xml"/><Relationship Id="rId37" Type="http://schemas.openxmlformats.org/officeDocument/2006/relationships/tags" Target="../tags/tag141.xml"/><Relationship Id="rId36" Type="http://schemas.openxmlformats.org/officeDocument/2006/relationships/tags" Target="../tags/tag140.xml"/><Relationship Id="rId35" Type="http://schemas.openxmlformats.org/officeDocument/2006/relationships/tags" Target="../tags/tag139.xml"/><Relationship Id="rId34" Type="http://schemas.openxmlformats.org/officeDocument/2006/relationships/tags" Target="../tags/tag138.xml"/><Relationship Id="rId33" Type="http://schemas.openxmlformats.org/officeDocument/2006/relationships/tags" Target="../tags/tag137.xml"/><Relationship Id="rId32" Type="http://schemas.openxmlformats.org/officeDocument/2006/relationships/tags" Target="../tags/tag136.xml"/><Relationship Id="rId31" Type="http://schemas.openxmlformats.org/officeDocument/2006/relationships/tags" Target="../tags/tag135.xml"/><Relationship Id="rId30" Type="http://schemas.openxmlformats.org/officeDocument/2006/relationships/tags" Target="../tags/tag134.xml"/><Relationship Id="rId3" Type="http://schemas.openxmlformats.org/officeDocument/2006/relationships/tags" Target="../tags/tag107.xml"/><Relationship Id="rId29" Type="http://schemas.openxmlformats.org/officeDocument/2006/relationships/tags" Target="../tags/tag133.xml"/><Relationship Id="rId28" Type="http://schemas.openxmlformats.org/officeDocument/2006/relationships/tags" Target="../tags/tag132.xml"/><Relationship Id="rId27" Type="http://schemas.openxmlformats.org/officeDocument/2006/relationships/tags" Target="../tags/tag131.xml"/><Relationship Id="rId26" Type="http://schemas.openxmlformats.org/officeDocument/2006/relationships/tags" Target="../tags/tag130.xml"/><Relationship Id="rId25" Type="http://schemas.openxmlformats.org/officeDocument/2006/relationships/tags" Target="../tags/tag129.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tags" Target="../tags/tag106.xml"/><Relationship Id="rId19" Type="http://schemas.openxmlformats.org/officeDocument/2006/relationships/tags" Target="../tags/tag12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7" Type="http://schemas.openxmlformats.org/officeDocument/2006/relationships/slideLayout" Target="../slideLayouts/slideLayout1.xml"/><Relationship Id="rId106" Type="http://schemas.openxmlformats.org/officeDocument/2006/relationships/image" Target="../media/image2.png"/><Relationship Id="rId105" Type="http://schemas.openxmlformats.org/officeDocument/2006/relationships/tags" Target="../tags/tag208.xml"/><Relationship Id="rId104" Type="http://schemas.openxmlformats.org/officeDocument/2006/relationships/tags" Target="../tags/tag207.xml"/><Relationship Id="rId103" Type="http://schemas.openxmlformats.org/officeDocument/2006/relationships/tags" Target="../tags/tag206.xml"/><Relationship Id="rId102" Type="http://schemas.openxmlformats.org/officeDocument/2006/relationships/tags" Target="../tags/tag205.xml"/><Relationship Id="rId101" Type="http://schemas.openxmlformats.org/officeDocument/2006/relationships/tags" Target="../tags/tag204.xml"/><Relationship Id="rId100" Type="http://schemas.openxmlformats.org/officeDocument/2006/relationships/image" Target="../media/image6.png"/><Relationship Id="rId10" Type="http://schemas.openxmlformats.org/officeDocument/2006/relationships/tags" Target="../tags/tag11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9" Type="http://schemas.openxmlformats.org/officeDocument/2006/relationships/tags" Target="../tags/tag306.xml"/><Relationship Id="rId98" Type="http://schemas.openxmlformats.org/officeDocument/2006/relationships/tags" Target="../tags/tag305.xml"/><Relationship Id="rId97" Type="http://schemas.openxmlformats.org/officeDocument/2006/relationships/tags" Target="../tags/tag304.xml"/><Relationship Id="rId96" Type="http://schemas.openxmlformats.org/officeDocument/2006/relationships/tags" Target="../tags/tag303.xml"/><Relationship Id="rId95" Type="http://schemas.openxmlformats.org/officeDocument/2006/relationships/tags" Target="../tags/tag302.xml"/><Relationship Id="rId94" Type="http://schemas.openxmlformats.org/officeDocument/2006/relationships/tags" Target="../tags/tag301.xml"/><Relationship Id="rId93" Type="http://schemas.openxmlformats.org/officeDocument/2006/relationships/tags" Target="../tags/tag300.xml"/><Relationship Id="rId92" Type="http://schemas.openxmlformats.org/officeDocument/2006/relationships/tags" Target="../tags/tag299.xml"/><Relationship Id="rId91" Type="http://schemas.openxmlformats.org/officeDocument/2006/relationships/tags" Target="../tags/tag298.xml"/><Relationship Id="rId90" Type="http://schemas.openxmlformats.org/officeDocument/2006/relationships/tags" Target="../tags/tag297.xml"/><Relationship Id="rId9" Type="http://schemas.openxmlformats.org/officeDocument/2006/relationships/tags" Target="../tags/tag216.xml"/><Relationship Id="rId89" Type="http://schemas.openxmlformats.org/officeDocument/2006/relationships/tags" Target="../tags/tag296.xml"/><Relationship Id="rId88" Type="http://schemas.openxmlformats.org/officeDocument/2006/relationships/tags" Target="../tags/tag295.xml"/><Relationship Id="rId87" Type="http://schemas.openxmlformats.org/officeDocument/2006/relationships/tags" Target="../tags/tag294.xml"/><Relationship Id="rId86" Type="http://schemas.openxmlformats.org/officeDocument/2006/relationships/tags" Target="../tags/tag293.xml"/><Relationship Id="rId85" Type="http://schemas.openxmlformats.org/officeDocument/2006/relationships/tags" Target="../tags/tag292.xml"/><Relationship Id="rId84" Type="http://schemas.openxmlformats.org/officeDocument/2006/relationships/tags" Target="../tags/tag291.xml"/><Relationship Id="rId83" Type="http://schemas.openxmlformats.org/officeDocument/2006/relationships/tags" Target="../tags/tag290.xml"/><Relationship Id="rId82" Type="http://schemas.openxmlformats.org/officeDocument/2006/relationships/tags" Target="../tags/tag289.xml"/><Relationship Id="rId81" Type="http://schemas.openxmlformats.org/officeDocument/2006/relationships/tags" Target="../tags/tag288.xml"/><Relationship Id="rId80" Type="http://schemas.openxmlformats.org/officeDocument/2006/relationships/tags" Target="../tags/tag287.xml"/><Relationship Id="rId8" Type="http://schemas.openxmlformats.org/officeDocument/2006/relationships/tags" Target="../tags/tag215.xml"/><Relationship Id="rId79" Type="http://schemas.openxmlformats.org/officeDocument/2006/relationships/tags" Target="../tags/tag286.xml"/><Relationship Id="rId78" Type="http://schemas.openxmlformats.org/officeDocument/2006/relationships/tags" Target="../tags/tag285.xml"/><Relationship Id="rId77" Type="http://schemas.openxmlformats.org/officeDocument/2006/relationships/tags" Target="../tags/tag284.xml"/><Relationship Id="rId76" Type="http://schemas.openxmlformats.org/officeDocument/2006/relationships/tags" Target="../tags/tag283.xml"/><Relationship Id="rId75" Type="http://schemas.openxmlformats.org/officeDocument/2006/relationships/tags" Target="../tags/tag282.xml"/><Relationship Id="rId74" Type="http://schemas.openxmlformats.org/officeDocument/2006/relationships/tags" Target="../tags/tag281.xml"/><Relationship Id="rId73" Type="http://schemas.openxmlformats.org/officeDocument/2006/relationships/tags" Target="../tags/tag280.xml"/><Relationship Id="rId72" Type="http://schemas.openxmlformats.org/officeDocument/2006/relationships/tags" Target="../tags/tag279.xml"/><Relationship Id="rId71" Type="http://schemas.openxmlformats.org/officeDocument/2006/relationships/tags" Target="../tags/tag278.xml"/><Relationship Id="rId70" Type="http://schemas.openxmlformats.org/officeDocument/2006/relationships/tags" Target="../tags/tag277.xml"/><Relationship Id="rId7" Type="http://schemas.openxmlformats.org/officeDocument/2006/relationships/tags" Target="../tags/tag214.xml"/><Relationship Id="rId69" Type="http://schemas.openxmlformats.org/officeDocument/2006/relationships/tags" Target="../tags/tag276.xml"/><Relationship Id="rId68" Type="http://schemas.openxmlformats.org/officeDocument/2006/relationships/tags" Target="../tags/tag275.xml"/><Relationship Id="rId67" Type="http://schemas.openxmlformats.org/officeDocument/2006/relationships/tags" Target="../tags/tag274.xml"/><Relationship Id="rId66" Type="http://schemas.openxmlformats.org/officeDocument/2006/relationships/tags" Target="../tags/tag273.xml"/><Relationship Id="rId65" Type="http://schemas.openxmlformats.org/officeDocument/2006/relationships/tags" Target="../tags/tag272.xml"/><Relationship Id="rId64" Type="http://schemas.openxmlformats.org/officeDocument/2006/relationships/tags" Target="../tags/tag271.xml"/><Relationship Id="rId63" Type="http://schemas.openxmlformats.org/officeDocument/2006/relationships/tags" Target="../tags/tag270.xml"/><Relationship Id="rId62" Type="http://schemas.openxmlformats.org/officeDocument/2006/relationships/tags" Target="../tags/tag269.xml"/><Relationship Id="rId61" Type="http://schemas.openxmlformats.org/officeDocument/2006/relationships/tags" Target="../tags/tag268.xml"/><Relationship Id="rId60" Type="http://schemas.openxmlformats.org/officeDocument/2006/relationships/tags" Target="../tags/tag267.xml"/><Relationship Id="rId6" Type="http://schemas.openxmlformats.org/officeDocument/2006/relationships/tags" Target="../tags/tag213.xml"/><Relationship Id="rId59" Type="http://schemas.openxmlformats.org/officeDocument/2006/relationships/tags" Target="../tags/tag266.xml"/><Relationship Id="rId58" Type="http://schemas.openxmlformats.org/officeDocument/2006/relationships/tags" Target="../tags/tag265.xml"/><Relationship Id="rId57" Type="http://schemas.openxmlformats.org/officeDocument/2006/relationships/tags" Target="../tags/tag264.xml"/><Relationship Id="rId56" Type="http://schemas.openxmlformats.org/officeDocument/2006/relationships/tags" Target="../tags/tag263.xml"/><Relationship Id="rId55" Type="http://schemas.openxmlformats.org/officeDocument/2006/relationships/tags" Target="../tags/tag262.xml"/><Relationship Id="rId54" Type="http://schemas.openxmlformats.org/officeDocument/2006/relationships/tags" Target="../tags/tag261.xml"/><Relationship Id="rId53" Type="http://schemas.openxmlformats.org/officeDocument/2006/relationships/tags" Target="../tags/tag260.xml"/><Relationship Id="rId52" Type="http://schemas.openxmlformats.org/officeDocument/2006/relationships/tags" Target="../tags/tag259.xml"/><Relationship Id="rId51" Type="http://schemas.openxmlformats.org/officeDocument/2006/relationships/tags" Target="../tags/tag258.xml"/><Relationship Id="rId50" Type="http://schemas.openxmlformats.org/officeDocument/2006/relationships/tags" Target="../tags/tag257.xml"/><Relationship Id="rId5" Type="http://schemas.openxmlformats.org/officeDocument/2006/relationships/tags" Target="../tags/tag212.xml"/><Relationship Id="rId49" Type="http://schemas.openxmlformats.org/officeDocument/2006/relationships/tags" Target="../tags/tag256.xml"/><Relationship Id="rId48" Type="http://schemas.openxmlformats.org/officeDocument/2006/relationships/tags" Target="../tags/tag255.xml"/><Relationship Id="rId47" Type="http://schemas.openxmlformats.org/officeDocument/2006/relationships/tags" Target="../tags/tag254.xml"/><Relationship Id="rId46" Type="http://schemas.openxmlformats.org/officeDocument/2006/relationships/tags" Target="../tags/tag253.xml"/><Relationship Id="rId45" Type="http://schemas.openxmlformats.org/officeDocument/2006/relationships/tags" Target="../tags/tag252.xml"/><Relationship Id="rId44" Type="http://schemas.openxmlformats.org/officeDocument/2006/relationships/tags" Target="../tags/tag251.xml"/><Relationship Id="rId43" Type="http://schemas.openxmlformats.org/officeDocument/2006/relationships/tags" Target="../tags/tag250.xml"/><Relationship Id="rId42" Type="http://schemas.openxmlformats.org/officeDocument/2006/relationships/tags" Target="../tags/tag249.xml"/><Relationship Id="rId41" Type="http://schemas.openxmlformats.org/officeDocument/2006/relationships/tags" Target="../tags/tag248.xml"/><Relationship Id="rId40" Type="http://schemas.openxmlformats.org/officeDocument/2006/relationships/tags" Target="../tags/tag247.xml"/><Relationship Id="rId4" Type="http://schemas.openxmlformats.org/officeDocument/2006/relationships/tags" Target="../tags/tag211.xml"/><Relationship Id="rId39" Type="http://schemas.openxmlformats.org/officeDocument/2006/relationships/tags" Target="../tags/tag246.xml"/><Relationship Id="rId38" Type="http://schemas.openxmlformats.org/officeDocument/2006/relationships/tags" Target="../tags/tag245.xml"/><Relationship Id="rId37" Type="http://schemas.openxmlformats.org/officeDocument/2006/relationships/tags" Target="../tags/tag244.xml"/><Relationship Id="rId36" Type="http://schemas.openxmlformats.org/officeDocument/2006/relationships/tags" Target="../tags/tag243.xml"/><Relationship Id="rId35" Type="http://schemas.openxmlformats.org/officeDocument/2006/relationships/tags" Target="../tags/tag242.xml"/><Relationship Id="rId34" Type="http://schemas.openxmlformats.org/officeDocument/2006/relationships/tags" Target="../tags/tag241.xml"/><Relationship Id="rId33" Type="http://schemas.openxmlformats.org/officeDocument/2006/relationships/tags" Target="../tags/tag240.xml"/><Relationship Id="rId32" Type="http://schemas.openxmlformats.org/officeDocument/2006/relationships/tags" Target="../tags/tag239.xml"/><Relationship Id="rId31" Type="http://schemas.openxmlformats.org/officeDocument/2006/relationships/tags" Target="../tags/tag238.xml"/><Relationship Id="rId30" Type="http://schemas.openxmlformats.org/officeDocument/2006/relationships/tags" Target="../tags/tag237.xml"/><Relationship Id="rId3" Type="http://schemas.openxmlformats.org/officeDocument/2006/relationships/tags" Target="../tags/tag210.xml"/><Relationship Id="rId29" Type="http://schemas.openxmlformats.org/officeDocument/2006/relationships/tags" Target="../tags/tag236.xml"/><Relationship Id="rId28" Type="http://schemas.openxmlformats.org/officeDocument/2006/relationships/tags" Target="../tags/tag235.xml"/><Relationship Id="rId27" Type="http://schemas.openxmlformats.org/officeDocument/2006/relationships/tags" Target="../tags/tag234.xml"/><Relationship Id="rId26" Type="http://schemas.openxmlformats.org/officeDocument/2006/relationships/tags" Target="../tags/tag233.xml"/><Relationship Id="rId25" Type="http://schemas.openxmlformats.org/officeDocument/2006/relationships/tags" Target="../tags/tag232.xml"/><Relationship Id="rId24" Type="http://schemas.openxmlformats.org/officeDocument/2006/relationships/tags" Target="../tags/tag231.xml"/><Relationship Id="rId23" Type="http://schemas.openxmlformats.org/officeDocument/2006/relationships/tags" Target="../tags/tag230.xml"/><Relationship Id="rId22" Type="http://schemas.openxmlformats.org/officeDocument/2006/relationships/tags" Target="../tags/tag229.xml"/><Relationship Id="rId21" Type="http://schemas.openxmlformats.org/officeDocument/2006/relationships/tags" Target="../tags/tag228.xml"/><Relationship Id="rId20" Type="http://schemas.openxmlformats.org/officeDocument/2006/relationships/tags" Target="../tags/tag227.xml"/><Relationship Id="rId2" Type="http://schemas.openxmlformats.org/officeDocument/2006/relationships/tags" Target="../tags/tag209.xml"/><Relationship Id="rId19" Type="http://schemas.openxmlformats.org/officeDocument/2006/relationships/tags" Target="../tags/tag226.xml"/><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6" Type="http://schemas.openxmlformats.org/officeDocument/2006/relationships/slideLayout" Target="../slideLayouts/slideLayout1.xml"/><Relationship Id="rId105" Type="http://schemas.openxmlformats.org/officeDocument/2006/relationships/image" Target="../media/image2.png"/><Relationship Id="rId104" Type="http://schemas.openxmlformats.org/officeDocument/2006/relationships/tags" Target="../tags/tag310.xml"/><Relationship Id="rId103" Type="http://schemas.openxmlformats.org/officeDocument/2006/relationships/tags" Target="../tags/tag309.xml"/><Relationship Id="rId102" Type="http://schemas.openxmlformats.org/officeDocument/2006/relationships/tags" Target="../tags/tag308.xml"/><Relationship Id="rId101" Type="http://schemas.openxmlformats.org/officeDocument/2006/relationships/tags" Target="../tags/tag307.xml"/><Relationship Id="rId100" Type="http://schemas.openxmlformats.org/officeDocument/2006/relationships/image" Target="../media/image6.png"/><Relationship Id="rId10" Type="http://schemas.openxmlformats.org/officeDocument/2006/relationships/tags" Target="../tags/tag21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9" Type="http://schemas.openxmlformats.org/officeDocument/2006/relationships/tags" Target="../tags/tag408.xml"/><Relationship Id="rId98" Type="http://schemas.openxmlformats.org/officeDocument/2006/relationships/tags" Target="../tags/tag407.xml"/><Relationship Id="rId97" Type="http://schemas.openxmlformats.org/officeDocument/2006/relationships/tags" Target="../tags/tag406.xml"/><Relationship Id="rId96" Type="http://schemas.openxmlformats.org/officeDocument/2006/relationships/tags" Target="../tags/tag405.xml"/><Relationship Id="rId95" Type="http://schemas.openxmlformats.org/officeDocument/2006/relationships/tags" Target="../tags/tag404.xml"/><Relationship Id="rId94" Type="http://schemas.openxmlformats.org/officeDocument/2006/relationships/tags" Target="../tags/tag403.xml"/><Relationship Id="rId93" Type="http://schemas.openxmlformats.org/officeDocument/2006/relationships/tags" Target="../tags/tag402.xml"/><Relationship Id="rId92" Type="http://schemas.openxmlformats.org/officeDocument/2006/relationships/tags" Target="../tags/tag401.xml"/><Relationship Id="rId91" Type="http://schemas.openxmlformats.org/officeDocument/2006/relationships/tags" Target="../tags/tag400.xml"/><Relationship Id="rId90" Type="http://schemas.openxmlformats.org/officeDocument/2006/relationships/tags" Target="../tags/tag399.xml"/><Relationship Id="rId9" Type="http://schemas.openxmlformats.org/officeDocument/2006/relationships/tags" Target="../tags/tag318.xml"/><Relationship Id="rId89" Type="http://schemas.openxmlformats.org/officeDocument/2006/relationships/tags" Target="../tags/tag398.xml"/><Relationship Id="rId88" Type="http://schemas.openxmlformats.org/officeDocument/2006/relationships/tags" Target="../tags/tag397.xml"/><Relationship Id="rId87" Type="http://schemas.openxmlformats.org/officeDocument/2006/relationships/tags" Target="../tags/tag396.xml"/><Relationship Id="rId86" Type="http://schemas.openxmlformats.org/officeDocument/2006/relationships/tags" Target="../tags/tag395.xml"/><Relationship Id="rId85" Type="http://schemas.openxmlformats.org/officeDocument/2006/relationships/tags" Target="../tags/tag394.xml"/><Relationship Id="rId84" Type="http://schemas.openxmlformats.org/officeDocument/2006/relationships/tags" Target="../tags/tag393.xml"/><Relationship Id="rId83" Type="http://schemas.openxmlformats.org/officeDocument/2006/relationships/tags" Target="../tags/tag392.xml"/><Relationship Id="rId82" Type="http://schemas.openxmlformats.org/officeDocument/2006/relationships/tags" Target="../tags/tag391.xml"/><Relationship Id="rId81" Type="http://schemas.openxmlformats.org/officeDocument/2006/relationships/tags" Target="../tags/tag390.xml"/><Relationship Id="rId80" Type="http://schemas.openxmlformats.org/officeDocument/2006/relationships/tags" Target="../tags/tag389.xml"/><Relationship Id="rId8" Type="http://schemas.openxmlformats.org/officeDocument/2006/relationships/tags" Target="../tags/tag317.xml"/><Relationship Id="rId79" Type="http://schemas.openxmlformats.org/officeDocument/2006/relationships/tags" Target="../tags/tag388.xml"/><Relationship Id="rId78" Type="http://schemas.openxmlformats.org/officeDocument/2006/relationships/tags" Target="../tags/tag387.xml"/><Relationship Id="rId77" Type="http://schemas.openxmlformats.org/officeDocument/2006/relationships/tags" Target="../tags/tag386.xml"/><Relationship Id="rId76" Type="http://schemas.openxmlformats.org/officeDocument/2006/relationships/tags" Target="../tags/tag385.xml"/><Relationship Id="rId75" Type="http://schemas.openxmlformats.org/officeDocument/2006/relationships/tags" Target="../tags/tag384.xml"/><Relationship Id="rId74" Type="http://schemas.openxmlformats.org/officeDocument/2006/relationships/tags" Target="../tags/tag383.xml"/><Relationship Id="rId73" Type="http://schemas.openxmlformats.org/officeDocument/2006/relationships/tags" Target="../tags/tag382.xml"/><Relationship Id="rId72" Type="http://schemas.openxmlformats.org/officeDocument/2006/relationships/tags" Target="../tags/tag381.xml"/><Relationship Id="rId71" Type="http://schemas.openxmlformats.org/officeDocument/2006/relationships/tags" Target="../tags/tag380.xml"/><Relationship Id="rId70" Type="http://schemas.openxmlformats.org/officeDocument/2006/relationships/tags" Target="../tags/tag379.xml"/><Relationship Id="rId7" Type="http://schemas.openxmlformats.org/officeDocument/2006/relationships/tags" Target="../tags/tag316.xml"/><Relationship Id="rId69" Type="http://schemas.openxmlformats.org/officeDocument/2006/relationships/tags" Target="../tags/tag378.xml"/><Relationship Id="rId68" Type="http://schemas.openxmlformats.org/officeDocument/2006/relationships/tags" Target="../tags/tag377.xml"/><Relationship Id="rId67" Type="http://schemas.openxmlformats.org/officeDocument/2006/relationships/tags" Target="../tags/tag376.xml"/><Relationship Id="rId66" Type="http://schemas.openxmlformats.org/officeDocument/2006/relationships/tags" Target="../tags/tag375.xml"/><Relationship Id="rId65" Type="http://schemas.openxmlformats.org/officeDocument/2006/relationships/tags" Target="../tags/tag374.xml"/><Relationship Id="rId64" Type="http://schemas.openxmlformats.org/officeDocument/2006/relationships/tags" Target="../tags/tag373.xml"/><Relationship Id="rId63" Type="http://schemas.openxmlformats.org/officeDocument/2006/relationships/tags" Target="../tags/tag372.xml"/><Relationship Id="rId62" Type="http://schemas.openxmlformats.org/officeDocument/2006/relationships/tags" Target="../tags/tag371.xml"/><Relationship Id="rId61" Type="http://schemas.openxmlformats.org/officeDocument/2006/relationships/tags" Target="../tags/tag370.xml"/><Relationship Id="rId60" Type="http://schemas.openxmlformats.org/officeDocument/2006/relationships/tags" Target="../tags/tag369.xml"/><Relationship Id="rId6" Type="http://schemas.openxmlformats.org/officeDocument/2006/relationships/tags" Target="../tags/tag315.xml"/><Relationship Id="rId59" Type="http://schemas.openxmlformats.org/officeDocument/2006/relationships/tags" Target="../tags/tag368.xml"/><Relationship Id="rId58" Type="http://schemas.openxmlformats.org/officeDocument/2006/relationships/tags" Target="../tags/tag367.xml"/><Relationship Id="rId57" Type="http://schemas.openxmlformats.org/officeDocument/2006/relationships/tags" Target="../tags/tag366.xml"/><Relationship Id="rId56" Type="http://schemas.openxmlformats.org/officeDocument/2006/relationships/tags" Target="../tags/tag365.xml"/><Relationship Id="rId55" Type="http://schemas.openxmlformats.org/officeDocument/2006/relationships/tags" Target="../tags/tag364.xml"/><Relationship Id="rId54" Type="http://schemas.openxmlformats.org/officeDocument/2006/relationships/tags" Target="../tags/tag363.xml"/><Relationship Id="rId53" Type="http://schemas.openxmlformats.org/officeDocument/2006/relationships/tags" Target="../tags/tag362.xml"/><Relationship Id="rId52" Type="http://schemas.openxmlformats.org/officeDocument/2006/relationships/tags" Target="../tags/tag361.xml"/><Relationship Id="rId51" Type="http://schemas.openxmlformats.org/officeDocument/2006/relationships/tags" Target="../tags/tag360.xml"/><Relationship Id="rId50" Type="http://schemas.openxmlformats.org/officeDocument/2006/relationships/tags" Target="../tags/tag359.xml"/><Relationship Id="rId5" Type="http://schemas.openxmlformats.org/officeDocument/2006/relationships/tags" Target="../tags/tag314.xml"/><Relationship Id="rId49" Type="http://schemas.openxmlformats.org/officeDocument/2006/relationships/tags" Target="../tags/tag358.xml"/><Relationship Id="rId48" Type="http://schemas.openxmlformats.org/officeDocument/2006/relationships/tags" Target="../tags/tag357.xml"/><Relationship Id="rId47" Type="http://schemas.openxmlformats.org/officeDocument/2006/relationships/tags" Target="../tags/tag356.xml"/><Relationship Id="rId46" Type="http://schemas.openxmlformats.org/officeDocument/2006/relationships/tags" Target="../tags/tag355.xml"/><Relationship Id="rId45" Type="http://schemas.openxmlformats.org/officeDocument/2006/relationships/tags" Target="../tags/tag354.xml"/><Relationship Id="rId44" Type="http://schemas.openxmlformats.org/officeDocument/2006/relationships/tags" Target="../tags/tag353.xml"/><Relationship Id="rId43" Type="http://schemas.openxmlformats.org/officeDocument/2006/relationships/tags" Target="../tags/tag352.xml"/><Relationship Id="rId42" Type="http://schemas.openxmlformats.org/officeDocument/2006/relationships/tags" Target="../tags/tag351.xml"/><Relationship Id="rId41" Type="http://schemas.openxmlformats.org/officeDocument/2006/relationships/tags" Target="../tags/tag350.xml"/><Relationship Id="rId40" Type="http://schemas.openxmlformats.org/officeDocument/2006/relationships/tags" Target="../tags/tag349.xml"/><Relationship Id="rId4" Type="http://schemas.openxmlformats.org/officeDocument/2006/relationships/tags" Target="../tags/tag313.xml"/><Relationship Id="rId39" Type="http://schemas.openxmlformats.org/officeDocument/2006/relationships/tags" Target="../tags/tag348.xml"/><Relationship Id="rId38" Type="http://schemas.openxmlformats.org/officeDocument/2006/relationships/tags" Target="../tags/tag347.xml"/><Relationship Id="rId37" Type="http://schemas.openxmlformats.org/officeDocument/2006/relationships/tags" Target="../tags/tag346.xml"/><Relationship Id="rId36" Type="http://schemas.openxmlformats.org/officeDocument/2006/relationships/tags" Target="../tags/tag345.xml"/><Relationship Id="rId35" Type="http://schemas.openxmlformats.org/officeDocument/2006/relationships/tags" Target="../tags/tag344.xml"/><Relationship Id="rId34" Type="http://schemas.openxmlformats.org/officeDocument/2006/relationships/tags" Target="../tags/tag343.xml"/><Relationship Id="rId33" Type="http://schemas.openxmlformats.org/officeDocument/2006/relationships/tags" Target="../tags/tag342.xml"/><Relationship Id="rId32" Type="http://schemas.openxmlformats.org/officeDocument/2006/relationships/tags" Target="../tags/tag341.xml"/><Relationship Id="rId31" Type="http://schemas.openxmlformats.org/officeDocument/2006/relationships/tags" Target="../tags/tag340.xml"/><Relationship Id="rId30" Type="http://schemas.openxmlformats.org/officeDocument/2006/relationships/tags" Target="../tags/tag339.xml"/><Relationship Id="rId3" Type="http://schemas.openxmlformats.org/officeDocument/2006/relationships/tags" Target="../tags/tag312.xml"/><Relationship Id="rId29" Type="http://schemas.openxmlformats.org/officeDocument/2006/relationships/tags" Target="../tags/tag338.xml"/><Relationship Id="rId28" Type="http://schemas.openxmlformats.org/officeDocument/2006/relationships/tags" Target="../tags/tag337.xml"/><Relationship Id="rId27" Type="http://schemas.openxmlformats.org/officeDocument/2006/relationships/tags" Target="../tags/tag336.xml"/><Relationship Id="rId26" Type="http://schemas.openxmlformats.org/officeDocument/2006/relationships/tags" Target="../tags/tag335.xml"/><Relationship Id="rId25" Type="http://schemas.openxmlformats.org/officeDocument/2006/relationships/tags" Target="../tags/tag334.xml"/><Relationship Id="rId24" Type="http://schemas.openxmlformats.org/officeDocument/2006/relationships/tags" Target="../tags/tag333.xml"/><Relationship Id="rId23" Type="http://schemas.openxmlformats.org/officeDocument/2006/relationships/tags" Target="../tags/tag332.xml"/><Relationship Id="rId22" Type="http://schemas.openxmlformats.org/officeDocument/2006/relationships/tags" Target="../tags/tag331.xml"/><Relationship Id="rId21" Type="http://schemas.openxmlformats.org/officeDocument/2006/relationships/tags" Target="../tags/tag330.xml"/><Relationship Id="rId20" Type="http://schemas.openxmlformats.org/officeDocument/2006/relationships/tags" Target="../tags/tag329.xml"/><Relationship Id="rId2" Type="http://schemas.openxmlformats.org/officeDocument/2006/relationships/tags" Target="../tags/tag311.xml"/><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7" Type="http://schemas.openxmlformats.org/officeDocument/2006/relationships/slideLayout" Target="../slideLayouts/slideLayout1.xml"/><Relationship Id="rId106" Type="http://schemas.openxmlformats.org/officeDocument/2006/relationships/image" Target="../media/image2.png"/><Relationship Id="rId105" Type="http://schemas.openxmlformats.org/officeDocument/2006/relationships/tags" Target="../tags/tag413.xml"/><Relationship Id="rId104" Type="http://schemas.openxmlformats.org/officeDocument/2006/relationships/tags" Target="../tags/tag412.xml"/><Relationship Id="rId103" Type="http://schemas.openxmlformats.org/officeDocument/2006/relationships/tags" Target="../tags/tag411.xml"/><Relationship Id="rId102" Type="http://schemas.openxmlformats.org/officeDocument/2006/relationships/tags" Target="../tags/tag410.xml"/><Relationship Id="rId101" Type="http://schemas.openxmlformats.org/officeDocument/2006/relationships/tags" Target="../tags/tag409.xml"/><Relationship Id="rId100" Type="http://schemas.openxmlformats.org/officeDocument/2006/relationships/image" Target="../media/image6.png"/><Relationship Id="rId10" Type="http://schemas.openxmlformats.org/officeDocument/2006/relationships/tags" Target="../tags/tag319.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9" Type="http://schemas.openxmlformats.org/officeDocument/2006/relationships/tags" Target="../tags/tag511.xml"/><Relationship Id="rId98" Type="http://schemas.openxmlformats.org/officeDocument/2006/relationships/tags" Target="../tags/tag510.xml"/><Relationship Id="rId97" Type="http://schemas.openxmlformats.org/officeDocument/2006/relationships/tags" Target="../tags/tag509.xml"/><Relationship Id="rId96" Type="http://schemas.openxmlformats.org/officeDocument/2006/relationships/tags" Target="../tags/tag508.xml"/><Relationship Id="rId95" Type="http://schemas.openxmlformats.org/officeDocument/2006/relationships/tags" Target="../tags/tag507.xml"/><Relationship Id="rId94" Type="http://schemas.openxmlformats.org/officeDocument/2006/relationships/tags" Target="../tags/tag506.xml"/><Relationship Id="rId93" Type="http://schemas.openxmlformats.org/officeDocument/2006/relationships/tags" Target="../tags/tag505.xml"/><Relationship Id="rId92" Type="http://schemas.openxmlformats.org/officeDocument/2006/relationships/tags" Target="../tags/tag504.xml"/><Relationship Id="rId91" Type="http://schemas.openxmlformats.org/officeDocument/2006/relationships/tags" Target="../tags/tag503.xml"/><Relationship Id="rId90" Type="http://schemas.openxmlformats.org/officeDocument/2006/relationships/tags" Target="../tags/tag502.xml"/><Relationship Id="rId9" Type="http://schemas.openxmlformats.org/officeDocument/2006/relationships/tags" Target="../tags/tag421.xml"/><Relationship Id="rId89" Type="http://schemas.openxmlformats.org/officeDocument/2006/relationships/tags" Target="../tags/tag501.xml"/><Relationship Id="rId88" Type="http://schemas.openxmlformats.org/officeDocument/2006/relationships/tags" Target="../tags/tag500.xml"/><Relationship Id="rId87" Type="http://schemas.openxmlformats.org/officeDocument/2006/relationships/tags" Target="../tags/tag499.xml"/><Relationship Id="rId86" Type="http://schemas.openxmlformats.org/officeDocument/2006/relationships/tags" Target="../tags/tag498.xml"/><Relationship Id="rId85" Type="http://schemas.openxmlformats.org/officeDocument/2006/relationships/tags" Target="../tags/tag497.xml"/><Relationship Id="rId84" Type="http://schemas.openxmlformats.org/officeDocument/2006/relationships/tags" Target="../tags/tag496.xml"/><Relationship Id="rId83" Type="http://schemas.openxmlformats.org/officeDocument/2006/relationships/tags" Target="../tags/tag495.xml"/><Relationship Id="rId82" Type="http://schemas.openxmlformats.org/officeDocument/2006/relationships/tags" Target="../tags/tag494.xml"/><Relationship Id="rId81" Type="http://schemas.openxmlformats.org/officeDocument/2006/relationships/tags" Target="../tags/tag493.xml"/><Relationship Id="rId80" Type="http://schemas.openxmlformats.org/officeDocument/2006/relationships/tags" Target="../tags/tag492.xml"/><Relationship Id="rId8" Type="http://schemas.openxmlformats.org/officeDocument/2006/relationships/tags" Target="../tags/tag420.xml"/><Relationship Id="rId79" Type="http://schemas.openxmlformats.org/officeDocument/2006/relationships/tags" Target="../tags/tag491.xml"/><Relationship Id="rId78" Type="http://schemas.openxmlformats.org/officeDocument/2006/relationships/tags" Target="../tags/tag490.xml"/><Relationship Id="rId77" Type="http://schemas.openxmlformats.org/officeDocument/2006/relationships/tags" Target="../tags/tag489.xml"/><Relationship Id="rId76" Type="http://schemas.openxmlformats.org/officeDocument/2006/relationships/tags" Target="../tags/tag488.xml"/><Relationship Id="rId75" Type="http://schemas.openxmlformats.org/officeDocument/2006/relationships/tags" Target="../tags/tag487.xml"/><Relationship Id="rId74" Type="http://schemas.openxmlformats.org/officeDocument/2006/relationships/tags" Target="../tags/tag486.xml"/><Relationship Id="rId73" Type="http://schemas.openxmlformats.org/officeDocument/2006/relationships/tags" Target="../tags/tag485.xml"/><Relationship Id="rId72" Type="http://schemas.openxmlformats.org/officeDocument/2006/relationships/tags" Target="../tags/tag484.xml"/><Relationship Id="rId71" Type="http://schemas.openxmlformats.org/officeDocument/2006/relationships/tags" Target="../tags/tag483.xml"/><Relationship Id="rId70" Type="http://schemas.openxmlformats.org/officeDocument/2006/relationships/tags" Target="../tags/tag482.xml"/><Relationship Id="rId7" Type="http://schemas.openxmlformats.org/officeDocument/2006/relationships/tags" Target="../tags/tag419.xml"/><Relationship Id="rId69" Type="http://schemas.openxmlformats.org/officeDocument/2006/relationships/tags" Target="../tags/tag481.xml"/><Relationship Id="rId68" Type="http://schemas.openxmlformats.org/officeDocument/2006/relationships/tags" Target="../tags/tag480.xml"/><Relationship Id="rId67" Type="http://schemas.openxmlformats.org/officeDocument/2006/relationships/tags" Target="../tags/tag479.xml"/><Relationship Id="rId66" Type="http://schemas.openxmlformats.org/officeDocument/2006/relationships/tags" Target="../tags/tag478.xml"/><Relationship Id="rId65" Type="http://schemas.openxmlformats.org/officeDocument/2006/relationships/tags" Target="../tags/tag477.xml"/><Relationship Id="rId64" Type="http://schemas.openxmlformats.org/officeDocument/2006/relationships/tags" Target="../tags/tag476.xml"/><Relationship Id="rId63" Type="http://schemas.openxmlformats.org/officeDocument/2006/relationships/tags" Target="../tags/tag475.xml"/><Relationship Id="rId62" Type="http://schemas.openxmlformats.org/officeDocument/2006/relationships/tags" Target="../tags/tag474.xml"/><Relationship Id="rId61" Type="http://schemas.openxmlformats.org/officeDocument/2006/relationships/tags" Target="../tags/tag473.xml"/><Relationship Id="rId60" Type="http://schemas.openxmlformats.org/officeDocument/2006/relationships/tags" Target="../tags/tag472.xml"/><Relationship Id="rId6" Type="http://schemas.openxmlformats.org/officeDocument/2006/relationships/tags" Target="../tags/tag418.xml"/><Relationship Id="rId59" Type="http://schemas.openxmlformats.org/officeDocument/2006/relationships/tags" Target="../tags/tag471.xml"/><Relationship Id="rId58" Type="http://schemas.openxmlformats.org/officeDocument/2006/relationships/tags" Target="../tags/tag470.xml"/><Relationship Id="rId57" Type="http://schemas.openxmlformats.org/officeDocument/2006/relationships/tags" Target="../tags/tag469.xml"/><Relationship Id="rId56" Type="http://schemas.openxmlformats.org/officeDocument/2006/relationships/tags" Target="../tags/tag468.xml"/><Relationship Id="rId55" Type="http://schemas.openxmlformats.org/officeDocument/2006/relationships/tags" Target="../tags/tag467.xml"/><Relationship Id="rId54" Type="http://schemas.openxmlformats.org/officeDocument/2006/relationships/tags" Target="../tags/tag466.xml"/><Relationship Id="rId53" Type="http://schemas.openxmlformats.org/officeDocument/2006/relationships/tags" Target="../tags/tag465.xml"/><Relationship Id="rId52" Type="http://schemas.openxmlformats.org/officeDocument/2006/relationships/tags" Target="../tags/tag464.xml"/><Relationship Id="rId51" Type="http://schemas.openxmlformats.org/officeDocument/2006/relationships/tags" Target="../tags/tag463.xml"/><Relationship Id="rId50" Type="http://schemas.openxmlformats.org/officeDocument/2006/relationships/tags" Target="../tags/tag462.xml"/><Relationship Id="rId5" Type="http://schemas.openxmlformats.org/officeDocument/2006/relationships/tags" Target="../tags/tag417.xml"/><Relationship Id="rId49" Type="http://schemas.openxmlformats.org/officeDocument/2006/relationships/tags" Target="../tags/tag461.xml"/><Relationship Id="rId48" Type="http://schemas.openxmlformats.org/officeDocument/2006/relationships/tags" Target="../tags/tag460.xml"/><Relationship Id="rId47" Type="http://schemas.openxmlformats.org/officeDocument/2006/relationships/tags" Target="../tags/tag459.xml"/><Relationship Id="rId46" Type="http://schemas.openxmlformats.org/officeDocument/2006/relationships/tags" Target="../tags/tag458.xml"/><Relationship Id="rId45" Type="http://schemas.openxmlformats.org/officeDocument/2006/relationships/tags" Target="../tags/tag457.xml"/><Relationship Id="rId44" Type="http://schemas.openxmlformats.org/officeDocument/2006/relationships/tags" Target="../tags/tag456.xml"/><Relationship Id="rId43" Type="http://schemas.openxmlformats.org/officeDocument/2006/relationships/tags" Target="../tags/tag455.xml"/><Relationship Id="rId42" Type="http://schemas.openxmlformats.org/officeDocument/2006/relationships/tags" Target="../tags/tag454.xml"/><Relationship Id="rId41" Type="http://schemas.openxmlformats.org/officeDocument/2006/relationships/tags" Target="../tags/tag453.xml"/><Relationship Id="rId40" Type="http://schemas.openxmlformats.org/officeDocument/2006/relationships/tags" Target="../tags/tag452.xml"/><Relationship Id="rId4" Type="http://schemas.openxmlformats.org/officeDocument/2006/relationships/tags" Target="../tags/tag416.xml"/><Relationship Id="rId39" Type="http://schemas.openxmlformats.org/officeDocument/2006/relationships/tags" Target="../tags/tag451.xml"/><Relationship Id="rId38" Type="http://schemas.openxmlformats.org/officeDocument/2006/relationships/tags" Target="../tags/tag450.xml"/><Relationship Id="rId37" Type="http://schemas.openxmlformats.org/officeDocument/2006/relationships/tags" Target="../tags/tag449.xml"/><Relationship Id="rId36" Type="http://schemas.openxmlformats.org/officeDocument/2006/relationships/tags" Target="../tags/tag448.xml"/><Relationship Id="rId35" Type="http://schemas.openxmlformats.org/officeDocument/2006/relationships/tags" Target="../tags/tag447.xml"/><Relationship Id="rId34" Type="http://schemas.openxmlformats.org/officeDocument/2006/relationships/tags" Target="../tags/tag446.xml"/><Relationship Id="rId33" Type="http://schemas.openxmlformats.org/officeDocument/2006/relationships/tags" Target="../tags/tag445.xml"/><Relationship Id="rId32" Type="http://schemas.openxmlformats.org/officeDocument/2006/relationships/tags" Target="../tags/tag444.xml"/><Relationship Id="rId31" Type="http://schemas.openxmlformats.org/officeDocument/2006/relationships/tags" Target="../tags/tag443.xml"/><Relationship Id="rId30" Type="http://schemas.openxmlformats.org/officeDocument/2006/relationships/tags" Target="../tags/tag442.xml"/><Relationship Id="rId3" Type="http://schemas.openxmlformats.org/officeDocument/2006/relationships/tags" Target="../tags/tag415.xml"/><Relationship Id="rId29" Type="http://schemas.openxmlformats.org/officeDocument/2006/relationships/tags" Target="../tags/tag441.xml"/><Relationship Id="rId28" Type="http://schemas.openxmlformats.org/officeDocument/2006/relationships/tags" Target="../tags/tag440.xml"/><Relationship Id="rId27" Type="http://schemas.openxmlformats.org/officeDocument/2006/relationships/tags" Target="../tags/tag439.xml"/><Relationship Id="rId26" Type="http://schemas.openxmlformats.org/officeDocument/2006/relationships/tags" Target="../tags/tag438.xml"/><Relationship Id="rId25" Type="http://schemas.openxmlformats.org/officeDocument/2006/relationships/tags" Target="../tags/tag437.xml"/><Relationship Id="rId24" Type="http://schemas.openxmlformats.org/officeDocument/2006/relationships/tags" Target="../tags/tag436.xml"/><Relationship Id="rId23" Type="http://schemas.openxmlformats.org/officeDocument/2006/relationships/tags" Target="../tags/tag435.xml"/><Relationship Id="rId22" Type="http://schemas.openxmlformats.org/officeDocument/2006/relationships/tags" Target="../tags/tag434.xml"/><Relationship Id="rId21" Type="http://schemas.openxmlformats.org/officeDocument/2006/relationships/tags" Target="../tags/tag433.xml"/><Relationship Id="rId20" Type="http://schemas.openxmlformats.org/officeDocument/2006/relationships/tags" Target="../tags/tag432.xml"/><Relationship Id="rId2" Type="http://schemas.openxmlformats.org/officeDocument/2006/relationships/tags" Target="../tags/tag414.xml"/><Relationship Id="rId19" Type="http://schemas.openxmlformats.org/officeDocument/2006/relationships/tags" Target="../tags/tag431.xml"/><Relationship Id="rId18" Type="http://schemas.openxmlformats.org/officeDocument/2006/relationships/tags" Target="../tags/tag430.xml"/><Relationship Id="rId17" Type="http://schemas.openxmlformats.org/officeDocument/2006/relationships/tags" Target="../tags/tag429.xml"/><Relationship Id="rId16" Type="http://schemas.openxmlformats.org/officeDocument/2006/relationships/tags" Target="../tags/tag428.xml"/><Relationship Id="rId15" Type="http://schemas.openxmlformats.org/officeDocument/2006/relationships/tags" Target="../tags/tag427.xml"/><Relationship Id="rId14" Type="http://schemas.openxmlformats.org/officeDocument/2006/relationships/tags" Target="../tags/tag426.xml"/><Relationship Id="rId13" Type="http://schemas.openxmlformats.org/officeDocument/2006/relationships/tags" Target="../tags/tag425.xml"/><Relationship Id="rId12" Type="http://schemas.openxmlformats.org/officeDocument/2006/relationships/tags" Target="../tags/tag424.xml"/><Relationship Id="rId11" Type="http://schemas.openxmlformats.org/officeDocument/2006/relationships/tags" Target="../tags/tag423.xml"/><Relationship Id="rId105" Type="http://schemas.openxmlformats.org/officeDocument/2006/relationships/slideLayout" Target="../slideLayouts/slideLayout1.xml"/><Relationship Id="rId104" Type="http://schemas.openxmlformats.org/officeDocument/2006/relationships/image" Target="../media/image2.png"/><Relationship Id="rId103" Type="http://schemas.openxmlformats.org/officeDocument/2006/relationships/tags" Target="../tags/tag514.xml"/><Relationship Id="rId102" Type="http://schemas.openxmlformats.org/officeDocument/2006/relationships/tags" Target="../tags/tag513.xml"/><Relationship Id="rId101" Type="http://schemas.openxmlformats.org/officeDocument/2006/relationships/tags" Target="../tags/tag512.xml"/><Relationship Id="rId100" Type="http://schemas.openxmlformats.org/officeDocument/2006/relationships/image" Target="../media/image6.png"/><Relationship Id="rId10" Type="http://schemas.openxmlformats.org/officeDocument/2006/relationships/tags" Target="../tags/tag42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9" Type="http://schemas.openxmlformats.org/officeDocument/2006/relationships/tags" Target="../tags/tag612.xml"/><Relationship Id="rId98" Type="http://schemas.openxmlformats.org/officeDocument/2006/relationships/tags" Target="../tags/tag611.xml"/><Relationship Id="rId97" Type="http://schemas.openxmlformats.org/officeDocument/2006/relationships/tags" Target="../tags/tag610.xml"/><Relationship Id="rId96" Type="http://schemas.openxmlformats.org/officeDocument/2006/relationships/tags" Target="../tags/tag609.xml"/><Relationship Id="rId95" Type="http://schemas.openxmlformats.org/officeDocument/2006/relationships/tags" Target="../tags/tag608.xml"/><Relationship Id="rId94" Type="http://schemas.openxmlformats.org/officeDocument/2006/relationships/tags" Target="../tags/tag607.xml"/><Relationship Id="rId93" Type="http://schemas.openxmlformats.org/officeDocument/2006/relationships/tags" Target="../tags/tag606.xml"/><Relationship Id="rId92" Type="http://schemas.openxmlformats.org/officeDocument/2006/relationships/tags" Target="../tags/tag605.xml"/><Relationship Id="rId91" Type="http://schemas.openxmlformats.org/officeDocument/2006/relationships/tags" Target="../tags/tag604.xml"/><Relationship Id="rId90" Type="http://schemas.openxmlformats.org/officeDocument/2006/relationships/tags" Target="../tags/tag603.xml"/><Relationship Id="rId9" Type="http://schemas.openxmlformats.org/officeDocument/2006/relationships/tags" Target="../tags/tag522.xml"/><Relationship Id="rId89" Type="http://schemas.openxmlformats.org/officeDocument/2006/relationships/tags" Target="../tags/tag602.xml"/><Relationship Id="rId88" Type="http://schemas.openxmlformats.org/officeDocument/2006/relationships/tags" Target="../tags/tag601.xml"/><Relationship Id="rId87" Type="http://schemas.openxmlformats.org/officeDocument/2006/relationships/tags" Target="../tags/tag600.xml"/><Relationship Id="rId86" Type="http://schemas.openxmlformats.org/officeDocument/2006/relationships/tags" Target="../tags/tag599.xml"/><Relationship Id="rId85" Type="http://schemas.openxmlformats.org/officeDocument/2006/relationships/tags" Target="../tags/tag598.xml"/><Relationship Id="rId84" Type="http://schemas.openxmlformats.org/officeDocument/2006/relationships/tags" Target="../tags/tag597.xml"/><Relationship Id="rId83" Type="http://schemas.openxmlformats.org/officeDocument/2006/relationships/tags" Target="../tags/tag596.xml"/><Relationship Id="rId82" Type="http://schemas.openxmlformats.org/officeDocument/2006/relationships/tags" Target="../tags/tag595.xml"/><Relationship Id="rId81" Type="http://schemas.openxmlformats.org/officeDocument/2006/relationships/tags" Target="../tags/tag594.xml"/><Relationship Id="rId80" Type="http://schemas.openxmlformats.org/officeDocument/2006/relationships/tags" Target="../tags/tag593.xml"/><Relationship Id="rId8" Type="http://schemas.openxmlformats.org/officeDocument/2006/relationships/tags" Target="../tags/tag521.xml"/><Relationship Id="rId79" Type="http://schemas.openxmlformats.org/officeDocument/2006/relationships/tags" Target="../tags/tag592.xml"/><Relationship Id="rId78" Type="http://schemas.openxmlformats.org/officeDocument/2006/relationships/tags" Target="../tags/tag591.xml"/><Relationship Id="rId77" Type="http://schemas.openxmlformats.org/officeDocument/2006/relationships/tags" Target="../tags/tag590.xml"/><Relationship Id="rId76" Type="http://schemas.openxmlformats.org/officeDocument/2006/relationships/tags" Target="../tags/tag589.xml"/><Relationship Id="rId75" Type="http://schemas.openxmlformats.org/officeDocument/2006/relationships/tags" Target="../tags/tag588.xml"/><Relationship Id="rId74" Type="http://schemas.openxmlformats.org/officeDocument/2006/relationships/tags" Target="../tags/tag587.xml"/><Relationship Id="rId73" Type="http://schemas.openxmlformats.org/officeDocument/2006/relationships/tags" Target="../tags/tag586.xml"/><Relationship Id="rId72" Type="http://schemas.openxmlformats.org/officeDocument/2006/relationships/tags" Target="../tags/tag585.xml"/><Relationship Id="rId71" Type="http://schemas.openxmlformats.org/officeDocument/2006/relationships/tags" Target="../tags/tag584.xml"/><Relationship Id="rId70" Type="http://schemas.openxmlformats.org/officeDocument/2006/relationships/tags" Target="../tags/tag583.xml"/><Relationship Id="rId7" Type="http://schemas.openxmlformats.org/officeDocument/2006/relationships/tags" Target="../tags/tag520.xml"/><Relationship Id="rId69" Type="http://schemas.openxmlformats.org/officeDocument/2006/relationships/tags" Target="../tags/tag582.xml"/><Relationship Id="rId68" Type="http://schemas.openxmlformats.org/officeDocument/2006/relationships/tags" Target="../tags/tag581.xml"/><Relationship Id="rId67" Type="http://schemas.openxmlformats.org/officeDocument/2006/relationships/tags" Target="../tags/tag580.xml"/><Relationship Id="rId66" Type="http://schemas.openxmlformats.org/officeDocument/2006/relationships/tags" Target="../tags/tag579.xml"/><Relationship Id="rId65" Type="http://schemas.openxmlformats.org/officeDocument/2006/relationships/tags" Target="../tags/tag578.xml"/><Relationship Id="rId64" Type="http://schemas.openxmlformats.org/officeDocument/2006/relationships/tags" Target="../tags/tag577.xml"/><Relationship Id="rId63" Type="http://schemas.openxmlformats.org/officeDocument/2006/relationships/tags" Target="../tags/tag576.xml"/><Relationship Id="rId62" Type="http://schemas.openxmlformats.org/officeDocument/2006/relationships/tags" Target="../tags/tag575.xml"/><Relationship Id="rId61" Type="http://schemas.openxmlformats.org/officeDocument/2006/relationships/tags" Target="../tags/tag574.xml"/><Relationship Id="rId60" Type="http://schemas.openxmlformats.org/officeDocument/2006/relationships/tags" Target="../tags/tag573.xml"/><Relationship Id="rId6" Type="http://schemas.openxmlformats.org/officeDocument/2006/relationships/tags" Target="../tags/tag519.xml"/><Relationship Id="rId59" Type="http://schemas.openxmlformats.org/officeDocument/2006/relationships/tags" Target="../tags/tag572.xml"/><Relationship Id="rId58" Type="http://schemas.openxmlformats.org/officeDocument/2006/relationships/tags" Target="../tags/tag571.xml"/><Relationship Id="rId57" Type="http://schemas.openxmlformats.org/officeDocument/2006/relationships/tags" Target="../tags/tag570.xml"/><Relationship Id="rId56" Type="http://schemas.openxmlformats.org/officeDocument/2006/relationships/tags" Target="../tags/tag569.xml"/><Relationship Id="rId55" Type="http://schemas.openxmlformats.org/officeDocument/2006/relationships/tags" Target="../tags/tag568.xml"/><Relationship Id="rId54" Type="http://schemas.openxmlformats.org/officeDocument/2006/relationships/tags" Target="../tags/tag567.xml"/><Relationship Id="rId53" Type="http://schemas.openxmlformats.org/officeDocument/2006/relationships/tags" Target="../tags/tag566.xml"/><Relationship Id="rId52" Type="http://schemas.openxmlformats.org/officeDocument/2006/relationships/tags" Target="../tags/tag565.xml"/><Relationship Id="rId51" Type="http://schemas.openxmlformats.org/officeDocument/2006/relationships/tags" Target="../tags/tag564.xml"/><Relationship Id="rId50" Type="http://schemas.openxmlformats.org/officeDocument/2006/relationships/tags" Target="../tags/tag563.xml"/><Relationship Id="rId5" Type="http://schemas.openxmlformats.org/officeDocument/2006/relationships/tags" Target="../tags/tag518.xml"/><Relationship Id="rId49" Type="http://schemas.openxmlformats.org/officeDocument/2006/relationships/tags" Target="../tags/tag562.xml"/><Relationship Id="rId48" Type="http://schemas.openxmlformats.org/officeDocument/2006/relationships/tags" Target="../tags/tag561.xml"/><Relationship Id="rId47" Type="http://schemas.openxmlformats.org/officeDocument/2006/relationships/tags" Target="../tags/tag560.xml"/><Relationship Id="rId46" Type="http://schemas.openxmlformats.org/officeDocument/2006/relationships/tags" Target="../tags/tag559.xml"/><Relationship Id="rId45" Type="http://schemas.openxmlformats.org/officeDocument/2006/relationships/tags" Target="../tags/tag558.xml"/><Relationship Id="rId44" Type="http://schemas.openxmlformats.org/officeDocument/2006/relationships/tags" Target="../tags/tag557.xml"/><Relationship Id="rId43" Type="http://schemas.openxmlformats.org/officeDocument/2006/relationships/tags" Target="../tags/tag556.xml"/><Relationship Id="rId42" Type="http://schemas.openxmlformats.org/officeDocument/2006/relationships/tags" Target="../tags/tag555.xml"/><Relationship Id="rId41" Type="http://schemas.openxmlformats.org/officeDocument/2006/relationships/tags" Target="../tags/tag554.xml"/><Relationship Id="rId40" Type="http://schemas.openxmlformats.org/officeDocument/2006/relationships/tags" Target="../tags/tag553.xml"/><Relationship Id="rId4" Type="http://schemas.openxmlformats.org/officeDocument/2006/relationships/tags" Target="../tags/tag517.xml"/><Relationship Id="rId39" Type="http://schemas.openxmlformats.org/officeDocument/2006/relationships/tags" Target="../tags/tag552.xml"/><Relationship Id="rId38" Type="http://schemas.openxmlformats.org/officeDocument/2006/relationships/tags" Target="../tags/tag551.xml"/><Relationship Id="rId37" Type="http://schemas.openxmlformats.org/officeDocument/2006/relationships/tags" Target="../tags/tag550.xml"/><Relationship Id="rId36" Type="http://schemas.openxmlformats.org/officeDocument/2006/relationships/tags" Target="../tags/tag549.xml"/><Relationship Id="rId35" Type="http://schemas.openxmlformats.org/officeDocument/2006/relationships/tags" Target="../tags/tag548.xml"/><Relationship Id="rId34" Type="http://schemas.openxmlformats.org/officeDocument/2006/relationships/tags" Target="../tags/tag547.xml"/><Relationship Id="rId33" Type="http://schemas.openxmlformats.org/officeDocument/2006/relationships/tags" Target="../tags/tag546.xml"/><Relationship Id="rId32" Type="http://schemas.openxmlformats.org/officeDocument/2006/relationships/tags" Target="../tags/tag545.xml"/><Relationship Id="rId31" Type="http://schemas.openxmlformats.org/officeDocument/2006/relationships/tags" Target="../tags/tag544.xml"/><Relationship Id="rId30" Type="http://schemas.openxmlformats.org/officeDocument/2006/relationships/tags" Target="../tags/tag543.xml"/><Relationship Id="rId3" Type="http://schemas.openxmlformats.org/officeDocument/2006/relationships/tags" Target="../tags/tag516.xml"/><Relationship Id="rId29" Type="http://schemas.openxmlformats.org/officeDocument/2006/relationships/tags" Target="../tags/tag542.xml"/><Relationship Id="rId28" Type="http://schemas.openxmlformats.org/officeDocument/2006/relationships/tags" Target="../tags/tag541.xml"/><Relationship Id="rId27" Type="http://schemas.openxmlformats.org/officeDocument/2006/relationships/tags" Target="../tags/tag540.xml"/><Relationship Id="rId26" Type="http://schemas.openxmlformats.org/officeDocument/2006/relationships/tags" Target="../tags/tag539.xml"/><Relationship Id="rId25" Type="http://schemas.openxmlformats.org/officeDocument/2006/relationships/tags" Target="../tags/tag538.xml"/><Relationship Id="rId24" Type="http://schemas.openxmlformats.org/officeDocument/2006/relationships/tags" Target="../tags/tag537.xml"/><Relationship Id="rId23" Type="http://schemas.openxmlformats.org/officeDocument/2006/relationships/tags" Target="../tags/tag536.xml"/><Relationship Id="rId22" Type="http://schemas.openxmlformats.org/officeDocument/2006/relationships/tags" Target="../tags/tag535.xml"/><Relationship Id="rId21" Type="http://schemas.openxmlformats.org/officeDocument/2006/relationships/tags" Target="../tags/tag534.xml"/><Relationship Id="rId20" Type="http://schemas.openxmlformats.org/officeDocument/2006/relationships/tags" Target="../tags/tag533.xml"/><Relationship Id="rId2" Type="http://schemas.openxmlformats.org/officeDocument/2006/relationships/tags" Target="../tags/tag515.xml"/><Relationship Id="rId19" Type="http://schemas.openxmlformats.org/officeDocument/2006/relationships/tags" Target="../tags/tag532.xml"/><Relationship Id="rId18" Type="http://schemas.openxmlformats.org/officeDocument/2006/relationships/tags" Target="../tags/tag531.xml"/><Relationship Id="rId17" Type="http://schemas.openxmlformats.org/officeDocument/2006/relationships/tags" Target="../tags/tag530.xml"/><Relationship Id="rId16" Type="http://schemas.openxmlformats.org/officeDocument/2006/relationships/tags" Target="../tags/tag529.xml"/><Relationship Id="rId15" Type="http://schemas.openxmlformats.org/officeDocument/2006/relationships/tags" Target="../tags/tag528.xml"/><Relationship Id="rId14" Type="http://schemas.openxmlformats.org/officeDocument/2006/relationships/tags" Target="../tags/tag527.xml"/><Relationship Id="rId13" Type="http://schemas.openxmlformats.org/officeDocument/2006/relationships/tags" Target="../tags/tag526.xml"/><Relationship Id="rId12" Type="http://schemas.openxmlformats.org/officeDocument/2006/relationships/tags" Target="../tags/tag525.xml"/><Relationship Id="rId11" Type="http://schemas.openxmlformats.org/officeDocument/2006/relationships/tags" Target="../tags/tag524.xml"/><Relationship Id="rId105" Type="http://schemas.openxmlformats.org/officeDocument/2006/relationships/slideLayout" Target="../slideLayouts/slideLayout1.xml"/><Relationship Id="rId104" Type="http://schemas.openxmlformats.org/officeDocument/2006/relationships/image" Target="../media/image2.png"/><Relationship Id="rId103" Type="http://schemas.openxmlformats.org/officeDocument/2006/relationships/tags" Target="../tags/tag615.xml"/><Relationship Id="rId102" Type="http://schemas.openxmlformats.org/officeDocument/2006/relationships/tags" Target="../tags/tag614.xml"/><Relationship Id="rId101" Type="http://schemas.openxmlformats.org/officeDocument/2006/relationships/tags" Target="../tags/tag613.xml"/><Relationship Id="rId100" Type="http://schemas.openxmlformats.org/officeDocument/2006/relationships/image" Target="../media/image6.png"/><Relationship Id="rId10" Type="http://schemas.openxmlformats.org/officeDocument/2006/relationships/tags" Target="../tags/tag52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969010"/>
            <a:ext cx="12140565" cy="181483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4. </a:t>
            </a:r>
            <a:r>
              <a:rPr lang="en-US" altLang="zh-CN" sz="2800">
                <a:latin typeface="Times New Roman" panose="02020603050405020304" charset="0"/>
                <a:cs typeface="Times New Roman" panose="02020603050405020304" charset="0"/>
              </a:rPr>
              <a:t>It's important for schools to prioritize recess and provide adequate time and space for students to engage in physical activity. Recess exercises should be inclusive and offer a variety of options to accommodate different interests and abilities.</a:t>
            </a:r>
            <a:endParaRPr lang="en-US" altLang="zh-CN" sz="2800">
              <a:latin typeface="Times New Roman" panose="02020603050405020304" charset="0"/>
              <a:cs typeface="Times New Roman" panose="02020603050405020304" charset="0"/>
            </a:endParaRPr>
          </a:p>
        </p:txBody>
      </p:sp>
      <p:sp>
        <p:nvSpPr>
          <p:cNvPr id="11" name="文本框 10"/>
          <p:cNvSpPr txBox="1"/>
          <p:nvPr>
            <p:custDataLst>
              <p:tags r:id="rId101"/>
            </p:custDataLst>
          </p:nvPr>
        </p:nvSpPr>
        <p:spPr>
          <a:xfrm>
            <a:off x="1129030" y="72390"/>
            <a:ext cx="10961370" cy="645160"/>
          </a:xfrm>
          <a:prstGeom prst="rect">
            <a:avLst/>
          </a:prstGeom>
          <a:solidFill>
            <a:schemeClr val="bg1"/>
          </a:solidFill>
        </p:spPr>
        <p:txBody>
          <a:bodyPr wrap="square" rtlCol="0">
            <a:spAutoFit/>
          </a:bodyPr>
          <a:p>
            <a:r>
              <a:rPr lang="en-US" altLang="zh-CN" sz="3600" b="1">
                <a:solidFill>
                  <a:schemeClr val="tx1"/>
                </a:solidFill>
              </a:rPr>
              <a:t>Para.3</a:t>
            </a:r>
            <a:r>
              <a:rPr lang="en-US" altLang="zh-CN" sz="3600" b="1">
                <a:solidFill>
                  <a:srgbClr val="FF0000"/>
                </a:solidFill>
              </a:rPr>
              <a:t> </a:t>
            </a:r>
            <a:r>
              <a:rPr lang="zh-CN" altLang="en-US" sz="3600" b="1">
                <a:solidFill>
                  <a:srgbClr val="FF0000"/>
                </a:solidFill>
                <a:sym typeface="+mn-ea"/>
              </a:rPr>
              <a:t>呼吁</a:t>
            </a:r>
            <a:r>
              <a:rPr lang="zh-CN" altLang="en-US" sz="3600" b="1">
                <a:sym typeface="+mn-ea"/>
              </a:rPr>
              <a:t>、</a:t>
            </a:r>
            <a:r>
              <a:rPr lang="zh-CN" altLang="en-US" sz="3600" b="1">
                <a:solidFill>
                  <a:srgbClr val="FF0000"/>
                </a:solidFill>
                <a:sym typeface="+mn-ea"/>
              </a:rPr>
              <a:t>倡导</a:t>
            </a:r>
            <a:r>
              <a:rPr lang="en-US" altLang="zh-CN" sz="3600" b="1">
                <a:solidFill>
                  <a:srgbClr val="FF0000"/>
                </a:solidFill>
                <a:sym typeface="+mn-ea"/>
              </a:rPr>
              <a:t> </a:t>
            </a:r>
            <a:r>
              <a:rPr lang="en-US" altLang="zh-CN" sz="3600" b="1">
                <a:sym typeface="+mn-ea"/>
              </a:rPr>
              <a:t>“</a:t>
            </a:r>
            <a:r>
              <a:rPr lang="zh-CN" altLang="en-US" sz="3600" b="1">
                <a:sym typeface="+mn-ea"/>
              </a:rPr>
              <a:t>动起来</a:t>
            </a:r>
            <a:r>
              <a:rPr lang="en-US" altLang="zh-CN" sz="3600" b="1">
                <a:sym typeface="+mn-ea"/>
              </a:rPr>
              <a:t>”—</a:t>
            </a:r>
            <a:r>
              <a:rPr lang="zh-CN" altLang="en-US" sz="3600" b="1">
                <a:sym typeface="+mn-ea"/>
              </a:rPr>
              <a:t>首尾呼应</a:t>
            </a:r>
            <a:r>
              <a:rPr lang="en-US" altLang="zh-CN" sz="3600" b="1">
                <a:sym typeface="+mn-ea"/>
              </a:rPr>
              <a:t> </a:t>
            </a:r>
            <a:r>
              <a:rPr lang="zh-CN" altLang="en-US" sz="3200" b="1">
                <a:sym typeface="+mn-ea"/>
              </a:rPr>
              <a:t>（关注</a:t>
            </a:r>
            <a:r>
              <a:rPr lang="zh-CN" altLang="en-US" sz="3200" b="1">
                <a:highlight>
                  <a:srgbClr val="FFFF00"/>
                </a:highlight>
                <a:sym typeface="+mn-ea"/>
              </a:rPr>
              <a:t>交际性</a:t>
            </a:r>
            <a:r>
              <a:rPr lang="zh-CN" altLang="en-US" sz="3200" b="1">
                <a:sym typeface="+mn-ea"/>
              </a:rPr>
              <a:t>）</a:t>
            </a:r>
            <a:endParaRPr lang="zh-CN" altLang="en-US" sz="3200" b="1">
              <a:solidFill>
                <a:srgbClr val="FF0000"/>
              </a:solidFill>
              <a:sym typeface="+mn-ea"/>
            </a:endParaRPr>
          </a:p>
        </p:txBody>
      </p:sp>
      <p:sp>
        <p:nvSpPr>
          <p:cNvPr id="2" name="文本框 1"/>
          <p:cNvSpPr txBox="1"/>
          <p:nvPr>
            <p:custDataLst>
              <p:tags r:id="rId102"/>
            </p:custDataLst>
          </p:nvPr>
        </p:nvSpPr>
        <p:spPr>
          <a:xfrm>
            <a:off x="20320" y="3497580"/>
            <a:ext cx="12140565" cy="138366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5. </a:t>
            </a:r>
            <a:r>
              <a:rPr lang="en-US" altLang="zh-CN" sz="2800">
                <a:latin typeface="Times New Roman" panose="02020603050405020304" charset="0"/>
                <a:cs typeface="Times New Roman" panose="02020603050405020304" charset="0"/>
              </a:rPr>
              <a:t>Remember, Desk Exercises are meant to be fun and enjoyable. Take a few minutes during your breaks to perform these exercises, and you'll experience the benefits firsthand. Let's make our study breaks more active and productive!</a:t>
            </a:r>
            <a:endParaRPr lang="en-US" altLang="zh-CN" sz="2800">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103"/>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969010"/>
            <a:ext cx="12140565" cy="5692775"/>
          </a:xfrm>
          <a:prstGeom prst="rect">
            <a:avLst/>
          </a:prstGeom>
          <a:solidFill>
            <a:schemeClr val="bg1"/>
          </a:solidFill>
        </p:spPr>
        <p:txBody>
          <a:bodyPr wrap="square" rtlCol="0">
            <a:spAutoFit/>
          </a:bodyPr>
          <a:p>
            <a:r>
              <a:rPr lang="en-US" altLang="zh-CN" sz="2800">
                <a:latin typeface="Times New Roman" panose="02020603050405020304" charset="0"/>
                <a:cs typeface="Times New Roman" panose="02020603050405020304" charset="0"/>
                <a:sym typeface="+mn-ea"/>
              </a:rPr>
              <a:t>        As students, we often spend a significant amount of time sitting at our desks,  </a:t>
            </a:r>
            <a:r>
              <a:rPr lang="en-US" altLang="zh-CN" sz="2800" b="1">
                <a:latin typeface="Times New Roman" panose="02020603050405020304" charset="0"/>
                <a:cs typeface="Times New Roman" panose="02020603050405020304" charset="0"/>
                <a:sym typeface="+mn-ea"/>
              </a:rPr>
              <a:t>leading to feelings of fatigue and stiffness.</a:t>
            </a:r>
            <a:r>
              <a:rPr lang="en-US" altLang="zh-CN" sz="2800">
                <a:latin typeface="Times New Roman" panose="02020603050405020304" charset="0"/>
                <a:cs typeface="Times New Roman" panose="02020603050405020304" charset="0"/>
                <a:sym typeface="+mn-ea"/>
              </a:rPr>
              <a:t> </a:t>
            </a:r>
            <a:r>
              <a:rPr lang="en-US" altLang="zh-CN" sz="2800" u="sng">
                <a:latin typeface="Times New Roman" panose="02020603050405020304" charset="0"/>
                <a:cs typeface="Times New Roman" panose="02020603050405020304" charset="0"/>
                <a:sym typeface="+mn-ea"/>
              </a:rPr>
              <a:t>Hence </a:t>
            </a:r>
            <a:r>
              <a:rPr lang="en-US" altLang="zh-CN" sz="2800">
                <a:latin typeface="Times New Roman" panose="02020603050405020304" charset="0"/>
                <a:cs typeface="Times New Roman" panose="02020603050405020304" charset="0"/>
                <a:sym typeface="+mn-ea"/>
              </a:rPr>
              <a:t>I would like to introduce a fantastic way to stay active and energized during your breaks —</a:t>
            </a:r>
            <a:r>
              <a:rPr lang="en-US" altLang="zh-CN" sz="2800">
                <a:solidFill>
                  <a:schemeClr val="tx1"/>
                </a:solidFill>
                <a:latin typeface="Times New Roman" panose="02020603050405020304" charset="0"/>
                <a:cs typeface="Times New Roman" panose="02020603050405020304" charset="0"/>
                <a:sym typeface="+mn-ea"/>
              </a:rPr>
              <a:t> Desk Exercises!</a:t>
            </a:r>
            <a:endParaRPr lang="en-US" altLang="zh-CN" sz="2800">
              <a:solidFill>
                <a:schemeClr val="tx1"/>
              </a:solidFill>
              <a:latin typeface="Times New Roman" panose="02020603050405020304" charset="0"/>
              <a:cs typeface="Times New Roman" panose="02020603050405020304" charset="0"/>
              <a:sym typeface="+mn-ea"/>
            </a:endParaRPr>
          </a:p>
          <a:p>
            <a:r>
              <a:rPr lang="en-US" altLang="zh-CN" sz="2800">
                <a:solidFill>
                  <a:schemeClr val="tx1"/>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rPr>
              <a:t>Desk exercises, o</a:t>
            </a:r>
            <a:r>
              <a:rPr lang="en-US" altLang="zh-CN" sz="2800">
                <a:latin typeface="Times New Roman" panose="02020603050405020304" charset="0"/>
                <a:cs typeface="Times New Roman" panose="02020603050405020304" charset="0"/>
                <a:sym typeface="+mn-ea"/>
              </a:rPr>
              <a:t>r exercising while sitting at a desk, can offer several benefits, especially for individuals </a:t>
            </a:r>
            <a:r>
              <a:rPr lang="en-US" altLang="zh-CN" sz="2800" b="1">
                <a:latin typeface="Times New Roman" panose="02020603050405020304" charset="0"/>
                <a:cs typeface="Times New Roman" panose="02020603050405020304" charset="0"/>
                <a:sym typeface="+mn-ea"/>
              </a:rPr>
              <a:t>who have sedentary jobs or spend long hours sitting.</a:t>
            </a:r>
            <a:r>
              <a:rPr lang="en-US" altLang="zh-CN" sz="2800">
                <a:latin typeface="Times New Roman" panose="02020603050405020304" charset="0"/>
                <a:cs typeface="Times New Roman" panose="02020603050405020304" charset="0"/>
                <a:sym typeface="+mn-ea"/>
              </a:rPr>
              <a:t> It allows you to incorporate physical activity into your day, even when you're confined to a desk, </a:t>
            </a:r>
            <a:r>
              <a:rPr lang="en-US" altLang="zh-CN" sz="2800" b="1">
                <a:latin typeface="Times New Roman" panose="02020603050405020304" charset="0"/>
                <a:cs typeface="Times New Roman" panose="02020603050405020304" charset="0"/>
                <a:sym typeface="+mn-ea"/>
              </a:rPr>
              <a:t>which helps increase your heart rate, burn calories, and keep your muscles engaged</a:t>
            </a:r>
            <a:r>
              <a:rPr lang="en-US" altLang="zh-CN" sz="2800">
                <a:latin typeface="Times New Roman" panose="02020603050405020304" charset="0"/>
                <a:cs typeface="Times New Roman" panose="02020603050405020304" charset="0"/>
                <a:sym typeface="+mn-ea"/>
              </a:rPr>
              <a:t>. If you engage in desk dancing with classmates or in a group setting, it can foster social interaction and create a sense of camaraderie. </a:t>
            </a:r>
            <a:endParaRPr lang="en-US" altLang="zh-CN" sz="2800">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Remember, Desk Exercises are meant to be fun and enjoyable. </a:t>
            </a:r>
            <a:r>
              <a:rPr lang="en-US" altLang="zh-CN" sz="2800" b="1">
                <a:latin typeface="Times New Roman" panose="02020603050405020304" charset="0"/>
                <a:cs typeface="Times New Roman" panose="02020603050405020304" charset="0"/>
                <a:sym typeface="+mn-ea"/>
              </a:rPr>
              <a:t>Take a few minutes </a:t>
            </a:r>
            <a:r>
              <a:rPr lang="en-US" altLang="zh-CN" sz="2800">
                <a:latin typeface="Times New Roman" panose="02020603050405020304" charset="0"/>
                <a:cs typeface="Times New Roman" panose="02020603050405020304" charset="0"/>
                <a:sym typeface="+mn-ea"/>
              </a:rPr>
              <a:t>during your breaks to perform these exercises, </a:t>
            </a:r>
            <a:r>
              <a:rPr lang="en-US" altLang="zh-CN" sz="2800" b="1">
                <a:latin typeface="Times New Roman" panose="02020603050405020304" charset="0"/>
                <a:cs typeface="Times New Roman" panose="02020603050405020304" charset="0"/>
                <a:sym typeface="+mn-ea"/>
              </a:rPr>
              <a:t>and you’ll experience</a:t>
            </a:r>
            <a:r>
              <a:rPr lang="en-US" altLang="zh-CN" sz="2800">
                <a:latin typeface="Times New Roman" panose="02020603050405020304" charset="0"/>
                <a:cs typeface="Times New Roman" panose="02020603050405020304" charset="0"/>
                <a:sym typeface="+mn-ea"/>
              </a:rPr>
              <a:t> the benefits firsthand. </a:t>
            </a:r>
            <a:r>
              <a:rPr lang="en-US" altLang="zh-CN" sz="2800" b="1">
                <a:latin typeface="Times New Roman" panose="02020603050405020304" charset="0"/>
                <a:cs typeface="Times New Roman" panose="02020603050405020304" charset="0"/>
                <a:sym typeface="+mn-ea"/>
              </a:rPr>
              <a:t>Let’s make</a:t>
            </a:r>
            <a:r>
              <a:rPr lang="en-US" altLang="zh-CN" sz="2800">
                <a:latin typeface="Times New Roman" panose="02020603050405020304" charset="0"/>
                <a:cs typeface="Times New Roman" panose="02020603050405020304" charset="0"/>
                <a:sym typeface="+mn-ea"/>
              </a:rPr>
              <a:t> our study breaks more active and productive!</a:t>
            </a:r>
            <a:endParaRPr lang="en-US" altLang="zh-CN" sz="2800">
              <a:latin typeface="Times New Roman" panose="02020603050405020304" charset="0"/>
              <a:cs typeface="Times New Roman" panose="02020603050405020304" charset="0"/>
            </a:endParaRPr>
          </a:p>
          <a:p>
            <a:endParaRPr lang="en-US" altLang="zh-CN" sz="2800">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custDataLst>
              <p:tags r:id="rId101"/>
            </p:custDataLst>
          </p:nvPr>
        </p:nvSpPr>
        <p:spPr>
          <a:xfrm>
            <a:off x="1376680" y="92075"/>
            <a:ext cx="3319145" cy="645160"/>
          </a:xfrm>
          <a:prstGeom prst="rect">
            <a:avLst/>
          </a:prstGeom>
          <a:solidFill>
            <a:schemeClr val="bg1"/>
          </a:solidFill>
        </p:spPr>
        <p:txBody>
          <a:bodyPr wrap="square" rtlCol="0">
            <a:spAutoFit/>
          </a:bodyPr>
          <a:p>
            <a:r>
              <a:rPr lang="zh-CN" sz="3600" b="1">
                <a:solidFill>
                  <a:srgbClr val="FF0000"/>
                </a:solidFill>
              </a:rPr>
              <a:t>三、作文赏析</a:t>
            </a:r>
            <a:r>
              <a:rPr lang="en-US" altLang="zh-CN" sz="3600" b="1">
                <a:solidFill>
                  <a:srgbClr val="FF0000"/>
                </a:solidFill>
              </a:rPr>
              <a:t>1</a:t>
            </a:r>
            <a:endParaRPr lang="en-US" altLang="zh-CN" sz="3600" b="1">
              <a:solidFill>
                <a:srgbClr val="FF0000"/>
              </a:solidFill>
              <a:sym typeface="+mn-ea"/>
            </a:endParaRPr>
          </a:p>
        </p:txBody>
      </p:sp>
      <p:sp>
        <p:nvSpPr>
          <p:cNvPr id="104" name="文本框 103"/>
          <p:cNvSpPr txBox="1"/>
          <p:nvPr/>
        </p:nvSpPr>
        <p:spPr>
          <a:xfrm>
            <a:off x="2268855" y="1459865"/>
            <a:ext cx="8482330" cy="645160"/>
          </a:xfrm>
          <a:prstGeom prst="rect">
            <a:avLst/>
          </a:prstGeom>
          <a:solidFill>
            <a:schemeClr val="bg1"/>
          </a:solidFill>
        </p:spPr>
        <p:txBody>
          <a:bodyPr wrap="square" rtlCol="0">
            <a:spAutoFit/>
          </a:bodyPr>
          <a:p>
            <a:r>
              <a:rPr lang="en-US" altLang="zh-CN" sz="3600" b="1"/>
              <a:t>Para.1 </a:t>
            </a:r>
            <a:r>
              <a:rPr lang="zh-CN" altLang="en-US" sz="3600" b="1">
                <a:solidFill>
                  <a:srgbClr val="FF0000"/>
                </a:solidFill>
              </a:rPr>
              <a:t>导入</a:t>
            </a:r>
            <a:r>
              <a:rPr lang="zh-CN" altLang="en-US" sz="3600" b="1"/>
              <a:t>＋目的</a:t>
            </a:r>
            <a:r>
              <a:rPr lang="zh-CN" altLang="en-US" sz="3200" b="1"/>
              <a:t>（推荐课桌操）</a:t>
            </a:r>
            <a:r>
              <a:rPr lang="zh-CN" altLang="en-US" sz="2800" b="1"/>
              <a:t>（</a:t>
            </a:r>
            <a:r>
              <a:rPr lang="zh-CN" altLang="en-US" sz="2800" b="1">
                <a:highlight>
                  <a:srgbClr val="FFFF00"/>
                </a:highlight>
              </a:rPr>
              <a:t>适恰性</a:t>
            </a:r>
            <a:r>
              <a:rPr lang="zh-CN" altLang="en-US" sz="2800" b="1"/>
              <a:t>）</a:t>
            </a:r>
            <a:endParaRPr lang="zh-CN" altLang="en-US" sz="2800" b="1"/>
          </a:p>
        </p:txBody>
      </p:sp>
      <p:sp>
        <p:nvSpPr>
          <p:cNvPr id="2" name="文本框 1"/>
          <p:cNvSpPr txBox="1"/>
          <p:nvPr/>
        </p:nvSpPr>
        <p:spPr>
          <a:xfrm>
            <a:off x="650875" y="2903855"/>
            <a:ext cx="8827135" cy="645160"/>
          </a:xfrm>
          <a:prstGeom prst="rect">
            <a:avLst/>
          </a:prstGeom>
          <a:solidFill>
            <a:schemeClr val="bg1"/>
          </a:solidFill>
        </p:spPr>
        <p:txBody>
          <a:bodyPr wrap="square" rtlCol="0">
            <a:spAutoFit/>
          </a:bodyPr>
          <a:p>
            <a:r>
              <a:rPr lang="en-US" altLang="zh-CN" sz="3600" b="1">
                <a:solidFill>
                  <a:schemeClr val="tx1"/>
                </a:solidFill>
              </a:rPr>
              <a:t>Para.2</a:t>
            </a:r>
            <a:r>
              <a:rPr lang="en-US" altLang="zh-CN" sz="3600" b="1">
                <a:solidFill>
                  <a:srgbClr val="FF0000"/>
                </a:solidFill>
              </a:rPr>
              <a:t> </a:t>
            </a:r>
            <a:r>
              <a:rPr lang="zh-CN" altLang="en-US" sz="3600" b="1">
                <a:solidFill>
                  <a:srgbClr val="FF0000"/>
                </a:solidFill>
                <a:sym typeface="+mn-ea"/>
              </a:rPr>
              <a:t>介绍</a:t>
            </a:r>
            <a:r>
              <a:rPr lang="zh-CN" altLang="en-US" sz="3600" b="1">
                <a:sym typeface="+mn-ea"/>
              </a:rPr>
              <a:t>课桌操＋说明推荐</a:t>
            </a:r>
            <a:r>
              <a:rPr lang="zh-CN" altLang="en-US" sz="3600" b="1">
                <a:solidFill>
                  <a:srgbClr val="FF0000"/>
                </a:solidFill>
                <a:sym typeface="+mn-ea"/>
              </a:rPr>
              <a:t>理由</a:t>
            </a:r>
            <a:r>
              <a:rPr lang="zh-CN" altLang="en-US" sz="2000" b="1">
                <a:solidFill>
                  <a:srgbClr val="FF0000"/>
                </a:solidFill>
                <a:sym typeface="+mn-ea"/>
              </a:rPr>
              <a:t>（身心利益）</a:t>
            </a:r>
            <a:endParaRPr lang="zh-CN" altLang="en-US" sz="2000" b="1">
              <a:solidFill>
                <a:srgbClr val="FF0000"/>
              </a:solidFill>
            </a:endParaRPr>
          </a:p>
        </p:txBody>
      </p:sp>
      <p:sp>
        <p:nvSpPr>
          <p:cNvPr id="3" name="文本框 2"/>
          <p:cNvSpPr txBox="1"/>
          <p:nvPr/>
        </p:nvSpPr>
        <p:spPr>
          <a:xfrm>
            <a:off x="768350" y="5056505"/>
            <a:ext cx="10961370" cy="645160"/>
          </a:xfrm>
          <a:prstGeom prst="rect">
            <a:avLst/>
          </a:prstGeom>
          <a:solidFill>
            <a:schemeClr val="bg1"/>
          </a:solidFill>
        </p:spPr>
        <p:txBody>
          <a:bodyPr wrap="square" rtlCol="0">
            <a:spAutoFit/>
          </a:bodyPr>
          <a:p>
            <a:r>
              <a:rPr lang="en-US" altLang="zh-CN" sz="3600" b="1">
                <a:solidFill>
                  <a:schemeClr val="tx1"/>
                </a:solidFill>
              </a:rPr>
              <a:t>Para.3</a:t>
            </a:r>
            <a:r>
              <a:rPr lang="en-US" altLang="zh-CN" sz="3600" b="1">
                <a:solidFill>
                  <a:srgbClr val="FF0000"/>
                </a:solidFill>
              </a:rPr>
              <a:t> </a:t>
            </a:r>
            <a:r>
              <a:rPr lang="zh-CN" altLang="en-US" sz="3600" b="1">
                <a:solidFill>
                  <a:srgbClr val="FF0000"/>
                </a:solidFill>
                <a:sym typeface="+mn-ea"/>
              </a:rPr>
              <a:t>呼吁</a:t>
            </a:r>
            <a:r>
              <a:rPr lang="zh-CN" altLang="en-US" sz="3600" b="1">
                <a:sym typeface="+mn-ea"/>
              </a:rPr>
              <a:t>、</a:t>
            </a:r>
            <a:r>
              <a:rPr lang="zh-CN" altLang="en-US" sz="3600" b="1">
                <a:solidFill>
                  <a:srgbClr val="FF0000"/>
                </a:solidFill>
                <a:sym typeface="+mn-ea"/>
              </a:rPr>
              <a:t>倡导</a:t>
            </a:r>
            <a:r>
              <a:rPr lang="en-US" altLang="zh-CN" sz="3600" b="1">
                <a:solidFill>
                  <a:srgbClr val="FF0000"/>
                </a:solidFill>
                <a:sym typeface="+mn-ea"/>
              </a:rPr>
              <a:t> </a:t>
            </a:r>
            <a:r>
              <a:rPr lang="en-US" altLang="zh-CN" sz="3600" b="1">
                <a:sym typeface="+mn-ea"/>
              </a:rPr>
              <a:t>“</a:t>
            </a:r>
            <a:r>
              <a:rPr lang="zh-CN" altLang="en-US" sz="3600" b="1">
                <a:sym typeface="+mn-ea"/>
              </a:rPr>
              <a:t>动起来</a:t>
            </a:r>
            <a:r>
              <a:rPr lang="en-US" altLang="zh-CN" sz="3600" b="1">
                <a:sym typeface="+mn-ea"/>
              </a:rPr>
              <a:t>”—</a:t>
            </a:r>
            <a:r>
              <a:rPr lang="zh-CN" altLang="en-US" sz="3600" b="1">
                <a:sym typeface="+mn-ea"/>
              </a:rPr>
              <a:t>收尾呼应</a:t>
            </a:r>
            <a:r>
              <a:rPr lang="en-US" altLang="zh-CN" sz="3600" b="1">
                <a:sym typeface="+mn-ea"/>
              </a:rPr>
              <a:t> </a:t>
            </a:r>
            <a:r>
              <a:rPr lang="zh-CN" altLang="en-US" sz="3200" b="1">
                <a:sym typeface="+mn-ea"/>
              </a:rPr>
              <a:t>（关注</a:t>
            </a:r>
            <a:r>
              <a:rPr lang="zh-CN" altLang="en-US" sz="3200" b="1">
                <a:highlight>
                  <a:srgbClr val="FFFF00"/>
                </a:highlight>
                <a:sym typeface="+mn-ea"/>
              </a:rPr>
              <a:t>交际性</a:t>
            </a:r>
            <a:r>
              <a:rPr lang="zh-CN" altLang="en-US" sz="3200" b="1">
                <a:sym typeface="+mn-ea"/>
              </a:rPr>
              <a:t>）</a:t>
            </a:r>
            <a:endParaRPr lang="zh-CN" altLang="en-US" sz="3200" b="1">
              <a:solidFill>
                <a:srgbClr val="FF0000"/>
              </a:solidFill>
              <a:sym typeface="+mn-ea"/>
            </a:endParaRPr>
          </a:p>
        </p:txBody>
      </p:sp>
      <p:sp>
        <p:nvSpPr>
          <p:cNvPr id="4" name="文本框 3"/>
          <p:cNvSpPr txBox="1"/>
          <p:nvPr/>
        </p:nvSpPr>
        <p:spPr>
          <a:xfrm>
            <a:off x="6261100" y="179070"/>
            <a:ext cx="4930775" cy="583565"/>
          </a:xfrm>
          <a:prstGeom prst="rect">
            <a:avLst/>
          </a:prstGeom>
          <a:noFill/>
        </p:spPr>
        <p:txBody>
          <a:bodyPr wrap="square" rtlCol="0">
            <a:spAutoFit/>
          </a:bodyPr>
          <a:p>
            <a:r>
              <a:rPr lang="en-US" altLang="zh-CN" sz="3200" b="1">
                <a:highlight>
                  <a:srgbClr val="FFFF00"/>
                </a:highlight>
              </a:rPr>
              <a:t>structure——</a:t>
            </a:r>
            <a:r>
              <a:rPr lang="zh-CN" altLang="en-US" sz="3200" b="1">
                <a:highlight>
                  <a:srgbClr val="FFFF00"/>
                </a:highlight>
              </a:rPr>
              <a:t>常规思路</a:t>
            </a:r>
            <a:endParaRPr lang="zh-CN" altLang="en-US" sz="3200" b="1">
              <a:highlight>
                <a:srgbClr val="FFFF00"/>
              </a:highlight>
            </a:endParaRPr>
          </a:p>
        </p:txBody>
      </p:sp>
      <p:pic>
        <p:nvPicPr>
          <p:cNvPr id="5124" name="图片 11" descr="水印"/>
          <p:cNvPicPr>
            <a:picLocks noChangeAspect="1"/>
          </p:cNvPicPr>
          <p:nvPr/>
        </p:nvPicPr>
        <p:blipFill>
          <a:blip r:embed="rId102"/>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ldLvl="0" animBg="1"/>
      <p:bldP spid="2" grpId="0" bldLvl="0" animBg="1"/>
      <p:bldP spid="3" grpId="0" bldLvl="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762635"/>
            <a:ext cx="12140565" cy="6123940"/>
          </a:xfrm>
          <a:prstGeom prst="rect">
            <a:avLst/>
          </a:prstGeom>
          <a:solidFill>
            <a:schemeClr val="bg1"/>
          </a:solidFill>
        </p:spPr>
        <p:txBody>
          <a:bodyPr wrap="square" rtlCol="0">
            <a:spAutoFit/>
          </a:bodyPr>
          <a:p>
            <a:r>
              <a:rPr lang="en-US" altLang="zh-CN" sz="2800">
                <a:latin typeface="Times New Roman" panose="02020603050405020304" charset="0"/>
                <a:cs typeface="Times New Roman" panose="02020603050405020304" charset="0"/>
                <a:sym typeface="+mn-ea"/>
              </a:rPr>
              <a:t>        I would like to recommend </a:t>
            </a:r>
            <a:r>
              <a:rPr lang="en-US" altLang="zh-CN" sz="2800">
                <a:solidFill>
                  <a:srgbClr val="C00000"/>
                </a:solidFill>
                <a:latin typeface="Times New Roman" panose="02020603050405020304" charset="0"/>
                <a:cs typeface="Times New Roman" panose="02020603050405020304" charset="0"/>
                <a:sym typeface="+mn-ea"/>
              </a:rPr>
              <a:t>rope skipping</a:t>
            </a:r>
            <a:r>
              <a:rPr lang="en-US" altLang="zh-CN" sz="2800">
                <a:latin typeface="Times New Roman" panose="02020603050405020304" charset="0"/>
                <a:cs typeface="Times New Roman" panose="02020603050405020304" charset="0"/>
                <a:sym typeface="+mn-ea"/>
              </a:rPr>
              <a:t> as a great exercise option during break time. Rope skipping, </a:t>
            </a:r>
            <a:r>
              <a:rPr lang="en-US" altLang="zh-CN" sz="2800" b="1">
                <a:latin typeface="Times New Roman" panose="02020603050405020304" charset="0"/>
                <a:cs typeface="Times New Roman" panose="02020603050405020304" charset="0"/>
                <a:sym typeface="+mn-ea"/>
              </a:rPr>
              <a:t>also known as jump rope</a:t>
            </a:r>
            <a:r>
              <a:rPr lang="en-US" altLang="zh-CN" sz="2800">
                <a:latin typeface="Times New Roman" panose="02020603050405020304" charset="0"/>
                <a:cs typeface="Times New Roman" panose="02020603050405020304" charset="0"/>
                <a:sym typeface="+mn-ea"/>
              </a:rPr>
              <a:t>, involves swinging a rope over your head and jumping over it as it passes under your feet, </a:t>
            </a:r>
            <a:r>
              <a:rPr lang="en-US" altLang="zh-CN" sz="2800" b="1">
                <a:latin typeface="Times New Roman" panose="02020603050405020304" charset="0"/>
                <a:cs typeface="Times New Roman" panose="02020603050405020304" charset="0"/>
                <a:sym typeface="+mn-ea"/>
              </a:rPr>
              <a:t>which is a simple yet effective physical activity that offers numerous</a:t>
            </a:r>
            <a:r>
              <a:rPr lang="en-US" altLang="zh-CN" sz="2800" b="1" u="sng">
                <a:latin typeface="Times New Roman" panose="02020603050405020304" charset="0"/>
                <a:cs typeface="Times New Roman" panose="02020603050405020304" charset="0"/>
                <a:sym typeface="+mn-ea"/>
              </a:rPr>
              <a:t> benefits.</a:t>
            </a:r>
            <a:endParaRPr lang="en-US" altLang="zh-CN" sz="2800" b="1">
              <a:latin typeface="Times New Roman" panose="02020603050405020304" charset="0"/>
              <a:cs typeface="Times New Roman" panose="02020603050405020304" charset="0"/>
            </a:endParaRPr>
          </a:p>
          <a:p>
            <a:pPr algn="just"/>
            <a:r>
              <a:rPr lang="en-US" altLang="zh-CN" sz="2800">
                <a:solidFill>
                  <a:schemeClr val="tx1"/>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Rope skipping requires minimal equipment and can be done individually or with friends anywhere, </a:t>
            </a:r>
            <a:r>
              <a:rPr lang="en-US" altLang="zh-CN" sz="2800" b="1">
                <a:latin typeface="Times New Roman" panose="02020603050405020304" charset="0"/>
                <a:cs typeface="Times New Roman" panose="02020603050405020304" charset="0"/>
                <a:sym typeface="+mn-ea"/>
              </a:rPr>
              <a:t>making it a versatile choice for everyone. </a:t>
            </a:r>
            <a:r>
              <a:rPr lang="en-US" altLang="zh-CN" sz="2800" u="sng">
                <a:latin typeface="Times New Roman" panose="02020603050405020304" charset="0"/>
                <a:cs typeface="Times New Roman" panose="02020603050405020304" charset="0"/>
                <a:sym typeface="+mn-ea"/>
              </a:rPr>
              <a:t>Besides,</a:t>
            </a:r>
            <a:r>
              <a:rPr lang="en-US" altLang="zh-CN" sz="2800">
                <a:latin typeface="Times New Roman" panose="02020603050405020304" charset="0"/>
                <a:cs typeface="Times New Roman" panose="02020603050405020304" charset="0"/>
                <a:sym typeface="+mn-ea"/>
              </a:rPr>
              <a:t>  Just a few minutes of jump rope can get your heart rate up and provide a great workout. So it’s an excellent way to </a:t>
            </a:r>
            <a:r>
              <a:rPr lang="en-US" altLang="zh-CN" sz="2800" b="1">
                <a:latin typeface="Times New Roman" panose="02020603050405020304" charset="0"/>
                <a:cs typeface="Times New Roman" panose="02020603050405020304" charset="0"/>
                <a:sym typeface="+mn-ea"/>
              </a:rPr>
              <a:t>maximize </a:t>
            </a:r>
            <a:r>
              <a:rPr lang="en-US" altLang="zh-CN" sz="2800">
                <a:latin typeface="Times New Roman" panose="02020603050405020304" charset="0"/>
                <a:cs typeface="Times New Roman" panose="02020603050405020304" charset="0"/>
                <a:sym typeface="+mn-ea"/>
              </a:rPr>
              <a:t>your break time and stay active. </a:t>
            </a:r>
            <a:r>
              <a:rPr lang="en-US" altLang="zh-CN" sz="2800" u="sng">
                <a:latin typeface="Times New Roman" panose="02020603050405020304" charset="0"/>
                <a:cs typeface="Times New Roman" panose="02020603050405020304" charset="0"/>
                <a:sym typeface="+mn-ea"/>
              </a:rPr>
              <a:t>What’s more,</a:t>
            </a:r>
            <a:r>
              <a:rPr lang="en-US" altLang="zh-CN" sz="2800">
                <a:latin typeface="Times New Roman" panose="02020603050405020304" charset="0"/>
                <a:cs typeface="Times New Roman" panose="02020603050405020304" charset="0"/>
                <a:sym typeface="+mn-ea"/>
              </a:rPr>
              <a:t> Jumping rope can be a fun activity to enjoy with friends. You can challenge each other </a:t>
            </a:r>
            <a:r>
              <a:rPr lang="en-US" altLang="zh-CN" sz="2800" b="1">
                <a:latin typeface="Times New Roman" panose="02020603050405020304" charset="0"/>
                <a:cs typeface="Times New Roman" panose="02020603050405020304" charset="0"/>
                <a:sym typeface="+mn-ea"/>
              </a:rPr>
              <a:t>with different jump rope techniques or create group routines</a:t>
            </a:r>
            <a:r>
              <a:rPr lang="en-US" altLang="zh-CN" sz="2800">
                <a:latin typeface="Times New Roman" panose="02020603050405020304" charset="0"/>
                <a:cs typeface="Times New Roman" panose="02020603050405020304" charset="0"/>
                <a:sym typeface="+mn-ea"/>
              </a:rPr>
              <a:t>,</a:t>
            </a:r>
            <a:r>
              <a:rPr lang="en-US" altLang="zh-CN" sz="2800" b="1">
                <a:latin typeface="Times New Roman" panose="02020603050405020304" charset="0"/>
                <a:cs typeface="Times New Roman" panose="02020603050405020304" charset="0"/>
                <a:sym typeface="+mn-ea"/>
              </a:rPr>
              <a:t> which will not only </a:t>
            </a:r>
            <a:r>
              <a:rPr lang="en-US" altLang="zh-CN" sz="2800">
                <a:latin typeface="Times New Roman" panose="02020603050405020304" charset="0"/>
                <a:cs typeface="Times New Roman" panose="02020603050405020304" charset="0"/>
                <a:sym typeface="+mn-ea"/>
              </a:rPr>
              <a:t>help improve coordination, and agility,</a:t>
            </a:r>
            <a:r>
              <a:rPr lang="en-US" altLang="zh-CN" sz="2800" b="1">
                <a:latin typeface="Times New Roman" panose="02020603050405020304" charset="0"/>
                <a:cs typeface="Times New Roman" panose="02020603050405020304" charset="0"/>
                <a:sym typeface="+mn-ea"/>
              </a:rPr>
              <a:t> but also </a:t>
            </a:r>
            <a:r>
              <a:rPr lang="en-US" altLang="zh-CN" sz="2800">
                <a:latin typeface="Times New Roman" panose="02020603050405020304" charset="0"/>
                <a:cs typeface="Times New Roman" panose="02020603050405020304" charset="0"/>
                <a:sym typeface="+mn-ea"/>
              </a:rPr>
              <a:t>promote the friendship between classmates.</a:t>
            </a:r>
            <a:endParaRPr lang="en-US" altLang="zh-CN" sz="2800">
              <a:latin typeface="Times New Roman" panose="02020603050405020304" charset="0"/>
              <a:cs typeface="Times New Roman" panose="02020603050405020304" charset="0"/>
              <a:sym typeface="+mn-ea"/>
            </a:endParaRPr>
          </a:p>
          <a:p>
            <a:r>
              <a:rPr lang="en-US" altLang="zh-CN" sz="2800">
                <a:solidFill>
                  <a:schemeClr val="tx1"/>
                </a:solidFill>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So, </a:t>
            </a:r>
            <a:r>
              <a:rPr lang="en-US" altLang="zh-CN" sz="2800" b="1">
                <a:latin typeface="Times New Roman" panose="02020603050405020304" charset="0"/>
                <a:cs typeface="Times New Roman" panose="02020603050405020304" charset="0"/>
                <a:sym typeface="+mn-ea"/>
              </a:rPr>
              <a:t>grab </a:t>
            </a:r>
            <a:r>
              <a:rPr lang="en-US" altLang="zh-CN" sz="2800">
                <a:latin typeface="Times New Roman" panose="02020603050405020304" charset="0"/>
                <a:cs typeface="Times New Roman" panose="02020603050405020304" charset="0"/>
                <a:sym typeface="+mn-ea"/>
              </a:rPr>
              <a:t>a jump rope </a:t>
            </a:r>
            <a:r>
              <a:rPr lang="en-US" altLang="zh-CN" sz="2800" b="1">
                <a:latin typeface="Times New Roman" panose="02020603050405020304" charset="0"/>
                <a:cs typeface="Times New Roman" panose="02020603050405020304" charset="0"/>
                <a:sym typeface="+mn-ea"/>
              </a:rPr>
              <a:t>and start </a:t>
            </a:r>
            <a:r>
              <a:rPr lang="en-US" altLang="zh-CN" sz="2800">
                <a:latin typeface="Times New Roman" panose="02020603050405020304" charset="0"/>
                <a:cs typeface="Times New Roman" panose="02020603050405020304" charset="0"/>
                <a:sym typeface="+mn-ea"/>
              </a:rPr>
              <a:t>incorporating this enjoyable exercise into your break time routine. Stay active, stay healthy!</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custDataLst>
              <p:tags r:id="rId101"/>
            </p:custDataLst>
          </p:nvPr>
        </p:nvSpPr>
        <p:spPr>
          <a:xfrm>
            <a:off x="1376680" y="92075"/>
            <a:ext cx="3319145" cy="645160"/>
          </a:xfrm>
          <a:prstGeom prst="rect">
            <a:avLst/>
          </a:prstGeom>
          <a:solidFill>
            <a:schemeClr val="bg1"/>
          </a:solidFill>
        </p:spPr>
        <p:txBody>
          <a:bodyPr wrap="square" rtlCol="0">
            <a:spAutoFit/>
          </a:bodyPr>
          <a:p>
            <a:r>
              <a:rPr lang="zh-CN" sz="3600" b="1">
                <a:solidFill>
                  <a:srgbClr val="FF0000"/>
                </a:solidFill>
              </a:rPr>
              <a:t>三、作文赏析</a:t>
            </a:r>
            <a:r>
              <a:rPr lang="en-US" altLang="zh-CN" sz="3600" b="1">
                <a:solidFill>
                  <a:srgbClr val="FF0000"/>
                </a:solidFill>
              </a:rPr>
              <a:t>2</a:t>
            </a:r>
            <a:endParaRPr lang="en-US" altLang="zh-CN" sz="3600" b="1">
              <a:solidFill>
                <a:srgbClr val="FF0000"/>
              </a:solidFill>
              <a:sym typeface="+mn-ea"/>
            </a:endParaRPr>
          </a:p>
        </p:txBody>
      </p:sp>
      <p:sp>
        <p:nvSpPr>
          <p:cNvPr id="4" name="文本框 3"/>
          <p:cNvSpPr txBox="1"/>
          <p:nvPr>
            <p:custDataLst>
              <p:tags r:id="rId102"/>
            </p:custDataLst>
          </p:nvPr>
        </p:nvSpPr>
        <p:spPr>
          <a:xfrm>
            <a:off x="6261100" y="179070"/>
            <a:ext cx="4612640" cy="583565"/>
          </a:xfrm>
          <a:prstGeom prst="rect">
            <a:avLst/>
          </a:prstGeom>
          <a:noFill/>
        </p:spPr>
        <p:txBody>
          <a:bodyPr wrap="square" rtlCol="0">
            <a:spAutoFit/>
          </a:bodyPr>
          <a:p>
            <a:r>
              <a:rPr lang="en-US" altLang="zh-CN" sz="3200" b="1">
                <a:highlight>
                  <a:srgbClr val="FFFF00"/>
                </a:highlight>
              </a:rPr>
              <a:t>structure——</a:t>
            </a:r>
            <a:r>
              <a:rPr lang="zh-CN" altLang="en-US" sz="3200" b="1">
                <a:highlight>
                  <a:srgbClr val="FFFF00"/>
                </a:highlight>
              </a:rPr>
              <a:t>不走寻常路</a:t>
            </a:r>
            <a:endParaRPr lang="zh-CN" altLang="en-US" sz="3200" b="1">
              <a:highlight>
                <a:srgbClr val="FFFF00"/>
              </a:highlight>
            </a:endParaRPr>
          </a:p>
        </p:txBody>
      </p:sp>
      <p:sp>
        <p:nvSpPr>
          <p:cNvPr id="104" name="文本框 103"/>
          <p:cNvSpPr txBox="1"/>
          <p:nvPr>
            <p:custDataLst>
              <p:tags r:id="rId103"/>
            </p:custDataLst>
          </p:nvPr>
        </p:nvSpPr>
        <p:spPr>
          <a:xfrm>
            <a:off x="1266825" y="1523365"/>
            <a:ext cx="7352030" cy="645160"/>
          </a:xfrm>
          <a:prstGeom prst="rect">
            <a:avLst/>
          </a:prstGeom>
          <a:solidFill>
            <a:schemeClr val="bg1"/>
          </a:solidFill>
        </p:spPr>
        <p:txBody>
          <a:bodyPr wrap="square" rtlCol="0">
            <a:spAutoFit/>
          </a:bodyPr>
          <a:p>
            <a:r>
              <a:rPr lang="en-US" altLang="zh-CN" sz="3600" b="1"/>
              <a:t>Para.1 </a:t>
            </a:r>
            <a:r>
              <a:rPr lang="zh-CN" altLang="en-US" sz="3600" b="1">
                <a:solidFill>
                  <a:srgbClr val="FF0000"/>
                </a:solidFill>
              </a:rPr>
              <a:t>推荐</a:t>
            </a:r>
            <a:r>
              <a:rPr lang="zh-CN" altLang="en-US" sz="3600" b="1"/>
              <a:t>＋</a:t>
            </a:r>
            <a:r>
              <a:rPr lang="zh-CN" altLang="en-US" sz="3600" b="1">
                <a:solidFill>
                  <a:srgbClr val="FF0000"/>
                </a:solidFill>
              </a:rPr>
              <a:t>介绍</a:t>
            </a:r>
            <a:r>
              <a:rPr lang="zh-CN" altLang="en-US" sz="3200" b="1"/>
              <a:t>（跳绳）</a:t>
            </a:r>
            <a:r>
              <a:rPr lang="zh-CN" altLang="en-US" sz="2800" b="1"/>
              <a:t>（</a:t>
            </a:r>
            <a:r>
              <a:rPr lang="zh-CN" altLang="en-US" sz="2800" b="1">
                <a:highlight>
                  <a:srgbClr val="FFFF00"/>
                </a:highlight>
              </a:rPr>
              <a:t>适恰性</a:t>
            </a:r>
            <a:r>
              <a:rPr lang="zh-CN" altLang="en-US" sz="2800" b="1"/>
              <a:t>）</a:t>
            </a:r>
            <a:endParaRPr lang="zh-CN" altLang="en-US" sz="2800" b="1"/>
          </a:p>
        </p:txBody>
      </p:sp>
      <p:sp>
        <p:nvSpPr>
          <p:cNvPr id="2" name="文本框 1"/>
          <p:cNvSpPr txBox="1"/>
          <p:nvPr>
            <p:custDataLst>
              <p:tags r:id="rId104"/>
            </p:custDataLst>
          </p:nvPr>
        </p:nvSpPr>
        <p:spPr>
          <a:xfrm>
            <a:off x="1069975" y="3582035"/>
            <a:ext cx="7685405" cy="645160"/>
          </a:xfrm>
          <a:prstGeom prst="rect">
            <a:avLst/>
          </a:prstGeom>
          <a:solidFill>
            <a:schemeClr val="bg1"/>
          </a:solidFill>
        </p:spPr>
        <p:txBody>
          <a:bodyPr wrap="square" rtlCol="0">
            <a:spAutoFit/>
          </a:bodyPr>
          <a:p>
            <a:r>
              <a:rPr lang="en-US" altLang="zh-CN" sz="3600" b="1">
                <a:solidFill>
                  <a:schemeClr val="tx1"/>
                </a:solidFill>
              </a:rPr>
              <a:t>Para.2</a:t>
            </a:r>
            <a:r>
              <a:rPr lang="en-US" altLang="zh-CN" sz="3600" b="1">
                <a:solidFill>
                  <a:srgbClr val="FF0000"/>
                </a:solidFill>
              </a:rPr>
              <a:t> </a:t>
            </a:r>
            <a:r>
              <a:rPr lang="zh-CN" altLang="en-US" sz="3600" b="1">
                <a:sym typeface="+mn-ea"/>
              </a:rPr>
              <a:t>说明推荐</a:t>
            </a:r>
            <a:r>
              <a:rPr lang="zh-CN" altLang="en-US" sz="3600" b="1">
                <a:solidFill>
                  <a:srgbClr val="FF0000"/>
                </a:solidFill>
                <a:sym typeface="+mn-ea"/>
              </a:rPr>
              <a:t>理由</a:t>
            </a:r>
            <a:r>
              <a:rPr lang="zh-CN" altLang="en-US" sz="2000" b="1">
                <a:solidFill>
                  <a:srgbClr val="FF0000"/>
                </a:solidFill>
                <a:sym typeface="+mn-ea"/>
              </a:rPr>
              <a:t>（</a:t>
            </a:r>
            <a:r>
              <a:rPr lang="zh-CN" altLang="en-US" sz="2000">
                <a:highlight>
                  <a:srgbClr val="FFFF00"/>
                </a:highlight>
                <a:latin typeface="Times New Roman" panose="02020603050405020304" charset="0"/>
                <a:sym typeface="+mn-ea"/>
              </a:rPr>
              <a:t>满足时空条件和有利身体</a:t>
            </a:r>
            <a:r>
              <a:rPr lang="zh-CN" altLang="en-US" sz="2000" b="1">
                <a:solidFill>
                  <a:srgbClr val="FF0000"/>
                </a:solidFill>
                <a:sym typeface="+mn-ea"/>
              </a:rPr>
              <a:t>）</a:t>
            </a:r>
            <a:endParaRPr lang="zh-CN" altLang="en-US" sz="2000" b="1">
              <a:solidFill>
                <a:srgbClr val="FF0000"/>
              </a:solidFill>
            </a:endParaRPr>
          </a:p>
        </p:txBody>
      </p:sp>
      <p:sp>
        <p:nvSpPr>
          <p:cNvPr id="3" name="文本框 2"/>
          <p:cNvSpPr txBox="1"/>
          <p:nvPr>
            <p:custDataLst>
              <p:tags r:id="rId105"/>
            </p:custDataLst>
          </p:nvPr>
        </p:nvSpPr>
        <p:spPr>
          <a:xfrm>
            <a:off x="1266825" y="6009640"/>
            <a:ext cx="10961370" cy="645160"/>
          </a:xfrm>
          <a:prstGeom prst="rect">
            <a:avLst/>
          </a:prstGeom>
          <a:solidFill>
            <a:schemeClr val="bg1"/>
          </a:solidFill>
        </p:spPr>
        <p:txBody>
          <a:bodyPr wrap="square" rtlCol="0">
            <a:spAutoFit/>
          </a:bodyPr>
          <a:p>
            <a:r>
              <a:rPr lang="en-US" altLang="zh-CN" sz="3600" b="1">
                <a:solidFill>
                  <a:schemeClr val="tx1"/>
                </a:solidFill>
              </a:rPr>
              <a:t>Para.3</a:t>
            </a:r>
            <a:r>
              <a:rPr lang="en-US" altLang="zh-CN" sz="3600" b="1">
                <a:solidFill>
                  <a:srgbClr val="FF0000"/>
                </a:solidFill>
              </a:rPr>
              <a:t> </a:t>
            </a:r>
            <a:r>
              <a:rPr lang="zh-CN" altLang="en-US" sz="3600" b="1">
                <a:solidFill>
                  <a:srgbClr val="FF0000"/>
                </a:solidFill>
                <a:sym typeface="+mn-ea"/>
              </a:rPr>
              <a:t>呼吁</a:t>
            </a:r>
            <a:r>
              <a:rPr lang="zh-CN" altLang="en-US" sz="3600" b="1">
                <a:sym typeface="+mn-ea"/>
              </a:rPr>
              <a:t>、</a:t>
            </a:r>
            <a:r>
              <a:rPr lang="zh-CN" altLang="en-US" sz="3600" b="1">
                <a:solidFill>
                  <a:srgbClr val="FF0000"/>
                </a:solidFill>
                <a:sym typeface="+mn-ea"/>
              </a:rPr>
              <a:t>倡导</a:t>
            </a:r>
            <a:r>
              <a:rPr lang="en-US" altLang="zh-CN" sz="3600" b="1">
                <a:solidFill>
                  <a:srgbClr val="FF0000"/>
                </a:solidFill>
                <a:sym typeface="+mn-ea"/>
              </a:rPr>
              <a:t> </a:t>
            </a:r>
            <a:r>
              <a:rPr lang="en-US" altLang="zh-CN" sz="3600" b="1">
                <a:sym typeface="+mn-ea"/>
              </a:rPr>
              <a:t>“</a:t>
            </a:r>
            <a:r>
              <a:rPr lang="zh-CN" altLang="en-US" sz="3600" b="1">
                <a:sym typeface="+mn-ea"/>
              </a:rPr>
              <a:t>动起来</a:t>
            </a:r>
            <a:r>
              <a:rPr lang="en-US" altLang="zh-CN" sz="3600" b="1">
                <a:sym typeface="+mn-ea"/>
              </a:rPr>
              <a:t>”—</a:t>
            </a:r>
            <a:r>
              <a:rPr lang="zh-CN" altLang="en-US" sz="3600" b="1">
                <a:sym typeface="+mn-ea"/>
              </a:rPr>
              <a:t>收尾呼应</a:t>
            </a:r>
            <a:r>
              <a:rPr lang="en-US" altLang="zh-CN" sz="3600" b="1">
                <a:sym typeface="+mn-ea"/>
              </a:rPr>
              <a:t> </a:t>
            </a:r>
            <a:r>
              <a:rPr lang="zh-CN" altLang="en-US" sz="3200" b="1">
                <a:sym typeface="+mn-ea"/>
              </a:rPr>
              <a:t>（关注</a:t>
            </a:r>
            <a:r>
              <a:rPr lang="zh-CN" altLang="en-US" sz="3200" b="1">
                <a:highlight>
                  <a:srgbClr val="FFFF00"/>
                </a:highlight>
                <a:sym typeface="+mn-ea"/>
              </a:rPr>
              <a:t>交际性</a:t>
            </a:r>
            <a:r>
              <a:rPr lang="zh-CN" altLang="en-US" sz="3200" b="1">
                <a:sym typeface="+mn-ea"/>
              </a:rPr>
              <a:t>）</a:t>
            </a:r>
            <a:endParaRPr lang="zh-CN" altLang="en-US" sz="3200" b="1">
              <a:solidFill>
                <a:srgbClr val="FF0000"/>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4" grpId="0" bldLvl="0" animBg="1"/>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64770" y="-39052"/>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741045"/>
            <a:ext cx="12140565" cy="5977255"/>
          </a:xfrm>
          <a:prstGeom prst="rect">
            <a:avLst/>
          </a:prstGeom>
          <a:solidFill>
            <a:schemeClr val="bg1"/>
          </a:solidFill>
        </p:spPr>
        <p:txBody>
          <a:bodyPr wrap="square" rtlCol="0">
            <a:spAutoFit/>
          </a:bodyPr>
          <a:p>
            <a:pPr>
              <a:lnSpc>
                <a:spcPts val="3060"/>
              </a:lnSpc>
            </a:pPr>
            <a:r>
              <a:rPr lang="en-US" altLang="zh-CN" sz="2800">
                <a:highlight>
                  <a:srgbClr val="FFFF00"/>
                </a:highlight>
                <a:latin typeface="Times New Roman" panose="02020603050405020304" charset="0"/>
                <a:cs typeface="Times New Roman" panose="02020603050405020304" charset="0"/>
                <a:sym typeface="+mn-ea"/>
              </a:rPr>
              <a:t> 1. Joseph：University of British Columbia 博士，专业外教</a:t>
            </a:r>
            <a:endParaRPr lang="en-US" altLang="zh-CN" sz="2800">
              <a:highlight>
                <a:srgbClr val="FFFF00"/>
              </a:highlight>
              <a:latin typeface="Times New Roman" panose="02020603050405020304" charset="0"/>
              <a:cs typeface="Times New Roman" panose="02020603050405020304" charset="0"/>
              <a:sym typeface="+mn-ea"/>
            </a:endParaRPr>
          </a:p>
          <a:p>
            <a:pPr>
              <a:lnSpc>
                <a:spcPts val="3060"/>
              </a:lnSpc>
            </a:pPr>
            <a:r>
              <a:rPr lang="en-US" altLang="zh-CN" sz="2800">
                <a:latin typeface="Times New Roman" panose="02020603050405020304" charset="0"/>
                <a:cs typeface="Times New Roman" panose="02020603050405020304" charset="0"/>
                <a:sym typeface="+mn-ea"/>
              </a:rPr>
              <a:t>        If you are getting tired of sitting all day in the classroom, you are not alone. However, we can use the time between classes to move around and stimulate blood circulation. It has been proven that brief exercise between classes can help refresh not only our tired bodies, but also reset our minds for the next class. Therefore, the next time you are in between classes and not sure what to do, try some jumping jacks or yoga stretches to loosen up!</a:t>
            </a:r>
            <a:endParaRPr lang="en-US" altLang="zh-CN" sz="2800">
              <a:latin typeface="Times New Roman" panose="02020603050405020304" charset="0"/>
              <a:cs typeface="Times New Roman" panose="02020603050405020304" charset="0"/>
              <a:sym typeface="+mn-ea"/>
            </a:endParaRPr>
          </a:p>
          <a:p>
            <a:pPr>
              <a:lnSpc>
                <a:spcPts val="3060"/>
              </a:lnSpc>
            </a:pPr>
            <a:r>
              <a:rPr lang="en-US" altLang="zh-CN" sz="2800">
                <a:latin typeface="Times New Roman" panose="02020603050405020304" charset="0"/>
                <a:cs typeface="Times New Roman" panose="02020603050405020304" charset="0"/>
                <a:sym typeface="+mn-ea"/>
              </a:rPr>
              <a:t>2</a:t>
            </a:r>
            <a:r>
              <a:rPr lang="en-US" altLang="zh-CN" sz="2800">
                <a:highlight>
                  <a:srgbClr val="FFFF00"/>
                </a:highlight>
                <a:latin typeface="Times New Roman" panose="02020603050405020304" charset="0"/>
                <a:cs typeface="Times New Roman" panose="02020603050405020304" charset="0"/>
                <a:sym typeface="+mn-ea"/>
              </a:rPr>
              <a:t>. Ethan：加拿大留学生，麦吉尔大学本科，香港大学研究生 </a:t>
            </a:r>
            <a:endParaRPr lang="en-US" altLang="zh-CN" sz="2800">
              <a:latin typeface="Times New Roman" panose="02020603050405020304" charset="0"/>
              <a:cs typeface="Times New Roman" panose="02020603050405020304" charset="0"/>
              <a:sym typeface="+mn-ea"/>
            </a:endParaRPr>
          </a:p>
          <a:p>
            <a:pPr>
              <a:lnSpc>
                <a:spcPts val="3060"/>
              </a:lnSpc>
            </a:pPr>
            <a:r>
              <a:rPr lang="en-US" altLang="zh-CN" sz="2800">
                <a:latin typeface="Times New Roman" panose="02020603050405020304" charset="0"/>
                <a:cs typeface="Times New Roman" panose="02020603050405020304" charset="0"/>
                <a:sym typeface="+mn-ea"/>
              </a:rPr>
              <a:t> Dear fellow schoolmates,</a:t>
            </a:r>
            <a:endParaRPr lang="en-US" altLang="zh-CN" sz="2800">
              <a:latin typeface="Times New Roman" panose="02020603050405020304" charset="0"/>
              <a:cs typeface="Times New Roman" panose="02020603050405020304" charset="0"/>
              <a:sym typeface="+mn-ea"/>
            </a:endParaRPr>
          </a:p>
          <a:p>
            <a:pPr>
              <a:lnSpc>
                <a:spcPts val="3060"/>
              </a:lnSpc>
            </a:pPr>
            <a:r>
              <a:rPr lang="en-US" altLang="zh-CN" sz="2800">
                <a:latin typeface="Times New Roman" panose="02020603050405020304" charset="0"/>
                <a:cs typeface="Times New Roman" panose="02020603050405020304" charset="0"/>
                <a:sym typeface="+mn-ea"/>
              </a:rPr>
              <a:t>          I believe rope skipping is a perfect exercise for the short 10-minute recesses that we have in between classes. There are several reasons why I recommend this activity. First, this is a great cardio exercise that can warm up your body in seconds. Second, you do not need to have overcomplicated equipment and thus it is very convenient. Last but not least, it is an activity suitable for almost everyone, and is very easy to learn its basic skills.</a:t>
            </a:r>
            <a:endParaRPr lang="en-US" altLang="zh-CN" sz="2800">
              <a:latin typeface="Times New Roman" panose="02020603050405020304" charset="0"/>
              <a:cs typeface="Times New Roman" panose="02020603050405020304" charset="0"/>
              <a:sym typeface="+mn-ea"/>
            </a:endParaRPr>
          </a:p>
        </p:txBody>
      </p:sp>
      <p:sp>
        <p:nvSpPr>
          <p:cNvPr id="11" name="文本框 10"/>
          <p:cNvSpPr txBox="1"/>
          <p:nvPr>
            <p:custDataLst>
              <p:tags r:id="rId101"/>
            </p:custDataLst>
          </p:nvPr>
        </p:nvSpPr>
        <p:spPr>
          <a:xfrm>
            <a:off x="1376680" y="68580"/>
            <a:ext cx="4218940" cy="645160"/>
          </a:xfrm>
          <a:prstGeom prst="rect">
            <a:avLst/>
          </a:prstGeom>
          <a:solidFill>
            <a:schemeClr val="bg1"/>
          </a:solidFill>
        </p:spPr>
        <p:txBody>
          <a:bodyPr wrap="square" rtlCol="0">
            <a:spAutoFit/>
          </a:bodyPr>
          <a:p>
            <a:r>
              <a:rPr lang="zh-CN" sz="3600" b="1">
                <a:solidFill>
                  <a:srgbClr val="FF0000"/>
                </a:solidFill>
              </a:rPr>
              <a:t>三、外教下水作文</a:t>
            </a:r>
            <a:endParaRPr lang="en-US" altLang="zh-CN" sz="3600" b="1">
              <a:solidFill>
                <a:srgbClr val="FF0000"/>
              </a:solidFill>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 name="矩形 13"/>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5844" name="TextBox 24"/>
          <p:cNvSpPr/>
          <p:nvPr/>
        </p:nvSpPr>
        <p:spPr>
          <a:xfrm>
            <a:off x="6045200" y="5137150"/>
            <a:ext cx="5357813" cy="419100"/>
          </a:xfrm>
          <a:prstGeom prst="rect">
            <a:avLst/>
          </a:prstGeom>
          <a:noFill/>
          <a:ln w="9525">
            <a:noFill/>
          </a:ln>
        </p:spPr>
        <p:txBody>
          <a:bodyPr>
            <a:spAutoFit/>
          </a:bodyPr>
          <a:p>
            <a:pPr algn="ctr" eaLnBrk="1" hangingPunct="1">
              <a:lnSpc>
                <a:spcPct val="150000"/>
              </a:lnSpc>
            </a:pPr>
            <a:r>
              <a:rPr lang="zh-CN" altLang="en-US" sz="1600" dirty="0">
                <a:solidFill>
                  <a:srgbClr val="FFFFFF"/>
                </a:solidFill>
                <a:latin typeface="微软雅黑" panose="020B0503020204020204" pitchFamily="34" charset="-122"/>
                <a:ea typeface="微软雅黑" panose="020B0503020204020204" pitchFamily="34" charset="-122"/>
              </a:rPr>
              <a:t>当一个人用工作去迎接光明，光明很快就会来照耀着他。</a:t>
            </a:r>
            <a:endParaRPr lang="zh-CN" altLang="en-US" sz="1600" dirty="0">
              <a:solidFill>
                <a:srgbClr val="FFFFFF"/>
              </a:solidFill>
              <a:latin typeface="微软雅黑" panose="020B0503020204020204" pitchFamily="34" charset="-122"/>
              <a:ea typeface="微软雅黑" panose="020B0503020204020204" pitchFamily="34" charset="-122"/>
            </a:endParaRPr>
          </a:p>
        </p:txBody>
      </p:sp>
      <p:pic>
        <p:nvPicPr>
          <p:cNvPr id="35846" name="图片 21"/>
          <p:cNvPicPr>
            <a:picLocks noChangeAspect="1"/>
          </p:cNvPicPr>
          <p:nvPr/>
        </p:nvPicPr>
        <p:blipFill>
          <a:blip r:embed="rId2"/>
          <a:stretch>
            <a:fillRect/>
          </a:stretch>
        </p:blipFill>
        <p:spPr>
          <a:xfrm>
            <a:off x="5788025" y="4049713"/>
            <a:ext cx="1079500" cy="1077912"/>
          </a:xfrm>
          <a:prstGeom prst="rect">
            <a:avLst/>
          </a:prstGeom>
          <a:noFill/>
          <a:ln w="9525">
            <a:noFill/>
          </a:ln>
        </p:spPr>
      </p:pic>
      <p:grpSp>
        <p:nvGrpSpPr>
          <p:cNvPr id="35847" name="组合 8"/>
          <p:cNvGrpSpPr/>
          <p:nvPr/>
        </p:nvGrpSpPr>
        <p:grpSpPr>
          <a:xfrm>
            <a:off x="6931025" y="3956050"/>
            <a:ext cx="1206500" cy="957263"/>
            <a:chOff x="7427741" y="885003"/>
            <a:chExt cx="1207723" cy="957532"/>
          </a:xfrm>
        </p:grpSpPr>
        <p:grpSp>
          <p:nvGrpSpPr>
            <p:cNvPr id="35866" name="组合 39"/>
            <p:cNvGrpSpPr/>
            <p:nvPr/>
          </p:nvGrpSpPr>
          <p:grpSpPr>
            <a:xfrm>
              <a:off x="7427741" y="942535"/>
              <a:ext cx="900000" cy="900000"/>
              <a:chOff x="7427741" y="942535"/>
              <a:chExt cx="900000" cy="900000"/>
            </a:xfrm>
          </p:grpSpPr>
          <p:sp>
            <p:nvSpPr>
              <p:cNvPr id="42" name="矩形 41"/>
              <p:cNvSpPr/>
              <p:nvPr/>
            </p:nvSpPr>
            <p:spPr>
              <a:xfrm>
                <a:off x="7427741" y="942169"/>
                <a:ext cx="899435" cy="9003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43" name="直接连接符 42"/>
              <p:cNvCxnSpPr>
                <a:stCxn id="42" idx="1"/>
                <a:endCxn id="42" idx="3"/>
              </p:cNvCxnSpPr>
              <p:nvPr/>
            </p:nvCxnSpPr>
            <p:spPr>
              <a:xfrm>
                <a:off x="7427741" y="1393146"/>
                <a:ext cx="899435"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2"/>
                <a:endCxn id="42" idx="0"/>
              </p:cNvCxnSpPr>
              <p:nvPr/>
            </p:nvCxnSpPr>
            <p:spPr>
              <a:xfrm flipV="1">
                <a:off x="7877459" y="942169"/>
                <a:ext cx="0" cy="90036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35867" name="文本框 40"/>
            <p:cNvSpPr txBox="1"/>
            <p:nvPr/>
          </p:nvSpPr>
          <p:spPr>
            <a:xfrm>
              <a:off x="7495981" y="885003"/>
              <a:ext cx="1139483" cy="923330"/>
            </a:xfrm>
            <a:prstGeom prst="rect">
              <a:avLst/>
            </a:prstGeom>
            <a:noFill/>
            <a:ln w="9525">
              <a:noFill/>
            </a:ln>
          </p:spPr>
          <p:txBody>
            <a:bodyPr>
              <a:spAutoFit/>
            </a:bodyPr>
            <a:p>
              <a:pPr eaLnBrk="1" hangingPunct="1"/>
              <a:r>
                <a:rPr lang="zh-CN" altLang="en-US" sz="5400" dirty="0">
                  <a:solidFill>
                    <a:srgbClr val="FFFFFF"/>
                  </a:solidFill>
                  <a:latin typeface="叶根友毛笔行书简体" pitchFamily="2" charset="-122"/>
                  <a:ea typeface="叶根友毛笔行书简体" pitchFamily="2" charset="-122"/>
                </a:rPr>
                <a:t>感</a:t>
              </a:r>
              <a:endParaRPr lang="zh-CN" altLang="en-US" sz="5400" dirty="0">
                <a:solidFill>
                  <a:srgbClr val="FFFFFF"/>
                </a:solidFill>
                <a:latin typeface="叶根友毛笔行书简体" pitchFamily="2" charset="-122"/>
                <a:ea typeface="叶根友毛笔行书简体" pitchFamily="2" charset="-122"/>
              </a:endParaRPr>
            </a:p>
          </p:txBody>
        </p:sp>
      </p:grpSp>
      <p:grpSp>
        <p:nvGrpSpPr>
          <p:cNvPr id="35848" name="组合 9"/>
          <p:cNvGrpSpPr/>
          <p:nvPr/>
        </p:nvGrpSpPr>
        <p:grpSpPr>
          <a:xfrm>
            <a:off x="7956550" y="3916363"/>
            <a:ext cx="1139825" cy="995362"/>
            <a:chOff x="7401705" y="847420"/>
            <a:chExt cx="1139483" cy="995115"/>
          </a:xfrm>
        </p:grpSpPr>
        <p:grpSp>
          <p:nvGrpSpPr>
            <p:cNvPr id="35861" name="组合 34"/>
            <p:cNvGrpSpPr/>
            <p:nvPr/>
          </p:nvGrpSpPr>
          <p:grpSpPr>
            <a:xfrm>
              <a:off x="7427741" y="942535"/>
              <a:ext cx="900000" cy="900000"/>
              <a:chOff x="7427741" y="942535"/>
              <a:chExt cx="900000" cy="900000"/>
            </a:xfrm>
          </p:grpSpPr>
          <p:sp>
            <p:nvSpPr>
              <p:cNvPr id="37" name="矩形 36"/>
              <p:cNvSpPr/>
              <p:nvPr/>
            </p:nvSpPr>
            <p:spPr>
              <a:xfrm>
                <a:off x="7427097" y="942646"/>
                <a:ext cx="901430" cy="8998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38" name="直接连接符 37"/>
              <p:cNvCxnSpPr>
                <a:stCxn id="37" idx="1"/>
                <a:endCxn id="37" idx="3"/>
              </p:cNvCxnSpPr>
              <p:nvPr/>
            </p:nvCxnSpPr>
            <p:spPr>
              <a:xfrm>
                <a:off x="7427097" y="1393384"/>
                <a:ext cx="90143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2"/>
                <a:endCxn id="37" idx="0"/>
              </p:cNvCxnSpPr>
              <p:nvPr/>
            </p:nvCxnSpPr>
            <p:spPr>
              <a:xfrm flipV="1">
                <a:off x="7877812" y="942646"/>
                <a:ext cx="0" cy="899889"/>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35862" name="文本框 35"/>
            <p:cNvSpPr txBox="1"/>
            <p:nvPr/>
          </p:nvSpPr>
          <p:spPr>
            <a:xfrm>
              <a:off x="7401705" y="847420"/>
              <a:ext cx="1139483" cy="923330"/>
            </a:xfrm>
            <a:prstGeom prst="rect">
              <a:avLst/>
            </a:prstGeom>
            <a:noFill/>
            <a:ln w="9525">
              <a:noFill/>
            </a:ln>
          </p:spPr>
          <p:txBody>
            <a:bodyPr>
              <a:spAutoFit/>
            </a:bodyPr>
            <a:p>
              <a:pPr eaLnBrk="1" hangingPunct="1"/>
              <a:r>
                <a:rPr lang="zh-CN" altLang="en-US" sz="5400" dirty="0">
                  <a:solidFill>
                    <a:srgbClr val="FFFFFF"/>
                  </a:solidFill>
                  <a:latin typeface="叶根友毛笔行书简体" pitchFamily="2" charset="-122"/>
                  <a:ea typeface="叶根友毛笔行书简体" pitchFamily="2" charset="-122"/>
                </a:rPr>
                <a:t>谢</a:t>
              </a:r>
              <a:endParaRPr lang="zh-CN" altLang="en-US" sz="5400" dirty="0">
                <a:solidFill>
                  <a:srgbClr val="FFFFFF"/>
                </a:solidFill>
                <a:latin typeface="叶根友毛笔行书简体" pitchFamily="2" charset="-122"/>
                <a:ea typeface="叶根友毛笔行书简体" pitchFamily="2" charset="-122"/>
              </a:endParaRPr>
            </a:p>
          </p:txBody>
        </p:sp>
      </p:grpSp>
      <p:grpSp>
        <p:nvGrpSpPr>
          <p:cNvPr id="35849" name="组合 11"/>
          <p:cNvGrpSpPr/>
          <p:nvPr/>
        </p:nvGrpSpPr>
        <p:grpSpPr>
          <a:xfrm>
            <a:off x="9023350" y="3978275"/>
            <a:ext cx="1139825" cy="942975"/>
            <a:chOff x="7399605" y="900331"/>
            <a:chExt cx="1139483" cy="942204"/>
          </a:xfrm>
        </p:grpSpPr>
        <p:grpSp>
          <p:nvGrpSpPr>
            <p:cNvPr id="35856" name="组合 29"/>
            <p:cNvGrpSpPr/>
            <p:nvPr/>
          </p:nvGrpSpPr>
          <p:grpSpPr>
            <a:xfrm>
              <a:off x="7427741" y="942535"/>
              <a:ext cx="900000" cy="900000"/>
              <a:chOff x="7427741" y="942535"/>
              <a:chExt cx="900000" cy="900000"/>
            </a:xfrm>
          </p:grpSpPr>
          <p:sp>
            <p:nvSpPr>
              <p:cNvPr id="32" name="矩形 31"/>
              <p:cNvSpPr/>
              <p:nvPr/>
            </p:nvSpPr>
            <p:spPr>
              <a:xfrm>
                <a:off x="7428172" y="943158"/>
                <a:ext cx="899843" cy="8993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33" name="直接连接符 32"/>
              <p:cNvCxnSpPr>
                <a:stCxn id="32" idx="1"/>
                <a:endCxn id="32" idx="3"/>
              </p:cNvCxnSpPr>
              <p:nvPr/>
            </p:nvCxnSpPr>
            <p:spPr>
              <a:xfrm>
                <a:off x="7428172" y="1393640"/>
                <a:ext cx="899843"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2"/>
                <a:endCxn id="32" idx="0"/>
              </p:cNvCxnSpPr>
              <p:nvPr/>
            </p:nvCxnSpPr>
            <p:spPr>
              <a:xfrm flipV="1">
                <a:off x="7878887" y="943158"/>
                <a:ext cx="0" cy="89937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35857" name="文本框 30"/>
            <p:cNvSpPr txBox="1"/>
            <p:nvPr/>
          </p:nvSpPr>
          <p:spPr>
            <a:xfrm>
              <a:off x="7399605" y="900331"/>
              <a:ext cx="1139483" cy="923330"/>
            </a:xfrm>
            <a:prstGeom prst="rect">
              <a:avLst/>
            </a:prstGeom>
            <a:noFill/>
            <a:ln w="9525">
              <a:noFill/>
            </a:ln>
          </p:spPr>
          <p:txBody>
            <a:bodyPr>
              <a:spAutoFit/>
            </a:bodyPr>
            <a:p>
              <a:pPr eaLnBrk="1" hangingPunct="1"/>
              <a:r>
                <a:rPr lang="zh-CN" altLang="en-US" sz="5400" dirty="0">
                  <a:solidFill>
                    <a:srgbClr val="FFFFFF"/>
                  </a:solidFill>
                  <a:latin typeface="叶根友毛笔行书简体" pitchFamily="2" charset="-122"/>
                  <a:ea typeface="叶根友毛笔行书简体" pitchFamily="2" charset="-122"/>
                </a:rPr>
                <a:t>聆</a:t>
              </a:r>
              <a:endParaRPr lang="zh-CN" altLang="en-US" sz="5400" dirty="0">
                <a:solidFill>
                  <a:srgbClr val="FFFFFF"/>
                </a:solidFill>
                <a:latin typeface="叶根友毛笔行书简体" pitchFamily="2" charset="-122"/>
                <a:ea typeface="叶根友毛笔行书简体" pitchFamily="2" charset="-122"/>
              </a:endParaRPr>
            </a:p>
          </p:txBody>
        </p:sp>
      </p:grpSp>
      <p:grpSp>
        <p:nvGrpSpPr>
          <p:cNvPr id="35850" name="组合 14"/>
          <p:cNvGrpSpPr/>
          <p:nvPr/>
        </p:nvGrpSpPr>
        <p:grpSpPr>
          <a:xfrm>
            <a:off x="10118725" y="3970338"/>
            <a:ext cx="1141413" cy="927100"/>
            <a:chOff x="7427741" y="915659"/>
            <a:chExt cx="1140743" cy="926876"/>
          </a:xfrm>
        </p:grpSpPr>
        <p:grpSp>
          <p:nvGrpSpPr>
            <p:cNvPr id="35851" name="组合 24"/>
            <p:cNvGrpSpPr/>
            <p:nvPr/>
          </p:nvGrpSpPr>
          <p:grpSpPr>
            <a:xfrm>
              <a:off x="7427741" y="942535"/>
              <a:ext cx="900000" cy="900000"/>
              <a:chOff x="7427741" y="942535"/>
              <a:chExt cx="900000" cy="900000"/>
            </a:xfrm>
          </p:grpSpPr>
          <p:sp>
            <p:nvSpPr>
              <p:cNvPr id="27" name="矩形 26"/>
              <p:cNvSpPr/>
              <p:nvPr/>
            </p:nvSpPr>
            <p:spPr>
              <a:xfrm>
                <a:off x="7427741" y="942640"/>
                <a:ext cx="899584" cy="899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28" name="直接连接符 27"/>
              <p:cNvCxnSpPr>
                <a:stCxn id="27" idx="1"/>
                <a:endCxn id="27" idx="3"/>
              </p:cNvCxnSpPr>
              <p:nvPr/>
            </p:nvCxnSpPr>
            <p:spPr>
              <a:xfrm>
                <a:off x="7427741" y="1393381"/>
                <a:ext cx="89958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7" idx="2"/>
                <a:endCxn id="27" idx="0"/>
              </p:cNvCxnSpPr>
              <p:nvPr/>
            </p:nvCxnSpPr>
            <p:spPr>
              <a:xfrm flipV="1">
                <a:off x="7878326" y="942640"/>
                <a:ext cx="0" cy="899895"/>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sp>
          <p:nvSpPr>
            <p:cNvPr id="35852" name="文本框 25"/>
            <p:cNvSpPr txBox="1"/>
            <p:nvPr/>
          </p:nvSpPr>
          <p:spPr>
            <a:xfrm>
              <a:off x="7429001" y="915659"/>
              <a:ext cx="1139483" cy="923330"/>
            </a:xfrm>
            <a:prstGeom prst="rect">
              <a:avLst/>
            </a:prstGeom>
            <a:noFill/>
            <a:ln w="9525">
              <a:noFill/>
            </a:ln>
          </p:spPr>
          <p:txBody>
            <a:bodyPr>
              <a:spAutoFit/>
            </a:bodyPr>
            <a:p>
              <a:pPr eaLnBrk="1" hangingPunct="1"/>
              <a:r>
                <a:rPr lang="zh-CN" altLang="en-US" sz="5400" dirty="0">
                  <a:solidFill>
                    <a:srgbClr val="FFFFFF"/>
                  </a:solidFill>
                  <a:latin typeface="叶根友毛笔行书简体" pitchFamily="2" charset="-122"/>
                  <a:ea typeface="叶根友毛笔行书简体" pitchFamily="2" charset="-122"/>
                </a:rPr>
                <a:t>听</a:t>
              </a:r>
              <a:endParaRPr lang="zh-CN" altLang="en-US" sz="5400" dirty="0">
                <a:solidFill>
                  <a:srgbClr val="FFFFFF"/>
                </a:solidFill>
                <a:latin typeface="叶根友毛笔行书简体" pitchFamily="2" charset="-122"/>
                <a:ea typeface="叶根友毛笔行书简体" pitchFamily="2" charset="-122"/>
              </a:endParaRPr>
            </a:p>
          </p:txBody>
        </p:sp>
      </p:grpSp>
      <p:pic>
        <p:nvPicPr>
          <p:cNvPr id="2" name="图片 1"/>
          <p:cNvPicPr>
            <a:picLocks noChangeAspect="1"/>
          </p:cNvPicPr>
          <p:nvPr>
            <p:custDataLst>
              <p:tags r:id="rId3"/>
            </p:custDataLst>
          </p:nvPr>
        </p:nvPicPr>
        <p:blipFill>
          <a:blip r:embed="rId4"/>
          <a:srcRect/>
          <a:stretch>
            <a:fillRect/>
          </a:stretch>
        </p:blipFill>
        <p:spPr>
          <a:xfrm>
            <a:off x="-85908" y="741296"/>
            <a:ext cx="7907259" cy="3736620"/>
          </a:xfrm>
          <a:custGeom>
            <a:avLst/>
            <a:gdLst/>
            <a:ahLst/>
            <a:cxnLst/>
            <a:rect l="l" t="t" r="r" b="b"/>
            <a:pathLst>
              <a:path w="5760546" h="2799470">
                <a:moveTo>
                  <a:pt x="749736" y="1287992"/>
                </a:moveTo>
                <a:cubicBezTo>
                  <a:pt x="738527" y="1288090"/>
                  <a:pt x="726208" y="1290427"/>
                  <a:pt x="712778" y="1295003"/>
                </a:cubicBezTo>
                <a:lnTo>
                  <a:pt x="454133" y="1383135"/>
                </a:lnTo>
                <a:cubicBezTo>
                  <a:pt x="400413" y="1401440"/>
                  <a:pt x="382641" y="1437265"/>
                  <a:pt x="400818" y="1490609"/>
                </a:cubicBezTo>
                <a:lnTo>
                  <a:pt x="467637" y="1686706"/>
                </a:lnTo>
                <a:lnTo>
                  <a:pt x="596678" y="1642737"/>
                </a:lnTo>
                <a:lnTo>
                  <a:pt x="540803" y="1478759"/>
                </a:lnTo>
                <a:lnTo>
                  <a:pt x="701400" y="1424036"/>
                </a:lnTo>
                <a:lnTo>
                  <a:pt x="756890" y="1586887"/>
                </a:lnTo>
                <a:lnTo>
                  <a:pt x="637188" y="2213832"/>
                </a:lnTo>
                <a:lnTo>
                  <a:pt x="665030" y="2295539"/>
                </a:lnTo>
                <a:lnTo>
                  <a:pt x="1092724" y="2149805"/>
                </a:lnTo>
                <a:lnTo>
                  <a:pt x="1053363" y="2034287"/>
                </a:lnTo>
                <a:lnTo>
                  <a:pt x="783447" y="2126259"/>
                </a:lnTo>
                <a:lnTo>
                  <a:pt x="881553" y="1620509"/>
                </a:lnTo>
                <a:cubicBezTo>
                  <a:pt x="889192" y="1580171"/>
                  <a:pt x="888274" y="1546102"/>
                  <a:pt x="878802" y="1518303"/>
                </a:cubicBezTo>
                <a:lnTo>
                  <a:pt x="820623" y="1347563"/>
                </a:lnTo>
                <a:cubicBezTo>
                  <a:pt x="806991" y="1307555"/>
                  <a:pt x="783362" y="1287698"/>
                  <a:pt x="749736" y="1287992"/>
                </a:cubicBezTo>
                <a:close/>
                <a:moveTo>
                  <a:pt x="1226400" y="1246404"/>
                </a:moveTo>
                <a:lnTo>
                  <a:pt x="1449706" y="1901752"/>
                </a:lnTo>
                <a:lnTo>
                  <a:pt x="1275585" y="1961082"/>
                </a:lnTo>
                <a:lnTo>
                  <a:pt x="1052280" y="1305734"/>
                </a:lnTo>
                <a:close/>
                <a:moveTo>
                  <a:pt x="1273883" y="1109471"/>
                </a:moveTo>
                <a:cubicBezTo>
                  <a:pt x="1262800" y="1109474"/>
                  <a:pt x="1250637" y="1111732"/>
                  <a:pt x="1237394" y="1116244"/>
                </a:cubicBezTo>
                <a:lnTo>
                  <a:pt x="964098" y="1209368"/>
                </a:lnTo>
                <a:cubicBezTo>
                  <a:pt x="910754" y="1227545"/>
                  <a:pt x="893298" y="1263681"/>
                  <a:pt x="911731" y="1317777"/>
                </a:cubicBezTo>
                <a:lnTo>
                  <a:pt x="1157117" y="2037927"/>
                </a:lnTo>
                <a:cubicBezTo>
                  <a:pt x="1175422" y="2091647"/>
                  <a:pt x="1210683" y="2109611"/>
                  <a:pt x="1262901" y="2091818"/>
                </a:cubicBezTo>
                <a:lnTo>
                  <a:pt x="1537888" y="1998118"/>
                </a:lnTo>
                <a:cubicBezTo>
                  <a:pt x="1590856" y="1980069"/>
                  <a:pt x="1608188" y="1944185"/>
                  <a:pt x="1589884" y="1890465"/>
                </a:cubicBezTo>
                <a:lnTo>
                  <a:pt x="1344497" y="1170314"/>
                </a:lnTo>
                <a:cubicBezTo>
                  <a:pt x="1330672" y="1129743"/>
                  <a:pt x="1307135" y="1109461"/>
                  <a:pt x="1273883" y="1109471"/>
                </a:cubicBezTo>
                <a:close/>
                <a:moveTo>
                  <a:pt x="1575493" y="1001039"/>
                </a:moveTo>
                <a:lnTo>
                  <a:pt x="1463357" y="1039248"/>
                </a:lnTo>
                <a:lnTo>
                  <a:pt x="1477738" y="1304785"/>
                </a:lnTo>
                <a:lnTo>
                  <a:pt x="1483690" y="1322254"/>
                </a:lnTo>
                <a:lnTo>
                  <a:pt x="1534405" y="1304973"/>
                </a:lnTo>
                <a:lnTo>
                  <a:pt x="1746382" y="1927075"/>
                </a:lnTo>
                <a:lnTo>
                  <a:pt x="1875986" y="1882913"/>
                </a:lnTo>
                <a:close/>
                <a:moveTo>
                  <a:pt x="2101800" y="821703"/>
                </a:moveTo>
                <a:lnTo>
                  <a:pt x="1699463" y="958797"/>
                </a:lnTo>
                <a:lnTo>
                  <a:pt x="1831686" y="1392983"/>
                </a:lnTo>
                <a:lnTo>
                  <a:pt x="2124705" y="1293138"/>
                </a:lnTo>
                <a:lnTo>
                  <a:pt x="2240294" y="1632364"/>
                </a:lnTo>
                <a:lnTo>
                  <a:pt x="2076879" y="1688046"/>
                </a:lnTo>
                <a:lnTo>
                  <a:pt x="2018701" y="1517306"/>
                </a:lnTo>
                <a:lnTo>
                  <a:pt x="1889096" y="1561468"/>
                </a:lnTo>
                <a:lnTo>
                  <a:pt x="1958411" y="1764891"/>
                </a:lnTo>
                <a:cubicBezTo>
                  <a:pt x="1976716" y="1818611"/>
                  <a:pt x="2011977" y="1836575"/>
                  <a:pt x="2064195" y="1818782"/>
                </a:cubicBezTo>
                <a:lnTo>
                  <a:pt x="2328475" y="1728730"/>
                </a:lnTo>
                <a:cubicBezTo>
                  <a:pt x="2381820" y="1710553"/>
                  <a:pt x="2399339" y="1674605"/>
                  <a:pt x="2381035" y="1620885"/>
                </a:cubicBezTo>
                <a:lnTo>
                  <a:pt x="2242981" y="1215730"/>
                </a:lnTo>
                <a:cubicBezTo>
                  <a:pt x="2224804" y="1162385"/>
                  <a:pt x="2189043" y="1144802"/>
                  <a:pt x="2135699" y="1162978"/>
                </a:cubicBezTo>
                <a:lnTo>
                  <a:pt x="1921006" y="1236134"/>
                </a:lnTo>
                <a:lnTo>
                  <a:pt x="1861104" y="1032648"/>
                </a:lnTo>
                <a:lnTo>
                  <a:pt x="2141162" y="937220"/>
                </a:lnTo>
                <a:close/>
                <a:moveTo>
                  <a:pt x="0" y="0"/>
                </a:moveTo>
                <a:lnTo>
                  <a:pt x="5760546" y="0"/>
                </a:lnTo>
                <a:lnTo>
                  <a:pt x="5760546" y="2799470"/>
                </a:lnTo>
                <a:lnTo>
                  <a:pt x="0" y="2799470"/>
                </a:lnTo>
                <a:close/>
              </a:path>
            </a:pathLst>
          </a:custGeom>
        </p:spPr>
      </p:pic>
      <p:sp>
        <p:nvSpPr>
          <p:cNvPr id="2057" name="TextBox 3"/>
          <p:cNvSpPr txBox="1"/>
          <p:nvPr>
            <p:custDataLst>
              <p:tags r:id="rId5"/>
            </p:custDataLst>
          </p:nvPr>
        </p:nvSpPr>
        <p:spPr>
          <a:xfrm rot="-973751">
            <a:off x="362268" y="1781493"/>
            <a:ext cx="5143500" cy="1445260"/>
          </a:xfrm>
          <a:prstGeom prst="rect">
            <a:avLst/>
          </a:prstGeom>
          <a:solidFill>
            <a:schemeClr val="bg1"/>
          </a:solidFill>
          <a:ln w="9525">
            <a:noFill/>
          </a:ln>
        </p:spPr>
        <p:txBody>
          <a:bodyPr wrap="none">
            <a:spAutoFit/>
          </a:bodyPr>
          <a:p>
            <a:pPr algn="l"/>
            <a:r>
              <a:rPr lang="en-US" altLang="zh-CN" sz="8800" dirty="0">
                <a:solidFill>
                  <a:srgbClr val="738D88"/>
                </a:solidFill>
                <a:latin typeface="Eras Demi ITC" panose="020B0805030504020804" pitchFamily="34" charset="0"/>
                <a:ea typeface="方正兰亭粗黑_GBK" pitchFamily="2" charset="-122"/>
              </a:rPr>
              <a:t>2024</a:t>
            </a:r>
            <a:r>
              <a:rPr lang="zh-CN" altLang="en-US" sz="8800" dirty="0">
                <a:solidFill>
                  <a:srgbClr val="738D88"/>
                </a:solidFill>
                <a:latin typeface="Eras Demi ITC" panose="020B0805030504020804" pitchFamily="34" charset="0"/>
                <a:ea typeface="方正兰亭粗黑_GBK" pitchFamily="2" charset="-122"/>
              </a:rPr>
              <a:t>首考</a:t>
            </a:r>
            <a:endParaRPr lang="en-US" altLang="zh-CN" sz="8800" dirty="0">
              <a:solidFill>
                <a:srgbClr val="738D88"/>
              </a:solidFill>
              <a:latin typeface="Eras Demi ITC" panose="020B0805030504020804" pitchFamily="34" charset="0"/>
              <a:ea typeface="方正兰亭粗黑_GBK" pitchFamily="2" charset="-122"/>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 name="矩形 13"/>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1" name="图片 10"/>
          <p:cNvPicPr>
            <a:picLocks noChangeAspect="1"/>
          </p:cNvPicPr>
          <p:nvPr/>
        </p:nvPicPr>
        <p:blipFill>
          <a:blip r:embed="rId2"/>
          <a:srcRect/>
          <a:stretch>
            <a:fillRect/>
          </a:stretch>
        </p:blipFill>
        <p:spPr>
          <a:xfrm>
            <a:off x="-85908" y="741296"/>
            <a:ext cx="7907259" cy="3736620"/>
          </a:xfrm>
          <a:custGeom>
            <a:avLst/>
            <a:gdLst/>
            <a:ahLst/>
            <a:cxnLst/>
            <a:rect l="l" t="t" r="r" b="b"/>
            <a:pathLst>
              <a:path w="5760546" h="2799470">
                <a:moveTo>
                  <a:pt x="749736" y="1287992"/>
                </a:moveTo>
                <a:cubicBezTo>
                  <a:pt x="738527" y="1288090"/>
                  <a:pt x="726208" y="1290427"/>
                  <a:pt x="712778" y="1295003"/>
                </a:cubicBezTo>
                <a:lnTo>
                  <a:pt x="454133" y="1383135"/>
                </a:lnTo>
                <a:cubicBezTo>
                  <a:pt x="400413" y="1401440"/>
                  <a:pt x="382641" y="1437265"/>
                  <a:pt x="400818" y="1490609"/>
                </a:cubicBezTo>
                <a:lnTo>
                  <a:pt x="467637" y="1686706"/>
                </a:lnTo>
                <a:lnTo>
                  <a:pt x="596678" y="1642737"/>
                </a:lnTo>
                <a:lnTo>
                  <a:pt x="540803" y="1478759"/>
                </a:lnTo>
                <a:lnTo>
                  <a:pt x="701400" y="1424036"/>
                </a:lnTo>
                <a:lnTo>
                  <a:pt x="756890" y="1586887"/>
                </a:lnTo>
                <a:lnTo>
                  <a:pt x="637188" y="2213832"/>
                </a:lnTo>
                <a:lnTo>
                  <a:pt x="665030" y="2295539"/>
                </a:lnTo>
                <a:lnTo>
                  <a:pt x="1092724" y="2149805"/>
                </a:lnTo>
                <a:lnTo>
                  <a:pt x="1053363" y="2034287"/>
                </a:lnTo>
                <a:lnTo>
                  <a:pt x="783447" y="2126259"/>
                </a:lnTo>
                <a:lnTo>
                  <a:pt x="881553" y="1620509"/>
                </a:lnTo>
                <a:cubicBezTo>
                  <a:pt x="889192" y="1580171"/>
                  <a:pt x="888274" y="1546102"/>
                  <a:pt x="878802" y="1518303"/>
                </a:cubicBezTo>
                <a:lnTo>
                  <a:pt x="820623" y="1347563"/>
                </a:lnTo>
                <a:cubicBezTo>
                  <a:pt x="806991" y="1307555"/>
                  <a:pt x="783362" y="1287698"/>
                  <a:pt x="749736" y="1287992"/>
                </a:cubicBezTo>
                <a:close/>
                <a:moveTo>
                  <a:pt x="1226400" y="1246404"/>
                </a:moveTo>
                <a:lnTo>
                  <a:pt x="1449706" y="1901752"/>
                </a:lnTo>
                <a:lnTo>
                  <a:pt x="1275585" y="1961082"/>
                </a:lnTo>
                <a:lnTo>
                  <a:pt x="1052280" y="1305734"/>
                </a:lnTo>
                <a:close/>
                <a:moveTo>
                  <a:pt x="1273883" y="1109471"/>
                </a:moveTo>
                <a:cubicBezTo>
                  <a:pt x="1262800" y="1109474"/>
                  <a:pt x="1250637" y="1111732"/>
                  <a:pt x="1237394" y="1116244"/>
                </a:cubicBezTo>
                <a:lnTo>
                  <a:pt x="964098" y="1209368"/>
                </a:lnTo>
                <a:cubicBezTo>
                  <a:pt x="910754" y="1227545"/>
                  <a:pt x="893298" y="1263681"/>
                  <a:pt x="911731" y="1317777"/>
                </a:cubicBezTo>
                <a:lnTo>
                  <a:pt x="1157117" y="2037927"/>
                </a:lnTo>
                <a:cubicBezTo>
                  <a:pt x="1175422" y="2091647"/>
                  <a:pt x="1210683" y="2109611"/>
                  <a:pt x="1262901" y="2091818"/>
                </a:cubicBezTo>
                <a:lnTo>
                  <a:pt x="1537888" y="1998118"/>
                </a:lnTo>
                <a:cubicBezTo>
                  <a:pt x="1590856" y="1980069"/>
                  <a:pt x="1608188" y="1944185"/>
                  <a:pt x="1589884" y="1890465"/>
                </a:cubicBezTo>
                <a:lnTo>
                  <a:pt x="1344497" y="1170314"/>
                </a:lnTo>
                <a:cubicBezTo>
                  <a:pt x="1330672" y="1129743"/>
                  <a:pt x="1307135" y="1109461"/>
                  <a:pt x="1273883" y="1109471"/>
                </a:cubicBezTo>
                <a:close/>
                <a:moveTo>
                  <a:pt x="1575493" y="1001039"/>
                </a:moveTo>
                <a:lnTo>
                  <a:pt x="1463357" y="1039248"/>
                </a:lnTo>
                <a:lnTo>
                  <a:pt x="1477738" y="1304785"/>
                </a:lnTo>
                <a:lnTo>
                  <a:pt x="1483690" y="1322254"/>
                </a:lnTo>
                <a:lnTo>
                  <a:pt x="1534405" y="1304973"/>
                </a:lnTo>
                <a:lnTo>
                  <a:pt x="1746382" y="1927075"/>
                </a:lnTo>
                <a:lnTo>
                  <a:pt x="1875986" y="1882913"/>
                </a:lnTo>
                <a:close/>
                <a:moveTo>
                  <a:pt x="2101800" y="821703"/>
                </a:moveTo>
                <a:lnTo>
                  <a:pt x="1699463" y="958797"/>
                </a:lnTo>
                <a:lnTo>
                  <a:pt x="1831686" y="1392983"/>
                </a:lnTo>
                <a:lnTo>
                  <a:pt x="2124705" y="1293138"/>
                </a:lnTo>
                <a:lnTo>
                  <a:pt x="2240294" y="1632364"/>
                </a:lnTo>
                <a:lnTo>
                  <a:pt x="2076879" y="1688046"/>
                </a:lnTo>
                <a:lnTo>
                  <a:pt x="2018701" y="1517306"/>
                </a:lnTo>
                <a:lnTo>
                  <a:pt x="1889096" y="1561468"/>
                </a:lnTo>
                <a:lnTo>
                  <a:pt x="1958411" y="1764891"/>
                </a:lnTo>
                <a:cubicBezTo>
                  <a:pt x="1976716" y="1818611"/>
                  <a:pt x="2011977" y="1836575"/>
                  <a:pt x="2064195" y="1818782"/>
                </a:cubicBezTo>
                <a:lnTo>
                  <a:pt x="2328475" y="1728730"/>
                </a:lnTo>
                <a:cubicBezTo>
                  <a:pt x="2381820" y="1710553"/>
                  <a:pt x="2399339" y="1674605"/>
                  <a:pt x="2381035" y="1620885"/>
                </a:cubicBezTo>
                <a:lnTo>
                  <a:pt x="2242981" y="1215730"/>
                </a:lnTo>
                <a:cubicBezTo>
                  <a:pt x="2224804" y="1162385"/>
                  <a:pt x="2189043" y="1144802"/>
                  <a:pt x="2135699" y="1162978"/>
                </a:cubicBezTo>
                <a:lnTo>
                  <a:pt x="1921006" y="1236134"/>
                </a:lnTo>
                <a:lnTo>
                  <a:pt x="1861104" y="1032648"/>
                </a:lnTo>
                <a:lnTo>
                  <a:pt x="2141162" y="937220"/>
                </a:lnTo>
                <a:close/>
                <a:moveTo>
                  <a:pt x="0" y="0"/>
                </a:moveTo>
                <a:lnTo>
                  <a:pt x="5760546" y="0"/>
                </a:lnTo>
                <a:lnTo>
                  <a:pt x="5760546" y="2799470"/>
                </a:lnTo>
                <a:lnTo>
                  <a:pt x="0" y="2799470"/>
                </a:lnTo>
                <a:close/>
              </a:path>
            </a:pathLst>
          </a:custGeom>
        </p:spPr>
      </p:pic>
      <p:sp>
        <p:nvSpPr>
          <p:cNvPr id="2053" name="文本框 19"/>
          <p:cNvSpPr txBox="1"/>
          <p:nvPr/>
        </p:nvSpPr>
        <p:spPr>
          <a:xfrm>
            <a:off x="7642860" y="6084888"/>
            <a:ext cx="3613150" cy="368300"/>
          </a:xfrm>
          <a:prstGeom prst="rect">
            <a:avLst/>
          </a:prstGeom>
          <a:noFill/>
          <a:ln w="9525">
            <a:noFill/>
          </a:ln>
        </p:spPr>
        <p:txBody>
          <a:bodyPr>
            <a:spAutoFit/>
          </a:bodyPr>
          <a:p>
            <a:pPr algn="r" eaLnBrk="1" hangingPunct="1"/>
            <a:r>
              <a:rPr lang="zh-CN" altLang="en-US" dirty="0">
                <a:solidFill>
                  <a:schemeClr val="bg1"/>
                </a:solidFill>
                <a:latin typeface="Calibri" panose="020F0502020204030204" pitchFamily="34" charset="0"/>
              </a:rPr>
              <a:t>龙泉市第一中学</a:t>
            </a:r>
            <a:r>
              <a:rPr lang="en-US" altLang="zh-CN" dirty="0">
                <a:solidFill>
                  <a:schemeClr val="bg1"/>
                </a:solidFill>
                <a:latin typeface="Calibri" panose="020F0502020204030204" pitchFamily="34" charset="0"/>
              </a:rPr>
              <a:t> </a:t>
            </a:r>
            <a:r>
              <a:rPr lang="zh-CN" altLang="en-US" dirty="0">
                <a:solidFill>
                  <a:schemeClr val="bg1"/>
                </a:solidFill>
                <a:latin typeface="Calibri" panose="020F0502020204030204" pitchFamily="34" charset="0"/>
              </a:rPr>
              <a:t>兰建珍</a:t>
            </a:r>
            <a:endParaRPr lang="zh-CN" altLang="en-US" dirty="0">
              <a:solidFill>
                <a:schemeClr val="bg1"/>
              </a:solidFill>
              <a:latin typeface="Calibri" panose="020F0502020204030204" pitchFamily="34" charset="0"/>
            </a:endParaRPr>
          </a:p>
        </p:txBody>
      </p:sp>
      <p:grpSp>
        <p:nvGrpSpPr>
          <p:cNvPr id="2055" name="组合 81"/>
          <p:cNvGrpSpPr/>
          <p:nvPr/>
        </p:nvGrpSpPr>
        <p:grpSpPr>
          <a:xfrm>
            <a:off x="3985578" y="4159250"/>
            <a:ext cx="1109662" cy="958850"/>
            <a:chOff x="4687889" y="2624138"/>
            <a:chExt cx="1109663" cy="958850"/>
          </a:xfrm>
        </p:grpSpPr>
        <p:sp>
          <p:nvSpPr>
            <p:cNvPr id="2058" name="Freeform 927"/>
            <p:cNvSpPr>
              <a:spLocks noEditPoints="1"/>
            </p:cNvSpPr>
            <p:nvPr/>
          </p:nvSpPr>
          <p:spPr>
            <a:xfrm>
              <a:off x="4945064" y="2820988"/>
              <a:ext cx="611188" cy="638175"/>
            </a:xfrm>
            <a:custGeom>
              <a:avLst/>
              <a:gdLst/>
              <a:ahLst/>
              <a:cxnLst>
                <a:cxn ang="0">
                  <a:pos x="315285620" y="110886875"/>
                </a:cxn>
                <a:cxn ang="0">
                  <a:pos x="298175004" y="70564375"/>
                </a:cxn>
                <a:cxn ang="0">
                  <a:pos x="290601357" y="51803300"/>
                </a:cxn>
                <a:cxn ang="0">
                  <a:pos x="269844269" y="32201908"/>
                </a:cxn>
                <a:cxn ang="0">
                  <a:pos x="243196154" y="18201217"/>
                </a:cxn>
                <a:cxn ang="0">
                  <a:pos x="212341223" y="4199996"/>
                </a:cxn>
                <a:cxn ang="0">
                  <a:pos x="186253982" y="0"/>
                </a:cxn>
                <a:cxn ang="0">
                  <a:pos x="156240096" y="1120246"/>
                </a:cxn>
                <a:cxn ang="0">
                  <a:pos x="135483008" y="3360208"/>
                </a:cxn>
                <a:cxn ang="0">
                  <a:pos x="103505800" y="9520767"/>
                </a:cxn>
                <a:cxn ang="0">
                  <a:pos x="65637566" y="25201563"/>
                </a:cxn>
                <a:cxn ang="0">
                  <a:pos x="43197327" y="45642742"/>
                </a:cxn>
                <a:cxn ang="0">
                  <a:pos x="19635341" y="75604688"/>
                </a:cxn>
                <a:cxn ang="0">
                  <a:pos x="7573647" y="103606600"/>
                </a:cxn>
                <a:cxn ang="0">
                  <a:pos x="1402449" y="134128404"/>
                </a:cxn>
                <a:cxn ang="0">
                  <a:pos x="560874" y="185651775"/>
                </a:cxn>
                <a:cxn ang="0">
                  <a:pos x="4207346" y="224574100"/>
                </a:cxn>
                <a:cxn ang="0">
                  <a:pos x="14305718" y="258176183"/>
                </a:cxn>
                <a:cxn ang="0">
                  <a:pos x="29172310" y="284217533"/>
                </a:cxn>
                <a:cxn ang="0">
                  <a:pos x="54417447" y="308579308"/>
                </a:cxn>
                <a:cxn ang="0">
                  <a:pos x="86395184" y="324819963"/>
                </a:cxn>
                <a:cxn ang="0">
                  <a:pos x="134361261" y="334620658"/>
                </a:cxn>
                <a:cxn ang="0">
                  <a:pos x="185693108" y="337421008"/>
                </a:cxn>
                <a:cxn ang="0">
                  <a:pos x="227768688" y="332100767"/>
                </a:cxn>
                <a:cxn ang="0">
                  <a:pos x="257221701" y="322580000"/>
                </a:cxn>
                <a:cxn ang="0">
                  <a:pos x="284991562" y="302698679"/>
                </a:cxn>
                <a:cxn ang="0">
                  <a:pos x="304346202" y="274136908"/>
                </a:cxn>
                <a:cxn ang="0">
                  <a:pos x="316127195" y="238854721"/>
                </a:cxn>
                <a:cxn ang="0">
                  <a:pos x="323420140" y="162130317"/>
                </a:cxn>
                <a:cxn ang="0">
                  <a:pos x="309395123" y="210853338"/>
                </a:cxn>
                <a:cxn ang="0">
                  <a:pos x="299297281" y="259856288"/>
                </a:cxn>
                <a:cxn ang="0">
                  <a:pos x="288357333" y="283097817"/>
                </a:cxn>
                <a:cxn ang="0">
                  <a:pos x="265636393" y="306058888"/>
                </a:cxn>
                <a:cxn ang="0">
                  <a:pos x="227487987" y="321740213"/>
                </a:cxn>
                <a:cxn ang="0">
                  <a:pos x="185973810" y="326780525"/>
                </a:cxn>
                <a:cxn ang="0">
                  <a:pos x="135483008" y="324819963"/>
                </a:cxn>
                <a:cxn ang="0">
                  <a:pos x="93968831" y="316139513"/>
                </a:cxn>
                <a:cxn ang="0">
                  <a:pos x="56100597" y="297938296"/>
                </a:cxn>
                <a:cxn ang="0">
                  <a:pos x="34221232" y="276096942"/>
                </a:cxn>
                <a:cxn ang="0">
                  <a:pos x="18513065" y="241935000"/>
                </a:cxn>
                <a:cxn ang="0">
                  <a:pos x="12061695" y="203852463"/>
                </a:cxn>
                <a:cxn ang="0">
                  <a:pos x="11780993" y="147289308"/>
                </a:cxn>
                <a:cxn ang="0">
                  <a:pos x="16269041" y="108926842"/>
                </a:cxn>
                <a:cxn ang="0">
                  <a:pos x="27769862" y="82045175"/>
                </a:cxn>
                <a:cxn ang="0">
                  <a:pos x="49368525" y="55443438"/>
                </a:cxn>
                <a:cxn ang="0">
                  <a:pos x="74052788" y="31921979"/>
                </a:cxn>
                <a:cxn ang="0">
                  <a:pos x="104066674" y="21001567"/>
                </a:cxn>
                <a:cxn ang="0">
                  <a:pos x="136043881" y="13440833"/>
                </a:cxn>
                <a:cxn ang="0">
                  <a:pos x="168863194" y="14561079"/>
                </a:cxn>
                <a:cxn ang="0">
                  <a:pos x="175033863" y="10640483"/>
                </a:cxn>
                <a:cxn ang="0">
                  <a:pos x="200559700" y="12040658"/>
                </a:cxn>
                <a:cxn ang="0">
                  <a:pos x="221036617" y="20161250"/>
                </a:cxn>
                <a:cxn ang="0">
                  <a:pos x="264514646" y="41442746"/>
                </a:cxn>
                <a:cxn ang="0">
                  <a:pos x="278539663" y="52923546"/>
                </a:cxn>
                <a:cxn ang="0">
                  <a:pos x="287515758" y="67764025"/>
                </a:cxn>
                <a:cxn ang="0">
                  <a:pos x="295650278" y="92405729"/>
                </a:cxn>
                <a:cxn ang="0">
                  <a:pos x="306309524" y="120407642"/>
                </a:cxn>
                <a:cxn ang="0">
                  <a:pos x="313602469" y="156809546"/>
                </a:cxn>
                <a:cxn ang="0">
                  <a:pos x="311639147" y="196012329"/>
                </a:cxn>
              </a:cxnLst>
              <a:pathLst>
                <a:path w="1154" h="1206">
                  <a:moveTo>
                    <a:pt x="1145" y="472"/>
                  </a:moveTo>
                  <a:lnTo>
                    <a:pt x="1145" y="472"/>
                  </a:lnTo>
                  <a:lnTo>
                    <a:pt x="1139" y="446"/>
                  </a:lnTo>
                  <a:lnTo>
                    <a:pt x="1133" y="422"/>
                  </a:lnTo>
                  <a:lnTo>
                    <a:pt x="1124" y="396"/>
                  </a:lnTo>
                  <a:lnTo>
                    <a:pt x="1115" y="372"/>
                  </a:lnTo>
                  <a:lnTo>
                    <a:pt x="1095" y="323"/>
                  </a:lnTo>
                  <a:lnTo>
                    <a:pt x="1073" y="277"/>
                  </a:lnTo>
                  <a:lnTo>
                    <a:pt x="1063" y="252"/>
                  </a:lnTo>
                  <a:lnTo>
                    <a:pt x="1057" y="229"/>
                  </a:lnTo>
                  <a:lnTo>
                    <a:pt x="1048" y="208"/>
                  </a:lnTo>
                  <a:lnTo>
                    <a:pt x="1043" y="197"/>
                  </a:lnTo>
                  <a:lnTo>
                    <a:pt x="1036" y="185"/>
                  </a:lnTo>
                  <a:lnTo>
                    <a:pt x="1028" y="175"/>
                  </a:lnTo>
                  <a:lnTo>
                    <a:pt x="1020" y="164"/>
                  </a:lnTo>
                  <a:lnTo>
                    <a:pt x="1001" y="147"/>
                  </a:lnTo>
                  <a:lnTo>
                    <a:pt x="982" y="130"/>
                  </a:lnTo>
                  <a:lnTo>
                    <a:pt x="962" y="115"/>
                  </a:lnTo>
                  <a:lnTo>
                    <a:pt x="939" y="102"/>
                  </a:lnTo>
                  <a:lnTo>
                    <a:pt x="915" y="88"/>
                  </a:lnTo>
                  <a:lnTo>
                    <a:pt x="891" y="76"/>
                  </a:lnTo>
                  <a:lnTo>
                    <a:pt x="867" y="65"/>
                  </a:lnTo>
                  <a:lnTo>
                    <a:pt x="816" y="43"/>
                  </a:lnTo>
                  <a:lnTo>
                    <a:pt x="792" y="33"/>
                  </a:lnTo>
                  <a:lnTo>
                    <a:pt x="768" y="20"/>
                  </a:lnTo>
                  <a:lnTo>
                    <a:pt x="757" y="15"/>
                  </a:lnTo>
                  <a:lnTo>
                    <a:pt x="745" y="10"/>
                  </a:lnTo>
                  <a:lnTo>
                    <a:pt x="731" y="7"/>
                  </a:lnTo>
                  <a:lnTo>
                    <a:pt x="719" y="4"/>
                  </a:lnTo>
                  <a:lnTo>
                    <a:pt x="692" y="1"/>
                  </a:lnTo>
                  <a:lnTo>
                    <a:pt x="664" y="0"/>
                  </a:lnTo>
                  <a:lnTo>
                    <a:pt x="637" y="0"/>
                  </a:lnTo>
                  <a:lnTo>
                    <a:pt x="610" y="1"/>
                  </a:lnTo>
                  <a:lnTo>
                    <a:pt x="583" y="3"/>
                  </a:lnTo>
                  <a:lnTo>
                    <a:pt x="557" y="4"/>
                  </a:lnTo>
                  <a:lnTo>
                    <a:pt x="551" y="5"/>
                  </a:lnTo>
                  <a:lnTo>
                    <a:pt x="545" y="10"/>
                  </a:lnTo>
                  <a:lnTo>
                    <a:pt x="514" y="10"/>
                  </a:lnTo>
                  <a:lnTo>
                    <a:pt x="483" y="12"/>
                  </a:lnTo>
                  <a:lnTo>
                    <a:pt x="451" y="16"/>
                  </a:lnTo>
                  <a:lnTo>
                    <a:pt x="422" y="22"/>
                  </a:lnTo>
                  <a:lnTo>
                    <a:pt x="396" y="27"/>
                  </a:lnTo>
                  <a:lnTo>
                    <a:pt x="369" y="34"/>
                  </a:lnTo>
                  <a:lnTo>
                    <a:pt x="340" y="42"/>
                  </a:lnTo>
                  <a:lnTo>
                    <a:pt x="312" y="52"/>
                  </a:lnTo>
                  <a:lnTo>
                    <a:pt x="285" y="62"/>
                  </a:lnTo>
                  <a:lnTo>
                    <a:pt x="259" y="75"/>
                  </a:lnTo>
                  <a:lnTo>
                    <a:pt x="234" y="90"/>
                  </a:lnTo>
                  <a:lnTo>
                    <a:pt x="224" y="98"/>
                  </a:lnTo>
                  <a:lnTo>
                    <a:pt x="213" y="106"/>
                  </a:lnTo>
                  <a:lnTo>
                    <a:pt x="173" y="142"/>
                  </a:lnTo>
                  <a:lnTo>
                    <a:pt x="154" y="163"/>
                  </a:lnTo>
                  <a:lnTo>
                    <a:pt x="137" y="183"/>
                  </a:lnTo>
                  <a:lnTo>
                    <a:pt x="118" y="204"/>
                  </a:lnTo>
                  <a:lnTo>
                    <a:pt x="101" y="225"/>
                  </a:lnTo>
                  <a:lnTo>
                    <a:pt x="85" y="247"/>
                  </a:lnTo>
                  <a:lnTo>
                    <a:pt x="70" y="270"/>
                  </a:lnTo>
                  <a:lnTo>
                    <a:pt x="57" y="294"/>
                  </a:lnTo>
                  <a:lnTo>
                    <a:pt x="44" y="319"/>
                  </a:lnTo>
                  <a:lnTo>
                    <a:pt x="35" y="345"/>
                  </a:lnTo>
                  <a:lnTo>
                    <a:pt x="27" y="370"/>
                  </a:lnTo>
                  <a:lnTo>
                    <a:pt x="19" y="397"/>
                  </a:lnTo>
                  <a:lnTo>
                    <a:pt x="13" y="423"/>
                  </a:lnTo>
                  <a:lnTo>
                    <a:pt x="9" y="452"/>
                  </a:lnTo>
                  <a:lnTo>
                    <a:pt x="5" y="479"/>
                  </a:lnTo>
                  <a:lnTo>
                    <a:pt x="2" y="509"/>
                  </a:lnTo>
                  <a:lnTo>
                    <a:pt x="1" y="540"/>
                  </a:lnTo>
                  <a:lnTo>
                    <a:pt x="0" y="571"/>
                  </a:lnTo>
                  <a:lnTo>
                    <a:pt x="1" y="601"/>
                  </a:lnTo>
                  <a:lnTo>
                    <a:pt x="2" y="663"/>
                  </a:lnTo>
                  <a:lnTo>
                    <a:pt x="5" y="724"/>
                  </a:lnTo>
                  <a:lnTo>
                    <a:pt x="8" y="750"/>
                  </a:lnTo>
                  <a:lnTo>
                    <a:pt x="11" y="776"/>
                  </a:lnTo>
                  <a:lnTo>
                    <a:pt x="15" y="802"/>
                  </a:lnTo>
                  <a:lnTo>
                    <a:pt x="19" y="826"/>
                  </a:lnTo>
                  <a:lnTo>
                    <a:pt x="25" y="849"/>
                  </a:lnTo>
                  <a:lnTo>
                    <a:pt x="32" y="874"/>
                  </a:lnTo>
                  <a:lnTo>
                    <a:pt x="42" y="898"/>
                  </a:lnTo>
                  <a:lnTo>
                    <a:pt x="51" y="922"/>
                  </a:lnTo>
                  <a:lnTo>
                    <a:pt x="62" y="947"/>
                  </a:lnTo>
                  <a:lnTo>
                    <a:pt x="76" y="971"/>
                  </a:lnTo>
                  <a:lnTo>
                    <a:pt x="89" y="993"/>
                  </a:lnTo>
                  <a:lnTo>
                    <a:pt x="104" y="1015"/>
                  </a:lnTo>
                  <a:lnTo>
                    <a:pt x="120" y="1034"/>
                  </a:lnTo>
                  <a:lnTo>
                    <a:pt x="137" y="1053"/>
                  </a:lnTo>
                  <a:lnTo>
                    <a:pt x="154" y="1070"/>
                  </a:lnTo>
                  <a:lnTo>
                    <a:pt x="173" y="1087"/>
                  </a:lnTo>
                  <a:lnTo>
                    <a:pt x="194" y="1102"/>
                  </a:lnTo>
                  <a:lnTo>
                    <a:pt x="215" y="1115"/>
                  </a:lnTo>
                  <a:lnTo>
                    <a:pt x="237" y="1129"/>
                  </a:lnTo>
                  <a:lnTo>
                    <a:pt x="260" y="1140"/>
                  </a:lnTo>
                  <a:lnTo>
                    <a:pt x="283" y="1150"/>
                  </a:lnTo>
                  <a:lnTo>
                    <a:pt x="308" y="1160"/>
                  </a:lnTo>
                  <a:lnTo>
                    <a:pt x="333" y="1167"/>
                  </a:lnTo>
                  <a:lnTo>
                    <a:pt x="359" y="1173"/>
                  </a:lnTo>
                  <a:lnTo>
                    <a:pt x="419" y="1186"/>
                  </a:lnTo>
                  <a:lnTo>
                    <a:pt x="479" y="1195"/>
                  </a:lnTo>
                  <a:lnTo>
                    <a:pt x="540" y="1202"/>
                  </a:lnTo>
                  <a:lnTo>
                    <a:pt x="571" y="1205"/>
                  </a:lnTo>
                  <a:lnTo>
                    <a:pt x="601" y="1206"/>
                  </a:lnTo>
                  <a:lnTo>
                    <a:pt x="632" y="1206"/>
                  </a:lnTo>
                  <a:lnTo>
                    <a:pt x="662" y="1205"/>
                  </a:lnTo>
                  <a:lnTo>
                    <a:pt x="693" y="1203"/>
                  </a:lnTo>
                  <a:lnTo>
                    <a:pt x="723" y="1201"/>
                  </a:lnTo>
                  <a:lnTo>
                    <a:pt x="753" y="1196"/>
                  </a:lnTo>
                  <a:lnTo>
                    <a:pt x="783" y="1192"/>
                  </a:lnTo>
                  <a:lnTo>
                    <a:pt x="812" y="1186"/>
                  </a:lnTo>
                  <a:lnTo>
                    <a:pt x="842" y="1179"/>
                  </a:lnTo>
                  <a:lnTo>
                    <a:pt x="868" y="1171"/>
                  </a:lnTo>
                  <a:lnTo>
                    <a:pt x="894" y="1161"/>
                  </a:lnTo>
                  <a:lnTo>
                    <a:pt x="917" y="1152"/>
                  </a:lnTo>
                  <a:lnTo>
                    <a:pt x="939" y="1140"/>
                  </a:lnTo>
                  <a:lnTo>
                    <a:pt x="960" y="1126"/>
                  </a:lnTo>
                  <a:lnTo>
                    <a:pt x="979" y="1112"/>
                  </a:lnTo>
                  <a:lnTo>
                    <a:pt x="998" y="1097"/>
                  </a:lnTo>
                  <a:lnTo>
                    <a:pt x="1016" y="1081"/>
                  </a:lnTo>
                  <a:lnTo>
                    <a:pt x="1032" y="1064"/>
                  </a:lnTo>
                  <a:lnTo>
                    <a:pt x="1047" y="1045"/>
                  </a:lnTo>
                  <a:lnTo>
                    <a:pt x="1061" y="1024"/>
                  </a:lnTo>
                  <a:lnTo>
                    <a:pt x="1073" y="1002"/>
                  </a:lnTo>
                  <a:lnTo>
                    <a:pt x="1085" y="979"/>
                  </a:lnTo>
                  <a:lnTo>
                    <a:pt x="1096" y="956"/>
                  </a:lnTo>
                  <a:lnTo>
                    <a:pt x="1104" y="932"/>
                  </a:lnTo>
                  <a:lnTo>
                    <a:pt x="1114" y="906"/>
                  </a:lnTo>
                  <a:lnTo>
                    <a:pt x="1127" y="853"/>
                  </a:lnTo>
                  <a:lnTo>
                    <a:pt x="1138" y="800"/>
                  </a:lnTo>
                  <a:lnTo>
                    <a:pt x="1146" y="745"/>
                  </a:lnTo>
                  <a:lnTo>
                    <a:pt x="1152" y="691"/>
                  </a:lnTo>
                  <a:lnTo>
                    <a:pt x="1154" y="635"/>
                  </a:lnTo>
                  <a:lnTo>
                    <a:pt x="1153" y="579"/>
                  </a:lnTo>
                  <a:lnTo>
                    <a:pt x="1150" y="525"/>
                  </a:lnTo>
                  <a:lnTo>
                    <a:pt x="1145" y="472"/>
                  </a:lnTo>
                  <a:close/>
                  <a:moveTo>
                    <a:pt x="1103" y="753"/>
                  </a:moveTo>
                  <a:lnTo>
                    <a:pt x="1103" y="753"/>
                  </a:lnTo>
                  <a:lnTo>
                    <a:pt x="1093" y="813"/>
                  </a:lnTo>
                  <a:lnTo>
                    <a:pt x="1088" y="841"/>
                  </a:lnTo>
                  <a:lnTo>
                    <a:pt x="1082" y="871"/>
                  </a:lnTo>
                  <a:lnTo>
                    <a:pt x="1076" y="899"/>
                  </a:lnTo>
                  <a:lnTo>
                    <a:pt x="1067" y="928"/>
                  </a:lnTo>
                  <a:lnTo>
                    <a:pt x="1057" y="955"/>
                  </a:lnTo>
                  <a:lnTo>
                    <a:pt x="1044" y="984"/>
                  </a:lnTo>
                  <a:lnTo>
                    <a:pt x="1036" y="997"/>
                  </a:lnTo>
                  <a:lnTo>
                    <a:pt x="1028" y="1011"/>
                  </a:lnTo>
                  <a:lnTo>
                    <a:pt x="1020" y="1023"/>
                  </a:lnTo>
                  <a:lnTo>
                    <a:pt x="1010" y="1035"/>
                  </a:lnTo>
                  <a:lnTo>
                    <a:pt x="991" y="1057"/>
                  </a:lnTo>
                  <a:lnTo>
                    <a:pt x="970" y="1076"/>
                  </a:lnTo>
                  <a:lnTo>
                    <a:pt x="947" y="1093"/>
                  </a:lnTo>
                  <a:lnTo>
                    <a:pt x="922" y="1108"/>
                  </a:lnTo>
                  <a:lnTo>
                    <a:pt x="895" y="1122"/>
                  </a:lnTo>
                  <a:lnTo>
                    <a:pt x="868" y="1133"/>
                  </a:lnTo>
                  <a:lnTo>
                    <a:pt x="841" y="1141"/>
                  </a:lnTo>
                  <a:lnTo>
                    <a:pt x="811" y="1149"/>
                  </a:lnTo>
                  <a:lnTo>
                    <a:pt x="783" y="1156"/>
                  </a:lnTo>
                  <a:lnTo>
                    <a:pt x="753" y="1160"/>
                  </a:lnTo>
                  <a:lnTo>
                    <a:pt x="723" y="1163"/>
                  </a:lnTo>
                  <a:lnTo>
                    <a:pt x="693" y="1165"/>
                  </a:lnTo>
                  <a:lnTo>
                    <a:pt x="663" y="1167"/>
                  </a:lnTo>
                  <a:lnTo>
                    <a:pt x="633" y="1167"/>
                  </a:lnTo>
                  <a:lnTo>
                    <a:pt x="574" y="1167"/>
                  </a:lnTo>
                  <a:lnTo>
                    <a:pt x="513" y="1163"/>
                  </a:lnTo>
                  <a:lnTo>
                    <a:pt x="483" y="1160"/>
                  </a:lnTo>
                  <a:lnTo>
                    <a:pt x="453" y="1156"/>
                  </a:lnTo>
                  <a:lnTo>
                    <a:pt x="423" y="1150"/>
                  </a:lnTo>
                  <a:lnTo>
                    <a:pt x="393" y="1145"/>
                  </a:lnTo>
                  <a:lnTo>
                    <a:pt x="365" y="1137"/>
                  </a:lnTo>
                  <a:lnTo>
                    <a:pt x="335" y="1129"/>
                  </a:lnTo>
                  <a:lnTo>
                    <a:pt x="308" y="1119"/>
                  </a:lnTo>
                  <a:lnTo>
                    <a:pt x="279" y="1107"/>
                  </a:lnTo>
                  <a:lnTo>
                    <a:pt x="252" y="1095"/>
                  </a:lnTo>
                  <a:lnTo>
                    <a:pt x="226" y="1080"/>
                  </a:lnTo>
                  <a:lnTo>
                    <a:pt x="200" y="1064"/>
                  </a:lnTo>
                  <a:lnTo>
                    <a:pt x="176" y="1045"/>
                  </a:lnTo>
                  <a:lnTo>
                    <a:pt x="156" y="1027"/>
                  </a:lnTo>
                  <a:lnTo>
                    <a:pt x="138" y="1008"/>
                  </a:lnTo>
                  <a:lnTo>
                    <a:pt x="122" y="986"/>
                  </a:lnTo>
                  <a:lnTo>
                    <a:pt x="107" y="963"/>
                  </a:lnTo>
                  <a:lnTo>
                    <a:pt x="95" y="940"/>
                  </a:lnTo>
                  <a:lnTo>
                    <a:pt x="84" y="916"/>
                  </a:lnTo>
                  <a:lnTo>
                    <a:pt x="73" y="890"/>
                  </a:lnTo>
                  <a:lnTo>
                    <a:pt x="66" y="864"/>
                  </a:lnTo>
                  <a:lnTo>
                    <a:pt x="59" y="837"/>
                  </a:lnTo>
                  <a:lnTo>
                    <a:pt x="53" y="810"/>
                  </a:lnTo>
                  <a:lnTo>
                    <a:pt x="49" y="783"/>
                  </a:lnTo>
                  <a:lnTo>
                    <a:pt x="46" y="756"/>
                  </a:lnTo>
                  <a:lnTo>
                    <a:pt x="43" y="728"/>
                  </a:lnTo>
                  <a:lnTo>
                    <a:pt x="42" y="701"/>
                  </a:lnTo>
                  <a:lnTo>
                    <a:pt x="40" y="650"/>
                  </a:lnTo>
                  <a:lnTo>
                    <a:pt x="40" y="587"/>
                  </a:lnTo>
                  <a:lnTo>
                    <a:pt x="42" y="526"/>
                  </a:lnTo>
                  <a:lnTo>
                    <a:pt x="47" y="467"/>
                  </a:lnTo>
                  <a:lnTo>
                    <a:pt x="50" y="435"/>
                  </a:lnTo>
                  <a:lnTo>
                    <a:pt x="55" y="404"/>
                  </a:lnTo>
                  <a:lnTo>
                    <a:pt x="58" y="389"/>
                  </a:lnTo>
                  <a:lnTo>
                    <a:pt x="62" y="374"/>
                  </a:lnTo>
                  <a:lnTo>
                    <a:pt x="66" y="361"/>
                  </a:lnTo>
                  <a:lnTo>
                    <a:pt x="72" y="346"/>
                  </a:lnTo>
                  <a:lnTo>
                    <a:pt x="84" y="319"/>
                  </a:lnTo>
                  <a:lnTo>
                    <a:pt x="99" y="293"/>
                  </a:lnTo>
                  <a:lnTo>
                    <a:pt x="116" y="267"/>
                  </a:lnTo>
                  <a:lnTo>
                    <a:pt x="135" y="244"/>
                  </a:lnTo>
                  <a:lnTo>
                    <a:pt x="154" y="221"/>
                  </a:lnTo>
                  <a:lnTo>
                    <a:pt x="176" y="198"/>
                  </a:lnTo>
                  <a:lnTo>
                    <a:pt x="211" y="159"/>
                  </a:lnTo>
                  <a:lnTo>
                    <a:pt x="230" y="141"/>
                  </a:lnTo>
                  <a:lnTo>
                    <a:pt x="251" y="123"/>
                  </a:lnTo>
                  <a:lnTo>
                    <a:pt x="264" y="114"/>
                  </a:lnTo>
                  <a:lnTo>
                    <a:pt x="278" y="107"/>
                  </a:lnTo>
                  <a:lnTo>
                    <a:pt x="293" y="100"/>
                  </a:lnTo>
                  <a:lnTo>
                    <a:pt x="309" y="95"/>
                  </a:lnTo>
                  <a:lnTo>
                    <a:pt x="340" y="86"/>
                  </a:lnTo>
                  <a:lnTo>
                    <a:pt x="371" y="75"/>
                  </a:lnTo>
                  <a:lnTo>
                    <a:pt x="399" y="67"/>
                  </a:lnTo>
                  <a:lnTo>
                    <a:pt x="426" y="60"/>
                  </a:lnTo>
                  <a:lnTo>
                    <a:pt x="456" y="53"/>
                  </a:lnTo>
                  <a:lnTo>
                    <a:pt x="485" y="48"/>
                  </a:lnTo>
                  <a:lnTo>
                    <a:pt x="514" y="45"/>
                  </a:lnTo>
                  <a:lnTo>
                    <a:pt x="544" y="45"/>
                  </a:lnTo>
                  <a:lnTo>
                    <a:pt x="574" y="48"/>
                  </a:lnTo>
                  <a:lnTo>
                    <a:pt x="602" y="52"/>
                  </a:lnTo>
                  <a:lnTo>
                    <a:pt x="606" y="53"/>
                  </a:lnTo>
                  <a:lnTo>
                    <a:pt x="610" y="53"/>
                  </a:lnTo>
                  <a:lnTo>
                    <a:pt x="616" y="50"/>
                  </a:lnTo>
                  <a:lnTo>
                    <a:pt x="621" y="45"/>
                  </a:lnTo>
                  <a:lnTo>
                    <a:pt x="624" y="38"/>
                  </a:lnTo>
                  <a:lnTo>
                    <a:pt x="660" y="38"/>
                  </a:lnTo>
                  <a:lnTo>
                    <a:pt x="679" y="38"/>
                  </a:lnTo>
                  <a:lnTo>
                    <a:pt x="697" y="41"/>
                  </a:lnTo>
                  <a:lnTo>
                    <a:pt x="715" y="43"/>
                  </a:lnTo>
                  <a:lnTo>
                    <a:pt x="732" y="48"/>
                  </a:lnTo>
                  <a:lnTo>
                    <a:pt x="750" y="53"/>
                  </a:lnTo>
                  <a:lnTo>
                    <a:pt x="766" y="61"/>
                  </a:lnTo>
                  <a:lnTo>
                    <a:pt x="788" y="72"/>
                  </a:lnTo>
                  <a:lnTo>
                    <a:pt x="810" y="83"/>
                  </a:lnTo>
                  <a:lnTo>
                    <a:pt x="854" y="103"/>
                  </a:lnTo>
                  <a:lnTo>
                    <a:pt x="899" y="123"/>
                  </a:lnTo>
                  <a:lnTo>
                    <a:pt x="921" y="134"/>
                  </a:lnTo>
                  <a:lnTo>
                    <a:pt x="943" y="148"/>
                  </a:lnTo>
                  <a:lnTo>
                    <a:pt x="955" y="156"/>
                  </a:lnTo>
                  <a:lnTo>
                    <a:pt x="968" y="166"/>
                  </a:lnTo>
                  <a:lnTo>
                    <a:pt x="981" y="176"/>
                  </a:lnTo>
                  <a:lnTo>
                    <a:pt x="993" y="189"/>
                  </a:lnTo>
                  <a:lnTo>
                    <a:pt x="1002" y="201"/>
                  </a:lnTo>
                  <a:lnTo>
                    <a:pt x="1012" y="214"/>
                  </a:lnTo>
                  <a:lnTo>
                    <a:pt x="1020" y="228"/>
                  </a:lnTo>
                  <a:lnTo>
                    <a:pt x="1025" y="242"/>
                  </a:lnTo>
                  <a:lnTo>
                    <a:pt x="1032" y="265"/>
                  </a:lnTo>
                  <a:lnTo>
                    <a:pt x="1038" y="286"/>
                  </a:lnTo>
                  <a:lnTo>
                    <a:pt x="1044" y="308"/>
                  </a:lnTo>
                  <a:lnTo>
                    <a:pt x="1048" y="319"/>
                  </a:lnTo>
                  <a:lnTo>
                    <a:pt x="1054" y="330"/>
                  </a:lnTo>
                  <a:lnTo>
                    <a:pt x="1066" y="355"/>
                  </a:lnTo>
                  <a:lnTo>
                    <a:pt x="1076" y="380"/>
                  </a:lnTo>
                  <a:lnTo>
                    <a:pt x="1085" y="406"/>
                  </a:lnTo>
                  <a:lnTo>
                    <a:pt x="1092" y="430"/>
                  </a:lnTo>
                  <a:lnTo>
                    <a:pt x="1099" y="454"/>
                  </a:lnTo>
                  <a:lnTo>
                    <a:pt x="1104" y="480"/>
                  </a:lnTo>
                  <a:lnTo>
                    <a:pt x="1114" y="535"/>
                  </a:lnTo>
                  <a:lnTo>
                    <a:pt x="1118" y="560"/>
                  </a:lnTo>
                  <a:lnTo>
                    <a:pt x="1119" y="587"/>
                  </a:lnTo>
                  <a:lnTo>
                    <a:pt x="1119" y="616"/>
                  </a:lnTo>
                  <a:lnTo>
                    <a:pt x="1118" y="643"/>
                  </a:lnTo>
                  <a:lnTo>
                    <a:pt x="1115" y="672"/>
                  </a:lnTo>
                  <a:lnTo>
                    <a:pt x="1111" y="700"/>
                  </a:lnTo>
                  <a:lnTo>
                    <a:pt x="1103" y="75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59" name="Freeform 928"/>
            <p:cNvSpPr/>
            <p:nvPr/>
          </p:nvSpPr>
          <p:spPr>
            <a:xfrm>
              <a:off x="4881564" y="2892426"/>
              <a:ext cx="165100" cy="73025"/>
            </a:xfrm>
            <a:custGeom>
              <a:avLst/>
              <a:gdLst/>
              <a:ahLst/>
              <a:cxnLst>
                <a:cxn ang="0">
                  <a:pos x="27721454" y="568209"/>
                </a:cxn>
                <a:cxn ang="0">
                  <a:pos x="20721108" y="284105"/>
                </a:cxn>
                <a:cxn ang="0">
                  <a:pos x="13440833" y="284105"/>
                </a:cxn>
                <a:cxn ang="0">
                  <a:pos x="7000346" y="1704627"/>
                </a:cxn>
                <a:cxn ang="0">
                  <a:pos x="4199996" y="4261568"/>
                </a:cxn>
                <a:cxn ang="0">
                  <a:pos x="1680104" y="7103147"/>
                </a:cxn>
                <a:cxn ang="0">
                  <a:pos x="840317" y="9091879"/>
                </a:cxn>
                <a:cxn ang="0">
                  <a:pos x="0" y="12501134"/>
                </a:cxn>
                <a:cxn ang="0">
                  <a:pos x="559858" y="16195026"/>
                </a:cxn>
                <a:cxn ang="0">
                  <a:pos x="1960033" y="19320176"/>
                </a:cxn>
                <a:cxn ang="0">
                  <a:pos x="5880629" y="23297640"/>
                </a:cxn>
                <a:cxn ang="0">
                  <a:pos x="13720763" y="28127951"/>
                </a:cxn>
                <a:cxn ang="0">
                  <a:pos x="23241529" y="31821310"/>
                </a:cxn>
                <a:cxn ang="0">
                  <a:pos x="37802608" y="36083411"/>
                </a:cxn>
                <a:cxn ang="0">
                  <a:pos x="51803300" y="38356248"/>
                </a:cxn>
                <a:cxn ang="0">
                  <a:pos x="52923546" y="38924457"/>
                </a:cxn>
                <a:cxn ang="0">
                  <a:pos x="54883579" y="38072143"/>
                </a:cxn>
                <a:cxn ang="0">
                  <a:pos x="56283225" y="35799307"/>
                </a:cxn>
                <a:cxn ang="0">
                  <a:pos x="56283225" y="31821310"/>
                </a:cxn>
                <a:cxn ang="0">
                  <a:pos x="53763333" y="28696160"/>
                </a:cxn>
                <a:cxn ang="0">
                  <a:pos x="51803300" y="28412055"/>
                </a:cxn>
                <a:cxn ang="0">
                  <a:pos x="48443092" y="27559742"/>
                </a:cxn>
                <a:cxn ang="0">
                  <a:pos x="37802608" y="25002801"/>
                </a:cxn>
                <a:cxn ang="0">
                  <a:pos x="24081317" y="20456595"/>
                </a:cxn>
                <a:cxn ang="0">
                  <a:pos x="12601046" y="15342712"/>
                </a:cxn>
                <a:cxn ang="0">
                  <a:pos x="19041004" y="10228297"/>
                </a:cxn>
                <a:cxn ang="0">
                  <a:pos x="27721454" y="11080611"/>
                </a:cxn>
                <a:cxn ang="0">
                  <a:pos x="41442746" y="11364716"/>
                </a:cxn>
                <a:cxn ang="0">
                  <a:pos x="82605033" y="11080611"/>
                </a:cxn>
                <a:cxn ang="0">
                  <a:pos x="83725279" y="10796506"/>
                </a:cxn>
                <a:cxn ang="0">
                  <a:pos x="85965242" y="9091879"/>
                </a:cxn>
                <a:cxn ang="0">
                  <a:pos x="87365417" y="5682624"/>
                </a:cxn>
                <a:cxn ang="0">
                  <a:pos x="85965242" y="2272836"/>
                </a:cxn>
                <a:cxn ang="0">
                  <a:pos x="83725279" y="568209"/>
                </a:cxn>
                <a:cxn ang="0">
                  <a:pos x="82605033" y="568209"/>
                </a:cxn>
              </a:cxnLst>
              <a:pathLst>
                <a:path w="312" h="137">
                  <a:moveTo>
                    <a:pt x="295" y="2"/>
                  </a:moveTo>
                  <a:lnTo>
                    <a:pt x="99" y="2"/>
                  </a:lnTo>
                  <a:lnTo>
                    <a:pt x="74" y="1"/>
                  </a:lnTo>
                  <a:lnTo>
                    <a:pt x="61" y="0"/>
                  </a:lnTo>
                  <a:lnTo>
                    <a:pt x="48" y="1"/>
                  </a:lnTo>
                  <a:lnTo>
                    <a:pt x="36" y="2"/>
                  </a:lnTo>
                  <a:lnTo>
                    <a:pt x="25" y="6"/>
                  </a:lnTo>
                  <a:lnTo>
                    <a:pt x="19" y="11"/>
                  </a:lnTo>
                  <a:lnTo>
                    <a:pt x="15" y="15"/>
                  </a:lnTo>
                  <a:lnTo>
                    <a:pt x="10" y="19"/>
                  </a:lnTo>
                  <a:lnTo>
                    <a:pt x="6" y="25"/>
                  </a:lnTo>
                  <a:lnTo>
                    <a:pt x="3" y="32"/>
                  </a:lnTo>
                  <a:lnTo>
                    <a:pt x="0" y="39"/>
                  </a:lnTo>
                  <a:lnTo>
                    <a:pt x="0" y="44"/>
                  </a:lnTo>
                  <a:lnTo>
                    <a:pt x="0" y="51"/>
                  </a:lnTo>
                  <a:lnTo>
                    <a:pt x="2" y="57"/>
                  </a:lnTo>
                  <a:lnTo>
                    <a:pt x="3" y="62"/>
                  </a:lnTo>
                  <a:lnTo>
                    <a:pt x="7" y="68"/>
                  </a:lnTo>
                  <a:lnTo>
                    <a:pt x="11" y="73"/>
                  </a:lnTo>
                  <a:lnTo>
                    <a:pt x="21" y="82"/>
                  </a:lnTo>
                  <a:lnTo>
                    <a:pt x="34" y="92"/>
                  </a:lnTo>
                  <a:lnTo>
                    <a:pt x="49" y="99"/>
                  </a:lnTo>
                  <a:lnTo>
                    <a:pt x="65" y="107"/>
                  </a:lnTo>
                  <a:lnTo>
                    <a:pt x="83" y="112"/>
                  </a:lnTo>
                  <a:lnTo>
                    <a:pt x="101" y="119"/>
                  </a:lnTo>
                  <a:lnTo>
                    <a:pt x="135" y="127"/>
                  </a:lnTo>
                  <a:lnTo>
                    <a:pt x="164" y="133"/>
                  </a:lnTo>
                  <a:lnTo>
                    <a:pt x="185" y="135"/>
                  </a:lnTo>
                  <a:lnTo>
                    <a:pt x="189" y="137"/>
                  </a:lnTo>
                  <a:lnTo>
                    <a:pt x="192" y="135"/>
                  </a:lnTo>
                  <a:lnTo>
                    <a:pt x="196" y="134"/>
                  </a:lnTo>
                  <a:lnTo>
                    <a:pt x="197" y="131"/>
                  </a:lnTo>
                  <a:lnTo>
                    <a:pt x="201" y="126"/>
                  </a:lnTo>
                  <a:lnTo>
                    <a:pt x="202" y="119"/>
                  </a:lnTo>
                  <a:lnTo>
                    <a:pt x="201" y="112"/>
                  </a:lnTo>
                  <a:lnTo>
                    <a:pt x="197" y="107"/>
                  </a:lnTo>
                  <a:lnTo>
                    <a:pt x="192" y="101"/>
                  </a:lnTo>
                  <a:lnTo>
                    <a:pt x="189" y="100"/>
                  </a:lnTo>
                  <a:lnTo>
                    <a:pt x="185" y="100"/>
                  </a:lnTo>
                  <a:lnTo>
                    <a:pt x="173" y="97"/>
                  </a:lnTo>
                  <a:lnTo>
                    <a:pt x="159" y="95"/>
                  </a:lnTo>
                  <a:lnTo>
                    <a:pt x="135" y="88"/>
                  </a:lnTo>
                  <a:lnTo>
                    <a:pt x="86" y="72"/>
                  </a:lnTo>
                  <a:lnTo>
                    <a:pt x="64" y="65"/>
                  </a:lnTo>
                  <a:lnTo>
                    <a:pt x="45" y="54"/>
                  </a:lnTo>
                  <a:lnTo>
                    <a:pt x="68" y="36"/>
                  </a:lnTo>
                  <a:lnTo>
                    <a:pt x="99" y="39"/>
                  </a:lnTo>
                  <a:lnTo>
                    <a:pt x="148" y="40"/>
                  </a:lnTo>
                  <a:lnTo>
                    <a:pt x="197" y="40"/>
                  </a:lnTo>
                  <a:lnTo>
                    <a:pt x="295" y="39"/>
                  </a:lnTo>
                  <a:lnTo>
                    <a:pt x="299" y="38"/>
                  </a:lnTo>
                  <a:lnTo>
                    <a:pt x="301" y="36"/>
                  </a:lnTo>
                  <a:lnTo>
                    <a:pt x="307" y="32"/>
                  </a:lnTo>
                  <a:lnTo>
                    <a:pt x="311" y="27"/>
                  </a:lnTo>
                  <a:lnTo>
                    <a:pt x="312" y="20"/>
                  </a:lnTo>
                  <a:lnTo>
                    <a:pt x="311" y="13"/>
                  </a:lnTo>
                  <a:lnTo>
                    <a:pt x="307" y="8"/>
                  </a:lnTo>
                  <a:lnTo>
                    <a:pt x="301" y="4"/>
                  </a:lnTo>
                  <a:lnTo>
                    <a:pt x="299" y="2"/>
                  </a:lnTo>
                  <a:lnTo>
                    <a:pt x="295"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0" name="Freeform 929"/>
            <p:cNvSpPr/>
            <p:nvPr/>
          </p:nvSpPr>
          <p:spPr>
            <a:xfrm>
              <a:off x="5472114" y="2897188"/>
              <a:ext cx="168275" cy="74613"/>
            </a:xfrm>
            <a:custGeom>
              <a:avLst/>
              <a:gdLst/>
              <a:ahLst/>
              <a:cxnLst>
                <a:cxn ang="0">
                  <a:pos x="4820866" y="0"/>
                </a:cxn>
                <a:cxn ang="0">
                  <a:pos x="3686607" y="284062"/>
                </a:cxn>
                <a:cxn ang="0">
                  <a:pos x="1134259" y="1420312"/>
                </a:cxn>
                <a:cxn ang="0">
                  <a:pos x="0" y="5396652"/>
                </a:cxn>
                <a:cxn ang="0">
                  <a:pos x="1134259" y="8804867"/>
                </a:cxn>
                <a:cxn ang="0">
                  <a:pos x="3686607" y="10225179"/>
                </a:cxn>
                <a:cxn ang="0">
                  <a:pos x="4820866" y="10225179"/>
                </a:cxn>
                <a:cxn ang="0">
                  <a:pos x="68340951" y="10793303"/>
                </a:cxn>
                <a:cxn ang="0">
                  <a:pos x="78549811" y="11077366"/>
                </a:cxn>
                <a:cxn ang="0">
                  <a:pos x="79116941" y="11077366"/>
                </a:cxn>
                <a:cxn ang="0">
                  <a:pos x="77982682" y="13349865"/>
                </a:cxn>
                <a:cxn ang="0">
                  <a:pos x="75430334" y="15053706"/>
                </a:cxn>
                <a:cxn ang="0">
                  <a:pos x="66639563" y="17610267"/>
                </a:cxn>
                <a:cxn ang="0">
                  <a:pos x="51043239" y="20450357"/>
                </a:cxn>
                <a:cxn ang="0">
                  <a:pos x="34312125" y="25279417"/>
                </a:cxn>
                <a:cxn ang="0">
                  <a:pos x="17297711" y="29539820"/>
                </a:cxn>
                <a:cxn ang="0">
                  <a:pos x="15313025" y="30392007"/>
                </a:cxn>
                <a:cxn ang="0">
                  <a:pos x="13894935" y="33800222"/>
                </a:cxn>
                <a:cxn ang="0">
                  <a:pos x="14462065" y="37208437"/>
                </a:cxn>
                <a:cxn ang="0">
                  <a:pos x="18148672" y="39764998"/>
                </a:cxn>
                <a:cxn ang="0">
                  <a:pos x="19850060" y="39764998"/>
                </a:cxn>
                <a:cxn ang="0">
                  <a:pos x="33461697" y="36640845"/>
                </a:cxn>
                <a:cxn ang="0">
                  <a:pos x="60401140" y="29255757"/>
                </a:cxn>
                <a:cxn ang="0">
                  <a:pos x="73728946" y="25847009"/>
                </a:cxn>
                <a:cxn ang="0">
                  <a:pos x="82803548" y="23006919"/>
                </a:cxn>
                <a:cxn ang="0">
                  <a:pos x="86489622" y="19882766"/>
                </a:cxn>
                <a:cxn ang="0">
                  <a:pos x="88758140" y="15053706"/>
                </a:cxn>
                <a:cxn ang="0">
                  <a:pos x="89609100" y="11077366"/>
                </a:cxn>
                <a:cxn ang="0">
                  <a:pos x="89325269" y="7669151"/>
                </a:cxn>
                <a:cxn ang="0">
                  <a:pos x="88191010" y="4828527"/>
                </a:cxn>
                <a:cxn ang="0">
                  <a:pos x="85639195" y="3124153"/>
                </a:cxn>
                <a:cxn ang="0">
                  <a:pos x="79684070" y="852187"/>
                </a:cxn>
                <a:cxn ang="0">
                  <a:pos x="69475209" y="0"/>
                </a:cxn>
              </a:cxnLst>
              <a:pathLst>
                <a:path w="316" h="140">
                  <a:moveTo>
                    <a:pt x="245" y="0"/>
                  </a:moveTo>
                  <a:lnTo>
                    <a:pt x="17" y="0"/>
                  </a:lnTo>
                  <a:lnTo>
                    <a:pt x="13" y="1"/>
                  </a:lnTo>
                  <a:lnTo>
                    <a:pt x="9" y="1"/>
                  </a:lnTo>
                  <a:lnTo>
                    <a:pt x="4" y="5"/>
                  </a:lnTo>
                  <a:lnTo>
                    <a:pt x="1" y="12"/>
                  </a:lnTo>
                  <a:lnTo>
                    <a:pt x="0" y="19"/>
                  </a:lnTo>
                  <a:lnTo>
                    <a:pt x="1" y="26"/>
                  </a:lnTo>
                  <a:lnTo>
                    <a:pt x="4" y="31"/>
                  </a:lnTo>
                  <a:lnTo>
                    <a:pt x="9" y="35"/>
                  </a:lnTo>
                  <a:lnTo>
                    <a:pt x="13" y="36"/>
                  </a:lnTo>
                  <a:lnTo>
                    <a:pt x="17" y="36"/>
                  </a:lnTo>
                  <a:lnTo>
                    <a:pt x="157" y="36"/>
                  </a:lnTo>
                  <a:lnTo>
                    <a:pt x="241" y="38"/>
                  </a:lnTo>
                  <a:lnTo>
                    <a:pt x="268" y="38"/>
                  </a:lnTo>
                  <a:lnTo>
                    <a:pt x="277" y="39"/>
                  </a:lnTo>
                  <a:lnTo>
                    <a:pt x="279" y="39"/>
                  </a:lnTo>
                  <a:lnTo>
                    <a:pt x="278" y="43"/>
                  </a:lnTo>
                  <a:lnTo>
                    <a:pt x="275" y="47"/>
                  </a:lnTo>
                  <a:lnTo>
                    <a:pt x="271" y="50"/>
                  </a:lnTo>
                  <a:lnTo>
                    <a:pt x="266" y="53"/>
                  </a:lnTo>
                  <a:lnTo>
                    <a:pt x="251" y="58"/>
                  </a:lnTo>
                  <a:lnTo>
                    <a:pt x="235" y="62"/>
                  </a:lnTo>
                  <a:lnTo>
                    <a:pt x="202" y="68"/>
                  </a:lnTo>
                  <a:lnTo>
                    <a:pt x="180" y="72"/>
                  </a:lnTo>
                  <a:lnTo>
                    <a:pt x="121" y="89"/>
                  </a:lnTo>
                  <a:lnTo>
                    <a:pt x="61" y="104"/>
                  </a:lnTo>
                  <a:lnTo>
                    <a:pt x="57" y="106"/>
                  </a:lnTo>
                  <a:lnTo>
                    <a:pt x="54" y="107"/>
                  </a:lnTo>
                  <a:lnTo>
                    <a:pt x="50" y="112"/>
                  </a:lnTo>
                  <a:lnTo>
                    <a:pt x="49" y="119"/>
                  </a:lnTo>
                  <a:lnTo>
                    <a:pt x="49" y="126"/>
                  </a:lnTo>
                  <a:lnTo>
                    <a:pt x="51" y="131"/>
                  </a:lnTo>
                  <a:lnTo>
                    <a:pt x="57" y="137"/>
                  </a:lnTo>
                  <a:lnTo>
                    <a:pt x="64" y="140"/>
                  </a:lnTo>
                  <a:lnTo>
                    <a:pt x="66" y="140"/>
                  </a:lnTo>
                  <a:lnTo>
                    <a:pt x="70" y="140"/>
                  </a:lnTo>
                  <a:lnTo>
                    <a:pt x="118" y="129"/>
                  </a:lnTo>
                  <a:lnTo>
                    <a:pt x="165" y="116"/>
                  </a:lnTo>
                  <a:lnTo>
                    <a:pt x="213" y="103"/>
                  </a:lnTo>
                  <a:lnTo>
                    <a:pt x="260" y="91"/>
                  </a:lnTo>
                  <a:lnTo>
                    <a:pt x="282" y="84"/>
                  </a:lnTo>
                  <a:lnTo>
                    <a:pt x="292" y="81"/>
                  </a:lnTo>
                  <a:lnTo>
                    <a:pt x="298" y="76"/>
                  </a:lnTo>
                  <a:lnTo>
                    <a:pt x="305" y="70"/>
                  </a:lnTo>
                  <a:lnTo>
                    <a:pt x="309" y="62"/>
                  </a:lnTo>
                  <a:lnTo>
                    <a:pt x="313" y="53"/>
                  </a:lnTo>
                  <a:lnTo>
                    <a:pt x="316" y="39"/>
                  </a:lnTo>
                  <a:lnTo>
                    <a:pt x="316" y="34"/>
                  </a:lnTo>
                  <a:lnTo>
                    <a:pt x="315" y="27"/>
                  </a:lnTo>
                  <a:lnTo>
                    <a:pt x="313" y="22"/>
                  </a:lnTo>
                  <a:lnTo>
                    <a:pt x="311" y="17"/>
                  </a:lnTo>
                  <a:lnTo>
                    <a:pt x="306" y="13"/>
                  </a:lnTo>
                  <a:lnTo>
                    <a:pt x="302" y="11"/>
                  </a:lnTo>
                  <a:lnTo>
                    <a:pt x="293" y="5"/>
                  </a:lnTo>
                  <a:lnTo>
                    <a:pt x="281" y="3"/>
                  </a:lnTo>
                  <a:lnTo>
                    <a:pt x="268" y="1"/>
                  </a:lnTo>
                  <a:lnTo>
                    <a:pt x="24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1" name="Freeform 930"/>
            <p:cNvSpPr/>
            <p:nvPr/>
          </p:nvSpPr>
          <p:spPr>
            <a:xfrm>
              <a:off x="5199064" y="2624138"/>
              <a:ext cx="120650" cy="217488"/>
            </a:xfrm>
            <a:custGeom>
              <a:avLst/>
              <a:gdLst/>
              <a:ahLst/>
              <a:cxnLst>
                <a:cxn ang="0">
                  <a:pos x="63013397" y="100875369"/>
                </a:cxn>
                <a:cxn ang="0">
                  <a:pos x="61087193" y="94466335"/>
                </a:cxn>
                <a:cxn ang="0">
                  <a:pos x="60262052" y="78582321"/>
                </a:cxn>
                <a:cxn ang="0">
                  <a:pos x="59711783" y="71894565"/>
                </a:cxn>
                <a:cxn ang="0">
                  <a:pos x="58886118" y="66878616"/>
                </a:cxn>
                <a:cxn ang="0">
                  <a:pos x="56959914" y="52109491"/>
                </a:cxn>
                <a:cxn ang="0">
                  <a:pos x="55033711" y="32603140"/>
                </a:cxn>
                <a:cxn ang="0">
                  <a:pos x="52557238" y="18112738"/>
                </a:cxn>
                <a:cxn ang="0">
                  <a:pos x="50355638" y="9753175"/>
                </a:cxn>
                <a:cxn ang="0">
                  <a:pos x="47604293" y="5573394"/>
                </a:cxn>
                <a:cxn ang="0">
                  <a:pos x="44302155" y="2786697"/>
                </a:cxn>
                <a:cxn ang="0">
                  <a:pos x="39073814" y="836167"/>
                </a:cxn>
                <a:cxn ang="0">
                  <a:pos x="31919793" y="0"/>
                </a:cxn>
                <a:cxn ang="0">
                  <a:pos x="27791990" y="278722"/>
                </a:cxn>
                <a:cxn ang="0">
                  <a:pos x="22288776" y="1393085"/>
                </a:cxn>
                <a:cxn ang="0">
                  <a:pos x="18160972" y="3901059"/>
                </a:cxn>
                <a:cxn ang="0">
                  <a:pos x="14859359" y="7245201"/>
                </a:cxn>
                <a:cxn ang="0">
                  <a:pos x="12657759" y="11424982"/>
                </a:cxn>
                <a:cxn ang="0">
                  <a:pos x="9355621" y="20899435"/>
                </a:cxn>
                <a:cxn ang="0">
                  <a:pos x="6604276" y="30652611"/>
                </a:cxn>
                <a:cxn ang="0">
                  <a:pos x="6328879" y="35668560"/>
                </a:cxn>
                <a:cxn ang="0">
                  <a:pos x="6604276" y="50716407"/>
                </a:cxn>
                <a:cxn ang="0">
                  <a:pos x="6328879" y="55174911"/>
                </a:cxn>
                <a:cxn ang="0">
                  <a:pos x="4127279" y="64649364"/>
                </a:cxn>
                <a:cxn ang="0">
                  <a:pos x="3302138" y="69665313"/>
                </a:cxn>
                <a:cxn ang="0">
                  <a:pos x="275397" y="100039201"/>
                </a:cxn>
                <a:cxn ang="0">
                  <a:pos x="0" y="110071099"/>
                </a:cxn>
                <a:cxn ang="0">
                  <a:pos x="275397" y="112300351"/>
                </a:cxn>
                <a:cxn ang="0">
                  <a:pos x="3302138" y="114808326"/>
                </a:cxn>
                <a:cxn ang="0">
                  <a:pos x="6604276" y="114808326"/>
                </a:cxn>
                <a:cxn ang="0">
                  <a:pos x="9631017" y="112300351"/>
                </a:cxn>
                <a:cxn ang="0">
                  <a:pos x="9905890" y="110071099"/>
                </a:cxn>
                <a:cxn ang="0">
                  <a:pos x="9905890" y="103104621"/>
                </a:cxn>
                <a:cxn ang="0">
                  <a:pos x="12107490" y="82762102"/>
                </a:cxn>
                <a:cxn ang="0">
                  <a:pos x="15959897" y="55453633"/>
                </a:cxn>
                <a:cxn ang="0">
                  <a:pos x="16785038" y="49044072"/>
                </a:cxn>
                <a:cxn ang="0">
                  <a:pos x="17335831" y="34275475"/>
                </a:cxn>
                <a:cxn ang="0">
                  <a:pos x="18986638" y="27308997"/>
                </a:cxn>
                <a:cxn ang="0">
                  <a:pos x="20912842" y="20341990"/>
                </a:cxn>
                <a:cxn ang="0">
                  <a:pos x="24489852" y="15047847"/>
                </a:cxn>
                <a:cxn ang="0">
                  <a:pos x="29718193" y="11424982"/>
                </a:cxn>
                <a:cxn ang="0">
                  <a:pos x="36872738" y="10310620"/>
                </a:cxn>
                <a:cxn ang="0">
                  <a:pos x="37697879" y="10310620"/>
                </a:cxn>
                <a:cxn ang="0">
                  <a:pos x="40174876" y="11703705"/>
                </a:cxn>
                <a:cxn ang="0">
                  <a:pos x="42375952" y="16719654"/>
                </a:cxn>
                <a:cxn ang="0">
                  <a:pos x="44026759" y="23407410"/>
                </a:cxn>
                <a:cxn ang="0">
                  <a:pos x="45402693" y="40127064"/>
                </a:cxn>
                <a:cxn ang="0">
                  <a:pos x="46228359" y="54060021"/>
                </a:cxn>
                <a:cxn ang="0">
                  <a:pos x="46228359" y="57961608"/>
                </a:cxn>
                <a:cxn ang="0">
                  <a:pos x="49255100" y="71894565"/>
                </a:cxn>
                <a:cxn ang="0">
                  <a:pos x="52281842" y="86106244"/>
                </a:cxn>
                <a:cxn ang="0">
                  <a:pos x="52281842" y="88892941"/>
                </a:cxn>
                <a:cxn ang="0">
                  <a:pos x="52557238" y="96138142"/>
                </a:cxn>
                <a:cxn ang="0">
                  <a:pos x="52557238" y="100875369"/>
                </a:cxn>
                <a:cxn ang="0">
                  <a:pos x="53933173" y="105891318"/>
                </a:cxn>
                <a:cxn ang="0">
                  <a:pos x="54758314" y="107005680"/>
                </a:cxn>
                <a:cxn ang="0">
                  <a:pos x="56134248" y="108120570"/>
                </a:cxn>
                <a:cxn ang="0">
                  <a:pos x="58886118" y="108399292"/>
                </a:cxn>
                <a:cxn ang="0">
                  <a:pos x="62188256" y="106726957"/>
                </a:cxn>
                <a:cxn ang="0">
                  <a:pos x="63288793" y="102825898"/>
                </a:cxn>
                <a:cxn ang="0">
                  <a:pos x="63013397" y="100875369"/>
                </a:cxn>
              </a:cxnLst>
              <a:pathLst>
                <a:path w="230" h="412">
                  <a:moveTo>
                    <a:pt x="229" y="362"/>
                  </a:moveTo>
                  <a:lnTo>
                    <a:pt x="229" y="362"/>
                  </a:lnTo>
                  <a:lnTo>
                    <a:pt x="225" y="351"/>
                  </a:lnTo>
                  <a:lnTo>
                    <a:pt x="222" y="339"/>
                  </a:lnTo>
                  <a:lnTo>
                    <a:pt x="221" y="311"/>
                  </a:lnTo>
                  <a:lnTo>
                    <a:pt x="219" y="282"/>
                  </a:lnTo>
                  <a:lnTo>
                    <a:pt x="218" y="270"/>
                  </a:lnTo>
                  <a:lnTo>
                    <a:pt x="217" y="258"/>
                  </a:lnTo>
                  <a:lnTo>
                    <a:pt x="214" y="240"/>
                  </a:lnTo>
                  <a:lnTo>
                    <a:pt x="211" y="222"/>
                  </a:lnTo>
                  <a:lnTo>
                    <a:pt x="207" y="187"/>
                  </a:lnTo>
                  <a:lnTo>
                    <a:pt x="204" y="152"/>
                  </a:lnTo>
                  <a:lnTo>
                    <a:pt x="200" y="117"/>
                  </a:lnTo>
                  <a:lnTo>
                    <a:pt x="191" y="65"/>
                  </a:lnTo>
                  <a:lnTo>
                    <a:pt x="187" y="45"/>
                  </a:lnTo>
                  <a:lnTo>
                    <a:pt x="183" y="35"/>
                  </a:lnTo>
                  <a:lnTo>
                    <a:pt x="179" y="27"/>
                  </a:lnTo>
                  <a:lnTo>
                    <a:pt x="173" y="20"/>
                  </a:lnTo>
                  <a:lnTo>
                    <a:pt x="168" y="15"/>
                  </a:lnTo>
                  <a:lnTo>
                    <a:pt x="161" y="10"/>
                  </a:lnTo>
                  <a:lnTo>
                    <a:pt x="152" y="5"/>
                  </a:lnTo>
                  <a:lnTo>
                    <a:pt x="142" y="3"/>
                  </a:lnTo>
                  <a:lnTo>
                    <a:pt x="130" y="1"/>
                  </a:lnTo>
                  <a:lnTo>
                    <a:pt x="116" y="0"/>
                  </a:lnTo>
                  <a:lnTo>
                    <a:pt x="101" y="1"/>
                  </a:lnTo>
                  <a:lnTo>
                    <a:pt x="91" y="3"/>
                  </a:lnTo>
                  <a:lnTo>
                    <a:pt x="81" y="5"/>
                  </a:lnTo>
                  <a:lnTo>
                    <a:pt x="73" y="10"/>
                  </a:lnTo>
                  <a:lnTo>
                    <a:pt x="66" y="14"/>
                  </a:lnTo>
                  <a:lnTo>
                    <a:pt x="59" y="19"/>
                  </a:lnTo>
                  <a:lnTo>
                    <a:pt x="54" y="26"/>
                  </a:lnTo>
                  <a:lnTo>
                    <a:pt x="50" y="33"/>
                  </a:lnTo>
                  <a:lnTo>
                    <a:pt x="46" y="41"/>
                  </a:lnTo>
                  <a:lnTo>
                    <a:pt x="39" y="57"/>
                  </a:lnTo>
                  <a:lnTo>
                    <a:pt x="34" y="75"/>
                  </a:lnTo>
                  <a:lnTo>
                    <a:pt x="24" y="110"/>
                  </a:lnTo>
                  <a:lnTo>
                    <a:pt x="23" y="118"/>
                  </a:lnTo>
                  <a:lnTo>
                    <a:pt x="23" y="128"/>
                  </a:lnTo>
                  <a:lnTo>
                    <a:pt x="23" y="147"/>
                  </a:lnTo>
                  <a:lnTo>
                    <a:pt x="24" y="182"/>
                  </a:lnTo>
                  <a:lnTo>
                    <a:pt x="23" y="198"/>
                  </a:lnTo>
                  <a:lnTo>
                    <a:pt x="19" y="216"/>
                  </a:lnTo>
                  <a:lnTo>
                    <a:pt x="15" y="232"/>
                  </a:lnTo>
                  <a:lnTo>
                    <a:pt x="12" y="250"/>
                  </a:lnTo>
                  <a:lnTo>
                    <a:pt x="4" y="323"/>
                  </a:lnTo>
                  <a:lnTo>
                    <a:pt x="1" y="359"/>
                  </a:lnTo>
                  <a:lnTo>
                    <a:pt x="0" y="395"/>
                  </a:lnTo>
                  <a:lnTo>
                    <a:pt x="0" y="399"/>
                  </a:lnTo>
                  <a:lnTo>
                    <a:pt x="1" y="403"/>
                  </a:lnTo>
                  <a:lnTo>
                    <a:pt x="5" y="408"/>
                  </a:lnTo>
                  <a:lnTo>
                    <a:pt x="12" y="412"/>
                  </a:lnTo>
                  <a:lnTo>
                    <a:pt x="17" y="412"/>
                  </a:lnTo>
                  <a:lnTo>
                    <a:pt x="24" y="412"/>
                  </a:lnTo>
                  <a:lnTo>
                    <a:pt x="31" y="408"/>
                  </a:lnTo>
                  <a:lnTo>
                    <a:pt x="35" y="403"/>
                  </a:lnTo>
                  <a:lnTo>
                    <a:pt x="36" y="399"/>
                  </a:lnTo>
                  <a:lnTo>
                    <a:pt x="36" y="395"/>
                  </a:lnTo>
                  <a:lnTo>
                    <a:pt x="36" y="370"/>
                  </a:lnTo>
                  <a:lnTo>
                    <a:pt x="39" y="346"/>
                  </a:lnTo>
                  <a:lnTo>
                    <a:pt x="44" y="297"/>
                  </a:lnTo>
                  <a:lnTo>
                    <a:pt x="53" y="248"/>
                  </a:lnTo>
                  <a:lnTo>
                    <a:pt x="58" y="199"/>
                  </a:lnTo>
                  <a:lnTo>
                    <a:pt x="61" y="176"/>
                  </a:lnTo>
                  <a:lnTo>
                    <a:pt x="62" y="151"/>
                  </a:lnTo>
                  <a:lnTo>
                    <a:pt x="63" y="123"/>
                  </a:lnTo>
                  <a:lnTo>
                    <a:pt x="66" y="110"/>
                  </a:lnTo>
                  <a:lnTo>
                    <a:pt x="69" y="98"/>
                  </a:lnTo>
                  <a:lnTo>
                    <a:pt x="72" y="85"/>
                  </a:lnTo>
                  <a:lnTo>
                    <a:pt x="76" y="73"/>
                  </a:lnTo>
                  <a:lnTo>
                    <a:pt x="82" y="64"/>
                  </a:lnTo>
                  <a:lnTo>
                    <a:pt x="89" y="54"/>
                  </a:lnTo>
                  <a:lnTo>
                    <a:pt x="97" y="46"/>
                  </a:lnTo>
                  <a:lnTo>
                    <a:pt x="108" y="41"/>
                  </a:lnTo>
                  <a:lnTo>
                    <a:pt x="119" y="38"/>
                  </a:lnTo>
                  <a:lnTo>
                    <a:pt x="134" y="37"/>
                  </a:lnTo>
                  <a:lnTo>
                    <a:pt x="137" y="37"/>
                  </a:lnTo>
                  <a:lnTo>
                    <a:pt x="141" y="38"/>
                  </a:lnTo>
                  <a:lnTo>
                    <a:pt x="146" y="42"/>
                  </a:lnTo>
                  <a:lnTo>
                    <a:pt x="150" y="50"/>
                  </a:lnTo>
                  <a:lnTo>
                    <a:pt x="154" y="60"/>
                  </a:lnTo>
                  <a:lnTo>
                    <a:pt x="157" y="72"/>
                  </a:lnTo>
                  <a:lnTo>
                    <a:pt x="160" y="84"/>
                  </a:lnTo>
                  <a:lnTo>
                    <a:pt x="164" y="114"/>
                  </a:lnTo>
                  <a:lnTo>
                    <a:pt x="165" y="144"/>
                  </a:lnTo>
                  <a:lnTo>
                    <a:pt x="166" y="172"/>
                  </a:lnTo>
                  <a:lnTo>
                    <a:pt x="168" y="194"/>
                  </a:lnTo>
                  <a:lnTo>
                    <a:pt x="168" y="208"/>
                  </a:lnTo>
                  <a:lnTo>
                    <a:pt x="173" y="233"/>
                  </a:lnTo>
                  <a:lnTo>
                    <a:pt x="179" y="258"/>
                  </a:lnTo>
                  <a:lnTo>
                    <a:pt x="184" y="284"/>
                  </a:lnTo>
                  <a:lnTo>
                    <a:pt x="190" y="309"/>
                  </a:lnTo>
                  <a:lnTo>
                    <a:pt x="190" y="319"/>
                  </a:lnTo>
                  <a:lnTo>
                    <a:pt x="191" y="327"/>
                  </a:lnTo>
                  <a:lnTo>
                    <a:pt x="191" y="345"/>
                  </a:lnTo>
                  <a:lnTo>
                    <a:pt x="191" y="354"/>
                  </a:lnTo>
                  <a:lnTo>
                    <a:pt x="191" y="362"/>
                  </a:lnTo>
                  <a:lnTo>
                    <a:pt x="194" y="372"/>
                  </a:lnTo>
                  <a:lnTo>
                    <a:pt x="196" y="380"/>
                  </a:lnTo>
                  <a:lnTo>
                    <a:pt x="199" y="384"/>
                  </a:lnTo>
                  <a:lnTo>
                    <a:pt x="202" y="387"/>
                  </a:lnTo>
                  <a:lnTo>
                    <a:pt x="204" y="388"/>
                  </a:lnTo>
                  <a:lnTo>
                    <a:pt x="207" y="389"/>
                  </a:lnTo>
                  <a:lnTo>
                    <a:pt x="214" y="389"/>
                  </a:lnTo>
                  <a:lnTo>
                    <a:pt x="221" y="387"/>
                  </a:lnTo>
                  <a:lnTo>
                    <a:pt x="226" y="383"/>
                  </a:lnTo>
                  <a:lnTo>
                    <a:pt x="229" y="377"/>
                  </a:lnTo>
                  <a:lnTo>
                    <a:pt x="230" y="369"/>
                  </a:lnTo>
                  <a:lnTo>
                    <a:pt x="230" y="366"/>
                  </a:lnTo>
                  <a:lnTo>
                    <a:pt x="229" y="36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2" name="Freeform 931"/>
            <p:cNvSpPr>
              <a:spLocks noEditPoints="1"/>
            </p:cNvSpPr>
            <p:nvPr/>
          </p:nvSpPr>
          <p:spPr>
            <a:xfrm>
              <a:off x="4710114" y="3254376"/>
              <a:ext cx="233363" cy="223838"/>
            </a:xfrm>
            <a:custGeom>
              <a:avLst/>
              <a:gdLst/>
              <a:ahLst/>
              <a:cxnLst>
                <a:cxn ang="0">
                  <a:pos x="63844095" y="1688333"/>
                </a:cxn>
                <a:cxn ang="0">
                  <a:pos x="60483880" y="0"/>
                </a:cxn>
                <a:cxn ang="0">
                  <a:pos x="48723125" y="1125555"/>
                </a:cxn>
                <a:cxn ang="0">
                  <a:pos x="32762366" y="6189492"/>
                </a:cxn>
                <a:cxn ang="0">
                  <a:pos x="19041045" y="14911218"/>
                </a:cxn>
                <a:cxn ang="0">
                  <a:pos x="8400539" y="27290732"/>
                </a:cxn>
                <a:cxn ang="0">
                  <a:pos x="2239967" y="42764727"/>
                </a:cxn>
                <a:cxn ang="0">
                  <a:pos x="840318" y="54581464"/>
                </a:cxn>
                <a:cxn ang="0">
                  <a:pos x="0" y="77651630"/>
                </a:cxn>
                <a:cxn ang="0">
                  <a:pos x="2239967" y="87780565"/>
                </a:cxn>
                <a:cxn ang="0">
                  <a:pos x="6720431" y="95376735"/>
                </a:cxn>
                <a:cxn ang="0">
                  <a:pos x="14561110" y="103535683"/>
                </a:cxn>
                <a:cxn ang="0">
                  <a:pos x="31922048" y="114508519"/>
                </a:cxn>
                <a:cxn ang="0">
                  <a:pos x="51803411" y="118728555"/>
                </a:cxn>
                <a:cxn ang="0">
                  <a:pos x="71404845" y="117603000"/>
                </a:cxn>
                <a:cxn ang="0">
                  <a:pos x="88485852" y="114226865"/>
                </a:cxn>
                <a:cxn ang="0">
                  <a:pos x="104166682" y="104942362"/>
                </a:cxn>
                <a:cxn ang="0">
                  <a:pos x="112007361" y="96783414"/>
                </a:cxn>
                <a:cxn ang="0">
                  <a:pos x="119287651" y="81872196"/>
                </a:cxn>
                <a:cxn ang="0">
                  <a:pos x="122647867" y="65272646"/>
                </a:cxn>
                <a:cxn ang="0">
                  <a:pos x="123208256" y="52049230"/>
                </a:cxn>
                <a:cxn ang="0">
                  <a:pos x="118167932" y="34886903"/>
                </a:cxn>
                <a:cxn ang="0">
                  <a:pos x="108367216" y="21101240"/>
                </a:cxn>
                <a:cxn ang="0">
                  <a:pos x="93806105" y="10691182"/>
                </a:cxn>
                <a:cxn ang="0">
                  <a:pos x="76725098" y="4220036"/>
                </a:cxn>
                <a:cxn ang="0">
                  <a:pos x="64684414" y="2532234"/>
                </a:cxn>
                <a:cxn ang="0">
                  <a:pos x="55163627" y="108037373"/>
                </a:cxn>
                <a:cxn ang="0">
                  <a:pos x="40602516" y="106630695"/>
                </a:cxn>
                <a:cxn ang="0">
                  <a:pos x="26321865" y="100159549"/>
                </a:cxn>
                <a:cxn ang="0">
                  <a:pos x="21281541" y="96220636"/>
                </a:cxn>
                <a:cxn ang="0">
                  <a:pos x="15680829" y="89468367"/>
                </a:cxn>
                <a:cxn ang="0">
                  <a:pos x="12040684" y="82153320"/>
                </a:cxn>
                <a:cxn ang="0">
                  <a:pos x="10360576" y="65272646"/>
                </a:cxn>
                <a:cxn ang="0">
                  <a:pos x="11760754" y="47829195"/>
                </a:cxn>
                <a:cxn ang="0">
                  <a:pos x="15961288" y="33761878"/>
                </a:cxn>
                <a:cxn ang="0">
                  <a:pos x="26881724" y="21382364"/>
                </a:cxn>
                <a:cxn ang="0">
                  <a:pos x="33322226" y="17162328"/>
                </a:cxn>
                <a:cxn ang="0">
                  <a:pos x="43682802" y="12941762"/>
                </a:cxn>
                <a:cxn ang="0">
                  <a:pos x="54603767" y="10691182"/>
                </a:cxn>
                <a:cxn ang="0">
                  <a:pos x="58243912" y="12379514"/>
                </a:cxn>
                <a:cxn ang="0">
                  <a:pos x="68324559" y="12941762"/>
                </a:cxn>
                <a:cxn ang="0">
                  <a:pos x="83725459" y="16880674"/>
                </a:cxn>
                <a:cxn ang="0">
                  <a:pos x="96606461" y="24195721"/>
                </a:cxn>
                <a:cxn ang="0">
                  <a:pos x="106687108" y="34886903"/>
                </a:cxn>
                <a:cxn ang="0">
                  <a:pos x="112567220" y="48673096"/>
                </a:cxn>
                <a:cxn ang="0">
                  <a:pos x="113127609" y="59645401"/>
                </a:cxn>
                <a:cxn ang="0">
                  <a:pos x="110887113" y="74275495"/>
                </a:cxn>
                <a:cxn ang="0">
                  <a:pos x="105286930" y="86655010"/>
                </a:cxn>
                <a:cxn ang="0">
                  <a:pos x="96046602" y="97065068"/>
                </a:cxn>
                <a:cxn ang="0">
                  <a:pos x="84845707" y="104379585"/>
                </a:cxn>
                <a:cxn ang="0">
                  <a:pos x="70564526" y="107756250"/>
                </a:cxn>
              </a:cxnLst>
              <a:pathLst>
                <a:path w="441" h="422">
                  <a:moveTo>
                    <a:pt x="231" y="9"/>
                  </a:moveTo>
                  <a:lnTo>
                    <a:pt x="231" y="9"/>
                  </a:lnTo>
                  <a:lnTo>
                    <a:pt x="228" y="6"/>
                  </a:lnTo>
                  <a:lnTo>
                    <a:pt x="225" y="3"/>
                  </a:lnTo>
                  <a:lnTo>
                    <a:pt x="221" y="2"/>
                  </a:lnTo>
                  <a:lnTo>
                    <a:pt x="216" y="0"/>
                  </a:lnTo>
                  <a:lnTo>
                    <a:pt x="195" y="2"/>
                  </a:lnTo>
                  <a:lnTo>
                    <a:pt x="174" y="4"/>
                  </a:lnTo>
                  <a:lnTo>
                    <a:pt x="155" y="9"/>
                  </a:lnTo>
                  <a:lnTo>
                    <a:pt x="134" y="15"/>
                  </a:lnTo>
                  <a:lnTo>
                    <a:pt x="117" y="22"/>
                  </a:lnTo>
                  <a:lnTo>
                    <a:pt x="99" y="32"/>
                  </a:lnTo>
                  <a:lnTo>
                    <a:pt x="83" y="41"/>
                  </a:lnTo>
                  <a:lnTo>
                    <a:pt x="68" y="53"/>
                  </a:lnTo>
                  <a:lnTo>
                    <a:pt x="53" y="67"/>
                  </a:lnTo>
                  <a:lnTo>
                    <a:pt x="41" y="82"/>
                  </a:lnTo>
                  <a:lnTo>
                    <a:pt x="30" y="97"/>
                  </a:lnTo>
                  <a:lnTo>
                    <a:pt x="20" y="114"/>
                  </a:lnTo>
                  <a:lnTo>
                    <a:pt x="14" y="132"/>
                  </a:lnTo>
                  <a:lnTo>
                    <a:pt x="8" y="152"/>
                  </a:lnTo>
                  <a:lnTo>
                    <a:pt x="4" y="173"/>
                  </a:lnTo>
                  <a:lnTo>
                    <a:pt x="3" y="194"/>
                  </a:lnTo>
                  <a:lnTo>
                    <a:pt x="0" y="236"/>
                  </a:lnTo>
                  <a:lnTo>
                    <a:pt x="0" y="255"/>
                  </a:lnTo>
                  <a:lnTo>
                    <a:pt x="0" y="276"/>
                  </a:lnTo>
                  <a:lnTo>
                    <a:pt x="3" y="293"/>
                  </a:lnTo>
                  <a:lnTo>
                    <a:pt x="5" y="303"/>
                  </a:lnTo>
                  <a:lnTo>
                    <a:pt x="8" y="312"/>
                  </a:lnTo>
                  <a:lnTo>
                    <a:pt x="12" y="321"/>
                  </a:lnTo>
                  <a:lnTo>
                    <a:pt x="18" y="330"/>
                  </a:lnTo>
                  <a:lnTo>
                    <a:pt x="24" y="339"/>
                  </a:lnTo>
                  <a:lnTo>
                    <a:pt x="33" y="349"/>
                  </a:lnTo>
                  <a:lnTo>
                    <a:pt x="52" y="368"/>
                  </a:lnTo>
                  <a:lnTo>
                    <a:pt x="71" y="384"/>
                  </a:lnTo>
                  <a:lnTo>
                    <a:pt x="92" y="396"/>
                  </a:lnTo>
                  <a:lnTo>
                    <a:pt x="114" y="407"/>
                  </a:lnTo>
                  <a:lnTo>
                    <a:pt x="136" y="415"/>
                  </a:lnTo>
                  <a:lnTo>
                    <a:pt x="160" y="420"/>
                  </a:lnTo>
                  <a:lnTo>
                    <a:pt x="185" y="422"/>
                  </a:lnTo>
                  <a:lnTo>
                    <a:pt x="212" y="422"/>
                  </a:lnTo>
                  <a:lnTo>
                    <a:pt x="255" y="418"/>
                  </a:lnTo>
                  <a:lnTo>
                    <a:pt x="275" y="415"/>
                  </a:lnTo>
                  <a:lnTo>
                    <a:pt x="296" y="411"/>
                  </a:lnTo>
                  <a:lnTo>
                    <a:pt x="316" y="406"/>
                  </a:lnTo>
                  <a:lnTo>
                    <a:pt x="335" y="398"/>
                  </a:lnTo>
                  <a:lnTo>
                    <a:pt x="354" y="387"/>
                  </a:lnTo>
                  <a:lnTo>
                    <a:pt x="372" y="373"/>
                  </a:lnTo>
                  <a:lnTo>
                    <a:pt x="388" y="358"/>
                  </a:lnTo>
                  <a:lnTo>
                    <a:pt x="400" y="344"/>
                  </a:lnTo>
                  <a:lnTo>
                    <a:pt x="411" y="327"/>
                  </a:lnTo>
                  <a:lnTo>
                    <a:pt x="421" y="310"/>
                  </a:lnTo>
                  <a:lnTo>
                    <a:pt x="426" y="291"/>
                  </a:lnTo>
                  <a:lnTo>
                    <a:pt x="431" y="272"/>
                  </a:lnTo>
                  <a:lnTo>
                    <a:pt x="436" y="253"/>
                  </a:lnTo>
                  <a:lnTo>
                    <a:pt x="438" y="232"/>
                  </a:lnTo>
                  <a:lnTo>
                    <a:pt x="441" y="208"/>
                  </a:lnTo>
                  <a:lnTo>
                    <a:pt x="440" y="185"/>
                  </a:lnTo>
                  <a:lnTo>
                    <a:pt x="437" y="163"/>
                  </a:lnTo>
                  <a:lnTo>
                    <a:pt x="430" y="143"/>
                  </a:lnTo>
                  <a:lnTo>
                    <a:pt x="422" y="124"/>
                  </a:lnTo>
                  <a:lnTo>
                    <a:pt x="412" y="106"/>
                  </a:lnTo>
                  <a:lnTo>
                    <a:pt x="400" y="90"/>
                  </a:lnTo>
                  <a:lnTo>
                    <a:pt x="387" y="75"/>
                  </a:lnTo>
                  <a:lnTo>
                    <a:pt x="370" y="60"/>
                  </a:lnTo>
                  <a:lnTo>
                    <a:pt x="354" y="48"/>
                  </a:lnTo>
                  <a:lnTo>
                    <a:pt x="335" y="38"/>
                  </a:lnTo>
                  <a:lnTo>
                    <a:pt x="316" y="29"/>
                  </a:lnTo>
                  <a:lnTo>
                    <a:pt x="296" y="21"/>
                  </a:lnTo>
                  <a:lnTo>
                    <a:pt x="274" y="15"/>
                  </a:lnTo>
                  <a:lnTo>
                    <a:pt x="252" y="11"/>
                  </a:lnTo>
                  <a:lnTo>
                    <a:pt x="231" y="9"/>
                  </a:lnTo>
                  <a:close/>
                  <a:moveTo>
                    <a:pt x="235" y="384"/>
                  </a:moveTo>
                  <a:lnTo>
                    <a:pt x="235" y="384"/>
                  </a:lnTo>
                  <a:lnTo>
                    <a:pt x="197" y="384"/>
                  </a:lnTo>
                  <a:lnTo>
                    <a:pt x="179" y="384"/>
                  </a:lnTo>
                  <a:lnTo>
                    <a:pt x="161" y="382"/>
                  </a:lnTo>
                  <a:lnTo>
                    <a:pt x="145" y="379"/>
                  </a:lnTo>
                  <a:lnTo>
                    <a:pt x="129" y="373"/>
                  </a:lnTo>
                  <a:lnTo>
                    <a:pt x="111" y="365"/>
                  </a:lnTo>
                  <a:lnTo>
                    <a:pt x="94" y="356"/>
                  </a:lnTo>
                  <a:lnTo>
                    <a:pt x="84" y="349"/>
                  </a:lnTo>
                  <a:lnTo>
                    <a:pt x="76" y="342"/>
                  </a:lnTo>
                  <a:lnTo>
                    <a:pt x="68" y="334"/>
                  </a:lnTo>
                  <a:lnTo>
                    <a:pt x="61" y="326"/>
                  </a:lnTo>
                  <a:lnTo>
                    <a:pt x="56" y="318"/>
                  </a:lnTo>
                  <a:lnTo>
                    <a:pt x="50" y="310"/>
                  </a:lnTo>
                  <a:lnTo>
                    <a:pt x="46" y="302"/>
                  </a:lnTo>
                  <a:lnTo>
                    <a:pt x="43" y="292"/>
                  </a:lnTo>
                  <a:lnTo>
                    <a:pt x="38" y="273"/>
                  </a:lnTo>
                  <a:lnTo>
                    <a:pt x="37" y="253"/>
                  </a:lnTo>
                  <a:lnTo>
                    <a:pt x="37" y="232"/>
                  </a:lnTo>
                  <a:lnTo>
                    <a:pt x="38" y="209"/>
                  </a:lnTo>
                  <a:lnTo>
                    <a:pt x="42" y="170"/>
                  </a:lnTo>
                  <a:lnTo>
                    <a:pt x="46" y="152"/>
                  </a:lnTo>
                  <a:lnTo>
                    <a:pt x="50" y="136"/>
                  </a:lnTo>
                  <a:lnTo>
                    <a:pt x="57" y="120"/>
                  </a:lnTo>
                  <a:lnTo>
                    <a:pt x="67" y="105"/>
                  </a:lnTo>
                  <a:lnTo>
                    <a:pt x="80" y="90"/>
                  </a:lnTo>
                  <a:lnTo>
                    <a:pt x="96" y="76"/>
                  </a:lnTo>
                  <a:lnTo>
                    <a:pt x="107" y="68"/>
                  </a:lnTo>
                  <a:lnTo>
                    <a:pt x="119" y="61"/>
                  </a:lnTo>
                  <a:lnTo>
                    <a:pt x="132" y="56"/>
                  </a:lnTo>
                  <a:lnTo>
                    <a:pt x="144" y="51"/>
                  </a:lnTo>
                  <a:lnTo>
                    <a:pt x="156" y="46"/>
                  </a:lnTo>
                  <a:lnTo>
                    <a:pt x="168" y="42"/>
                  </a:lnTo>
                  <a:lnTo>
                    <a:pt x="182" y="40"/>
                  </a:lnTo>
                  <a:lnTo>
                    <a:pt x="195" y="38"/>
                  </a:lnTo>
                  <a:lnTo>
                    <a:pt x="201" y="42"/>
                  </a:lnTo>
                  <a:lnTo>
                    <a:pt x="208" y="44"/>
                  </a:lnTo>
                  <a:lnTo>
                    <a:pt x="227" y="44"/>
                  </a:lnTo>
                  <a:lnTo>
                    <a:pt x="244" y="46"/>
                  </a:lnTo>
                  <a:lnTo>
                    <a:pt x="263" y="49"/>
                  </a:lnTo>
                  <a:lnTo>
                    <a:pt x="281" y="55"/>
                  </a:lnTo>
                  <a:lnTo>
                    <a:pt x="299" y="60"/>
                  </a:lnTo>
                  <a:lnTo>
                    <a:pt x="315" y="68"/>
                  </a:lnTo>
                  <a:lnTo>
                    <a:pt x="331" y="76"/>
                  </a:lnTo>
                  <a:lnTo>
                    <a:pt x="345" y="86"/>
                  </a:lnTo>
                  <a:lnTo>
                    <a:pt x="358" y="98"/>
                  </a:lnTo>
                  <a:lnTo>
                    <a:pt x="370" y="110"/>
                  </a:lnTo>
                  <a:lnTo>
                    <a:pt x="381" y="124"/>
                  </a:lnTo>
                  <a:lnTo>
                    <a:pt x="389" y="139"/>
                  </a:lnTo>
                  <a:lnTo>
                    <a:pt x="398" y="155"/>
                  </a:lnTo>
                  <a:lnTo>
                    <a:pt x="402" y="173"/>
                  </a:lnTo>
                  <a:lnTo>
                    <a:pt x="404" y="192"/>
                  </a:lnTo>
                  <a:lnTo>
                    <a:pt x="404" y="212"/>
                  </a:lnTo>
                  <a:lnTo>
                    <a:pt x="403" y="230"/>
                  </a:lnTo>
                  <a:lnTo>
                    <a:pt x="400" y="247"/>
                  </a:lnTo>
                  <a:lnTo>
                    <a:pt x="396" y="264"/>
                  </a:lnTo>
                  <a:lnTo>
                    <a:pt x="391" y="278"/>
                  </a:lnTo>
                  <a:lnTo>
                    <a:pt x="384" y="293"/>
                  </a:lnTo>
                  <a:lnTo>
                    <a:pt x="376" y="308"/>
                  </a:lnTo>
                  <a:lnTo>
                    <a:pt x="366" y="322"/>
                  </a:lnTo>
                  <a:lnTo>
                    <a:pt x="356" y="334"/>
                  </a:lnTo>
                  <a:lnTo>
                    <a:pt x="343" y="345"/>
                  </a:lnTo>
                  <a:lnTo>
                    <a:pt x="331" y="354"/>
                  </a:lnTo>
                  <a:lnTo>
                    <a:pt x="318" y="363"/>
                  </a:lnTo>
                  <a:lnTo>
                    <a:pt x="303" y="371"/>
                  </a:lnTo>
                  <a:lnTo>
                    <a:pt x="286" y="376"/>
                  </a:lnTo>
                  <a:lnTo>
                    <a:pt x="270" y="380"/>
                  </a:lnTo>
                  <a:lnTo>
                    <a:pt x="252" y="383"/>
                  </a:lnTo>
                  <a:lnTo>
                    <a:pt x="235" y="38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3" name="Freeform 932"/>
            <p:cNvSpPr>
              <a:spLocks noEditPoints="1"/>
            </p:cNvSpPr>
            <p:nvPr/>
          </p:nvSpPr>
          <p:spPr>
            <a:xfrm>
              <a:off x="4756152" y="3297238"/>
              <a:ext cx="139700" cy="141288"/>
            </a:xfrm>
            <a:custGeom>
              <a:avLst/>
              <a:gdLst/>
              <a:ahLst/>
              <a:cxnLst>
                <a:cxn ang="0">
                  <a:pos x="65390797" y="11586666"/>
                </a:cxn>
                <a:cxn ang="0">
                  <a:pos x="59136290" y="6069081"/>
                </a:cxn>
                <a:cxn ang="0">
                  <a:pos x="51459721" y="1931286"/>
                </a:cxn>
                <a:cxn ang="0">
                  <a:pos x="47195139" y="551496"/>
                </a:cxn>
                <a:cxn ang="0">
                  <a:pos x="42077960" y="0"/>
                </a:cxn>
                <a:cxn ang="0">
                  <a:pos x="41793228" y="0"/>
                </a:cxn>
                <a:cxn ang="0">
                  <a:pos x="32126734" y="827769"/>
                </a:cxn>
                <a:cxn ang="0">
                  <a:pos x="19617186" y="2758530"/>
                </a:cxn>
                <a:cxn ang="0">
                  <a:pos x="11372220" y="8000367"/>
                </a:cxn>
                <a:cxn ang="0">
                  <a:pos x="7391836" y="13517427"/>
                </a:cxn>
                <a:cxn ang="0">
                  <a:pos x="1705726" y="28138897"/>
                </a:cxn>
                <a:cxn ang="0">
                  <a:pos x="568398" y="35035747"/>
                </a:cxn>
                <a:cxn ang="0">
                  <a:pos x="0" y="49105196"/>
                </a:cxn>
                <a:cxn ang="0">
                  <a:pos x="3127254" y="59588345"/>
                </a:cxn>
                <a:cxn ang="0">
                  <a:pos x="7676568" y="65105405"/>
                </a:cxn>
                <a:cxn ang="0">
                  <a:pos x="18479857" y="71174487"/>
                </a:cxn>
                <a:cxn ang="0">
                  <a:pos x="34685590" y="73933542"/>
                </a:cxn>
                <a:cxn ang="0">
                  <a:pos x="46057810" y="74209290"/>
                </a:cxn>
                <a:cxn ang="0">
                  <a:pos x="56009036" y="72002256"/>
                </a:cxn>
                <a:cxn ang="0">
                  <a:pos x="62547742" y="67864461"/>
                </a:cxn>
                <a:cxn ang="0">
                  <a:pos x="68802783" y="59864093"/>
                </a:cxn>
                <a:cxn ang="0">
                  <a:pos x="71930037" y="50208713"/>
                </a:cxn>
                <a:cxn ang="0">
                  <a:pos x="73067366" y="43863359"/>
                </a:cxn>
                <a:cxn ang="0">
                  <a:pos x="74204694" y="32276692"/>
                </a:cxn>
                <a:cxn ang="0">
                  <a:pos x="74204694" y="26759632"/>
                </a:cxn>
                <a:cxn ang="0">
                  <a:pos x="69086982" y="17655748"/>
                </a:cxn>
                <a:cxn ang="0">
                  <a:pos x="62547742" y="35311495"/>
                </a:cxn>
                <a:cxn ang="0">
                  <a:pos x="61410947" y="46898162"/>
                </a:cxn>
                <a:cxn ang="0">
                  <a:pos x="57998961" y="56553542"/>
                </a:cxn>
                <a:cxn ang="0">
                  <a:pos x="52597050" y="61519106"/>
                </a:cxn>
                <a:cxn ang="0">
                  <a:pos x="44921015" y="64001888"/>
                </a:cxn>
                <a:cxn ang="0">
                  <a:pos x="37812844" y="64001888"/>
                </a:cxn>
                <a:cxn ang="0">
                  <a:pos x="22460241" y="61519106"/>
                </a:cxn>
                <a:cxn ang="0">
                  <a:pos x="14215275" y="57381311"/>
                </a:cxn>
                <a:cxn ang="0">
                  <a:pos x="12509548" y="55450025"/>
                </a:cxn>
                <a:cxn ang="0">
                  <a:pos x="10234891" y="45794645"/>
                </a:cxn>
                <a:cxn ang="0">
                  <a:pos x="10803822" y="35587243"/>
                </a:cxn>
                <a:cxn ang="0">
                  <a:pos x="14215275" y="25104094"/>
                </a:cxn>
                <a:cxn ang="0">
                  <a:pos x="17058330" y="17380000"/>
                </a:cxn>
                <a:cxn ang="0">
                  <a:pos x="20754515" y="13517427"/>
                </a:cxn>
                <a:cxn ang="0">
                  <a:pos x="31274138" y="11034645"/>
                </a:cxn>
                <a:cxn ang="0">
                  <a:pos x="42077960" y="10207401"/>
                </a:cxn>
                <a:cxn ang="0">
                  <a:pos x="51459721" y="13241679"/>
                </a:cxn>
                <a:cxn ang="0">
                  <a:pos x="57998961" y="19862782"/>
                </a:cxn>
                <a:cxn ang="0">
                  <a:pos x="62832474" y="28138897"/>
                </a:cxn>
                <a:cxn ang="0">
                  <a:pos x="62547742" y="32276692"/>
                </a:cxn>
              </a:cxnLst>
              <a:pathLst>
                <a:path w="262" h="269">
                  <a:moveTo>
                    <a:pt x="235" y="52"/>
                  </a:moveTo>
                  <a:lnTo>
                    <a:pt x="235" y="52"/>
                  </a:lnTo>
                  <a:lnTo>
                    <a:pt x="230" y="42"/>
                  </a:lnTo>
                  <a:lnTo>
                    <a:pt x="223" y="36"/>
                  </a:lnTo>
                  <a:lnTo>
                    <a:pt x="216" y="28"/>
                  </a:lnTo>
                  <a:lnTo>
                    <a:pt x="208" y="22"/>
                  </a:lnTo>
                  <a:lnTo>
                    <a:pt x="200" y="17"/>
                  </a:lnTo>
                  <a:lnTo>
                    <a:pt x="190" y="11"/>
                  </a:lnTo>
                  <a:lnTo>
                    <a:pt x="181" y="7"/>
                  </a:lnTo>
                  <a:lnTo>
                    <a:pt x="171" y="4"/>
                  </a:lnTo>
                  <a:lnTo>
                    <a:pt x="166" y="2"/>
                  </a:lnTo>
                  <a:lnTo>
                    <a:pt x="159" y="0"/>
                  </a:lnTo>
                  <a:lnTo>
                    <a:pt x="148" y="0"/>
                  </a:lnTo>
                  <a:lnTo>
                    <a:pt x="147" y="0"/>
                  </a:lnTo>
                  <a:lnTo>
                    <a:pt x="140" y="0"/>
                  </a:lnTo>
                  <a:lnTo>
                    <a:pt x="113" y="3"/>
                  </a:lnTo>
                  <a:lnTo>
                    <a:pt x="98" y="4"/>
                  </a:lnTo>
                  <a:lnTo>
                    <a:pt x="83" y="7"/>
                  </a:lnTo>
                  <a:lnTo>
                    <a:pt x="69" y="10"/>
                  </a:lnTo>
                  <a:lnTo>
                    <a:pt x="57" y="15"/>
                  </a:lnTo>
                  <a:lnTo>
                    <a:pt x="48" y="21"/>
                  </a:lnTo>
                  <a:lnTo>
                    <a:pt x="40" y="29"/>
                  </a:lnTo>
                  <a:lnTo>
                    <a:pt x="33" y="38"/>
                  </a:lnTo>
                  <a:lnTo>
                    <a:pt x="26" y="49"/>
                  </a:lnTo>
                  <a:lnTo>
                    <a:pt x="21" y="63"/>
                  </a:lnTo>
                  <a:lnTo>
                    <a:pt x="15" y="75"/>
                  </a:lnTo>
                  <a:lnTo>
                    <a:pt x="6" y="102"/>
                  </a:lnTo>
                  <a:lnTo>
                    <a:pt x="3" y="116"/>
                  </a:lnTo>
                  <a:lnTo>
                    <a:pt x="2" y="127"/>
                  </a:lnTo>
                  <a:lnTo>
                    <a:pt x="0" y="152"/>
                  </a:lnTo>
                  <a:lnTo>
                    <a:pt x="0" y="166"/>
                  </a:lnTo>
                  <a:lnTo>
                    <a:pt x="0" y="178"/>
                  </a:lnTo>
                  <a:lnTo>
                    <a:pt x="3" y="192"/>
                  </a:lnTo>
                  <a:lnTo>
                    <a:pt x="7" y="204"/>
                  </a:lnTo>
                  <a:lnTo>
                    <a:pt x="11" y="216"/>
                  </a:lnTo>
                  <a:lnTo>
                    <a:pt x="18" y="227"/>
                  </a:lnTo>
                  <a:lnTo>
                    <a:pt x="27" y="236"/>
                  </a:lnTo>
                  <a:lnTo>
                    <a:pt x="40" y="246"/>
                  </a:lnTo>
                  <a:lnTo>
                    <a:pt x="52" y="253"/>
                  </a:lnTo>
                  <a:lnTo>
                    <a:pt x="65" y="258"/>
                  </a:lnTo>
                  <a:lnTo>
                    <a:pt x="79" y="262"/>
                  </a:lnTo>
                  <a:lnTo>
                    <a:pt x="94" y="265"/>
                  </a:lnTo>
                  <a:lnTo>
                    <a:pt x="122" y="268"/>
                  </a:lnTo>
                  <a:lnTo>
                    <a:pt x="149" y="269"/>
                  </a:lnTo>
                  <a:lnTo>
                    <a:pt x="162" y="269"/>
                  </a:lnTo>
                  <a:lnTo>
                    <a:pt x="174" y="268"/>
                  </a:lnTo>
                  <a:lnTo>
                    <a:pt x="185" y="265"/>
                  </a:lnTo>
                  <a:lnTo>
                    <a:pt x="197" y="261"/>
                  </a:lnTo>
                  <a:lnTo>
                    <a:pt x="208" y="254"/>
                  </a:lnTo>
                  <a:lnTo>
                    <a:pt x="220" y="246"/>
                  </a:lnTo>
                  <a:lnTo>
                    <a:pt x="228" y="238"/>
                  </a:lnTo>
                  <a:lnTo>
                    <a:pt x="235" y="228"/>
                  </a:lnTo>
                  <a:lnTo>
                    <a:pt x="242" y="217"/>
                  </a:lnTo>
                  <a:lnTo>
                    <a:pt x="246" y="207"/>
                  </a:lnTo>
                  <a:lnTo>
                    <a:pt x="250" y="194"/>
                  </a:lnTo>
                  <a:lnTo>
                    <a:pt x="253" y="182"/>
                  </a:lnTo>
                  <a:lnTo>
                    <a:pt x="255" y="170"/>
                  </a:lnTo>
                  <a:lnTo>
                    <a:pt x="257" y="159"/>
                  </a:lnTo>
                  <a:lnTo>
                    <a:pt x="258" y="144"/>
                  </a:lnTo>
                  <a:lnTo>
                    <a:pt x="259" y="131"/>
                  </a:lnTo>
                  <a:lnTo>
                    <a:pt x="261" y="117"/>
                  </a:lnTo>
                  <a:lnTo>
                    <a:pt x="262" y="103"/>
                  </a:lnTo>
                  <a:lnTo>
                    <a:pt x="261" y="97"/>
                  </a:lnTo>
                  <a:lnTo>
                    <a:pt x="259" y="90"/>
                  </a:lnTo>
                  <a:lnTo>
                    <a:pt x="251" y="76"/>
                  </a:lnTo>
                  <a:lnTo>
                    <a:pt x="243" y="64"/>
                  </a:lnTo>
                  <a:lnTo>
                    <a:pt x="235" y="52"/>
                  </a:lnTo>
                  <a:close/>
                  <a:moveTo>
                    <a:pt x="220" y="128"/>
                  </a:moveTo>
                  <a:lnTo>
                    <a:pt x="220" y="128"/>
                  </a:lnTo>
                  <a:lnTo>
                    <a:pt x="219" y="150"/>
                  </a:lnTo>
                  <a:lnTo>
                    <a:pt x="216" y="170"/>
                  </a:lnTo>
                  <a:lnTo>
                    <a:pt x="211" y="189"/>
                  </a:lnTo>
                  <a:lnTo>
                    <a:pt x="208" y="197"/>
                  </a:lnTo>
                  <a:lnTo>
                    <a:pt x="204" y="205"/>
                  </a:lnTo>
                  <a:lnTo>
                    <a:pt x="198" y="212"/>
                  </a:lnTo>
                  <a:lnTo>
                    <a:pt x="192" y="217"/>
                  </a:lnTo>
                  <a:lnTo>
                    <a:pt x="185" y="223"/>
                  </a:lnTo>
                  <a:lnTo>
                    <a:pt x="177" y="227"/>
                  </a:lnTo>
                  <a:lnTo>
                    <a:pt x="167" y="230"/>
                  </a:lnTo>
                  <a:lnTo>
                    <a:pt x="158" y="232"/>
                  </a:lnTo>
                  <a:lnTo>
                    <a:pt x="147" y="232"/>
                  </a:lnTo>
                  <a:lnTo>
                    <a:pt x="133" y="232"/>
                  </a:lnTo>
                  <a:lnTo>
                    <a:pt x="113" y="230"/>
                  </a:lnTo>
                  <a:lnTo>
                    <a:pt x="90" y="227"/>
                  </a:lnTo>
                  <a:lnTo>
                    <a:pt x="79" y="223"/>
                  </a:lnTo>
                  <a:lnTo>
                    <a:pt x="68" y="220"/>
                  </a:lnTo>
                  <a:lnTo>
                    <a:pt x="59" y="215"/>
                  </a:lnTo>
                  <a:lnTo>
                    <a:pt x="50" y="208"/>
                  </a:lnTo>
                  <a:lnTo>
                    <a:pt x="46" y="205"/>
                  </a:lnTo>
                  <a:lnTo>
                    <a:pt x="44" y="201"/>
                  </a:lnTo>
                  <a:lnTo>
                    <a:pt x="40" y="190"/>
                  </a:lnTo>
                  <a:lnTo>
                    <a:pt x="37" y="179"/>
                  </a:lnTo>
                  <a:lnTo>
                    <a:pt x="36" y="166"/>
                  </a:lnTo>
                  <a:lnTo>
                    <a:pt x="36" y="154"/>
                  </a:lnTo>
                  <a:lnTo>
                    <a:pt x="37" y="140"/>
                  </a:lnTo>
                  <a:lnTo>
                    <a:pt x="38" y="129"/>
                  </a:lnTo>
                  <a:lnTo>
                    <a:pt x="41" y="120"/>
                  </a:lnTo>
                  <a:lnTo>
                    <a:pt x="50" y="91"/>
                  </a:lnTo>
                  <a:lnTo>
                    <a:pt x="56" y="78"/>
                  </a:lnTo>
                  <a:lnTo>
                    <a:pt x="60" y="63"/>
                  </a:lnTo>
                  <a:lnTo>
                    <a:pt x="63" y="59"/>
                  </a:lnTo>
                  <a:lnTo>
                    <a:pt x="65" y="56"/>
                  </a:lnTo>
                  <a:lnTo>
                    <a:pt x="73" y="49"/>
                  </a:lnTo>
                  <a:lnTo>
                    <a:pt x="84" y="45"/>
                  </a:lnTo>
                  <a:lnTo>
                    <a:pt x="97" y="42"/>
                  </a:lnTo>
                  <a:lnTo>
                    <a:pt x="110" y="40"/>
                  </a:lnTo>
                  <a:lnTo>
                    <a:pt x="124" y="38"/>
                  </a:lnTo>
                  <a:lnTo>
                    <a:pt x="148" y="37"/>
                  </a:lnTo>
                  <a:lnTo>
                    <a:pt x="160" y="40"/>
                  </a:lnTo>
                  <a:lnTo>
                    <a:pt x="171" y="44"/>
                  </a:lnTo>
                  <a:lnTo>
                    <a:pt x="181" y="48"/>
                  </a:lnTo>
                  <a:lnTo>
                    <a:pt x="189" y="55"/>
                  </a:lnTo>
                  <a:lnTo>
                    <a:pt x="197" y="63"/>
                  </a:lnTo>
                  <a:lnTo>
                    <a:pt x="204" y="72"/>
                  </a:lnTo>
                  <a:lnTo>
                    <a:pt x="216" y="91"/>
                  </a:lnTo>
                  <a:lnTo>
                    <a:pt x="221" y="102"/>
                  </a:lnTo>
                  <a:lnTo>
                    <a:pt x="221" y="106"/>
                  </a:lnTo>
                  <a:lnTo>
                    <a:pt x="221" y="110"/>
                  </a:lnTo>
                  <a:lnTo>
                    <a:pt x="220" y="117"/>
                  </a:lnTo>
                  <a:lnTo>
                    <a:pt x="220" y="12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4" name="Freeform 933"/>
            <p:cNvSpPr>
              <a:spLocks noEditPoints="1"/>
            </p:cNvSpPr>
            <p:nvPr/>
          </p:nvSpPr>
          <p:spPr>
            <a:xfrm>
              <a:off x="5554664" y="3262313"/>
              <a:ext cx="242888" cy="219075"/>
            </a:xfrm>
            <a:custGeom>
              <a:avLst/>
              <a:gdLst/>
              <a:ahLst/>
              <a:cxnLst>
                <a:cxn ang="0">
                  <a:pos x="73123076" y="1125611"/>
                </a:cxn>
                <a:cxn ang="0">
                  <a:pos x="62436004" y="0"/>
                </a:cxn>
                <a:cxn ang="0">
                  <a:pos x="45842724" y="1688416"/>
                </a:cxn>
                <a:cxn ang="0">
                  <a:pos x="30093187" y="7315938"/>
                </a:cxn>
                <a:cxn ang="0">
                  <a:pos x="16312210" y="16038624"/>
                </a:cxn>
                <a:cxn ang="0">
                  <a:pos x="6187280" y="28418748"/>
                </a:cxn>
                <a:cxn ang="0">
                  <a:pos x="1968560" y="38548182"/>
                </a:cxn>
                <a:cxn ang="0">
                  <a:pos x="0" y="58525913"/>
                </a:cxn>
                <a:cxn ang="0">
                  <a:pos x="5343536" y="77096895"/>
                </a:cxn>
                <a:cxn ang="0">
                  <a:pos x="16030608" y="93697794"/>
                </a:cxn>
                <a:cxn ang="0">
                  <a:pos x="31218002" y="106078449"/>
                </a:cxn>
                <a:cxn ang="0">
                  <a:pos x="49498771" y="114238330"/>
                </a:cxn>
                <a:cxn ang="0">
                  <a:pos x="62436004" y="115645078"/>
                </a:cxn>
                <a:cxn ang="0">
                  <a:pos x="81560518" y="114238330"/>
                </a:cxn>
                <a:cxn ang="0">
                  <a:pos x="99559685" y="108048002"/>
                </a:cxn>
                <a:cxn ang="0">
                  <a:pos x="114466008" y="97355763"/>
                </a:cxn>
                <a:cxn ang="0">
                  <a:pos x="124871478" y="82161612"/>
                </a:cxn>
                <a:cxn ang="0">
                  <a:pos x="128809128" y="63027824"/>
                </a:cxn>
                <a:cxn ang="0">
                  <a:pos x="128246455" y="52054448"/>
                </a:cxn>
                <a:cxn ang="0">
                  <a:pos x="122902919" y="35453019"/>
                </a:cxn>
                <a:cxn ang="0">
                  <a:pos x="113622264" y="21103341"/>
                </a:cxn>
                <a:cxn ang="0">
                  <a:pos x="100966102" y="9566629"/>
                </a:cxn>
                <a:cxn ang="0">
                  <a:pos x="85497637" y="2813496"/>
                </a:cxn>
                <a:cxn ang="0">
                  <a:pos x="73966821" y="1125611"/>
                </a:cxn>
                <a:cxn ang="0">
                  <a:pos x="59904772" y="104952838"/>
                </a:cxn>
                <a:cxn ang="0">
                  <a:pos x="42186145" y="100169259"/>
                </a:cxn>
                <a:cxn ang="0">
                  <a:pos x="26999282" y="90039825"/>
                </a:cxn>
                <a:cxn ang="0">
                  <a:pos x="16030608" y="76534090"/>
                </a:cxn>
                <a:cxn ang="0">
                  <a:pos x="10406001" y="59651523"/>
                </a:cxn>
                <a:cxn ang="0">
                  <a:pos x="10968674" y="44457372"/>
                </a:cxn>
                <a:cxn ang="0">
                  <a:pos x="13780977" y="36860297"/>
                </a:cxn>
                <a:cxn ang="0">
                  <a:pos x="22218418" y="25323585"/>
                </a:cxn>
                <a:cxn ang="0">
                  <a:pos x="34311377" y="16882567"/>
                </a:cxn>
                <a:cxn ang="0">
                  <a:pos x="48373956" y="11817850"/>
                </a:cxn>
                <a:cxn ang="0">
                  <a:pos x="63560820" y="10411102"/>
                </a:cxn>
                <a:cxn ang="0">
                  <a:pos x="77904470" y="12943460"/>
                </a:cxn>
                <a:cxn ang="0">
                  <a:pos x="80154101" y="13506265"/>
                </a:cxn>
                <a:cxn ang="0">
                  <a:pos x="82122660" y="12661792"/>
                </a:cxn>
                <a:cxn ang="0">
                  <a:pos x="91966518" y="16600899"/>
                </a:cxn>
                <a:cxn ang="0">
                  <a:pos x="100966102" y="23354032"/>
                </a:cxn>
                <a:cxn ang="0">
                  <a:pos x="108840870" y="31795580"/>
                </a:cxn>
                <a:cxn ang="0">
                  <a:pos x="114747079" y="41362209"/>
                </a:cxn>
                <a:cxn ang="0">
                  <a:pos x="118122056" y="51210505"/>
                </a:cxn>
                <a:cxn ang="0">
                  <a:pos x="118965800" y="60495466"/>
                </a:cxn>
                <a:cxn ang="0">
                  <a:pos x="116434568" y="75971285"/>
                </a:cxn>
                <a:cxn ang="0">
                  <a:pos x="107997126" y="88633077"/>
                </a:cxn>
                <a:cxn ang="0">
                  <a:pos x="96185239" y="98199706"/>
                </a:cxn>
                <a:cxn ang="0">
                  <a:pos x="81560518" y="103827228"/>
                </a:cxn>
                <a:cxn ang="0">
                  <a:pos x="65529379" y="105796781"/>
                </a:cxn>
              </a:cxnLst>
              <a:pathLst>
                <a:path w="458" h="413">
                  <a:moveTo>
                    <a:pt x="263" y="4"/>
                  </a:moveTo>
                  <a:lnTo>
                    <a:pt x="263" y="4"/>
                  </a:lnTo>
                  <a:lnTo>
                    <a:pt x="260" y="4"/>
                  </a:lnTo>
                  <a:lnTo>
                    <a:pt x="241" y="2"/>
                  </a:lnTo>
                  <a:lnTo>
                    <a:pt x="222" y="0"/>
                  </a:lnTo>
                  <a:lnTo>
                    <a:pt x="202" y="0"/>
                  </a:lnTo>
                  <a:lnTo>
                    <a:pt x="183" y="3"/>
                  </a:lnTo>
                  <a:lnTo>
                    <a:pt x="163" y="6"/>
                  </a:lnTo>
                  <a:lnTo>
                    <a:pt x="144" y="11"/>
                  </a:lnTo>
                  <a:lnTo>
                    <a:pt x="125" y="18"/>
                  </a:lnTo>
                  <a:lnTo>
                    <a:pt x="107" y="26"/>
                  </a:lnTo>
                  <a:lnTo>
                    <a:pt x="89" y="34"/>
                  </a:lnTo>
                  <a:lnTo>
                    <a:pt x="73" y="45"/>
                  </a:lnTo>
                  <a:lnTo>
                    <a:pt x="58" y="57"/>
                  </a:lnTo>
                  <a:lnTo>
                    <a:pt x="45" y="71"/>
                  </a:lnTo>
                  <a:lnTo>
                    <a:pt x="32" y="86"/>
                  </a:lnTo>
                  <a:lnTo>
                    <a:pt x="22" y="101"/>
                  </a:lnTo>
                  <a:lnTo>
                    <a:pt x="13" y="118"/>
                  </a:lnTo>
                  <a:lnTo>
                    <a:pt x="7" y="137"/>
                  </a:lnTo>
                  <a:lnTo>
                    <a:pt x="1" y="160"/>
                  </a:lnTo>
                  <a:lnTo>
                    <a:pt x="0" y="185"/>
                  </a:lnTo>
                  <a:lnTo>
                    <a:pt x="0" y="208"/>
                  </a:lnTo>
                  <a:lnTo>
                    <a:pt x="4" y="231"/>
                  </a:lnTo>
                  <a:lnTo>
                    <a:pt x="9" y="253"/>
                  </a:lnTo>
                  <a:lnTo>
                    <a:pt x="19" y="274"/>
                  </a:lnTo>
                  <a:lnTo>
                    <a:pt x="30" y="295"/>
                  </a:lnTo>
                  <a:lnTo>
                    <a:pt x="42" y="315"/>
                  </a:lnTo>
                  <a:lnTo>
                    <a:pt x="57" y="333"/>
                  </a:lnTo>
                  <a:lnTo>
                    <a:pt x="73" y="350"/>
                  </a:lnTo>
                  <a:lnTo>
                    <a:pt x="92" y="365"/>
                  </a:lnTo>
                  <a:lnTo>
                    <a:pt x="111" y="377"/>
                  </a:lnTo>
                  <a:lnTo>
                    <a:pt x="131" y="390"/>
                  </a:lnTo>
                  <a:lnTo>
                    <a:pt x="153" y="399"/>
                  </a:lnTo>
                  <a:lnTo>
                    <a:pt x="176" y="406"/>
                  </a:lnTo>
                  <a:lnTo>
                    <a:pt x="199" y="410"/>
                  </a:lnTo>
                  <a:lnTo>
                    <a:pt x="222" y="411"/>
                  </a:lnTo>
                  <a:lnTo>
                    <a:pt x="244" y="413"/>
                  </a:lnTo>
                  <a:lnTo>
                    <a:pt x="267" y="410"/>
                  </a:lnTo>
                  <a:lnTo>
                    <a:pt x="290" y="406"/>
                  </a:lnTo>
                  <a:lnTo>
                    <a:pt x="312" y="400"/>
                  </a:lnTo>
                  <a:lnTo>
                    <a:pt x="334" y="394"/>
                  </a:lnTo>
                  <a:lnTo>
                    <a:pt x="354" y="384"/>
                  </a:lnTo>
                  <a:lnTo>
                    <a:pt x="373" y="373"/>
                  </a:lnTo>
                  <a:lnTo>
                    <a:pt x="391" y="360"/>
                  </a:lnTo>
                  <a:lnTo>
                    <a:pt x="407" y="346"/>
                  </a:lnTo>
                  <a:lnTo>
                    <a:pt x="422" y="330"/>
                  </a:lnTo>
                  <a:lnTo>
                    <a:pt x="434" y="312"/>
                  </a:lnTo>
                  <a:lnTo>
                    <a:pt x="444" y="292"/>
                  </a:lnTo>
                  <a:lnTo>
                    <a:pt x="452" y="272"/>
                  </a:lnTo>
                  <a:lnTo>
                    <a:pt x="457" y="249"/>
                  </a:lnTo>
                  <a:lnTo>
                    <a:pt x="458" y="224"/>
                  </a:lnTo>
                  <a:lnTo>
                    <a:pt x="458" y="205"/>
                  </a:lnTo>
                  <a:lnTo>
                    <a:pt x="456" y="185"/>
                  </a:lnTo>
                  <a:lnTo>
                    <a:pt x="452" y="164"/>
                  </a:lnTo>
                  <a:lnTo>
                    <a:pt x="445" y="145"/>
                  </a:lnTo>
                  <a:lnTo>
                    <a:pt x="437" y="126"/>
                  </a:lnTo>
                  <a:lnTo>
                    <a:pt x="427" y="109"/>
                  </a:lnTo>
                  <a:lnTo>
                    <a:pt x="416" y="91"/>
                  </a:lnTo>
                  <a:lnTo>
                    <a:pt x="404" y="75"/>
                  </a:lnTo>
                  <a:lnTo>
                    <a:pt x="391" y="60"/>
                  </a:lnTo>
                  <a:lnTo>
                    <a:pt x="376" y="46"/>
                  </a:lnTo>
                  <a:lnTo>
                    <a:pt x="359" y="34"/>
                  </a:lnTo>
                  <a:lnTo>
                    <a:pt x="342" y="23"/>
                  </a:lnTo>
                  <a:lnTo>
                    <a:pt x="323" y="15"/>
                  </a:lnTo>
                  <a:lnTo>
                    <a:pt x="304" y="10"/>
                  </a:lnTo>
                  <a:lnTo>
                    <a:pt x="285" y="6"/>
                  </a:lnTo>
                  <a:lnTo>
                    <a:pt x="263" y="4"/>
                  </a:lnTo>
                  <a:close/>
                  <a:moveTo>
                    <a:pt x="233" y="376"/>
                  </a:moveTo>
                  <a:lnTo>
                    <a:pt x="233" y="376"/>
                  </a:lnTo>
                  <a:lnTo>
                    <a:pt x="213" y="373"/>
                  </a:lnTo>
                  <a:lnTo>
                    <a:pt x="191" y="371"/>
                  </a:lnTo>
                  <a:lnTo>
                    <a:pt x="171" y="364"/>
                  </a:lnTo>
                  <a:lnTo>
                    <a:pt x="150" y="356"/>
                  </a:lnTo>
                  <a:lnTo>
                    <a:pt x="131" y="346"/>
                  </a:lnTo>
                  <a:lnTo>
                    <a:pt x="114" y="334"/>
                  </a:lnTo>
                  <a:lnTo>
                    <a:pt x="96" y="320"/>
                  </a:lnTo>
                  <a:lnTo>
                    <a:pt x="81" y="306"/>
                  </a:lnTo>
                  <a:lnTo>
                    <a:pt x="68" y="289"/>
                  </a:lnTo>
                  <a:lnTo>
                    <a:pt x="57" y="272"/>
                  </a:lnTo>
                  <a:lnTo>
                    <a:pt x="47" y="253"/>
                  </a:lnTo>
                  <a:lnTo>
                    <a:pt x="41" y="234"/>
                  </a:lnTo>
                  <a:lnTo>
                    <a:pt x="37" y="212"/>
                  </a:lnTo>
                  <a:lnTo>
                    <a:pt x="35" y="192"/>
                  </a:lnTo>
                  <a:lnTo>
                    <a:pt x="37" y="168"/>
                  </a:lnTo>
                  <a:lnTo>
                    <a:pt x="39" y="158"/>
                  </a:lnTo>
                  <a:lnTo>
                    <a:pt x="42" y="147"/>
                  </a:lnTo>
                  <a:lnTo>
                    <a:pt x="49" y="131"/>
                  </a:lnTo>
                  <a:lnTo>
                    <a:pt x="57" y="116"/>
                  </a:lnTo>
                  <a:lnTo>
                    <a:pt x="66" y="102"/>
                  </a:lnTo>
                  <a:lnTo>
                    <a:pt x="79" y="90"/>
                  </a:lnTo>
                  <a:lnTo>
                    <a:pt x="92" y="78"/>
                  </a:lnTo>
                  <a:lnTo>
                    <a:pt x="106" y="68"/>
                  </a:lnTo>
                  <a:lnTo>
                    <a:pt x="122" y="60"/>
                  </a:lnTo>
                  <a:lnTo>
                    <a:pt x="138" y="52"/>
                  </a:lnTo>
                  <a:lnTo>
                    <a:pt x="155" y="46"/>
                  </a:lnTo>
                  <a:lnTo>
                    <a:pt x="172" y="42"/>
                  </a:lnTo>
                  <a:lnTo>
                    <a:pt x="190" y="40"/>
                  </a:lnTo>
                  <a:lnTo>
                    <a:pt x="207" y="37"/>
                  </a:lnTo>
                  <a:lnTo>
                    <a:pt x="226" y="37"/>
                  </a:lnTo>
                  <a:lnTo>
                    <a:pt x="244" y="38"/>
                  </a:lnTo>
                  <a:lnTo>
                    <a:pt x="260" y="42"/>
                  </a:lnTo>
                  <a:lnTo>
                    <a:pt x="277" y="46"/>
                  </a:lnTo>
                  <a:lnTo>
                    <a:pt x="281" y="48"/>
                  </a:lnTo>
                  <a:lnTo>
                    <a:pt x="285" y="48"/>
                  </a:lnTo>
                  <a:lnTo>
                    <a:pt x="289" y="46"/>
                  </a:lnTo>
                  <a:lnTo>
                    <a:pt x="292" y="45"/>
                  </a:lnTo>
                  <a:lnTo>
                    <a:pt x="304" y="48"/>
                  </a:lnTo>
                  <a:lnTo>
                    <a:pt x="315" y="53"/>
                  </a:lnTo>
                  <a:lnTo>
                    <a:pt x="327" y="59"/>
                  </a:lnTo>
                  <a:lnTo>
                    <a:pt x="338" y="67"/>
                  </a:lnTo>
                  <a:lnTo>
                    <a:pt x="349" y="74"/>
                  </a:lnTo>
                  <a:lnTo>
                    <a:pt x="359" y="83"/>
                  </a:lnTo>
                  <a:lnTo>
                    <a:pt x="369" y="93"/>
                  </a:lnTo>
                  <a:lnTo>
                    <a:pt x="378" y="102"/>
                  </a:lnTo>
                  <a:lnTo>
                    <a:pt x="387" y="113"/>
                  </a:lnTo>
                  <a:lnTo>
                    <a:pt x="395" y="124"/>
                  </a:lnTo>
                  <a:lnTo>
                    <a:pt x="401" y="135"/>
                  </a:lnTo>
                  <a:lnTo>
                    <a:pt x="408" y="147"/>
                  </a:lnTo>
                  <a:lnTo>
                    <a:pt x="414" y="158"/>
                  </a:lnTo>
                  <a:lnTo>
                    <a:pt x="418" y="170"/>
                  </a:lnTo>
                  <a:lnTo>
                    <a:pt x="420" y="182"/>
                  </a:lnTo>
                  <a:lnTo>
                    <a:pt x="423" y="194"/>
                  </a:lnTo>
                  <a:lnTo>
                    <a:pt x="423" y="215"/>
                  </a:lnTo>
                  <a:lnTo>
                    <a:pt x="422" y="234"/>
                  </a:lnTo>
                  <a:lnTo>
                    <a:pt x="419" y="253"/>
                  </a:lnTo>
                  <a:lnTo>
                    <a:pt x="414" y="270"/>
                  </a:lnTo>
                  <a:lnTo>
                    <a:pt x="406" y="287"/>
                  </a:lnTo>
                  <a:lnTo>
                    <a:pt x="396" y="301"/>
                  </a:lnTo>
                  <a:lnTo>
                    <a:pt x="384" y="315"/>
                  </a:lnTo>
                  <a:lnTo>
                    <a:pt x="372" y="327"/>
                  </a:lnTo>
                  <a:lnTo>
                    <a:pt x="358" y="338"/>
                  </a:lnTo>
                  <a:lnTo>
                    <a:pt x="342" y="349"/>
                  </a:lnTo>
                  <a:lnTo>
                    <a:pt x="325" y="357"/>
                  </a:lnTo>
                  <a:lnTo>
                    <a:pt x="308" y="364"/>
                  </a:lnTo>
                  <a:lnTo>
                    <a:pt x="290" y="369"/>
                  </a:lnTo>
                  <a:lnTo>
                    <a:pt x="271" y="373"/>
                  </a:lnTo>
                  <a:lnTo>
                    <a:pt x="252" y="375"/>
                  </a:lnTo>
                  <a:lnTo>
                    <a:pt x="233" y="37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5" name="Freeform 934"/>
            <p:cNvSpPr>
              <a:spLocks noEditPoints="1"/>
            </p:cNvSpPr>
            <p:nvPr/>
          </p:nvSpPr>
          <p:spPr>
            <a:xfrm>
              <a:off x="5600702" y="3303588"/>
              <a:ext cx="147638" cy="128588"/>
            </a:xfrm>
            <a:custGeom>
              <a:avLst/>
              <a:gdLst/>
              <a:ahLst/>
              <a:cxnLst>
                <a:cxn ang="0">
                  <a:pos x="69164963" y="8887328"/>
                </a:cxn>
                <a:cxn ang="0">
                  <a:pos x="64964424" y="4443664"/>
                </a:cxn>
                <a:cxn ang="0">
                  <a:pos x="58803845" y="1666374"/>
                </a:cxn>
                <a:cxn ang="0">
                  <a:pos x="52363865" y="555458"/>
                </a:cxn>
                <a:cxn ang="0">
                  <a:pos x="45923356" y="0"/>
                </a:cxn>
                <a:cxn ang="0">
                  <a:pos x="43962786" y="0"/>
                </a:cxn>
                <a:cxn ang="0">
                  <a:pos x="42002746" y="1110916"/>
                </a:cxn>
                <a:cxn ang="0">
                  <a:pos x="35282307" y="555458"/>
                </a:cxn>
                <a:cxn ang="0">
                  <a:pos x="24641788" y="1388645"/>
                </a:cxn>
                <a:cxn ang="0">
                  <a:pos x="18481208" y="2777290"/>
                </a:cxn>
                <a:cxn ang="0">
                  <a:pos x="15961308" y="4443664"/>
                </a:cxn>
                <a:cxn ang="0">
                  <a:pos x="7840689" y="10553702"/>
                </a:cxn>
                <a:cxn ang="0">
                  <a:pos x="3360220" y="16108282"/>
                </a:cxn>
                <a:cxn ang="0">
                  <a:pos x="279930" y="22218320"/>
                </a:cxn>
                <a:cxn ang="0">
                  <a:pos x="0" y="24995610"/>
                </a:cxn>
                <a:cxn ang="0">
                  <a:pos x="559860" y="36382499"/>
                </a:cxn>
                <a:cxn ang="0">
                  <a:pos x="3080290" y="42770266"/>
                </a:cxn>
                <a:cxn ang="0">
                  <a:pos x="6720439" y="48880304"/>
                </a:cxn>
                <a:cxn ang="0">
                  <a:pos x="9520799" y="51935323"/>
                </a:cxn>
                <a:cxn ang="0">
                  <a:pos x="18201278" y="60267193"/>
                </a:cxn>
                <a:cxn ang="0">
                  <a:pos x="24361858" y="64433128"/>
                </a:cxn>
                <a:cxn ang="0">
                  <a:pos x="31922087" y="66654960"/>
                </a:cxn>
                <a:cxn ang="0">
                  <a:pos x="36122627" y="67210418"/>
                </a:cxn>
                <a:cxn ang="0">
                  <a:pos x="47323006" y="67765876"/>
                </a:cxn>
                <a:cxn ang="0">
                  <a:pos x="54323905" y="67210418"/>
                </a:cxn>
                <a:cxn ang="0">
                  <a:pos x="61044344" y="64710857"/>
                </a:cxn>
                <a:cxn ang="0">
                  <a:pos x="64124634" y="62489025"/>
                </a:cxn>
                <a:cxn ang="0">
                  <a:pos x="66644534" y="59711735"/>
                </a:cxn>
                <a:cxn ang="0">
                  <a:pos x="72525183" y="49991220"/>
                </a:cxn>
                <a:cxn ang="0">
                  <a:pos x="73924834" y="47769388"/>
                </a:cxn>
                <a:cxn ang="0">
                  <a:pos x="75604944" y="41381621"/>
                </a:cxn>
                <a:cxn ang="0">
                  <a:pos x="76725193" y="34438396"/>
                </a:cxn>
                <a:cxn ang="0">
                  <a:pos x="77285053" y="31938835"/>
                </a:cxn>
                <a:cxn ang="0">
                  <a:pos x="78125373" y="24995610"/>
                </a:cxn>
                <a:cxn ang="0">
                  <a:pos x="76165333" y="19441030"/>
                </a:cxn>
                <a:cxn ang="0">
                  <a:pos x="72805113" y="14719637"/>
                </a:cxn>
                <a:cxn ang="0">
                  <a:pos x="69164963" y="8887328"/>
                </a:cxn>
                <a:cxn ang="0">
                  <a:pos x="67484854" y="29161545"/>
                </a:cxn>
                <a:cxn ang="0">
                  <a:pos x="64124634" y="43603453"/>
                </a:cxn>
                <a:cxn ang="0">
                  <a:pos x="61044344" y="50268949"/>
                </a:cxn>
                <a:cxn ang="0">
                  <a:pos x="58523915" y="53879426"/>
                </a:cxn>
                <a:cxn ang="0">
                  <a:pos x="54603835" y="56378987"/>
                </a:cxn>
                <a:cxn ang="0">
                  <a:pos x="49563505" y="58045361"/>
                </a:cxn>
                <a:cxn ang="0">
                  <a:pos x="47043076" y="58045361"/>
                </a:cxn>
                <a:cxn ang="0">
                  <a:pos x="35562237" y="56378987"/>
                </a:cxn>
                <a:cxn ang="0">
                  <a:pos x="24921718" y="52213052"/>
                </a:cxn>
                <a:cxn ang="0">
                  <a:pos x="18481208" y="47491659"/>
                </a:cxn>
                <a:cxn ang="0">
                  <a:pos x="14841059" y="43325724"/>
                </a:cxn>
                <a:cxn ang="0">
                  <a:pos x="11760769" y="38326602"/>
                </a:cxn>
                <a:cxn ang="0">
                  <a:pos x="10640519" y="35549312"/>
                </a:cxn>
                <a:cxn ang="0">
                  <a:pos x="8960410" y="27495171"/>
                </a:cxn>
                <a:cxn ang="0">
                  <a:pos x="9800729" y="23884694"/>
                </a:cxn>
                <a:cxn ang="0">
                  <a:pos x="13160949" y="19163301"/>
                </a:cxn>
                <a:cxn ang="0">
                  <a:pos x="19041069" y="15275095"/>
                </a:cxn>
                <a:cxn ang="0">
                  <a:pos x="25761508" y="13330992"/>
                </a:cxn>
                <a:cxn ang="0">
                  <a:pos x="37802736" y="11942347"/>
                </a:cxn>
                <a:cxn ang="0">
                  <a:pos x="51243615" y="11664618"/>
                </a:cxn>
                <a:cxn ang="0">
                  <a:pos x="52643795" y="11664618"/>
                </a:cxn>
                <a:cxn ang="0">
                  <a:pos x="55724085" y="12775534"/>
                </a:cxn>
                <a:cxn ang="0">
                  <a:pos x="61324274" y="15830553"/>
                </a:cxn>
                <a:cxn ang="0">
                  <a:pos x="66084674" y="20274217"/>
                </a:cxn>
                <a:cxn ang="0">
                  <a:pos x="68044714" y="25828797"/>
                </a:cxn>
                <a:cxn ang="0">
                  <a:pos x="67484854" y="29161545"/>
                </a:cxn>
              </a:cxnLst>
              <a:pathLst>
                <a:path w="279" h="244">
                  <a:moveTo>
                    <a:pt x="247" y="32"/>
                  </a:moveTo>
                  <a:lnTo>
                    <a:pt x="247" y="32"/>
                  </a:lnTo>
                  <a:lnTo>
                    <a:pt x="240" y="24"/>
                  </a:lnTo>
                  <a:lnTo>
                    <a:pt x="232" y="16"/>
                  </a:lnTo>
                  <a:lnTo>
                    <a:pt x="221" y="10"/>
                  </a:lnTo>
                  <a:lnTo>
                    <a:pt x="210" y="6"/>
                  </a:lnTo>
                  <a:lnTo>
                    <a:pt x="199" y="4"/>
                  </a:lnTo>
                  <a:lnTo>
                    <a:pt x="187" y="2"/>
                  </a:lnTo>
                  <a:lnTo>
                    <a:pt x="164" y="0"/>
                  </a:lnTo>
                  <a:lnTo>
                    <a:pt x="160" y="0"/>
                  </a:lnTo>
                  <a:lnTo>
                    <a:pt x="157" y="0"/>
                  </a:lnTo>
                  <a:lnTo>
                    <a:pt x="153" y="2"/>
                  </a:lnTo>
                  <a:lnTo>
                    <a:pt x="150" y="4"/>
                  </a:lnTo>
                  <a:lnTo>
                    <a:pt x="126" y="2"/>
                  </a:lnTo>
                  <a:lnTo>
                    <a:pt x="100" y="4"/>
                  </a:lnTo>
                  <a:lnTo>
                    <a:pt x="88" y="5"/>
                  </a:lnTo>
                  <a:lnTo>
                    <a:pt x="77" y="6"/>
                  </a:lnTo>
                  <a:lnTo>
                    <a:pt x="66" y="10"/>
                  </a:lnTo>
                  <a:lnTo>
                    <a:pt x="57" y="16"/>
                  </a:lnTo>
                  <a:lnTo>
                    <a:pt x="38" y="29"/>
                  </a:lnTo>
                  <a:lnTo>
                    <a:pt x="28" y="38"/>
                  </a:lnTo>
                  <a:lnTo>
                    <a:pt x="20" y="47"/>
                  </a:lnTo>
                  <a:lnTo>
                    <a:pt x="12" y="58"/>
                  </a:lnTo>
                  <a:lnTo>
                    <a:pt x="5" y="69"/>
                  </a:lnTo>
                  <a:lnTo>
                    <a:pt x="1" y="80"/>
                  </a:lnTo>
                  <a:lnTo>
                    <a:pt x="0" y="90"/>
                  </a:lnTo>
                  <a:lnTo>
                    <a:pt x="1" y="119"/>
                  </a:lnTo>
                  <a:lnTo>
                    <a:pt x="2" y="131"/>
                  </a:lnTo>
                  <a:lnTo>
                    <a:pt x="6" y="143"/>
                  </a:lnTo>
                  <a:lnTo>
                    <a:pt x="11" y="154"/>
                  </a:lnTo>
                  <a:lnTo>
                    <a:pt x="16" y="165"/>
                  </a:lnTo>
                  <a:lnTo>
                    <a:pt x="24" y="176"/>
                  </a:lnTo>
                  <a:lnTo>
                    <a:pt x="34" y="187"/>
                  </a:lnTo>
                  <a:lnTo>
                    <a:pt x="54" y="207"/>
                  </a:lnTo>
                  <a:lnTo>
                    <a:pt x="65" y="217"/>
                  </a:lnTo>
                  <a:lnTo>
                    <a:pt x="76" y="225"/>
                  </a:lnTo>
                  <a:lnTo>
                    <a:pt x="87" y="232"/>
                  </a:lnTo>
                  <a:lnTo>
                    <a:pt x="100" y="237"/>
                  </a:lnTo>
                  <a:lnTo>
                    <a:pt x="114" y="240"/>
                  </a:lnTo>
                  <a:lnTo>
                    <a:pt x="129" y="242"/>
                  </a:lnTo>
                  <a:lnTo>
                    <a:pt x="156" y="244"/>
                  </a:lnTo>
                  <a:lnTo>
                    <a:pt x="169" y="244"/>
                  </a:lnTo>
                  <a:lnTo>
                    <a:pt x="182" y="244"/>
                  </a:lnTo>
                  <a:lnTo>
                    <a:pt x="194" y="242"/>
                  </a:lnTo>
                  <a:lnTo>
                    <a:pt x="206" y="238"/>
                  </a:lnTo>
                  <a:lnTo>
                    <a:pt x="218" y="233"/>
                  </a:lnTo>
                  <a:lnTo>
                    <a:pt x="229" y="225"/>
                  </a:lnTo>
                  <a:lnTo>
                    <a:pt x="234" y="221"/>
                  </a:lnTo>
                  <a:lnTo>
                    <a:pt x="238" y="215"/>
                  </a:lnTo>
                  <a:lnTo>
                    <a:pt x="247" y="204"/>
                  </a:lnTo>
                  <a:lnTo>
                    <a:pt x="259" y="180"/>
                  </a:lnTo>
                  <a:lnTo>
                    <a:pt x="264" y="172"/>
                  </a:lnTo>
                  <a:lnTo>
                    <a:pt x="267" y="164"/>
                  </a:lnTo>
                  <a:lnTo>
                    <a:pt x="270" y="149"/>
                  </a:lnTo>
                  <a:lnTo>
                    <a:pt x="272" y="134"/>
                  </a:lnTo>
                  <a:lnTo>
                    <a:pt x="274" y="124"/>
                  </a:lnTo>
                  <a:lnTo>
                    <a:pt x="276" y="115"/>
                  </a:lnTo>
                  <a:lnTo>
                    <a:pt x="279" y="103"/>
                  </a:lnTo>
                  <a:lnTo>
                    <a:pt x="279" y="90"/>
                  </a:lnTo>
                  <a:lnTo>
                    <a:pt x="276" y="81"/>
                  </a:lnTo>
                  <a:lnTo>
                    <a:pt x="272" y="70"/>
                  </a:lnTo>
                  <a:lnTo>
                    <a:pt x="267" y="62"/>
                  </a:lnTo>
                  <a:lnTo>
                    <a:pt x="260" y="53"/>
                  </a:lnTo>
                  <a:lnTo>
                    <a:pt x="247" y="32"/>
                  </a:lnTo>
                  <a:close/>
                  <a:moveTo>
                    <a:pt x="241" y="105"/>
                  </a:moveTo>
                  <a:lnTo>
                    <a:pt x="241" y="105"/>
                  </a:lnTo>
                  <a:lnTo>
                    <a:pt x="234" y="139"/>
                  </a:lnTo>
                  <a:lnTo>
                    <a:pt x="229" y="157"/>
                  </a:lnTo>
                  <a:lnTo>
                    <a:pt x="222" y="173"/>
                  </a:lnTo>
                  <a:lnTo>
                    <a:pt x="218" y="181"/>
                  </a:lnTo>
                  <a:lnTo>
                    <a:pt x="214" y="188"/>
                  </a:lnTo>
                  <a:lnTo>
                    <a:pt x="209" y="194"/>
                  </a:lnTo>
                  <a:lnTo>
                    <a:pt x="202" y="199"/>
                  </a:lnTo>
                  <a:lnTo>
                    <a:pt x="195" y="203"/>
                  </a:lnTo>
                  <a:lnTo>
                    <a:pt x="187" y="206"/>
                  </a:lnTo>
                  <a:lnTo>
                    <a:pt x="177" y="209"/>
                  </a:lnTo>
                  <a:lnTo>
                    <a:pt x="168" y="209"/>
                  </a:lnTo>
                  <a:lnTo>
                    <a:pt x="148" y="207"/>
                  </a:lnTo>
                  <a:lnTo>
                    <a:pt x="127" y="203"/>
                  </a:lnTo>
                  <a:lnTo>
                    <a:pt x="108" y="198"/>
                  </a:lnTo>
                  <a:lnTo>
                    <a:pt x="89" y="188"/>
                  </a:lnTo>
                  <a:lnTo>
                    <a:pt x="73" y="177"/>
                  </a:lnTo>
                  <a:lnTo>
                    <a:pt x="66" y="171"/>
                  </a:lnTo>
                  <a:lnTo>
                    <a:pt x="58" y="164"/>
                  </a:lnTo>
                  <a:lnTo>
                    <a:pt x="53" y="156"/>
                  </a:lnTo>
                  <a:lnTo>
                    <a:pt x="47" y="147"/>
                  </a:lnTo>
                  <a:lnTo>
                    <a:pt x="42" y="138"/>
                  </a:lnTo>
                  <a:lnTo>
                    <a:pt x="38" y="128"/>
                  </a:lnTo>
                  <a:lnTo>
                    <a:pt x="34" y="112"/>
                  </a:lnTo>
                  <a:lnTo>
                    <a:pt x="32" y="99"/>
                  </a:lnTo>
                  <a:lnTo>
                    <a:pt x="32" y="93"/>
                  </a:lnTo>
                  <a:lnTo>
                    <a:pt x="35" y="86"/>
                  </a:lnTo>
                  <a:lnTo>
                    <a:pt x="39" y="77"/>
                  </a:lnTo>
                  <a:lnTo>
                    <a:pt x="47" y="69"/>
                  </a:lnTo>
                  <a:lnTo>
                    <a:pt x="55" y="62"/>
                  </a:lnTo>
                  <a:lnTo>
                    <a:pt x="68" y="55"/>
                  </a:lnTo>
                  <a:lnTo>
                    <a:pt x="80" y="51"/>
                  </a:lnTo>
                  <a:lnTo>
                    <a:pt x="92" y="48"/>
                  </a:lnTo>
                  <a:lnTo>
                    <a:pt x="107" y="46"/>
                  </a:lnTo>
                  <a:lnTo>
                    <a:pt x="135" y="43"/>
                  </a:lnTo>
                  <a:lnTo>
                    <a:pt x="161" y="42"/>
                  </a:lnTo>
                  <a:lnTo>
                    <a:pt x="183" y="42"/>
                  </a:lnTo>
                  <a:lnTo>
                    <a:pt x="188" y="42"/>
                  </a:lnTo>
                  <a:lnTo>
                    <a:pt x="199" y="46"/>
                  </a:lnTo>
                  <a:lnTo>
                    <a:pt x="210" y="50"/>
                  </a:lnTo>
                  <a:lnTo>
                    <a:pt x="219" y="57"/>
                  </a:lnTo>
                  <a:lnTo>
                    <a:pt x="228" y="65"/>
                  </a:lnTo>
                  <a:lnTo>
                    <a:pt x="236" y="73"/>
                  </a:lnTo>
                  <a:lnTo>
                    <a:pt x="240" y="82"/>
                  </a:lnTo>
                  <a:lnTo>
                    <a:pt x="243" y="93"/>
                  </a:lnTo>
                  <a:lnTo>
                    <a:pt x="243" y="99"/>
                  </a:lnTo>
                  <a:lnTo>
                    <a:pt x="241" y="10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6" name="Freeform 935"/>
            <p:cNvSpPr/>
            <p:nvPr/>
          </p:nvSpPr>
          <p:spPr>
            <a:xfrm>
              <a:off x="5635627" y="3241676"/>
              <a:ext cx="22225" cy="36513"/>
            </a:xfrm>
            <a:custGeom>
              <a:avLst/>
              <a:gdLst/>
              <a:ahLst/>
              <a:cxnLst>
                <a:cxn ang="0">
                  <a:pos x="10360554" y="10097752"/>
                </a:cxn>
                <a:cxn ang="0">
                  <a:pos x="10360554" y="5345612"/>
                </a:cxn>
                <a:cxn ang="0">
                  <a:pos x="10360554" y="5345612"/>
                </a:cxn>
                <a:cxn ang="0">
                  <a:pos x="10360554" y="4158122"/>
                </a:cxn>
                <a:cxn ang="0">
                  <a:pos x="9800696" y="2970087"/>
                </a:cxn>
                <a:cxn ang="0">
                  <a:pos x="8680450" y="1188035"/>
                </a:cxn>
                <a:cxn ang="0">
                  <a:pos x="7280275" y="594017"/>
                </a:cxn>
                <a:cxn ang="0">
                  <a:pos x="5320242" y="0"/>
                </a:cxn>
                <a:cxn ang="0">
                  <a:pos x="3360208" y="594017"/>
                </a:cxn>
                <a:cxn ang="0">
                  <a:pos x="1960033" y="1188035"/>
                </a:cxn>
                <a:cxn ang="0">
                  <a:pos x="840317" y="2970087"/>
                </a:cxn>
                <a:cxn ang="0">
                  <a:pos x="559858" y="4158122"/>
                </a:cxn>
                <a:cxn ang="0">
                  <a:pos x="0" y="5345612"/>
                </a:cxn>
                <a:cxn ang="0">
                  <a:pos x="0" y="14255874"/>
                </a:cxn>
                <a:cxn ang="0">
                  <a:pos x="0" y="14255874"/>
                </a:cxn>
                <a:cxn ang="0">
                  <a:pos x="840317" y="16631399"/>
                </a:cxn>
                <a:cxn ang="0">
                  <a:pos x="1680104" y="18116443"/>
                </a:cxn>
                <a:cxn ang="0">
                  <a:pos x="3360208" y="19304478"/>
                </a:cxn>
                <a:cxn ang="0">
                  <a:pos x="5320242" y="19898495"/>
                </a:cxn>
                <a:cxn ang="0">
                  <a:pos x="7000346" y="19898495"/>
                </a:cxn>
                <a:cxn ang="0">
                  <a:pos x="7000346" y="19898495"/>
                </a:cxn>
                <a:cxn ang="0">
                  <a:pos x="8680450" y="19304478"/>
                </a:cxn>
                <a:cxn ang="0">
                  <a:pos x="10360554" y="18710460"/>
                </a:cxn>
                <a:cxn ang="0">
                  <a:pos x="11200871" y="17522425"/>
                </a:cxn>
                <a:cxn ang="0">
                  <a:pos x="11760729" y="16334390"/>
                </a:cxn>
                <a:cxn ang="0">
                  <a:pos x="11760729" y="14552883"/>
                </a:cxn>
                <a:cxn ang="0">
                  <a:pos x="11760729" y="13067839"/>
                </a:cxn>
                <a:cxn ang="0">
                  <a:pos x="11480800" y="11879804"/>
                </a:cxn>
                <a:cxn ang="0">
                  <a:pos x="10360554" y="10097752"/>
                </a:cxn>
                <a:cxn ang="0">
                  <a:pos x="10360554" y="10097752"/>
                </a:cxn>
              </a:cxnLst>
              <a:pathLst>
                <a:path w="42" h="67">
                  <a:moveTo>
                    <a:pt x="37" y="34"/>
                  </a:moveTo>
                  <a:lnTo>
                    <a:pt x="37" y="18"/>
                  </a:lnTo>
                  <a:lnTo>
                    <a:pt x="37" y="14"/>
                  </a:lnTo>
                  <a:lnTo>
                    <a:pt x="35" y="10"/>
                  </a:lnTo>
                  <a:lnTo>
                    <a:pt x="31" y="4"/>
                  </a:lnTo>
                  <a:lnTo>
                    <a:pt x="26" y="2"/>
                  </a:lnTo>
                  <a:lnTo>
                    <a:pt x="19" y="0"/>
                  </a:lnTo>
                  <a:lnTo>
                    <a:pt x="12" y="2"/>
                  </a:lnTo>
                  <a:lnTo>
                    <a:pt x="7" y="4"/>
                  </a:lnTo>
                  <a:lnTo>
                    <a:pt x="3" y="10"/>
                  </a:lnTo>
                  <a:lnTo>
                    <a:pt x="2" y="14"/>
                  </a:lnTo>
                  <a:lnTo>
                    <a:pt x="0" y="18"/>
                  </a:lnTo>
                  <a:lnTo>
                    <a:pt x="0" y="48"/>
                  </a:lnTo>
                  <a:lnTo>
                    <a:pt x="3" y="56"/>
                  </a:lnTo>
                  <a:lnTo>
                    <a:pt x="6" y="61"/>
                  </a:lnTo>
                  <a:lnTo>
                    <a:pt x="12" y="65"/>
                  </a:lnTo>
                  <a:lnTo>
                    <a:pt x="19" y="67"/>
                  </a:lnTo>
                  <a:lnTo>
                    <a:pt x="25" y="67"/>
                  </a:lnTo>
                  <a:lnTo>
                    <a:pt x="31" y="65"/>
                  </a:lnTo>
                  <a:lnTo>
                    <a:pt x="37" y="63"/>
                  </a:lnTo>
                  <a:lnTo>
                    <a:pt x="40" y="59"/>
                  </a:lnTo>
                  <a:lnTo>
                    <a:pt x="42" y="55"/>
                  </a:lnTo>
                  <a:lnTo>
                    <a:pt x="42" y="49"/>
                  </a:lnTo>
                  <a:lnTo>
                    <a:pt x="42" y="44"/>
                  </a:lnTo>
                  <a:lnTo>
                    <a:pt x="41" y="40"/>
                  </a:lnTo>
                  <a:lnTo>
                    <a:pt x="37" y="3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7" name="Freeform 936"/>
            <p:cNvSpPr/>
            <p:nvPr/>
          </p:nvSpPr>
          <p:spPr>
            <a:xfrm>
              <a:off x="5694364" y="3228976"/>
              <a:ext cx="19050" cy="50800"/>
            </a:xfrm>
            <a:custGeom>
              <a:avLst/>
              <a:gdLst/>
              <a:ahLst/>
              <a:cxnLst>
                <a:cxn ang="0">
                  <a:pos x="0" y="5040313"/>
                </a:cxn>
                <a:cxn ang="0">
                  <a:pos x="0" y="22121283"/>
                </a:cxn>
                <a:cxn ang="0">
                  <a:pos x="0" y="22121283"/>
                </a:cxn>
                <a:cxn ang="0">
                  <a:pos x="265155" y="23241529"/>
                </a:cxn>
                <a:cxn ang="0">
                  <a:pos x="265155" y="24361775"/>
                </a:cxn>
                <a:cxn ang="0">
                  <a:pos x="1590418" y="25761421"/>
                </a:cxn>
                <a:cxn ang="0">
                  <a:pos x="3180835" y="26601738"/>
                </a:cxn>
                <a:cxn ang="0">
                  <a:pos x="5036408" y="26881667"/>
                </a:cxn>
                <a:cxn ang="0">
                  <a:pos x="6891981" y="26601738"/>
                </a:cxn>
                <a:cxn ang="0">
                  <a:pos x="8217758" y="25761421"/>
                </a:cxn>
                <a:cxn ang="0">
                  <a:pos x="9277865" y="24361775"/>
                </a:cxn>
                <a:cxn ang="0">
                  <a:pos x="9808176" y="23241529"/>
                </a:cxn>
                <a:cxn ang="0">
                  <a:pos x="9808176" y="22121283"/>
                </a:cxn>
                <a:cxn ang="0">
                  <a:pos x="9808176" y="5040313"/>
                </a:cxn>
                <a:cxn ang="0">
                  <a:pos x="9808176" y="5040313"/>
                </a:cxn>
                <a:cxn ang="0">
                  <a:pos x="9808176" y="3640138"/>
                </a:cxn>
                <a:cxn ang="0">
                  <a:pos x="9277865" y="2520421"/>
                </a:cxn>
                <a:cxn ang="0">
                  <a:pos x="8217758" y="1120246"/>
                </a:cxn>
                <a:cxn ang="0">
                  <a:pos x="6891981" y="279929"/>
                </a:cxn>
                <a:cxn ang="0">
                  <a:pos x="5036408" y="0"/>
                </a:cxn>
                <a:cxn ang="0">
                  <a:pos x="3180835" y="279929"/>
                </a:cxn>
                <a:cxn ang="0">
                  <a:pos x="1590418" y="1120246"/>
                </a:cxn>
                <a:cxn ang="0">
                  <a:pos x="265155" y="2520421"/>
                </a:cxn>
                <a:cxn ang="0">
                  <a:pos x="265155" y="3640138"/>
                </a:cxn>
                <a:cxn ang="0">
                  <a:pos x="0" y="5040313"/>
                </a:cxn>
                <a:cxn ang="0">
                  <a:pos x="0" y="5040313"/>
                </a:cxn>
              </a:cxnLst>
              <a:pathLst>
                <a:path w="37" h="96">
                  <a:moveTo>
                    <a:pt x="0" y="18"/>
                  </a:moveTo>
                  <a:lnTo>
                    <a:pt x="0" y="79"/>
                  </a:lnTo>
                  <a:lnTo>
                    <a:pt x="1" y="83"/>
                  </a:lnTo>
                  <a:lnTo>
                    <a:pt x="1" y="87"/>
                  </a:lnTo>
                  <a:lnTo>
                    <a:pt x="6" y="92"/>
                  </a:lnTo>
                  <a:lnTo>
                    <a:pt x="12" y="95"/>
                  </a:lnTo>
                  <a:lnTo>
                    <a:pt x="19" y="96"/>
                  </a:lnTo>
                  <a:lnTo>
                    <a:pt x="26" y="95"/>
                  </a:lnTo>
                  <a:lnTo>
                    <a:pt x="31" y="92"/>
                  </a:lnTo>
                  <a:lnTo>
                    <a:pt x="35" y="87"/>
                  </a:lnTo>
                  <a:lnTo>
                    <a:pt x="37" y="83"/>
                  </a:lnTo>
                  <a:lnTo>
                    <a:pt x="37" y="79"/>
                  </a:lnTo>
                  <a:lnTo>
                    <a:pt x="37" y="18"/>
                  </a:lnTo>
                  <a:lnTo>
                    <a:pt x="37" y="13"/>
                  </a:lnTo>
                  <a:lnTo>
                    <a:pt x="35" y="9"/>
                  </a:lnTo>
                  <a:lnTo>
                    <a:pt x="31" y="4"/>
                  </a:lnTo>
                  <a:lnTo>
                    <a:pt x="26" y="1"/>
                  </a:lnTo>
                  <a:lnTo>
                    <a:pt x="19" y="0"/>
                  </a:lnTo>
                  <a:lnTo>
                    <a:pt x="12" y="1"/>
                  </a:lnTo>
                  <a:lnTo>
                    <a:pt x="6" y="4"/>
                  </a:lnTo>
                  <a:lnTo>
                    <a:pt x="1" y="9"/>
                  </a:lnTo>
                  <a:lnTo>
                    <a:pt x="1" y="13"/>
                  </a:lnTo>
                  <a:lnTo>
                    <a:pt x="0" y="1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8" name="Freeform 937"/>
            <p:cNvSpPr/>
            <p:nvPr/>
          </p:nvSpPr>
          <p:spPr>
            <a:xfrm>
              <a:off x="4786314" y="3225801"/>
              <a:ext cx="25400" cy="38100"/>
            </a:xfrm>
            <a:custGeom>
              <a:avLst/>
              <a:gdLst/>
              <a:ahLst/>
              <a:cxnLst>
                <a:cxn ang="0">
                  <a:pos x="12320588" y="8120592"/>
                </a:cxn>
                <a:cxn ang="0">
                  <a:pos x="12320588" y="8120592"/>
                </a:cxn>
                <a:cxn ang="0">
                  <a:pos x="11760729" y="5320242"/>
                </a:cxn>
                <a:cxn ang="0">
                  <a:pos x="10360554" y="3080279"/>
                </a:cxn>
                <a:cxn ang="0">
                  <a:pos x="9800696" y="2239963"/>
                </a:cxn>
                <a:cxn ang="0">
                  <a:pos x="8680450" y="1120246"/>
                </a:cxn>
                <a:cxn ang="0">
                  <a:pos x="7840663" y="279929"/>
                </a:cxn>
                <a:cxn ang="0">
                  <a:pos x="6440488" y="279929"/>
                </a:cxn>
                <a:cxn ang="0">
                  <a:pos x="6440488" y="279929"/>
                </a:cxn>
                <a:cxn ang="0">
                  <a:pos x="4480454" y="0"/>
                </a:cxn>
                <a:cxn ang="0">
                  <a:pos x="2520421" y="840317"/>
                </a:cxn>
                <a:cxn ang="0">
                  <a:pos x="1120246" y="1960033"/>
                </a:cxn>
                <a:cxn ang="0">
                  <a:pos x="279929" y="3920067"/>
                </a:cxn>
                <a:cxn ang="0">
                  <a:pos x="279929" y="3920067"/>
                </a:cxn>
                <a:cxn ang="0">
                  <a:pos x="0" y="5320242"/>
                </a:cxn>
                <a:cxn ang="0">
                  <a:pos x="279929" y="7000346"/>
                </a:cxn>
                <a:cxn ang="0">
                  <a:pos x="1120246" y="8120592"/>
                </a:cxn>
                <a:cxn ang="0">
                  <a:pos x="2239963" y="9240838"/>
                </a:cxn>
                <a:cxn ang="0">
                  <a:pos x="2239963" y="9240838"/>
                </a:cxn>
                <a:cxn ang="0">
                  <a:pos x="2520421" y="11480800"/>
                </a:cxn>
                <a:cxn ang="0">
                  <a:pos x="2520421" y="11480800"/>
                </a:cxn>
                <a:cxn ang="0">
                  <a:pos x="3360208" y="14561079"/>
                </a:cxn>
                <a:cxn ang="0">
                  <a:pos x="3360208" y="14561079"/>
                </a:cxn>
                <a:cxn ang="0">
                  <a:pos x="3360208" y="14841008"/>
                </a:cxn>
                <a:cxn ang="0">
                  <a:pos x="3360208" y="14841008"/>
                </a:cxn>
                <a:cxn ang="0">
                  <a:pos x="3360208" y="15120938"/>
                </a:cxn>
                <a:cxn ang="0">
                  <a:pos x="3360208" y="15120938"/>
                </a:cxn>
                <a:cxn ang="0">
                  <a:pos x="3640138" y="16801042"/>
                </a:cxn>
                <a:cxn ang="0">
                  <a:pos x="3920067" y="17641358"/>
                </a:cxn>
                <a:cxn ang="0">
                  <a:pos x="5040313" y="19041004"/>
                </a:cxn>
                <a:cxn ang="0">
                  <a:pos x="6720417" y="20161250"/>
                </a:cxn>
                <a:cxn ang="0">
                  <a:pos x="8680450" y="20161250"/>
                </a:cxn>
                <a:cxn ang="0">
                  <a:pos x="10360554" y="20161250"/>
                </a:cxn>
                <a:cxn ang="0">
                  <a:pos x="12040658" y="19041004"/>
                </a:cxn>
                <a:cxn ang="0">
                  <a:pos x="13160904" y="17641358"/>
                </a:cxn>
                <a:cxn ang="0">
                  <a:pos x="13440833" y="16801042"/>
                </a:cxn>
                <a:cxn ang="0">
                  <a:pos x="13440833" y="15120938"/>
                </a:cxn>
                <a:cxn ang="0">
                  <a:pos x="13440833" y="15120938"/>
                </a:cxn>
                <a:cxn ang="0">
                  <a:pos x="13160904" y="11480800"/>
                </a:cxn>
                <a:cxn ang="0">
                  <a:pos x="12320588" y="8120592"/>
                </a:cxn>
                <a:cxn ang="0">
                  <a:pos x="12320588" y="8120592"/>
                </a:cxn>
              </a:cxnLst>
              <a:pathLst>
                <a:path w="48" h="72">
                  <a:moveTo>
                    <a:pt x="44" y="29"/>
                  </a:moveTo>
                  <a:lnTo>
                    <a:pt x="44" y="29"/>
                  </a:lnTo>
                  <a:lnTo>
                    <a:pt x="42" y="19"/>
                  </a:lnTo>
                  <a:lnTo>
                    <a:pt x="37" y="11"/>
                  </a:lnTo>
                  <a:lnTo>
                    <a:pt x="35" y="8"/>
                  </a:lnTo>
                  <a:lnTo>
                    <a:pt x="31" y="4"/>
                  </a:lnTo>
                  <a:lnTo>
                    <a:pt x="28" y="1"/>
                  </a:lnTo>
                  <a:lnTo>
                    <a:pt x="23" y="1"/>
                  </a:lnTo>
                  <a:lnTo>
                    <a:pt x="16" y="0"/>
                  </a:lnTo>
                  <a:lnTo>
                    <a:pt x="9" y="3"/>
                  </a:lnTo>
                  <a:lnTo>
                    <a:pt x="4" y="7"/>
                  </a:lnTo>
                  <a:lnTo>
                    <a:pt x="1" y="14"/>
                  </a:lnTo>
                  <a:lnTo>
                    <a:pt x="0" y="19"/>
                  </a:lnTo>
                  <a:lnTo>
                    <a:pt x="1" y="25"/>
                  </a:lnTo>
                  <a:lnTo>
                    <a:pt x="4" y="29"/>
                  </a:lnTo>
                  <a:lnTo>
                    <a:pt x="8" y="33"/>
                  </a:lnTo>
                  <a:lnTo>
                    <a:pt x="9" y="41"/>
                  </a:lnTo>
                  <a:lnTo>
                    <a:pt x="12" y="52"/>
                  </a:lnTo>
                  <a:lnTo>
                    <a:pt x="12" y="53"/>
                  </a:lnTo>
                  <a:lnTo>
                    <a:pt x="12" y="54"/>
                  </a:lnTo>
                  <a:lnTo>
                    <a:pt x="13" y="60"/>
                  </a:lnTo>
                  <a:lnTo>
                    <a:pt x="14" y="63"/>
                  </a:lnTo>
                  <a:lnTo>
                    <a:pt x="18" y="68"/>
                  </a:lnTo>
                  <a:lnTo>
                    <a:pt x="24" y="72"/>
                  </a:lnTo>
                  <a:lnTo>
                    <a:pt x="31" y="72"/>
                  </a:lnTo>
                  <a:lnTo>
                    <a:pt x="37" y="72"/>
                  </a:lnTo>
                  <a:lnTo>
                    <a:pt x="43" y="68"/>
                  </a:lnTo>
                  <a:lnTo>
                    <a:pt x="47" y="63"/>
                  </a:lnTo>
                  <a:lnTo>
                    <a:pt x="48" y="60"/>
                  </a:lnTo>
                  <a:lnTo>
                    <a:pt x="48" y="54"/>
                  </a:lnTo>
                  <a:lnTo>
                    <a:pt x="47" y="41"/>
                  </a:lnTo>
                  <a:lnTo>
                    <a:pt x="44" y="2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69" name="Freeform 938"/>
            <p:cNvSpPr/>
            <p:nvPr/>
          </p:nvSpPr>
          <p:spPr>
            <a:xfrm>
              <a:off x="4852989" y="3238501"/>
              <a:ext cx="20638" cy="38100"/>
            </a:xfrm>
            <a:custGeom>
              <a:avLst/>
              <a:gdLst/>
              <a:ahLst/>
              <a:cxnLst>
                <a:cxn ang="0">
                  <a:pos x="0" y="4895582"/>
                </a:cxn>
                <a:cxn ang="0">
                  <a:pos x="0" y="15549630"/>
                </a:cxn>
                <a:cxn ang="0">
                  <a:pos x="0" y="15549630"/>
                </a:cxn>
                <a:cxn ang="0">
                  <a:pos x="0" y="16701752"/>
                </a:cxn>
                <a:cxn ang="0">
                  <a:pos x="622487" y="17853338"/>
                </a:cxn>
                <a:cxn ang="0">
                  <a:pos x="1866902" y="19293625"/>
                </a:cxn>
                <a:cxn ang="0">
                  <a:pos x="3422561" y="20445211"/>
                </a:cxn>
                <a:cxn ang="0">
                  <a:pos x="5600149" y="20445211"/>
                </a:cxn>
                <a:cxn ang="0">
                  <a:pos x="7778295" y="20445211"/>
                </a:cxn>
                <a:cxn ang="0">
                  <a:pos x="9333954" y="19293625"/>
                </a:cxn>
                <a:cxn ang="0">
                  <a:pos x="10578369" y="17853338"/>
                </a:cxn>
                <a:cxn ang="0">
                  <a:pos x="11200298" y="16701752"/>
                </a:cxn>
                <a:cxn ang="0">
                  <a:pos x="11511542" y="15549630"/>
                </a:cxn>
                <a:cxn ang="0">
                  <a:pos x="11511542" y="4895582"/>
                </a:cxn>
                <a:cxn ang="0">
                  <a:pos x="11511542" y="4895582"/>
                </a:cxn>
                <a:cxn ang="0">
                  <a:pos x="11200298" y="3743459"/>
                </a:cxn>
                <a:cxn ang="0">
                  <a:pos x="10578369" y="2879501"/>
                </a:cxn>
                <a:cxn ang="0">
                  <a:pos x="9333954" y="1439751"/>
                </a:cxn>
                <a:cxn ang="0">
                  <a:pos x="7778295" y="288165"/>
                </a:cxn>
                <a:cxn ang="0">
                  <a:pos x="5600149" y="0"/>
                </a:cxn>
                <a:cxn ang="0">
                  <a:pos x="3422561" y="288165"/>
                </a:cxn>
                <a:cxn ang="0">
                  <a:pos x="1866902" y="1439751"/>
                </a:cxn>
                <a:cxn ang="0">
                  <a:pos x="622487" y="2879501"/>
                </a:cxn>
                <a:cxn ang="0">
                  <a:pos x="0" y="3743459"/>
                </a:cxn>
                <a:cxn ang="0">
                  <a:pos x="0" y="4895582"/>
                </a:cxn>
                <a:cxn ang="0">
                  <a:pos x="0" y="4895582"/>
                </a:cxn>
              </a:cxnLst>
              <a:pathLst>
                <a:path w="37" h="71">
                  <a:moveTo>
                    <a:pt x="0" y="17"/>
                  </a:moveTo>
                  <a:lnTo>
                    <a:pt x="0" y="54"/>
                  </a:lnTo>
                  <a:lnTo>
                    <a:pt x="0" y="58"/>
                  </a:lnTo>
                  <a:lnTo>
                    <a:pt x="2" y="62"/>
                  </a:lnTo>
                  <a:lnTo>
                    <a:pt x="6" y="67"/>
                  </a:lnTo>
                  <a:lnTo>
                    <a:pt x="11" y="71"/>
                  </a:lnTo>
                  <a:lnTo>
                    <a:pt x="18" y="71"/>
                  </a:lnTo>
                  <a:lnTo>
                    <a:pt x="25" y="71"/>
                  </a:lnTo>
                  <a:lnTo>
                    <a:pt x="30" y="67"/>
                  </a:lnTo>
                  <a:lnTo>
                    <a:pt x="34" y="62"/>
                  </a:lnTo>
                  <a:lnTo>
                    <a:pt x="36" y="58"/>
                  </a:lnTo>
                  <a:lnTo>
                    <a:pt x="37" y="54"/>
                  </a:lnTo>
                  <a:lnTo>
                    <a:pt x="37" y="17"/>
                  </a:lnTo>
                  <a:lnTo>
                    <a:pt x="36" y="13"/>
                  </a:lnTo>
                  <a:lnTo>
                    <a:pt x="34" y="10"/>
                  </a:lnTo>
                  <a:lnTo>
                    <a:pt x="30" y="5"/>
                  </a:lnTo>
                  <a:lnTo>
                    <a:pt x="25" y="1"/>
                  </a:lnTo>
                  <a:lnTo>
                    <a:pt x="18" y="0"/>
                  </a:lnTo>
                  <a:lnTo>
                    <a:pt x="11" y="1"/>
                  </a:lnTo>
                  <a:lnTo>
                    <a:pt x="6" y="5"/>
                  </a:lnTo>
                  <a:lnTo>
                    <a:pt x="2" y="10"/>
                  </a:lnTo>
                  <a:lnTo>
                    <a:pt x="0" y="13"/>
                  </a:lnTo>
                  <a:lnTo>
                    <a:pt x="0" y="1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0" name="Freeform 939"/>
            <p:cNvSpPr/>
            <p:nvPr/>
          </p:nvSpPr>
          <p:spPr>
            <a:xfrm>
              <a:off x="5222877" y="3444876"/>
              <a:ext cx="74613" cy="111125"/>
            </a:xfrm>
            <a:custGeom>
              <a:avLst/>
              <a:gdLst/>
              <a:ahLst/>
              <a:cxnLst>
                <a:cxn ang="0">
                  <a:pos x="39482977" y="5137928"/>
                </a:cxn>
                <a:cxn ang="0">
                  <a:pos x="39203046" y="2854523"/>
                </a:cxn>
                <a:cxn ang="0">
                  <a:pos x="36402677" y="571118"/>
                </a:cxn>
                <a:cxn ang="0">
                  <a:pos x="32762515" y="571118"/>
                </a:cxn>
                <a:cxn ang="0">
                  <a:pos x="29962147" y="2854523"/>
                </a:cxn>
                <a:cxn ang="0">
                  <a:pos x="29402285" y="5137928"/>
                </a:cxn>
                <a:cxn ang="0">
                  <a:pos x="28002100" y="18553067"/>
                </a:cxn>
                <a:cxn ang="0">
                  <a:pos x="26601916" y="31682379"/>
                </a:cxn>
                <a:cxn ang="0">
                  <a:pos x="26321985" y="41957701"/>
                </a:cxn>
                <a:cxn ang="0">
                  <a:pos x="26601916" y="45097517"/>
                </a:cxn>
                <a:cxn ang="0">
                  <a:pos x="26321985" y="47952040"/>
                </a:cxn>
                <a:cxn ang="0">
                  <a:pos x="24361938" y="48522624"/>
                </a:cxn>
                <a:cxn ang="0">
                  <a:pos x="22401892" y="48522624"/>
                </a:cxn>
                <a:cxn ang="0">
                  <a:pos x="15681430" y="48808451"/>
                </a:cxn>
                <a:cxn ang="0">
                  <a:pos x="13440923" y="48808451"/>
                </a:cxn>
                <a:cxn ang="0">
                  <a:pos x="10921015" y="47380922"/>
                </a:cxn>
                <a:cxn ang="0">
                  <a:pos x="10360624" y="44241106"/>
                </a:cxn>
                <a:cxn ang="0">
                  <a:pos x="10640555" y="38247302"/>
                </a:cxn>
                <a:cxn ang="0">
                  <a:pos x="10640555" y="6564923"/>
                </a:cxn>
                <a:cxn ang="0">
                  <a:pos x="10360624" y="4566810"/>
                </a:cxn>
                <a:cxn ang="0">
                  <a:pos x="7280324" y="1998113"/>
                </a:cxn>
                <a:cxn ang="0">
                  <a:pos x="3360231" y="1998113"/>
                </a:cxn>
                <a:cxn ang="0">
                  <a:pos x="840322" y="4566810"/>
                </a:cxn>
                <a:cxn ang="0">
                  <a:pos x="279931" y="6564923"/>
                </a:cxn>
                <a:cxn ang="0">
                  <a:pos x="279931" y="33109907"/>
                </a:cxn>
                <a:cxn ang="0">
                  <a:pos x="0" y="47952040"/>
                </a:cxn>
                <a:cxn ang="0">
                  <a:pos x="279931" y="53375261"/>
                </a:cxn>
                <a:cxn ang="0">
                  <a:pos x="1680115" y="55943958"/>
                </a:cxn>
                <a:cxn ang="0">
                  <a:pos x="3920093" y="57656245"/>
                </a:cxn>
                <a:cxn ang="0">
                  <a:pos x="9520830" y="59369066"/>
                </a:cxn>
                <a:cxn ang="0">
                  <a:pos x="15961361" y="59369066"/>
                </a:cxn>
                <a:cxn ang="0">
                  <a:pos x="21281638" y="58797947"/>
                </a:cxn>
                <a:cxn ang="0">
                  <a:pos x="27442238" y="59369066"/>
                </a:cxn>
                <a:cxn ang="0">
                  <a:pos x="30522538" y="58797947"/>
                </a:cxn>
                <a:cxn ang="0">
                  <a:pos x="33042446" y="57370953"/>
                </a:cxn>
                <a:cxn ang="0">
                  <a:pos x="35002493" y="55087547"/>
                </a:cxn>
                <a:cxn ang="0">
                  <a:pos x="36962539" y="49664327"/>
                </a:cxn>
                <a:cxn ang="0">
                  <a:pos x="36962539" y="46525046"/>
                </a:cxn>
                <a:cxn ang="0">
                  <a:pos x="36962539" y="35963897"/>
                </a:cxn>
                <a:cxn ang="0">
                  <a:pos x="38642655" y="15413251"/>
                </a:cxn>
                <a:cxn ang="0">
                  <a:pos x="39482977" y="5137928"/>
                </a:cxn>
              </a:cxnLst>
              <a:pathLst>
                <a:path w="141" h="208">
                  <a:moveTo>
                    <a:pt x="141" y="18"/>
                  </a:moveTo>
                  <a:lnTo>
                    <a:pt x="141" y="18"/>
                  </a:lnTo>
                  <a:lnTo>
                    <a:pt x="141" y="14"/>
                  </a:lnTo>
                  <a:lnTo>
                    <a:pt x="140" y="10"/>
                  </a:lnTo>
                  <a:lnTo>
                    <a:pt x="136" y="4"/>
                  </a:lnTo>
                  <a:lnTo>
                    <a:pt x="130" y="2"/>
                  </a:lnTo>
                  <a:lnTo>
                    <a:pt x="124" y="0"/>
                  </a:lnTo>
                  <a:lnTo>
                    <a:pt x="117" y="2"/>
                  </a:lnTo>
                  <a:lnTo>
                    <a:pt x="111" y="4"/>
                  </a:lnTo>
                  <a:lnTo>
                    <a:pt x="107" y="10"/>
                  </a:lnTo>
                  <a:lnTo>
                    <a:pt x="106" y="14"/>
                  </a:lnTo>
                  <a:lnTo>
                    <a:pt x="105" y="18"/>
                  </a:lnTo>
                  <a:lnTo>
                    <a:pt x="100" y="65"/>
                  </a:lnTo>
                  <a:lnTo>
                    <a:pt x="95" y="111"/>
                  </a:lnTo>
                  <a:lnTo>
                    <a:pt x="94" y="129"/>
                  </a:lnTo>
                  <a:lnTo>
                    <a:pt x="94" y="147"/>
                  </a:lnTo>
                  <a:lnTo>
                    <a:pt x="95" y="158"/>
                  </a:lnTo>
                  <a:lnTo>
                    <a:pt x="95" y="166"/>
                  </a:lnTo>
                  <a:lnTo>
                    <a:pt x="94" y="168"/>
                  </a:lnTo>
                  <a:lnTo>
                    <a:pt x="91" y="170"/>
                  </a:lnTo>
                  <a:lnTo>
                    <a:pt x="87" y="170"/>
                  </a:lnTo>
                  <a:lnTo>
                    <a:pt x="80" y="170"/>
                  </a:lnTo>
                  <a:lnTo>
                    <a:pt x="68" y="170"/>
                  </a:lnTo>
                  <a:lnTo>
                    <a:pt x="56" y="171"/>
                  </a:lnTo>
                  <a:lnTo>
                    <a:pt x="48" y="171"/>
                  </a:lnTo>
                  <a:lnTo>
                    <a:pt x="42" y="168"/>
                  </a:lnTo>
                  <a:lnTo>
                    <a:pt x="39" y="166"/>
                  </a:lnTo>
                  <a:lnTo>
                    <a:pt x="37" y="160"/>
                  </a:lnTo>
                  <a:lnTo>
                    <a:pt x="37" y="155"/>
                  </a:lnTo>
                  <a:lnTo>
                    <a:pt x="37" y="149"/>
                  </a:lnTo>
                  <a:lnTo>
                    <a:pt x="38" y="134"/>
                  </a:lnTo>
                  <a:lnTo>
                    <a:pt x="38" y="23"/>
                  </a:lnTo>
                  <a:lnTo>
                    <a:pt x="38" y="19"/>
                  </a:lnTo>
                  <a:lnTo>
                    <a:pt x="37" y="16"/>
                  </a:lnTo>
                  <a:lnTo>
                    <a:pt x="33" y="10"/>
                  </a:lnTo>
                  <a:lnTo>
                    <a:pt x="26" y="7"/>
                  </a:lnTo>
                  <a:lnTo>
                    <a:pt x="19" y="6"/>
                  </a:lnTo>
                  <a:lnTo>
                    <a:pt x="12" y="7"/>
                  </a:lnTo>
                  <a:lnTo>
                    <a:pt x="7" y="10"/>
                  </a:lnTo>
                  <a:lnTo>
                    <a:pt x="3" y="16"/>
                  </a:lnTo>
                  <a:lnTo>
                    <a:pt x="1" y="19"/>
                  </a:lnTo>
                  <a:lnTo>
                    <a:pt x="1" y="23"/>
                  </a:lnTo>
                  <a:lnTo>
                    <a:pt x="1" y="116"/>
                  </a:lnTo>
                  <a:lnTo>
                    <a:pt x="0" y="151"/>
                  </a:lnTo>
                  <a:lnTo>
                    <a:pt x="0" y="168"/>
                  </a:lnTo>
                  <a:lnTo>
                    <a:pt x="1" y="187"/>
                  </a:lnTo>
                  <a:lnTo>
                    <a:pt x="4" y="191"/>
                  </a:lnTo>
                  <a:lnTo>
                    <a:pt x="6" y="196"/>
                  </a:lnTo>
                  <a:lnTo>
                    <a:pt x="10" y="200"/>
                  </a:lnTo>
                  <a:lnTo>
                    <a:pt x="14" y="202"/>
                  </a:lnTo>
                  <a:lnTo>
                    <a:pt x="23" y="205"/>
                  </a:lnTo>
                  <a:lnTo>
                    <a:pt x="34" y="208"/>
                  </a:lnTo>
                  <a:lnTo>
                    <a:pt x="46" y="208"/>
                  </a:lnTo>
                  <a:lnTo>
                    <a:pt x="57" y="208"/>
                  </a:lnTo>
                  <a:lnTo>
                    <a:pt x="76" y="206"/>
                  </a:lnTo>
                  <a:lnTo>
                    <a:pt x="87" y="206"/>
                  </a:lnTo>
                  <a:lnTo>
                    <a:pt x="98" y="208"/>
                  </a:lnTo>
                  <a:lnTo>
                    <a:pt x="103" y="208"/>
                  </a:lnTo>
                  <a:lnTo>
                    <a:pt x="109" y="206"/>
                  </a:lnTo>
                  <a:lnTo>
                    <a:pt x="114" y="205"/>
                  </a:lnTo>
                  <a:lnTo>
                    <a:pt x="118" y="201"/>
                  </a:lnTo>
                  <a:lnTo>
                    <a:pt x="125" y="193"/>
                  </a:lnTo>
                  <a:lnTo>
                    <a:pt x="129" y="183"/>
                  </a:lnTo>
                  <a:lnTo>
                    <a:pt x="132" y="174"/>
                  </a:lnTo>
                  <a:lnTo>
                    <a:pt x="132" y="163"/>
                  </a:lnTo>
                  <a:lnTo>
                    <a:pt x="132" y="144"/>
                  </a:lnTo>
                  <a:lnTo>
                    <a:pt x="132" y="126"/>
                  </a:lnTo>
                  <a:lnTo>
                    <a:pt x="134" y="90"/>
                  </a:lnTo>
                  <a:lnTo>
                    <a:pt x="138" y="54"/>
                  </a:lnTo>
                  <a:lnTo>
                    <a:pt x="141" y="1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1" name="Freeform 940"/>
            <p:cNvSpPr/>
            <p:nvPr/>
          </p:nvSpPr>
          <p:spPr>
            <a:xfrm>
              <a:off x="5302252" y="3487738"/>
              <a:ext cx="53975" cy="95250"/>
            </a:xfrm>
            <a:custGeom>
              <a:avLst/>
              <a:gdLst/>
              <a:ahLst/>
              <a:cxnLst>
                <a:cxn ang="0">
                  <a:pos x="27186107" y="9800696"/>
                </a:cxn>
                <a:cxn ang="0">
                  <a:pos x="27186107" y="9800696"/>
                </a:cxn>
                <a:cxn ang="0">
                  <a:pos x="26911516" y="7840663"/>
                </a:cxn>
                <a:cxn ang="0">
                  <a:pos x="26636925" y="6440488"/>
                </a:cxn>
                <a:cxn ang="0">
                  <a:pos x="25813151" y="5040313"/>
                </a:cxn>
                <a:cxn ang="0">
                  <a:pos x="24714786" y="3640138"/>
                </a:cxn>
                <a:cxn ang="0">
                  <a:pos x="23891012" y="2520421"/>
                </a:cxn>
                <a:cxn ang="0">
                  <a:pos x="22517532" y="1960033"/>
                </a:cxn>
                <a:cxn ang="0">
                  <a:pos x="19497028" y="840317"/>
                </a:cxn>
                <a:cxn ang="0">
                  <a:pos x="16476524" y="0"/>
                </a:cxn>
                <a:cxn ang="0">
                  <a:pos x="13180905" y="0"/>
                </a:cxn>
                <a:cxn ang="0">
                  <a:pos x="6316123" y="0"/>
                </a:cxn>
                <a:cxn ang="0">
                  <a:pos x="6316123" y="0"/>
                </a:cxn>
                <a:cxn ang="0">
                  <a:pos x="4943167" y="0"/>
                </a:cxn>
                <a:cxn ang="0">
                  <a:pos x="4118869" y="279929"/>
                </a:cxn>
                <a:cxn ang="0">
                  <a:pos x="3020504" y="1120246"/>
                </a:cxn>
                <a:cxn ang="0">
                  <a:pos x="2196730" y="1400175"/>
                </a:cxn>
                <a:cxn ang="0">
                  <a:pos x="1647548" y="3360208"/>
                </a:cxn>
                <a:cxn ang="0">
                  <a:pos x="1647548" y="5600171"/>
                </a:cxn>
                <a:cxn ang="0">
                  <a:pos x="1647548" y="5600171"/>
                </a:cxn>
                <a:cxn ang="0">
                  <a:pos x="1098365" y="6720417"/>
                </a:cxn>
                <a:cxn ang="0">
                  <a:pos x="1098365" y="6720417"/>
                </a:cxn>
                <a:cxn ang="0">
                  <a:pos x="549183" y="15960725"/>
                </a:cxn>
                <a:cxn ang="0">
                  <a:pos x="549183" y="25481492"/>
                </a:cxn>
                <a:cxn ang="0">
                  <a:pos x="549183" y="25481492"/>
                </a:cxn>
                <a:cxn ang="0">
                  <a:pos x="0" y="36122504"/>
                </a:cxn>
                <a:cxn ang="0">
                  <a:pos x="0" y="38642396"/>
                </a:cxn>
                <a:cxn ang="0">
                  <a:pos x="549183" y="41442746"/>
                </a:cxn>
                <a:cxn ang="0">
                  <a:pos x="823774" y="43682708"/>
                </a:cxn>
                <a:cxn ang="0">
                  <a:pos x="1922139" y="45922671"/>
                </a:cxn>
                <a:cxn ang="0">
                  <a:pos x="1922139" y="45922671"/>
                </a:cxn>
                <a:cxn ang="0">
                  <a:pos x="3020504" y="47322846"/>
                </a:cxn>
                <a:cxn ang="0">
                  <a:pos x="4668051" y="48723021"/>
                </a:cxn>
                <a:cxn ang="0">
                  <a:pos x="6041532" y="49282879"/>
                </a:cxn>
                <a:cxn ang="0">
                  <a:pos x="7414488" y="49843267"/>
                </a:cxn>
                <a:cxn ang="0">
                  <a:pos x="10984175" y="50123196"/>
                </a:cxn>
                <a:cxn ang="0">
                  <a:pos x="14279794" y="50403125"/>
                </a:cxn>
                <a:cxn ang="0">
                  <a:pos x="14279794" y="50403125"/>
                </a:cxn>
                <a:cxn ang="0">
                  <a:pos x="17849480" y="50403125"/>
                </a:cxn>
                <a:cxn ang="0">
                  <a:pos x="19771619" y="50403125"/>
                </a:cxn>
                <a:cxn ang="0">
                  <a:pos x="21419167" y="50123196"/>
                </a:cxn>
                <a:cxn ang="0">
                  <a:pos x="22792123" y="49282879"/>
                </a:cxn>
                <a:cxn ang="0">
                  <a:pos x="24440194" y="48163163"/>
                </a:cxn>
                <a:cxn ang="0">
                  <a:pos x="25538559" y="47042917"/>
                </a:cxn>
                <a:cxn ang="0">
                  <a:pos x="26087742" y="45082883"/>
                </a:cxn>
                <a:cxn ang="0">
                  <a:pos x="26087742" y="45082883"/>
                </a:cxn>
                <a:cxn ang="0">
                  <a:pos x="27186107" y="40882358"/>
                </a:cxn>
                <a:cxn ang="0">
                  <a:pos x="27735290" y="36402433"/>
                </a:cxn>
                <a:cxn ang="0">
                  <a:pos x="28009881" y="32201908"/>
                </a:cxn>
                <a:cxn ang="0">
                  <a:pos x="28284472" y="27721454"/>
                </a:cxn>
                <a:cxn ang="0">
                  <a:pos x="28009881" y="18481146"/>
                </a:cxn>
                <a:cxn ang="0">
                  <a:pos x="27186107" y="9800696"/>
                </a:cxn>
                <a:cxn ang="0">
                  <a:pos x="27186107" y="9800696"/>
                </a:cxn>
              </a:cxnLst>
              <a:pathLst>
                <a:path w="103" h="180">
                  <a:moveTo>
                    <a:pt x="99" y="35"/>
                  </a:moveTo>
                  <a:lnTo>
                    <a:pt x="99" y="35"/>
                  </a:lnTo>
                  <a:lnTo>
                    <a:pt x="98" y="28"/>
                  </a:lnTo>
                  <a:lnTo>
                    <a:pt x="97" y="23"/>
                  </a:lnTo>
                  <a:lnTo>
                    <a:pt x="94" y="18"/>
                  </a:lnTo>
                  <a:lnTo>
                    <a:pt x="90" y="13"/>
                  </a:lnTo>
                  <a:lnTo>
                    <a:pt x="87" y="9"/>
                  </a:lnTo>
                  <a:lnTo>
                    <a:pt x="82" y="7"/>
                  </a:lnTo>
                  <a:lnTo>
                    <a:pt x="71" y="3"/>
                  </a:lnTo>
                  <a:lnTo>
                    <a:pt x="60" y="0"/>
                  </a:lnTo>
                  <a:lnTo>
                    <a:pt x="48" y="0"/>
                  </a:lnTo>
                  <a:lnTo>
                    <a:pt x="23" y="0"/>
                  </a:lnTo>
                  <a:lnTo>
                    <a:pt x="18" y="0"/>
                  </a:lnTo>
                  <a:lnTo>
                    <a:pt x="15" y="1"/>
                  </a:lnTo>
                  <a:lnTo>
                    <a:pt x="11" y="4"/>
                  </a:lnTo>
                  <a:lnTo>
                    <a:pt x="8" y="5"/>
                  </a:lnTo>
                  <a:lnTo>
                    <a:pt x="6" y="12"/>
                  </a:lnTo>
                  <a:lnTo>
                    <a:pt x="6" y="20"/>
                  </a:lnTo>
                  <a:lnTo>
                    <a:pt x="4" y="24"/>
                  </a:lnTo>
                  <a:lnTo>
                    <a:pt x="2" y="57"/>
                  </a:lnTo>
                  <a:lnTo>
                    <a:pt x="2" y="91"/>
                  </a:lnTo>
                  <a:lnTo>
                    <a:pt x="0" y="129"/>
                  </a:lnTo>
                  <a:lnTo>
                    <a:pt x="0" y="138"/>
                  </a:lnTo>
                  <a:lnTo>
                    <a:pt x="2" y="148"/>
                  </a:lnTo>
                  <a:lnTo>
                    <a:pt x="3" y="156"/>
                  </a:lnTo>
                  <a:lnTo>
                    <a:pt x="7" y="164"/>
                  </a:lnTo>
                  <a:lnTo>
                    <a:pt x="11" y="169"/>
                  </a:lnTo>
                  <a:lnTo>
                    <a:pt x="17" y="174"/>
                  </a:lnTo>
                  <a:lnTo>
                    <a:pt x="22" y="176"/>
                  </a:lnTo>
                  <a:lnTo>
                    <a:pt x="27" y="178"/>
                  </a:lnTo>
                  <a:lnTo>
                    <a:pt x="40" y="179"/>
                  </a:lnTo>
                  <a:lnTo>
                    <a:pt x="52" y="180"/>
                  </a:lnTo>
                  <a:lnTo>
                    <a:pt x="65" y="180"/>
                  </a:lnTo>
                  <a:lnTo>
                    <a:pt x="72" y="180"/>
                  </a:lnTo>
                  <a:lnTo>
                    <a:pt x="78" y="179"/>
                  </a:lnTo>
                  <a:lnTo>
                    <a:pt x="83" y="176"/>
                  </a:lnTo>
                  <a:lnTo>
                    <a:pt x="89" y="172"/>
                  </a:lnTo>
                  <a:lnTo>
                    <a:pt x="93" y="168"/>
                  </a:lnTo>
                  <a:lnTo>
                    <a:pt x="95" y="161"/>
                  </a:lnTo>
                  <a:lnTo>
                    <a:pt x="99" y="146"/>
                  </a:lnTo>
                  <a:lnTo>
                    <a:pt x="101" y="130"/>
                  </a:lnTo>
                  <a:lnTo>
                    <a:pt x="102" y="115"/>
                  </a:lnTo>
                  <a:lnTo>
                    <a:pt x="103" y="99"/>
                  </a:lnTo>
                  <a:lnTo>
                    <a:pt x="102" y="66"/>
                  </a:lnTo>
                  <a:lnTo>
                    <a:pt x="99" y="3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2" name="Freeform 941"/>
            <p:cNvSpPr/>
            <p:nvPr/>
          </p:nvSpPr>
          <p:spPr>
            <a:xfrm>
              <a:off x="5159377" y="3486151"/>
              <a:ext cx="55563" cy="93663"/>
            </a:xfrm>
            <a:custGeom>
              <a:avLst/>
              <a:gdLst/>
              <a:ahLst/>
              <a:cxnLst>
                <a:cxn ang="0">
                  <a:pos x="27162369" y="15121018"/>
                </a:cxn>
                <a:cxn ang="0">
                  <a:pos x="27162369" y="15121018"/>
                </a:cxn>
                <a:cxn ang="0">
                  <a:pos x="27442301" y="11200931"/>
                </a:cxn>
                <a:cxn ang="0">
                  <a:pos x="27442301" y="11200931"/>
                </a:cxn>
                <a:cxn ang="0">
                  <a:pos x="27442301" y="8120635"/>
                </a:cxn>
                <a:cxn ang="0">
                  <a:pos x="26601977" y="6160591"/>
                </a:cxn>
                <a:cxn ang="0">
                  <a:pos x="26601977" y="6160591"/>
                </a:cxn>
                <a:cxn ang="0">
                  <a:pos x="26601977" y="5040339"/>
                </a:cxn>
                <a:cxn ang="0">
                  <a:pos x="26601977" y="5040339"/>
                </a:cxn>
                <a:cxn ang="0">
                  <a:pos x="26322045" y="3360226"/>
                </a:cxn>
                <a:cxn ang="0">
                  <a:pos x="26042114" y="1960044"/>
                </a:cxn>
                <a:cxn ang="0">
                  <a:pos x="24921858" y="1120252"/>
                </a:cxn>
                <a:cxn ang="0">
                  <a:pos x="23521670" y="559861"/>
                </a:cxn>
                <a:cxn ang="0">
                  <a:pos x="22401943" y="0"/>
                </a:cxn>
                <a:cxn ang="0">
                  <a:pos x="21001756" y="0"/>
                </a:cxn>
                <a:cxn ang="0">
                  <a:pos x="19881500" y="0"/>
                </a:cxn>
                <a:cxn ang="0">
                  <a:pos x="18761244" y="840321"/>
                </a:cxn>
                <a:cxn ang="0">
                  <a:pos x="18761244" y="840321"/>
                </a:cxn>
                <a:cxn ang="0">
                  <a:pos x="17081125" y="559861"/>
                </a:cxn>
                <a:cxn ang="0">
                  <a:pos x="15961398" y="0"/>
                </a:cxn>
                <a:cxn ang="0">
                  <a:pos x="12601159" y="0"/>
                </a:cxn>
                <a:cxn ang="0">
                  <a:pos x="9520852" y="840321"/>
                </a:cxn>
                <a:cxn ang="0">
                  <a:pos x="6440545" y="1680113"/>
                </a:cxn>
                <a:cxn ang="0">
                  <a:pos x="6440545" y="1680113"/>
                </a:cxn>
                <a:cxn ang="0">
                  <a:pos x="5040358" y="2239974"/>
                </a:cxn>
                <a:cxn ang="0">
                  <a:pos x="3920102" y="3360226"/>
                </a:cxn>
                <a:cxn ang="0">
                  <a:pos x="3920102" y="3360226"/>
                </a:cxn>
                <a:cxn ang="0">
                  <a:pos x="2239983" y="5040339"/>
                </a:cxn>
                <a:cxn ang="0">
                  <a:pos x="1120256" y="6440522"/>
                </a:cxn>
                <a:cxn ang="0">
                  <a:pos x="559863" y="8400566"/>
                </a:cxn>
                <a:cxn ang="0">
                  <a:pos x="0" y="11200931"/>
                </a:cxn>
                <a:cxn ang="0">
                  <a:pos x="0" y="11200931"/>
                </a:cxn>
                <a:cxn ang="0">
                  <a:pos x="0" y="17921383"/>
                </a:cxn>
                <a:cxn ang="0">
                  <a:pos x="559863" y="25201697"/>
                </a:cxn>
                <a:cxn ang="0">
                  <a:pos x="1120256" y="31922150"/>
                </a:cxn>
                <a:cxn ang="0">
                  <a:pos x="1960051" y="39202993"/>
                </a:cxn>
                <a:cxn ang="0">
                  <a:pos x="1960051" y="39202993"/>
                </a:cxn>
                <a:cxn ang="0">
                  <a:pos x="1960051" y="39482923"/>
                </a:cxn>
                <a:cxn ang="0">
                  <a:pos x="1960051" y="39482923"/>
                </a:cxn>
                <a:cxn ang="0">
                  <a:pos x="2239983" y="42283288"/>
                </a:cxn>
                <a:cxn ang="0">
                  <a:pos x="2800375" y="44243332"/>
                </a:cxn>
                <a:cxn ang="0">
                  <a:pos x="3920102" y="45923445"/>
                </a:cxn>
                <a:cxn ang="0">
                  <a:pos x="5040358" y="47043168"/>
                </a:cxn>
                <a:cxn ang="0">
                  <a:pos x="6440545" y="47883489"/>
                </a:cxn>
                <a:cxn ang="0">
                  <a:pos x="8400596" y="48723281"/>
                </a:cxn>
                <a:cxn ang="0">
                  <a:pos x="11200972" y="49003741"/>
                </a:cxn>
                <a:cxn ang="0">
                  <a:pos x="13720886" y="49563602"/>
                </a:cxn>
                <a:cxn ang="0">
                  <a:pos x="13720886" y="49563602"/>
                </a:cxn>
                <a:cxn ang="0">
                  <a:pos x="16801193" y="49563602"/>
                </a:cxn>
                <a:cxn ang="0">
                  <a:pos x="19881500" y="49563602"/>
                </a:cxn>
                <a:cxn ang="0">
                  <a:pos x="22401943" y="48723281"/>
                </a:cxn>
                <a:cxn ang="0">
                  <a:pos x="24921858" y="47883489"/>
                </a:cxn>
                <a:cxn ang="0">
                  <a:pos x="26601977" y="46483306"/>
                </a:cxn>
                <a:cxn ang="0">
                  <a:pos x="28282096" y="44523263"/>
                </a:cxn>
                <a:cxn ang="0">
                  <a:pos x="28842489" y="42283288"/>
                </a:cxn>
                <a:cxn ang="0">
                  <a:pos x="29402352" y="38923062"/>
                </a:cxn>
                <a:cxn ang="0">
                  <a:pos x="29402352" y="38923062"/>
                </a:cxn>
                <a:cxn ang="0">
                  <a:pos x="28842489" y="33042401"/>
                </a:cxn>
                <a:cxn ang="0">
                  <a:pos x="28562028" y="26881810"/>
                </a:cxn>
                <a:cxn ang="0">
                  <a:pos x="27162369" y="15121018"/>
                </a:cxn>
                <a:cxn ang="0">
                  <a:pos x="27162369" y="15121018"/>
                </a:cxn>
              </a:cxnLst>
              <a:pathLst>
                <a:path w="105" h="177">
                  <a:moveTo>
                    <a:pt x="97" y="54"/>
                  </a:moveTo>
                  <a:lnTo>
                    <a:pt x="97" y="54"/>
                  </a:lnTo>
                  <a:lnTo>
                    <a:pt x="98" y="40"/>
                  </a:lnTo>
                  <a:lnTo>
                    <a:pt x="98" y="29"/>
                  </a:lnTo>
                  <a:lnTo>
                    <a:pt x="95" y="22"/>
                  </a:lnTo>
                  <a:lnTo>
                    <a:pt x="95" y="18"/>
                  </a:lnTo>
                  <a:lnTo>
                    <a:pt x="94" y="12"/>
                  </a:lnTo>
                  <a:lnTo>
                    <a:pt x="93" y="7"/>
                  </a:lnTo>
                  <a:lnTo>
                    <a:pt x="89" y="4"/>
                  </a:lnTo>
                  <a:lnTo>
                    <a:pt x="84" y="2"/>
                  </a:lnTo>
                  <a:lnTo>
                    <a:pt x="80" y="0"/>
                  </a:lnTo>
                  <a:lnTo>
                    <a:pt x="75" y="0"/>
                  </a:lnTo>
                  <a:lnTo>
                    <a:pt x="71" y="0"/>
                  </a:lnTo>
                  <a:lnTo>
                    <a:pt x="67" y="3"/>
                  </a:lnTo>
                  <a:lnTo>
                    <a:pt x="61" y="2"/>
                  </a:lnTo>
                  <a:lnTo>
                    <a:pt x="57" y="0"/>
                  </a:lnTo>
                  <a:lnTo>
                    <a:pt x="45" y="0"/>
                  </a:lnTo>
                  <a:lnTo>
                    <a:pt x="34" y="3"/>
                  </a:lnTo>
                  <a:lnTo>
                    <a:pt x="23" y="6"/>
                  </a:lnTo>
                  <a:lnTo>
                    <a:pt x="18" y="8"/>
                  </a:lnTo>
                  <a:lnTo>
                    <a:pt x="14" y="12"/>
                  </a:lnTo>
                  <a:lnTo>
                    <a:pt x="8" y="18"/>
                  </a:lnTo>
                  <a:lnTo>
                    <a:pt x="4" y="23"/>
                  </a:lnTo>
                  <a:lnTo>
                    <a:pt x="2" y="30"/>
                  </a:lnTo>
                  <a:lnTo>
                    <a:pt x="0" y="40"/>
                  </a:lnTo>
                  <a:lnTo>
                    <a:pt x="0" y="64"/>
                  </a:lnTo>
                  <a:lnTo>
                    <a:pt x="2" y="90"/>
                  </a:lnTo>
                  <a:lnTo>
                    <a:pt x="4" y="114"/>
                  </a:lnTo>
                  <a:lnTo>
                    <a:pt x="7" y="140"/>
                  </a:lnTo>
                  <a:lnTo>
                    <a:pt x="7" y="141"/>
                  </a:lnTo>
                  <a:lnTo>
                    <a:pt x="8" y="151"/>
                  </a:lnTo>
                  <a:lnTo>
                    <a:pt x="10" y="158"/>
                  </a:lnTo>
                  <a:lnTo>
                    <a:pt x="14" y="164"/>
                  </a:lnTo>
                  <a:lnTo>
                    <a:pt x="18" y="168"/>
                  </a:lnTo>
                  <a:lnTo>
                    <a:pt x="23" y="171"/>
                  </a:lnTo>
                  <a:lnTo>
                    <a:pt x="30" y="174"/>
                  </a:lnTo>
                  <a:lnTo>
                    <a:pt x="40" y="175"/>
                  </a:lnTo>
                  <a:lnTo>
                    <a:pt x="49" y="177"/>
                  </a:lnTo>
                  <a:lnTo>
                    <a:pt x="60" y="177"/>
                  </a:lnTo>
                  <a:lnTo>
                    <a:pt x="71" y="177"/>
                  </a:lnTo>
                  <a:lnTo>
                    <a:pt x="80" y="174"/>
                  </a:lnTo>
                  <a:lnTo>
                    <a:pt x="89" y="171"/>
                  </a:lnTo>
                  <a:lnTo>
                    <a:pt x="95" y="166"/>
                  </a:lnTo>
                  <a:lnTo>
                    <a:pt x="101" y="159"/>
                  </a:lnTo>
                  <a:lnTo>
                    <a:pt x="103" y="151"/>
                  </a:lnTo>
                  <a:lnTo>
                    <a:pt x="105" y="139"/>
                  </a:lnTo>
                  <a:lnTo>
                    <a:pt x="103" y="118"/>
                  </a:lnTo>
                  <a:lnTo>
                    <a:pt x="102" y="96"/>
                  </a:lnTo>
                  <a:lnTo>
                    <a:pt x="97" y="5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3" name="Freeform 942"/>
            <p:cNvSpPr/>
            <p:nvPr/>
          </p:nvSpPr>
          <p:spPr>
            <a:xfrm>
              <a:off x="5041902" y="3236913"/>
              <a:ext cx="22225" cy="55563"/>
            </a:xfrm>
            <a:custGeom>
              <a:avLst/>
              <a:gdLst/>
              <a:ahLst/>
              <a:cxnLst>
                <a:cxn ang="0">
                  <a:pos x="11220007" y="21281687"/>
                </a:cxn>
                <a:cxn ang="0">
                  <a:pos x="11220007" y="21281687"/>
                </a:cxn>
                <a:cxn ang="0">
                  <a:pos x="10952790" y="17921449"/>
                </a:cxn>
                <a:cxn ang="0">
                  <a:pos x="10418873" y="14561210"/>
                </a:cxn>
                <a:cxn ang="0">
                  <a:pos x="10418873" y="14561210"/>
                </a:cxn>
                <a:cxn ang="0">
                  <a:pos x="10418873" y="12040767"/>
                </a:cxn>
                <a:cxn ang="0">
                  <a:pos x="9350006" y="9520852"/>
                </a:cxn>
                <a:cxn ang="0">
                  <a:pos x="9350006" y="5040358"/>
                </a:cxn>
                <a:cxn ang="0">
                  <a:pos x="9350006" y="5040358"/>
                </a:cxn>
                <a:cxn ang="0">
                  <a:pos x="9350006" y="3920102"/>
                </a:cxn>
                <a:cxn ang="0">
                  <a:pos x="9082789" y="3080307"/>
                </a:cxn>
                <a:cxn ang="0">
                  <a:pos x="8014438" y="1680119"/>
                </a:cxn>
                <a:cxn ang="0">
                  <a:pos x="6411654" y="559863"/>
                </a:cxn>
                <a:cxn ang="0">
                  <a:pos x="4541653" y="0"/>
                </a:cxn>
                <a:cxn ang="0">
                  <a:pos x="2938352" y="559863"/>
                </a:cxn>
                <a:cxn ang="0">
                  <a:pos x="1335567" y="1680119"/>
                </a:cxn>
                <a:cxn ang="0">
                  <a:pos x="267217" y="3080307"/>
                </a:cxn>
                <a:cxn ang="0">
                  <a:pos x="0" y="3920102"/>
                </a:cxn>
                <a:cxn ang="0">
                  <a:pos x="0" y="5040358"/>
                </a:cxn>
                <a:cxn ang="0">
                  <a:pos x="0" y="9520852"/>
                </a:cxn>
                <a:cxn ang="0">
                  <a:pos x="0" y="9520852"/>
                </a:cxn>
                <a:cxn ang="0">
                  <a:pos x="0" y="12321228"/>
                </a:cxn>
                <a:cxn ang="0">
                  <a:pos x="0" y="12321228"/>
                </a:cxn>
                <a:cxn ang="0">
                  <a:pos x="801651" y="13720886"/>
                </a:cxn>
                <a:cxn ang="0">
                  <a:pos x="1068351" y="14561210"/>
                </a:cxn>
                <a:cxn ang="0">
                  <a:pos x="1068351" y="14281279"/>
                </a:cxn>
                <a:cxn ang="0">
                  <a:pos x="1068351" y="14281279"/>
                </a:cxn>
                <a:cxn ang="0">
                  <a:pos x="801651" y="13720886"/>
                </a:cxn>
                <a:cxn ang="0">
                  <a:pos x="1068351" y="14561210"/>
                </a:cxn>
                <a:cxn ang="0">
                  <a:pos x="1068351" y="17641517"/>
                </a:cxn>
                <a:cxn ang="0">
                  <a:pos x="1068351" y="17641517"/>
                </a:cxn>
                <a:cxn ang="0">
                  <a:pos x="1068351" y="19601568"/>
                </a:cxn>
                <a:cxn ang="0">
                  <a:pos x="1335567" y="21001756"/>
                </a:cxn>
                <a:cxn ang="0">
                  <a:pos x="2137218" y="24361994"/>
                </a:cxn>
                <a:cxn ang="0">
                  <a:pos x="2137218" y="24361994"/>
                </a:cxn>
                <a:cxn ang="0">
                  <a:pos x="2404435" y="26601977"/>
                </a:cxn>
                <a:cxn ang="0">
                  <a:pos x="3472785" y="28282096"/>
                </a:cxn>
                <a:cxn ang="0">
                  <a:pos x="5342787" y="29122420"/>
                </a:cxn>
                <a:cxn ang="0">
                  <a:pos x="7212788" y="29402352"/>
                </a:cxn>
                <a:cxn ang="0">
                  <a:pos x="8548872" y="29402352"/>
                </a:cxn>
                <a:cxn ang="0">
                  <a:pos x="10151656" y="28282096"/>
                </a:cxn>
                <a:cxn ang="0">
                  <a:pos x="11220007" y="26601977"/>
                </a:cxn>
                <a:cxn ang="0">
                  <a:pos x="11487224" y="25482250"/>
                </a:cxn>
                <a:cxn ang="0">
                  <a:pos x="11487224" y="24361994"/>
                </a:cxn>
                <a:cxn ang="0">
                  <a:pos x="11487224" y="23241738"/>
                </a:cxn>
                <a:cxn ang="0">
                  <a:pos x="11487224" y="23241738"/>
                </a:cxn>
                <a:cxn ang="0">
                  <a:pos x="11487224" y="22122012"/>
                </a:cxn>
                <a:cxn ang="0">
                  <a:pos x="11220007" y="21281687"/>
                </a:cxn>
                <a:cxn ang="0">
                  <a:pos x="11220007" y="21281687"/>
                </a:cxn>
              </a:cxnLst>
              <a:pathLst>
                <a:path w="43" h="105">
                  <a:moveTo>
                    <a:pt x="42" y="76"/>
                  </a:moveTo>
                  <a:lnTo>
                    <a:pt x="42" y="76"/>
                  </a:lnTo>
                  <a:lnTo>
                    <a:pt x="41" y="64"/>
                  </a:lnTo>
                  <a:lnTo>
                    <a:pt x="39" y="52"/>
                  </a:lnTo>
                  <a:lnTo>
                    <a:pt x="39" y="43"/>
                  </a:lnTo>
                  <a:lnTo>
                    <a:pt x="35" y="34"/>
                  </a:lnTo>
                  <a:lnTo>
                    <a:pt x="35" y="18"/>
                  </a:lnTo>
                  <a:lnTo>
                    <a:pt x="35" y="14"/>
                  </a:lnTo>
                  <a:lnTo>
                    <a:pt x="34" y="11"/>
                  </a:lnTo>
                  <a:lnTo>
                    <a:pt x="30" y="6"/>
                  </a:lnTo>
                  <a:lnTo>
                    <a:pt x="24" y="2"/>
                  </a:lnTo>
                  <a:lnTo>
                    <a:pt x="17" y="0"/>
                  </a:lnTo>
                  <a:lnTo>
                    <a:pt x="11" y="2"/>
                  </a:lnTo>
                  <a:lnTo>
                    <a:pt x="5" y="6"/>
                  </a:lnTo>
                  <a:lnTo>
                    <a:pt x="1" y="11"/>
                  </a:lnTo>
                  <a:lnTo>
                    <a:pt x="0" y="14"/>
                  </a:lnTo>
                  <a:lnTo>
                    <a:pt x="0" y="18"/>
                  </a:lnTo>
                  <a:lnTo>
                    <a:pt x="0" y="34"/>
                  </a:lnTo>
                  <a:lnTo>
                    <a:pt x="0" y="44"/>
                  </a:lnTo>
                  <a:lnTo>
                    <a:pt x="3" y="49"/>
                  </a:lnTo>
                  <a:lnTo>
                    <a:pt x="4" y="52"/>
                  </a:lnTo>
                  <a:lnTo>
                    <a:pt x="4" y="51"/>
                  </a:lnTo>
                  <a:lnTo>
                    <a:pt x="3" y="49"/>
                  </a:lnTo>
                  <a:lnTo>
                    <a:pt x="4" y="52"/>
                  </a:lnTo>
                  <a:lnTo>
                    <a:pt x="4" y="63"/>
                  </a:lnTo>
                  <a:lnTo>
                    <a:pt x="4" y="70"/>
                  </a:lnTo>
                  <a:lnTo>
                    <a:pt x="5" y="75"/>
                  </a:lnTo>
                  <a:lnTo>
                    <a:pt x="8" y="87"/>
                  </a:lnTo>
                  <a:lnTo>
                    <a:pt x="9" y="95"/>
                  </a:lnTo>
                  <a:lnTo>
                    <a:pt x="13" y="101"/>
                  </a:lnTo>
                  <a:lnTo>
                    <a:pt x="20" y="104"/>
                  </a:lnTo>
                  <a:lnTo>
                    <a:pt x="27" y="105"/>
                  </a:lnTo>
                  <a:lnTo>
                    <a:pt x="32" y="105"/>
                  </a:lnTo>
                  <a:lnTo>
                    <a:pt x="38" y="101"/>
                  </a:lnTo>
                  <a:lnTo>
                    <a:pt x="42" y="95"/>
                  </a:lnTo>
                  <a:lnTo>
                    <a:pt x="43" y="91"/>
                  </a:lnTo>
                  <a:lnTo>
                    <a:pt x="43" y="87"/>
                  </a:lnTo>
                  <a:lnTo>
                    <a:pt x="43" y="83"/>
                  </a:lnTo>
                  <a:lnTo>
                    <a:pt x="43" y="79"/>
                  </a:lnTo>
                  <a:lnTo>
                    <a:pt x="42" y="7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4" name="Freeform 943"/>
            <p:cNvSpPr/>
            <p:nvPr/>
          </p:nvSpPr>
          <p:spPr>
            <a:xfrm>
              <a:off x="5003802" y="3224213"/>
              <a:ext cx="22225" cy="58738"/>
            </a:xfrm>
            <a:custGeom>
              <a:avLst/>
              <a:gdLst/>
              <a:ahLst/>
              <a:cxnLst>
                <a:cxn ang="0">
                  <a:pos x="1680104" y="3575676"/>
                </a:cxn>
                <a:cxn ang="0">
                  <a:pos x="1680104" y="3575676"/>
                </a:cxn>
                <a:cxn ang="0">
                  <a:pos x="840317" y="6051063"/>
                </a:cxn>
                <a:cxn ang="0">
                  <a:pos x="559858" y="9076594"/>
                </a:cxn>
                <a:cxn ang="0">
                  <a:pos x="0" y="14577513"/>
                </a:cxn>
                <a:cxn ang="0">
                  <a:pos x="559858" y="25854160"/>
                </a:cxn>
                <a:cxn ang="0">
                  <a:pos x="559858" y="25854160"/>
                </a:cxn>
                <a:cxn ang="0">
                  <a:pos x="559858" y="26954449"/>
                </a:cxn>
                <a:cxn ang="0">
                  <a:pos x="840317" y="28054737"/>
                </a:cxn>
                <a:cxn ang="0">
                  <a:pos x="1960033" y="29704646"/>
                </a:cxn>
                <a:cxn ang="0">
                  <a:pos x="3640138" y="30804934"/>
                </a:cxn>
                <a:cxn ang="0">
                  <a:pos x="5320242" y="30804934"/>
                </a:cxn>
                <a:cxn ang="0">
                  <a:pos x="7280275" y="30804934"/>
                </a:cxn>
                <a:cxn ang="0">
                  <a:pos x="8960379" y="29704646"/>
                </a:cxn>
                <a:cxn ang="0">
                  <a:pos x="10080625" y="28054737"/>
                </a:cxn>
                <a:cxn ang="0">
                  <a:pos x="10360554" y="26954449"/>
                </a:cxn>
                <a:cxn ang="0">
                  <a:pos x="10640483" y="25854160"/>
                </a:cxn>
                <a:cxn ang="0">
                  <a:pos x="10640483" y="25854160"/>
                </a:cxn>
                <a:cxn ang="0">
                  <a:pos x="10360554" y="16227421"/>
                </a:cxn>
                <a:cxn ang="0">
                  <a:pos x="10360554" y="11001837"/>
                </a:cxn>
                <a:cxn ang="0">
                  <a:pos x="10640483" y="8801260"/>
                </a:cxn>
                <a:cxn ang="0">
                  <a:pos x="11480800" y="6051063"/>
                </a:cxn>
                <a:cxn ang="0">
                  <a:pos x="11480800" y="6051063"/>
                </a:cxn>
                <a:cxn ang="0">
                  <a:pos x="11760729" y="4950774"/>
                </a:cxn>
                <a:cxn ang="0">
                  <a:pos x="11760729" y="3850486"/>
                </a:cxn>
                <a:cxn ang="0">
                  <a:pos x="11480800" y="3025531"/>
                </a:cxn>
                <a:cxn ang="0">
                  <a:pos x="11200871" y="2475387"/>
                </a:cxn>
                <a:cxn ang="0">
                  <a:pos x="10080625" y="824954"/>
                </a:cxn>
                <a:cxn ang="0">
                  <a:pos x="8120592" y="0"/>
                </a:cxn>
                <a:cxn ang="0">
                  <a:pos x="6160558" y="0"/>
                </a:cxn>
                <a:cxn ang="0">
                  <a:pos x="4199996" y="550144"/>
                </a:cxn>
                <a:cxn ang="0">
                  <a:pos x="2800350" y="1650433"/>
                </a:cxn>
                <a:cxn ang="0">
                  <a:pos x="1960033" y="2475387"/>
                </a:cxn>
                <a:cxn ang="0">
                  <a:pos x="1680104" y="3575676"/>
                </a:cxn>
                <a:cxn ang="0">
                  <a:pos x="1680104" y="3575676"/>
                </a:cxn>
              </a:cxnLst>
              <a:pathLst>
                <a:path w="42" h="112">
                  <a:moveTo>
                    <a:pt x="6" y="13"/>
                  </a:moveTo>
                  <a:lnTo>
                    <a:pt x="6" y="13"/>
                  </a:lnTo>
                  <a:lnTo>
                    <a:pt x="3" y="22"/>
                  </a:lnTo>
                  <a:lnTo>
                    <a:pt x="2" y="33"/>
                  </a:lnTo>
                  <a:lnTo>
                    <a:pt x="0" y="53"/>
                  </a:lnTo>
                  <a:lnTo>
                    <a:pt x="2" y="94"/>
                  </a:lnTo>
                  <a:lnTo>
                    <a:pt x="2" y="98"/>
                  </a:lnTo>
                  <a:lnTo>
                    <a:pt x="3" y="102"/>
                  </a:lnTo>
                  <a:lnTo>
                    <a:pt x="7" y="108"/>
                  </a:lnTo>
                  <a:lnTo>
                    <a:pt x="13" y="112"/>
                  </a:lnTo>
                  <a:lnTo>
                    <a:pt x="19" y="112"/>
                  </a:lnTo>
                  <a:lnTo>
                    <a:pt x="26" y="112"/>
                  </a:lnTo>
                  <a:lnTo>
                    <a:pt x="32" y="108"/>
                  </a:lnTo>
                  <a:lnTo>
                    <a:pt x="36" y="102"/>
                  </a:lnTo>
                  <a:lnTo>
                    <a:pt x="37" y="98"/>
                  </a:lnTo>
                  <a:lnTo>
                    <a:pt x="38" y="94"/>
                  </a:lnTo>
                  <a:lnTo>
                    <a:pt x="37" y="59"/>
                  </a:lnTo>
                  <a:lnTo>
                    <a:pt x="37" y="40"/>
                  </a:lnTo>
                  <a:lnTo>
                    <a:pt x="38" y="32"/>
                  </a:lnTo>
                  <a:lnTo>
                    <a:pt x="41" y="22"/>
                  </a:lnTo>
                  <a:lnTo>
                    <a:pt x="42" y="18"/>
                  </a:lnTo>
                  <a:lnTo>
                    <a:pt x="42" y="14"/>
                  </a:lnTo>
                  <a:lnTo>
                    <a:pt x="41" y="11"/>
                  </a:lnTo>
                  <a:lnTo>
                    <a:pt x="40" y="9"/>
                  </a:lnTo>
                  <a:lnTo>
                    <a:pt x="36" y="3"/>
                  </a:lnTo>
                  <a:lnTo>
                    <a:pt x="29" y="0"/>
                  </a:lnTo>
                  <a:lnTo>
                    <a:pt x="22" y="0"/>
                  </a:lnTo>
                  <a:lnTo>
                    <a:pt x="15" y="2"/>
                  </a:lnTo>
                  <a:lnTo>
                    <a:pt x="10" y="6"/>
                  </a:lnTo>
                  <a:lnTo>
                    <a:pt x="7" y="9"/>
                  </a:lnTo>
                  <a:lnTo>
                    <a:pt x="6" y="1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5" name="Freeform 944"/>
            <p:cNvSpPr/>
            <p:nvPr/>
          </p:nvSpPr>
          <p:spPr>
            <a:xfrm>
              <a:off x="4976814" y="3209926"/>
              <a:ext cx="19050" cy="46038"/>
            </a:xfrm>
            <a:custGeom>
              <a:avLst/>
              <a:gdLst/>
              <a:ahLst/>
              <a:cxnLst>
                <a:cxn ang="0">
                  <a:pos x="0" y="4926589"/>
                </a:cxn>
                <a:cxn ang="0">
                  <a:pos x="0" y="18884997"/>
                </a:cxn>
                <a:cxn ang="0">
                  <a:pos x="0" y="18884997"/>
                </a:cxn>
                <a:cxn ang="0">
                  <a:pos x="0" y="20527193"/>
                </a:cxn>
                <a:cxn ang="0">
                  <a:pos x="279929" y="21074418"/>
                </a:cxn>
                <a:cxn ang="0">
                  <a:pos x="1400175" y="22716614"/>
                </a:cxn>
                <a:cxn ang="0">
                  <a:pos x="3080279" y="23811586"/>
                </a:cxn>
                <a:cxn ang="0">
                  <a:pos x="4760383" y="24085198"/>
                </a:cxn>
                <a:cxn ang="0">
                  <a:pos x="6720417" y="23811586"/>
                </a:cxn>
                <a:cxn ang="0">
                  <a:pos x="8400521" y="22716614"/>
                </a:cxn>
                <a:cxn ang="0">
                  <a:pos x="9800696" y="21074418"/>
                </a:cxn>
                <a:cxn ang="0">
                  <a:pos x="9800696" y="20527193"/>
                </a:cxn>
                <a:cxn ang="0">
                  <a:pos x="10080625" y="18884997"/>
                </a:cxn>
                <a:cxn ang="0">
                  <a:pos x="10080625" y="4926589"/>
                </a:cxn>
                <a:cxn ang="0">
                  <a:pos x="10080625" y="4926589"/>
                </a:cxn>
                <a:cxn ang="0">
                  <a:pos x="9800696" y="3558005"/>
                </a:cxn>
                <a:cxn ang="0">
                  <a:pos x="9800696" y="2463033"/>
                </a:cxn>
                <a:cxn ang="0">
                  <a:pos x="8400521" y="1094972"/>
                </a:cxn>
                <a:cxn ang="0">
                  <a:pos x="6720417" y="0"/>
                </a:cxn>
                <a:cxn ang="0">
                  <a:pos x="4760383" y="0"/>
                </a:cxn>
                <a:cxn ang="0">
                  <a:pos x="3080279" y="0"/>
                </a:cxn>
                <a:cxn ang="0">
                  <a:pos x="1400175" y="1094972"/>
                </a:cxn>
                <a:cxn ang="0">
                  <a:pos x="279929" y="2463033"/>
                </a:cxn>
                <a:cxn ang="0">
                  <a:pos x="0" y="3558005"/>
                </a:cxn>
                <a:cxn ang="0">
                  <a:pos x="0" y="4926589"/>
                </a:cxn>
                <a:cxn ang="0">
                  <a:pos x="0" y="4926589"/>
                </a:cxn>
              </a:cxnLst>
              <a:pathLst>
                <a:path w="36" h="88">
                  <a:moveTo>
                    <a:pt x="0" y="18"/>
                  </a:moveTo>
                  <a:lnTo>
                    <a:pt x="0" y="69"/>
                  </a:lnTo>
                  <a:lnTo>
                    <a:pt x="0" y="75"/>
                  </a:lnTo>
                  <a:lnTo>
                    <a:pt x="1" y="77"/>
                  </a:lnTo>
                  <a:lnTo>
                    <a:pt x="5" y="83"/>
                  </a:lnTo>
                  <a:lnTo>
                    <a:pt x="11" y="87"/>
                  </a:lnTo>
                  <a:lnTo>
                    <a:pt x="17" y="88"/>
                  </a:lnTo>
                  <a:lnTo>
                    <a:pt x="24" y="87"/>
                  </a:lnTo>
                  <a:lnTo>
                    <a:pt x="30" y="83"/>
                  </a:lnTo>
                  <a:lnTo>
                    <a:pt x="35" y="77"/>
                  </a:lnTo>
                  <a:lnTo>
                    <a:pt x="35" y="75"/>
                  </a:lnTo>
                  <a:lnTo>
                    <a:pt x="36" y="69"/>
                  </a:lnTo>
                  <a:lnTo>
                    <a:pt x="36" y="18"/>
                  </a:lnTo>
                  <a:lnTo>
                    <a:pt x="35" y="13"/>
                  </a:lnTo>
                  <a:lnTo>
                    <a:pt x="35" y="9"/>
                  </a:lnTo>
                  <a:lnTo>
                    <a:pt x="30" y="4"/>
                  </a:lnTo>
                  <a:lnTo>
                    <a:pt x="24" y="0"/>
                  </a:lnTo>
                  <a:lnTo>
                    <a:pt x="17" y="0"/>
                  </a:lnTo>
                  <a:lnTo>
                    <a:pt x="11" y="0"/>
                  </a:lnTo>
                  <a:lnTo>
                    <a:pt x="5" y="4"/>
                  </a:lnTo>
                  <a:lnTo>
                    <a:pt x="1" y="9"/>
                  </a:lnTo>
                  <a:lnTo>
                    <a:pt x="0" y="13"/>
                  </a:lnTo>
                  <a:lnTo>
                    <a:pt x="0" y="1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6" name="Freeform 945"/>
            <p:cNvSpPr/>
            <p:nvPr/>
          </p:nvSpPr>
          <p:spPr>
            <a:xfrm>
              <a:off x="5446714" y="3238501"/>
              <a:ext cx="22225" cy="57150"/>
            </a:xfrm>
            <a:custGeom>
              <a:avLst/>
              <a:gdLst/>
              <a:ahLst/>
              <a:cxnLst>
                <a:cxn ang="0">
                  <a:pos x="10872362" y="16521113"/>
                </a:cxn>
                <a:cxn ang="0">
                  <a:pos x="10872362" y="4760383"/>
                </a:cxn>
                <a:cxn ang="0">
                  <a:pos x="10872362" y="4760383"/>
                </a:cxn>
                <a:cxn ang="0">
                  <a:pos x="10872362" y="3640138"/>
                </a:cxn>
                <a:cxn ang="0">
                  <a:pos x="10578558" y="2800350"/>
                </a:cxn>
                <a:cxn ang="0">
                  <a:pos x="9402801" y="1400175"/>
                </a:cxn>
                <a:cxn ang="0">
                  <a:pos x="7639979" y="279929"/>
                </a:cxn>
                <a:cxn ang="0">
                  <a:pos x="5582812" y="0"/>
                </a:cxn>
                <a:cxn ang="0">
                  <a:pos x="3819990" y="279929"/>
                </a:cxn>
                <a:cxn ang="0">
                  <a:pos x="1762822" y="1400175"/>
                </a:cxn>
                <a:cxn ang="0">
                  <a:pos x="587607" y="2800350"/>
                </a:cxn>
                <a:cxn ang="0">
                  <a:pos x="0" y="3640138"/>
                </a:cxn>
                <a:cxn ang="0">
                  <a:pos x="0" y="4760383"/>
                </a:cxn>
                <a:cxn ang="0">
                  <a:pos x="0" y="19601392"/>
                </a:cxn>
                <a:cxn ang="0">
                  <a:pos x="0" y="19601392"/>
                </a:cxn>
                <a:cxn ang="0">
                  <a:pos x="587607" y="21001567"/>
                </a:cxn>
                <a:cxn ang="0">
                  <a:pos x="587607" y="22681671"/>
                </a:cxn>
                <a:cxn ang="0">
                  <a:pos x="1175215" y="25201563"/>
                </a:cxn>
                <a:cxn ang="0">
                  <a:pos x="1175215" y="25201563"/>
                </a:cxn>
                <a:cxn ang="0">
                  <a:pos x="1762822" y="26321808"/>
                </a:cxn>
                <a:cxn ang="0">
                  <a:pos x="2057168" y="27721454"/>
                </a:cxn>
                <a:cxn ang="0">
                  <a:pos x="3232382" y="29121629"/>
                </a:cxn>
                <a:cxn ang="0">
                  <a:pos x="5289008" y="29961946"/>
                </a:cxn>
                <a:cxn ang="0">
                  <a:pos x="7346176" y="30241875"/>
                </a:cxn>
                <a:cxn ang="0">
                  <a:pos x="9402801" y="29961946"/>
                </a:cxn>
                <a:cxn ang="0">
                  <a:pos x="10872362" y="29121629"/>
                </a:cxn>
                <a:cxn ang="0">
                  <a:pos x="11166165" y="28281842"/>
                </a:cxn>
                <a:cxn ang="0">
                  <a:pos x="11753773" y="27721454"/>
                </a:cxn>
                <a:cxn ang="0">
                  <a:pos x="12047576" y="26321808"/>
                </a:cxn>
                <a:cxn ang="0">
                  <a:pos x="12047576" y="25201563"/>
                </a:cxn>
                <a:cxn ang="0">
                  <a:pos x="12047576" y="25201563"/>
                </a:cxn>
                <a:cxn ang="0">
                  <a:pos x="11166165" y="21001567"/>
                </a:cxn>
                <a:cxn ang="0">
                  <a:pos x="10872362" y="18761075"/>
                </a:cxn>
                <a:cxn ang="0">
                  <a:pos x="10872362" y="16521113"/>
                </a:cxn>
                <a:cxn ang="0">
                  <a:pos x="10872362" y="16521113"/>
                </a:cxn>
              </a:cxnLst>
              <a:pathLst>
                <a:path w="41" h="108">
                  <a:moveTo>
                    <a:pt x="37" y="59"/>
                  </a:moveTo>
                  <a:lnTo>
                    <a:pt x="37" y="17"/>
                  </a:lnTo>
                  <a:lnTo>
                    <a:pt x="37" y="13"/>
                  </a:lnTo>
                  <a:lnTo>
                    <a:pt x="36" y="10"/>
                  </a:lnTo>
                  <a:lnTo>
                    <a:pt x="32" y="5"/>
                  </a:lnTo>
                  <a:lnTo>
                    <a:pt x="26" y="1"/>
                  </a:lnTo>
                  <a:lnTo>
                    <a:pt x="19" y="0"/>
                  </a:lnTo>
                  <a:lnTo>
                    <a:pt x="13" y="1"/>
                  </a:lnTo>
                  <a:lnTo>
                    <a:pt x="6" y="5"/>
                  </a:lnTo>
                  <a:lnTo>
                    <a:pt x="2" y="10"/>
                  </a:lnTo>
                  <a:lnTo>
                    <a:pt x="0" y="13"/>
                  </a:lnTo>
                  <a:lnTo>
                    <a:pt x="0" y="17"/>
                  </a:lnTo>
                  <a:lnTo>
                    <a:pt x="0" y="70"/>
                  </a:lnTo>
                  <a:lnTo>
                    <a:pt x="2" y="75"/>
                  </a:lnTo>
                  <a:lnTo>
                    <a:pt x="2" y="81"/>
                  </a:lnTo>
                  <a:lnTo>
                    <a:pt x="4" y="90"/>
                  </a:lnTo>
                  <a:lnTo>
                    <a:pt x="6" y="94"/>
                  </a:lnTo>
                  <a:lnTo>
                    <a:pt x="7" y="99"/>
                  </a:lnTo>
                  <a:lnTo>
                    <a:pt x="11" y="104"/>
                  </a:lnTo>
                  <a:lnTo>
                    <a:pt x="18" y="107"/>
                  </a:lnTo>
                  <a:lnTo>
                    <a:pt x="25" y="108"/>
                  </a:lnTo>
                  <a:lnTo>
                    <a:pt x="32" y="107"/>
                  </a:lnTo>
                  <a:lnTo>
                    <a:pt x="37" y="104"/>
                  </a:lnTo>
                  <a:lnTo>
                    <a:pt x="38" y="101"/>
                  </a:lnTo>
                  <a:lnTo>
                    <a:pt x="40" y="99"/>
                  </a:lnTo>
                  <a:lnTo>
                    <a:pt x="41" y="94"/>
                  </a:lnTo>
                  <a:lnTo>
                    <a:pt x="41" y="90"/>
                  </a:lnTo>
                  <a:lnTo>
                    <a:pt x="38" y="75"/>
                  </a:lnTo>
                  <a:lnTo>
                    <a:pt x="37" y="67"/>
                  </a:lnTo>
                  <a:lnTo>
                    <a:pt x="37" y="5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7" name="Freeform 946"/>
            <p:cNvSpPr/>
            <p:nvPr/>
          </p:nvSpPr>
          <p:spPr>
            <a:xfrm>
              <a:off x="5480052" y="3225801"/>
              <a:ext cx="19050" cy="39688"/>
            </a:xfrm>
            <a:custGeom>
              <a:avLst/>
              <a:gdLst/>
              <a:ahLst/>
              <a:cxnLst>
                <a:cxn ang="0">
                  <a:pos x="0" y="5040376"/>
                </a:cxn>
                <a:cxn ang="0">
                  <a:pos x="0" y="15961455"/>
                </a:cxn>
                <a:cxn ang="0">
                  <a:pos x="0" y="15961455"/>
                </a:cxn>
                <a:cxn ang="0">
                  <a:pos x="0" y="17641581"/>
                </a:cxn>
                <a:cxn ang="0">
                  <a:pos x="530311" y="18481379"/>
                </a:cxn>
                <a:cxn ang="0">
                  <a:pos x="1590418" y="19881571"/>
                </a:cxn>
                <a:cxn ang="0">
                  <a:pos x="3445991" y="21001831"/>
                </a:cxn>
                <a:cxn ang="0">
                  <a:pos x="4771768" y="21001831"/>
                </a:cxn>
                <a:cxn ang="0">
                  <a:pos x="6627341" y="21001831"/>
                </a:cxn>
                <a:cxn ang="0">
                  <a:pos x="8482914" y="19881571"/>
                </a:cxn>
                <a:cxn ang="0">
                  <a:pos x="9543020" y="18481379"/>
                </a:cxn>
                <a:cxn ang="0">
                  <a:pos x="9808176" y="17641581"/>
                </a:cxn>
                <a:cxn ang="0">
                  <a:pos x="9808176" y="15961455"/>
                </a:cxn>
                <a:cxn ang="0">
                  <a:pos x="9808176" y="5040376"/>
                </a:cxn>
                <a:cxn ang="0">
                  <a:pos x="9808176" y="5040376"/>
                </a:cxn>
                <a:cxn ang="0">
                  <a:pos x="9808176" y="3640183"/>
                </a:cxn>
                <a:cxn ang="0">
                  <a:pos x="9543020" y="2800385"/>
                </a:cxn>
                <a:cxn ang="0">
                  <a:pos x="8482914" y="1400193"/>
                </a:cxn>
                <a:cxn ang="0">
                  <a:pos x="6627341" y="0"/>
                </a:cxn>
                <a:cxn ang="0">
                  <a:pos x="4771768" y="0"/>
                </a:cxn>
                <a:cxn ang="0">
                  <a:pos x="3445991" y="0"/>
                </a:cxn>
                <a:cxn ang="0">
                  <a:pos x="1590418" y="1400193"/>
                </a:cxn>
                <a:cxn ang="0">
                  <a:pos x="530311" y="2800385"/>
                </a:cxn>
                <a:cxn ang="0">
                  <a:pos x="0" y="3640183"/>
                </a:cxn>
                <a:cxn ang="0">
                  <a:pos x="0" y="5040376"/>
                </a:cxn>
                <a:cxn ang="0">
                  <a:pos x="0" y="5040376"/>
                </a:cxn>
              </a:cxnLst>
              <a:pathLst>
                <a:path w="37" h="75">
                  <a:moveTo>
                    <a:pt x="0" y="18"/>
                  </a:moveTo>
                  <a:lnTo>
                    <a:pt x="0" y="57"/>
                  </a:lnTo>
                  <a:lnTo>
                    <a:pt x="0" y="63"/>
                  </a:lnTo>
                  <a:lnTo>
                    <a:pt x="2" y="66"/>
                  </a:lnTo>
                  <a:lnTo>
                    <a:pt x="6" y="71"/>
                  </a:lnTo>
                  <a:lnTo>
                    <a:pt x="13" y="75"/>
                  </a:lnTo>
                  <a:lnTo>
                    <a:pt x="18" y="75"/>
                  </a:lnTo>
                  <a:lnTo>
                    <a:pt x="25" y="75"/>
                  </a:lnTo>
                  <a:lnTo>
                    <a:pt x="32" y="71"/>
                  </a:lnTo>
                  <a:lnTo>
                    <a:pt x="36" y="66"/>
                  </a:lnTo>
                  <a:lnTo>
                    <a:pt x="37" y="63"/>
                  </a:lnTo>
                  <a:lnTo>
                    <a:pt x="37" y="57"/>
                  </a:lnTo>
                  <a:lnTo>
                    <a:pt x="37" y="18"/>
                  </a:lnTo>
                  <a:lnTo>
                    <a:pt x="37" y="13"/>
                  </a:lnTo>
                  <a:lnTo>
                    <a:pt x="36" y="10"/>
                  </a:lnTo>
                  <a:lnTo>
                    <a:pt x="32" y="5"/>
                  </a:lnTo>
                  <a:lnTo>
                    <a:pt x="25" y="0"/>
                  </a:lnTo>
                  <a:lnTo>
                    <a:pt x="18" y="0"/>
                  </a:lnTo>
                  <a:lnTo>
                    <a:pt x="13" y="0"/>
                  </a:lnTo>
                  <a:lnTo>
                    <a:pt x="6" y="5"/>
                  </a:lnTo>
                  <a:lnTo>
                    <a:pt x="2" y="10"/>
                  </a:lnTo>
                  <a:lnTo>
                    <a:pt x="0" y="13"/>
                  </a:lnTo>
                  <a:lnTo>
                    <a:pt x="0" y="1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8" name="Freeform 947"/>
            <p:cNvSpPr/>
            <p:nvPr/>
          </p:nvSpPr>
          <p:spPr>
            <a:xfrm>
              <a:off x="5500689" y="3216276"/>
              <a:ext cx="20638" cy="33338"/>
            </a:xfrm>
            <a:custGeom>
              <a:avLst/>
              <a:gdLst/>
              <a:ahLst/>
              <a:cxnLst>
                <a:cxn ang="0">
                  <a:pos x="0" y="4884017"/>
                </a:cxn>
                <a:cxn ang="0">
                  <a:pos x="0" y="12481956"/>
                </a:cxn>
                <a:cxn ang="0">
                  <a:pos x="0" y="12481956"/>
                </a:cxn>
                <a:cxn ang="0">
                  <a:pos x="0" y="13567003"/>
                </a:cxn>
                <a:cxn ang="0">
                  <a:pos x="311243" y="14381180"/>
                </a:cxn>
                <a:cxn ang="0">
                  <a:pos x="1866902" y="15738141"/>
                </a:cxn>
                <a:cxn ang="0">
                  <a:pos x="3422561" y="17094580"/>
                </a:cxn>
                <a:cxn ang="0">
                  <a:pos x="5600149" y="17365973"/>
                </a:cxn>
                <a:cxn ang="0">
                  <a:pos x="7778295" y="17094580"/>
                </a:cxn>
                <a:cxn ang="0">
                  <a:pos x="9644639" y="15738141"/>
                </a:cxn>
                <a:cxn ang="0">
                  <a:pos x="10889055" y="14381180"/>
                </a:cxn>
                <a:cxn ang="0">
                  <a:pos x="11511542" y="13567003"/>
                </a:cxn>
                <a:cxn ang="0">
                  <a:pos x="11511542" y="12481956"/>
                </a:cxn>
                <a:cxn ang="0">
                  <a:pos x="11511542" y="4884017"/>
                </a:cxn>
                <a:cxn ang="0">
                  <a:pos x="11511542" y="4884017"/>
                </a:cxn>
                <a:cxn ang="0">
                  <a:pos x="11511542" y="3798969"/>
                </a:cxn>
                <a:cxn ang="0">
                  <a:pos x="10889055" y="2713401"/>
                </a:cxn>
                <a:cxn ang="0">
                  <a:pos x="9644639" y="1085569"/>
                </a:cxn>
                <a:cxn ang="0">
                  <a:pos x="7778295" y="0"/>
                </a:cxn>
                <a:cxn ang="0">
                  <a:pos x="5600149" y="0"/>
                </a:cxn>
                <a:cxn ang="0">
                  <a:pos x="3422561" y="0"/>
                </a:cxn>
                <a:cxn ang="0">
                  <a:pos x="1866902" y="1085569"/>
                </a:cxn>
                <a:cxn ang="0">
                  <a:pos x="311243" y="2713401"/>
                </a:cxn>
                <a:cxn ang="0">
                  <a:pos x="0" y="3798969"/>
                </a:cxn>
                <a:cxn ang="0">
                  <a:pos x="0" y="4884017"/>
                </a:cxn>
                <a:cxn ang="0">
                  <a:pos x="0" y="4884017"/>
                </a:cxn>
              </a:cxnLst>
              <a:pathLst>
                <a:path w="37" h="64">
                  <a:moveTo>
                    <a:pt x="0" y="18"/>
                  </a:moveTo>
                  <a:lnTo>
                    <a:pt x="0" y="46"/>
                  </a:lnTo>
                  <a:lnTo>
                    <a:pt x="0" y="50"/>
                  </a:lnTo>
                  <a:lnTo>
                    <a:pt x="1" y="53"/>
                  </a:lnTo>
                  <a:lnTo>
                    <a:pt x="6" y="58"/>
                  </a:lnTo>
                  <a:lnTo>
                    <a:pt x="11" y="63"/>
                  </a:lnTo>
                  <a:lnTo>
                    <a:pt x="18" y="64"/>
                  </a:lnTo>
                  <a:lnTo>
                    <a:pt x="25" y="63"/>
                  </a:lnTo>
                  <a:lnTo>
                    <a:pt x="31" y="58"/>
                  </a:lnTo>
                  <a:lnTo>
                    <a:pt x="35" y="53"/>
                  </a:lnTo>
                  <a:lnTo>
                    <a:pt x="37" y="50"/>
                  </a:lnTo>
                  <a:lnTo>
                    <a:pt x="37" y="46"/>
                  </a:lnTo>
                  <a:lnTo>
                    <a:pt x="37" y="18"/>
                  </a:lnTo>
                  <a:lnTo>
                    <a:pt x="37" y="14"/>
                  </a:lnTo>
                  <a:lnTo>
                    <a:pt x="35" y="10"/>
                  </a:lnTo>
                  <a:lnTo>
                    <a:pt x="31" y="4"/>
                  </a:lnTo>
                  <a:lnTo>
                    <a:pt x="25" y="0"/>
                  </a:lnTo>
                  <a:lnTo>
                    <a:pt x="18" y="0"/>
                  </a:lnTo>
                  <a:lnTo>
                    <a:pt x="11" y="0"/>
                  </a:lnTo>
                  <a:lnTo>
                    <a:pt x="6" y="4"/>
                  </a:lnTo>
                  <a:lnTo>
                    <a:pt x="1" y="10"/>
                  </a:lnTo>
                  <a:lnTo>
                    <a:pt x="0" y="14"/>
                  </a:lnTo>
                  <a:lnTo>
                    <a:pt x="0" y="1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79" name="Freeform 948"/>
            <p:cNvSpPr>
              <a:spLocks noEditPoints="1"/>
            </p:cNvSpPr>
            <p:nvPr/>
          </p:nvSpPr>
          <p:spPr>
            <a:xfrm>
              <a:off x="5146677" y="3181351"/>
              <a:ext cx="212725" cy="182563"/>
            </a:xfrm>
            <a:custGeom>
              <a:avLst/>
              <a:gdLst/>
              <a:ahLst/>
              <a:cxnLst>
                <a:cxn ang="0">
                  <a:pos x="107806596" y="27956867"/>
                </a:cxn>
                <a:cxn ang="0">
                  <a:pos x="103606600" y="19375879"/>
                </a:cxn>
                <a:cxn ang="0">
                  <a:pos x="100246392" y="15777757"/>
                </a:cxn>
                <a:cxn ang="0">
                  <a:pos x="89605379" y="9411202"/>
                </a:cxn>
                <a:cxn ang="0">
                  <a:pos x="73924583" y="3598648"/>
                </a:cxn>
                <a:cxn ang="0">
                  <a:pos x="58523717" y="1106953"/>
                </a:cxn>
                <a:cxn ang="0">
                  <a:pos x="57683400" y="1384217"/>
                </a:cxn>
                <a:cxn ang="0">
                  <a:pos x="56563683" y="276738"/>
                </a:cxn>
                <a:cxn ang="0">
                  <a:pos x="55163508" y="0"/>
                </a:cxn>
                <a:cxn ang="0">
                  <a:pos x="53483404" y="1106953"/>
                </a:cxn>
                <a:cxn ang="0">
                  <a:pos x="33042225" y="3598648"/>
                </a:cxn>
                <a:cxn ang="0">
                  <a:pos x="19041004" y="9411202"/>
                </a:cxn>
                <a:cxn ang="0">
                  <a:pos x="10920942" y="15777757"/>
                </a:cxn>
                <a:cxn ang="0">
                  <a:pos x="3640138" y="27680128"/>
                </a:cxn>
                <a:cxn ang="0">
                  <a:pos x="279929" y="46225793"/>
                </a:cxn>
                <a:cxn ang="0">
                  <a:pos x="0" y="56190471"/>
                </a:cxn>
                <a:cxn ang="0">
                  <a:pos x="1400175" y="65878411"/>
                </a:cxn>
                <a:cxn ang="0">
                  <a:pos x="5040313" y="72798443"/>
                </a:cxn>
                <a:cxn ang="0">
                  <a:pos x="13720763" y="81102692"/>
                </a:cxn>
                <a:cxn ang="0">
                  <a:pos x="17921288" y="84424076"/>
                </a:cxn>
                <a:cxn ang="0">
                  <a:pos x="32201908" y="90790632"/>
                </a:cxn>
                <a:cxn ang="0">
                  <a:pos x="48163163" y="95772971"/>
                </a:cxn>
                <a:cxn ang="0">
                  <a:pos x="64683746" y="95772971"/>
                </a:cxn>
                <a:cxn ang="0">
                  <a:pos x="80085142" y="92728325"/>
                </a:cxn>
                <a:cxn ang="0">
                  <a:pos x="94085833" y="85531555"/>
                </a:cxn>
                <a:cxn ang="0">
                  <a:pos x="101086179" y="79164999"/>
                </a:cxn>
                <a:cxn ang="0">
                  <a:pos x="108646913" y="66985890"/>
                </a:cxn>
                <a:cxn ang="0">
                  <a:pos x="111166804" y="53145825"/>
                </a:cxn>
                <a:cxn ang="0">
                  <a:pos x="112566979" y="44288100"/>
                </a:cxn>
                <a:cxn ang="0">
                  <a:pos x="111726663" y="38475021"/>
                </a:cxn>
                <a:cxn ang="0">
                  <a:pos x="108366454" y="50931394"/>
                </a:cxn>
                <a:cxn ang="0">
                  <a:pos x="106686879" y="60065858"/>
                </a:cxn>
                <a:cxn ang="0">
                  <a:pos x="102206425" y="71691490"/>
                </a:cxn>
                <a:cxn ang="0">
                  <a:pos x="93805904" y="81656168"/>
                </a:cxn>
                <a:cxn ang="0">
                  <a:pos x="84565067" y="87468722"/>
                </a:cxn>
                <a:cxn ang="0">
                  <a:pos x="70004517" y="91620846"/>
                </a:cxn>
                <a:cxn ang="0">
                  <a:pos x="54043263" y="92728325"/>
                </a:cxn>
                <a:cxn ang="0">
                  <a:pos x="43682708" y="91620846"/>
                </a:cxn>
                <a:cxn ang="0">
                  <a:pos x="34161942" y="87745460"/>
                </a:cxn>
                <a:cxn ang="0">
                  <a:pos x="19601392" y="81379430"/>
                </a:cxn>
                <a:cxn ang="0">
                  <a:pos x="12040658" y="75843089"/>
                </a:cxn>
                <a:cxn ang="0">
                  <a:pos x="6440488" y="68646319"/>
                </a:cxn>
                <a:cxn ang="0">
                  <a:pos x="3640138" y="61449548"/>
                </a:cxn>
                <a:cxn ang="0">
                  <a:pos x="3360208" y="48716963"/>
                </a:cxn>
                <a:cxn ang="0">
                  <a:pos x="4480454" y="39305761"/>
                </a:cxn>
                <a:cxn ang="0">
                  <a:pos x="8960379" y="25188959"/>
                </a:cxn>
                <a:cxn ang="0">
                  <a:pos x="18201217" y="13840064"/>
                </a:cxn>
                <a:cxn ang="0">
                  <a:pos x="26601738" y="9411202"/>
                </a:cxn>
                <a:cxn ang="0">
                  <a:pos x="40602429" y="5535815"/>
                </a:cxn>
                <a:cxn ang="0">
                  <a:pos x="55163508" y="4428863"/>
                </a:cxn>
                <a:cxn ang="0">
                  <a:pos x="56283225" y="4428863"/>
                </a:cxn>
                <a:cxn ang="0">
                  <a:pos x="66083921" y="5259077"/>
                </a:cxn>
                <a:cxn ang="0">
                  <a:pos x="80645000" y="9411202"/>
                </a:cxn>
                <a:cxn ang="0">
                  <a:pos x="94085833" y="15777757"/>
                </a:cxn>
                <a:cxn ang="0">
                  <a:pos x="98286358" y="18545665"/>
                </a:cxn>
                <a:cxn ang="0">
                  <a:pos x="102486354" y="24358218"/>
                </a:cxn>
                <a:cxn ang="0">
                  <a:pos x="105566633" y="31554989"/>
                </a:cxn>
                <a:cxn ang="0">
                  <a:pos x="108926842" y="42350407"/>
                </a:cxn>
                <a:cxn ang="0">
                  <a:pos x="108366454" y="50931394"/>
                </a:cxn>
              </a:cxnLst>
              <a:pathLst>
                <a:path w="402" h="347">
                  <a:moveTo>
                    <a:pt x="392" y="119"/>
                  </a:moveTo>
                  <a:lnTo>
                    <a:pt x="392" y="119"/>
                  </a:lnTo>
                  <a:lnTo>
                    <a:pt x="385" y="101"/>
                  </a:lnTo>
                  <a:lnTo>
                    <a:pt x="378" y="85"/>
                  </a:lnTo>
                  <a:lnTo>
                    <a:pt x="376" y="78"/>
                  </a:lnTo>
                  <a:lnTo>
                    <a:pt x="370" y="70"/>
                  </a:lnTo>
                  <a:lnTo>
                    <a:pt x="365" y="63"/>
                  </a:lnTo>
                  <a:lnTo>
                    <a:pt x="358" y="57"/>
                  </a:lnTo>
                  <a:lnTo>
                    <a:pt x="349" y="50"/>
                  </a:lnTo>
                  <a:lnTo>
                    <a:pt x="340" y="43"/>
                  </a:lnTo>
                  <a:lnTo>
                    <a:pt x="320" y="34"/>
                  </a:lnTo>
                  <a:lnTo>
                    <a:pt x="278" y="17"/>
                  </a:lnTo>
                  <a:lnTo>
                    <a:pt x="264" y="13"/>
                  </a:lnTo>
                  <a:lnTo>
                    <a:pt x="240" y="8"/>
                  </a:lnTo>
                  <a:lnTo>
                    <a:pt x="217" y="4"/>
                  </a:lnTo>
                  <a:lnTo>
                    <a:pt x="209" y="4"/>
                  </a:lnTo>
                  <a:lnTo>
                    <a:pt x="207" y="4"/>
                  </a:lnTo>
                  <a:lnTo>
                    <a:pt x="206" y="5"/>
                  </a:lnTo>
                  <a:lnTo>
                    <a:pt x="205" y="2"/>
                  </a:lnTo>
                  <a:lnTo>
                    <a:pt x="202" y="1"/>
                  </a:lnTo>
                  <a:lnTo>
                    <a:pt x="199" y="0"/>
                  </a:lnTo>
                  <a:lnTo>
                    <a:pt x="197" y="0"/>
                  </a:lnTo>
                  <a:lnTo>
                    <a:pt x="194" y="1"/>
                  </a:lnTo>
                  <a:lnTo>
                    <a:pt x="191" y="4"/>
                  </a:lnTo>
                  <a:lnTo>
                    <a:pt x="155" y="6"/>
                  </a:lnTo>
                  <a:lnTo>
                    <a:pt x="137" y="9"/>
                  </a:lnTo>
                  <a:lnTo>
                    <a:pt x="118" y="13"/>
                  </a:lnTo>
                  <a:lnTo>
                    <a:pt x="102" y="19"/>
                  </a:lnTo>
                  <a:lnTo>
                    <a:pt x="84" y="25"/>
                  </a:lnTo>
                  <a:lnTo>
                    <a:pt x="68" y="34"/>
                  </a:lnTo>
                  <a:lnTo>
                    <a:pt x="53" y="44"/>
                  </a:lnTo>
                  <a:lnTo>
                    <a:pt x="39" y="57"/>
                  </a:lnTo>
                  <a:lnTo>
                    <a:pt x="28" y="69"/>
                  </a:lnTo>
                  <a:lnTo>
                    <a:pt x="20" y="84"/>
                  </a:lnTo>
                  <a:lnTo>
                    <a:pt x="13" y="100"/>
                  </a:lnTo>
                  <a:lnTo>
                    <a:pt x="9" y="116"/>
                  </a:lnTo>
                  <a:lnTo>
                    <a:pt x="5" y="133"/>
                  </a:lnTo>
                  <a:lnTo>
                    <a:pt x="1" y="167"/>
                  </a:lnTo>
                  <a:lnTo>
                    <a:pt x="0" y="184"/>
                  </a:lnTo>
                  <a:lnTo>
                    <a:pt x="0" y="203"/>
                  </a:lnTo>
                  <a:lnTo>
                    <a:pt x="1" y="221"/>
                  </a:lnTo>
                  <a:lnTo>
                    <a:pt x="5" y="238"/>
                  </a:lnTo>
                  <a:lnTo>
                    <a:pt x="8" y="248"/>
                  </a:lnTo>
                  <a:lnTo>
                    <a:pt x="12" y="255"/>
                  </a:lnTo>
                  <a:lnTo>
                    <a:pt x="18" y="263"/>
                  </a:lnTo>
                  <a:lnTo>
                    <a:pt x="23" y="268"/>
                  </a:lnTo>
                  <a:lnTo>
                    <a:pt x="35" y="280"/>
                  </a:lnTo>
                  <a:lnTo>
                    <a:pt x="49" y="293"/>
                  </a:lnTo>
                  <a:lnTo>
                    <a:pt x="56" y="299"/>
                  </a:lnTo>
                  <a:lnTo>
                    <a:pt x="64" y="305"/>
                  </a:lnTo>
                  <a:lnTo>
                    <a:pt x="80" y="313"/>
                  </a:lnTo>
                  <a:lnTo>
                    <a:pt x="115" y="328"/>
                  </a:lnTo>
                  <a:lnTo>
                    <a:pt x="134" y="335"/>
                  </a:lnTo>
                  <a:lnTo>
                    <a:pt x="153" y="341"/>
                  </a:lnTo>
                  <a:lnTo>
                    <a:pt x="172" y="346"/>
                  </a:lnTo>
                  <a:lnTo>
                    <a:pt x="193" y="347"/>
                  </a:lnTo>
                  <a:lnTo>
                    <a:pt x="231" y="346"/>
                  </a:lnTo>
                  <a:lnTo>
                    <a:pt x="250" y="343"/>
                  </a:lnTo>
                  <a:lnTo>
                    <a:pt x="269" y="340"/>
                  </a:lnTo>
                  <a:lnTo>
                    <a:pt x="286" y="335"/>
                  </a:lnTo>
                  <a:lnTo>
                    <a:pt x="304" y="329"/>
                  </a:lnTo>
                  <a:lnTo>
                    <a:pt x="320" y="320"/>
                  </a:lnTo>
                  <a:lnTo>
                    <a:pt x="336" y="309"/>
                  </a:lnTo>
                  <a:lnTo>
                    <a:pt x="350" y="298"/>
                  </a:lnTo>
                  <a:lnTo>
                    <a:pt x="361" y="286"/>
                  </a:lnTo>
                  <a:lnTo>
                    <a:pt x="372" y="272"/>
                  </a:lnTo>
                  <a:lnTo>
                    <a:pt x="380" y="257"/>
                  </a:lnTo>
                  <a:lnTo>
                    <a:pt x="388" y="242"/>
                  </a:lnTo>
                  <a:lnTo>
                    <a:pt x="393" y="226"/>
                  </a:lnTo>
                  <a:lnTo>
                    <a:pt x="396" y="210"/>
                  </a:lnTo>
                  <a:lnTo>
                    <a:pt x="397" y="192"/>
                  </a:lnTo>
                  <a:lnTo>
                    <a:pt x="400" y="176"/>
                  </a:lnTo>
                  <a:lnTo>
                    <a:pt x="402" y="160"/>
                  </a:lnTo>
                  <a:lnTo>
                    <a:pt x="402" y="150"/>
                  </a:lnTo>
                  <a:lnTo>
                    <a:pt x="399" y="139"/>
                  </a:lnTo>
                  <a:lnTo>
                    <a:pt x="392" y="119"/>
                  </a:lnTo>
                  <a:close/>
                  <a:moveTo>
                    <a:pt x="387" y="184"/>
                  </a:moveTo>
                  <a:lnTo>
                    <a:pt x="387" y="184"/>
                  </a:lnTo>
                  <a:lnTo>
                    <a:pt x="385" y="200"/>
                  </a:lnTo>
                  <a:lnTo>
                    <a:pt x="381" y="217"/>
                  </a:lnTo>
                  <a:lnTo>
                    <a:pt x="377" y="230"/>
                  </a:lnTo>
                  <a:lnTo>
                    <a:pt x="372" y="245"/>
                  </a:lnTo>
                  <a:lnTo>
                    <a:pt x="365" y="259"/>
                  </a:lnTo>
                  <a:lnTo>
                    <a:pt x="357" y="271"/>
                  </a:lnTo>
                  <a:lnTo>
                    <a:pt x="346" y="283"/>
                  </a:lnTo>
                  <a:lnTo>
                    <a:pt x="335" y="295"/>
                  </a:lnTo>
                  <a:lnTo>
                    <a:pt x="319" y="308"/>
                  </a:lnTo>
                  <a:lnTo>
                    <a:pt x="302" y="316"/>
                  </a:lnTo>
                  <a:lnTo>
                    <a:pt x="286" y="322"/>
                  </a:lnTo>
                  <a:lnTo>
                    <a:pt x="267" y="328"/>
                  </a:lnTo>
                  <a:lnTo>
                    <a:pt x="250" y="331"/>
                  </a:lnTo>
                  <a:lnTo>
                    <a:pt x="231" y="332"/>
                  </a:lnTo>
                  <a:lnTo>
                    <a:pt x="193" y="335"/>
                  </a:lnTo>
                  <a:lnTo>
                    <a:pt x="183" y="335"/>
                  </a:lnTo>
                  <a:lnTo>
                    <a:pt x="174" y="333"/>
                  </a:lnTo>
                  <a:lnTo>
                    <a:pt x="156" y="331"/>
                  </a:lnTo>
                  <a:lnTo>
                    <a:pt x="140" y="324"/>
                  </a:lnTo>
                  <a:lnTo>
                    <a:pt x="122" y="317"/>
                  </a:lnTo>
                  <a:lnTo>
                    <a:pt x="96" y="306"/>
                  </a:lnTo>
                  <a:lnTo>
                    <a:pt x="83" y="301"/>
                  </a:lnTo>
                  <a:lnTo>
                    <a:pt x="70" y="294"/>
                  </a:lnTo>
                  <a:lnTo>
                    <a:pt x="57" y="285"/>
                  </a:lnTo>
                  <a:lnTo>
                    <a:pt x="43" y="274"/>
                  </a:lnTo>
                  <a:lnTo>
                    <a:pt x="31" y="260"/>
                  </a:lnTo>
                  <a:lnTo>
                    <a:pt x="23" y="248"/>
                  </a:lnTo>
                  <a:lnTo>
                    <a:pt x="18" y="240"/>
                  </a:lnTo>
                  <a:lnTo>
                    <a:pt x="15" y="230"/>
                  </a:lnTo>
                  <a:lnTo>
                    <a:pt x="13" y="222"/>
                  </a:lnTo>
                  <a:lnTo>
                    <a:pt x="12" y="213"/>
                  </a:lnTo>
                  <a:lnTo>
                    <a:pt x="12" y="195"/>
                  </a:lnTo>
                  <a:lnTo>
                    <a:pt x="12" y="176"/>
                  </a:lnTo>
                  <a:lnTo>
                    <a:pt x="13" y="158"/>
                  </a:lnTo>
                  <a:lnTo>
                    <a:pt x="16" y="142"/>
                  </a:lnTo>
                  <a:lnTo>
                    <a:pt x="20" y="124"/>
                  </a:lnTo>
                  <a:lnTo>
                    <a:pt x="26" y="107"/>
                  </a:lnTo>
                  <a:lnTo>
                    <a:pt x="32" y="91"/>
                  </a:lnTo>
                  <a:lnTo>
                    <a:pt x="42" y="76"/>
                  </a:lnTo>
                  <a:lnTo>
                    <a:pt x="53" y="62"/>
                  </a:lnTo>
                  <a:lnTo>
                    <a:pt x="65" y="50"/>
                  </a:lnTo>
                  <a:lnTo>
                    <a:pt x="80" y="40"/>
                  </a:lnTo>
                  <a:lnTo>
                    <a:pt x="95" y="34"/>
                  </a:lnTo>
                  <a:lnTo>
                    <a:pt x="111" y="27"/>
                  </a:lnTo>
                  <a:lnTo>
                    <a:pt x="129" y="23"/>
                  </a:lnTo>
                  <a:lnTo>
                    <a:pt x="145" y="20"/>
                  </a:lnTo>
                  <a:lnTo>
                    <a:pt x="163" y="19"/>
                  </a:lnTo>
                  <a:lnTo>
                    <a:pt x="197" y="16"/>
                  </a:lnTo>
                  <a:lnTo>
                    <a:pt x="199" y="16"/>
                  </a:lnTo>
                  <a:lnTo>
                    <a:pt x="201" y="16"/>
                  </a:lnTo>
                  <a:lnTo>
                    <a:pt x="220" y="17"/>
                  </a:lnTo>
                  <a:lnTo>
                    <a:pt x="236" y="19"/>
                  </a:lnTo>
                  <a:lnTo>
                    <a:pt x="254" y="23"/>
                  </a:lnTo>
                  <a:lnTo>
                    <a:pt x="271" y="27"/>
                  </a:lnTo>
                  <a:lnTo>
                    <a:pt x="288" y="34"/>
                  </a:lnTo>
                  <a:lnTo>
                    <a:pt x="304" y="40"/>
                  </a:lnTo>
                  <a:lnTo>
                    <a:pt x="320" y="47"/>
                  </a:lnTo>
                  <a:lnTo>
                    <a:pt x="336" y="57"/>
                  </a:lnTo>
                  <a:lnTo>
                    <a:pt x="345" y="61"/>
                  </a:lnTo>
                  <a:lnTo>
                    <a:pt x="351" y="67"/>
                  </a:lnTo>
                  <a:lnTo>
                    <a:pt x="358" y="73"/>
                  </a:lnTo>
                  <a:lnTo>
                    <a:pt x="362" y="81"/>
                  </a:lnTo>
                  <a:lnTo>
                    <a:pt x="366" y="88"/>
                  </a:lnTo>
                  <a:lnTo>
                    <a:pt x="370" y="96"/>
                  </a:lnTo>
                  <a:lnTo>
                    <a:pt x="377" y="114"/>
                  </a:lnTo>
                  <a:lnTo>
                    <a:pt x="387" y="142"/>
                  </a:lnTo>
                  <a:lnTo>
                    <a:pt x="389" y="153"/>
                  </a:lnTo>
                  <a:lnTo>
                    <a:pt x="389" y="164"/>
                  </a:lnTo>
                  <a:lnTo>
                    <a:pt x="387" y="18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0" name="Freeform 949"/>
            <p:cNvSpPr>
              <a:spLocks noEditPoints="1"/>
            </p:cNvSpPr>
            <p:nvPr/>
          </p:nvSpPr>
          <p:spPr>
            <a:xfrm>
              <a:off x="5026027" y="2940051"/>
              <a:ext cx="434975" cy="100013"/>
            </a:xfrm>
            <a:custGeom>
              <a:avLst/>
              <a:gdLst/>
              <a:ahLst/>
              <a:cxnLst>
                <a:cxn ang="0">
                  <a:pos x="227093992" y="41562244"/>
                </a:cxn>
                <a:cxn ang="0">
                  <a:pos x="220093646" y="28816377"/>
                </a:cxn>
                <a:cxn ang="0">
                  <a:pos x="214213546" y="16901671"/>
                </a:cxn>
                <a:cxn ang="0">
                  <a:pos x="210853338" y="12745867"/>
                </a:cxn>
                <a:cxn ang="0">
                  <a:pos x="210853338" y="9974981"/>
                </a:cxn>
                <a:cxn ang="0">
                  <a:pos x="208612846" y="7758377"/>
                </a:cxn>
                <a:cxn ang="0">
                  <a:pos x="206652813" y="5541773"/>
                </a:cxn>
                <a:cxn ang="0">
                  <a:pos x="204412850" y="5541773"/>
                </a:cxn>
                <a:cxn ang="0">
                  <a:pos x="201612500" y="6649812"/>
                </a:cxn>
                <a:cxn ang="0">
                  <a:pos x="169130663" y="1108565"/>
                </a:cxn>
                <a:cxn ang="0">
                  <a:pos x="144768888" y="0"/>
                </a:cxn>
                <a:cxn ang="0">
                  <a:pos x="109486700" y="0"/>
                </a:cxn>
                <a:cxn ang="0">
                  <a:pos x="54043263" y="2493482"/>
                </a:cxn>
                <a:cxn ang="0">
                  <a:pos x="30801733" y="2216604"/>
                </a:cxn>
                <a:cxn ang="0">
                  <a:pos x="27721454" y="2216604"/>
                </a:cxn>
                <a:cxn ang="0">
                  <a:pos x="23521458" y="4433208"/>
                </a:cxn>
                <a:cxn ang="0">
                  <a:pos x="14561079" y="16624793"/>
                </a:cxn>
                <a:cxn ang="0">
                  <a:pos x="7840663" y="27154056"/>
                </a:cxn>
                <a:cxn ang="0">
                  <a:pos x="2239963" y="44055727"/>
                </a:cxn>
                <a:cxn ang="0">
                  <a:pos x="279929" y="45441170"/>
                </a:cxn>
                <a:cxn ang="0">
                  <a:pos x="0" y="48766339"/>
                </a:cxn>
                <a:cxn ang="0">
                  <a:pos x="3080279" y="50428660"/>
                </a:cxn>
                <a:cxn ang="0">
                  <a:pos x="4480454" y="50428660"/>
                </a:cxn>
                <a:cxn ang="0">
                  <a:pos x="31081663" y="46826613"/>
                </a:cxn>
                <a:cxn ang="0">
                  <a:pos x="92685658" y="41007962"/>
                </a:cxn>
                <a:cxn ang="0">
                  <a:pos x="121247429" y="39899397"/>
                </a:cxn>
                <a:cxn ang="0">
                  <a:pos x="161569929" y="41284840"/>
                </a:cxn>
                <a:cxn ang="0">
                  <a:pos x="182851425" y="44055727"/>
                </a:cxn>
                <a:cxn ang="0">
                  <a:pos x="211133267" y="47934652"/>
                </a:cxn>
                <a:cxn ang="0">
                  <a:pos x="224013713" y="52090981"/>
                </a:cxn>
                <a:cxn ang="0">
                  <a:pos x="227653850" y="51814103"/>
                </a:cxn>
                <a:cxn ang="0">
                  <a:pos x="228774096" y="50982943"/>
                </a:cxn>
                <a:cxn ang="0">
                  <a:pos x="228774096" y="50982943"/>
                </a:cxn>
                <a:cxn ang="0">
                  <a:pos x="230174271" y="46826613"/>
                </a:cxn>
                <a:cxn ang="0">
                  <a:pos x="117887221" y="33526463"/>
                </a:cxn>
                <a:cxn ang="0">
                  <a:pos x="88765592" y="34635028"/>
                </a:cxn>
                <a:cxn ang="0">
                  <a:pos x="59923892" y="35743593"/>
                </a:cxn>
                <a:cxn ang="0">
                  <a:pos x="34441871" y="38237075"/>
                </a:cxn>
                <a:cxn ang="0">
                  <a:pos x="9520767" y="42947688"/>
                </a:cxn>
                <a:cxn ang="0">
                  <a:pos x="15680796" y="28816377"/>
                </a:cxn>
                <a:cxn ang="0">
                  <a:pos x="18481146" y="22997726"/>
                </a:cxn>
                <a:cxn ang="0">
                  <a:pos x="24361775" y="13853906"/>
                </a:cxn>
                <a:cxn ang="0">
                  <a:pos x="28001913" y="9697576"/>
                </a:cxn>
                <a:cxn ang="0">
                  <a:pos x="50962983" y="9420698"/>
                </a:cxn>
                <a:cxn ang="0">
                  <a:pos x="108926842" y="6649812"/>
                </a:cxn>
                <a:cxn ang="0">
                  <a:pos x="131048125" y="6649812"/>
                </a:cxn>
                <a:cxn ang="0">
                  <a:pos x="162130317" y="8866416"/>
                </a:cxn>
                <a:cxn ang="0">
                  <a:pos x="203292604" y="13853906"/>
                </a:cxn>
                <a:cxn ang="0">
                  <a:pos x="205532567" y="16070510"/>
                </a:cxn>
                <a:cxn ang="0">
                  <a:pos x="210853338" y="25768613"/>
                </a:cxn>
                <a:cxn ang="0">
                  <a:pos x="216453508" y="36851632"/>
                </a:cxn>
                <a:cxn ang="0">
                  <a:pos x="215893121" y="42393405"/>
                </a:cxn>
                <a:cxn ang="0">
                  <a:pos x="190692088" y="38791358"/>
                </a:cxn>
                <a:cxn ang="0">
                  <a:pos x="173330658" y="36020472"/>
                </a:cxn>
                <a:cxn ang="0">
                  <a:pos x="133288088" y="33803868"/>
                </a:cxn>
              </a:cxnLst>
              <a:pathLst>
                <a:path w="822" h="190">
                  <a:moveTo>
                    <a:pt x="819" y="165"/>
                  </a:moveTo>
                  <a:lnTo>
                    <a:pt x="819" y="165"/>
                  </a:lnTo>
                  <a:lnTo>
                    <a:pt x="811" y="150"/>
                  </a:lnTo>
                  <a:lnTo>
                    <a:pt x="802" y="134"/>
                  </a:lnTo>
                  <a:lnTo>
                    <a:pt x="786" y="104"/>
                  </a:lnTo>
                  <a:lnTo>
                    <a:pt x="775" y="83"/>
                  </a:lnTo>
                  <a:lnTo>
                    <a:pt x="771" y="72"/>
                  </a:lnTo>
                  <a:lnTo>
                    <a:pt x="765" y="61"/>
                  </a:lnTo>
                  <a:lnTo>
                    <a:pt x="760" y="54"/>
                  </a:lnTo>
                  <a:lnTo>
                    <a:pt x="753" y="46"/>
                  </a:lnTo>
                  <a:lnTo>
                    <a:pt x="753" y="41"/>
                  </a:lnTo>
                  <a:lnTo>
                    <a:pt x="753" y="36"/>
                  </a:lnTo>
                  <a:lnTo>
                    <a:pt x="749" y="31"/>
                  </a:lnTo>
                  <a:lnTo>
                    <a:pt x="745" y="28"/>
                  </a:lnTo>
                  <a:lnTo>
                    <a:pt x="743" y="26"/>
                  </a:lnTo>
                  <a:lnTo>
                    <a:pt x="741" y="23"/>
                  </a:lnTo>
                  <a:lnTo>
                    <a:pt x="738" y="20"/>
                  </a:lnTo>
                  <a:lnTo>
                    <a:pt x="734" y="20"/>
                  </a:lnTo>
                  <a:lnTo>
                    <a:pt x="730" y="20"/>
                  </a:lnTo>
                  <a:lnTo>
                    <a:pt x="724" y="20"/>
                  </a:lnTo>
                  <a:lnTo>
                    <a:pt x="720" y="24"/>
                  </a:lnTo>
                  <a:lnTo>
                    <a:pt x="662" y="13"/>
                  </a:lnTo>
                  <a:lnTo>
                    <a:pt x="634" y="8"/>
                  </a:lnTo>
                  <a:lnTo>
                    <a:pt x="604" y="4"/>
                  </a:lnTo>
                  <a:lnTo>
                    <a:pt x="560" y="1"/>
                  </a:lnTo>
                  <a:lnTo>
                    <a:pt x="517" y="0"/>
                  </a:lnTo>
                  <a:lnTo>
                    <a:pt x="430" y="0"/>
                  </a:lnTo>
                  <a:lnTo>
                    <a:pt x="391" y="0"/>
                  </a:lnTo>
                  <a:lnTo>
                    <a:pt x="351" y="1"/>
                  </a:lnTo>
                  <a:lnTo>
                    <a:pt x="271" y="5"/>
                  </a:lnTo>
                  <a:lnTo>
                    <a:pt x="193" y="9"/>
                  </a:lnTo>
                  <a:lnTo>
                    <a:pt x="113" y="11"/>
                  </a:lnTo>
                  <a:lnTo>
                    <a:pt x="110" y="8"/>
                  </a:lnTo>
                  <a:lnTo>
                    <a:pt x="104" y="8"/>
                  </a:lnTo>
                  <a:lnTo>
                    <a:pt x="99" y="8"/>
                  </a:lnTo>
                  <a:lnTo>
                    <a:pt x="94" y="9"/>
                  </a:lnTo>
                  <a:lnTo>
                    <a:pt x="90" y="12"/>
                  </a:lnTo>
                  <a:lnTo>
                    <a:pt x="84" y="16"/>
                  </a:lnTo>
                  <a:lnTo>
                    <a:pt x="75" y="24"/>
                  </a:lnTo>
                  <a:lnTo>
                    <a:pt x="66" y="35"/>
                  </a:lnTo>
                  <a:lnTo>
                    <a:pt x="52" y="60"/>
                  </a:lnTo>
                  <a:lnTo>
                    <a:pt x="39" y="79"/>
                  </a:lnTo>
                  <a:lnTo>
                    <a:pt x="28" y="98"/>
                  </a:lnTo>
                  <a:lnTo>
                    <a:pt x="20" y="117"/>
                  </a:lnTo>
                  <a:lnTo>
                    <a:pt x="14" y="138"/>
                  </a:lnTo>
                  <a:lnTo>
                    <a:pt x="8" y="159"/>
                  </a:lnTo>
                  <a:lnTo>
                    <a:pt x="4" y="161"/>
                  </a:lnTo>
                  <a:lnTo>
                    <a:pt x="1" y="164"/>
                  </a:lnTo>
                  <a:lnTo>
                    <a:pt x="0" y="168"/>
                  </a:lnTo>
                  <a:lnTo>
                    <a:pt x="0" y="172"/>
                  </a:lnTo>
                  <a:lnTo>
                    <a:pt x="0" y="176"/>
                  </a:lnTo>
                  <a:lnTo>
                    <a:pt x="3" y="180"/>
                  </a:lnTo>
                  <a:lnTo>
                    <a:pt x="7" y="182"/>
                  </a:lnTo>
                  <a:lnTo>
                    <a:pt x="11" y="182"/>
                  </a:lnTo>
                  <a:lnTo>
                    <a:pt x="16" y="182"/>
                  </a:lnTo>
                  <a:lnTo>
                    <a:pt x="23" y="180"/>
                  </a:lnTo>
                  <a:lnTo>
                    <a:pt x="111" y="169"/>
                  </a:lnTo>
                  <a:lnTo>
                    <a:pt x="199" y="159"/>
                  </a:lnTo>
                  <a:lnTo>
                    <a:pt x="288" y="150"/>
                  </a:lnTo>
                  <a:lnTo>
                    <a:pt x="331" y="148"/>
                  </a:lnTo>
                  <a:lnTo>
                    <a:pt x="376" y="145"/>
                  </a:lnTo>
                  <a:lnTo>
                    <a:pt x="433" y="144"/>
                  </a:lnTo>
                  <a:lnTo>
                    <a:pt x="491" y="144"/>
                  </a:lnTo>
                  <a:lnTo>
                    <a:pt x="548" y="146"/>
                  </a:lnTo>
                  <a:lnTo>
                    <a:pt x="577" y="149"/>
                  </a:lnTo>
                  <a:lnTo>
                    <a:pt x="605" y="153"/>
                  </a:lnTo>
                  <a:lnTo>
                    <a:pt x="653" y="159"/>
                  </a:lnTo>
                  <a:lnTo>
                    <a:pt x="704" y="164"/>
                  </a:lnTo>
                  <a:lnTo>
                    <a:pt x="730" y="168"/>
                  </a:lnTo>
                  <a:lnTo>
                    <a:pt x="754" y="173"/>
                  </a:lnTo>
                  <a:lnTo>
                    <a:pt x="779" y="180"/>
                  </a:lnTo>
                  <a:lnTo>
                    <a:pt x="800" y="188"/>
                  </a:lnTo>
                  <a:lnTo>
                    <a:pt x="805" y="190"/>
                  </a:lnTo>
                  <a:lnTo>
                    <a:pt x="809" y="190"/>
                  </a:lnTo>
                  <a:lnTo>
                    <a:pt x="813" y="187"/>
                  </a:lnTo>
                  <a:lnTo>
                    <a:pt x="815" y="186"/>
                  </a:lnTo>
                  <a:lnTo>
                    <a:pt x="817" y="184"/>
                  </a:lnTo>
                  <a:lnTo>
                    <a:pt x="821" y="180"/>
                  </a:lnTo>
                  <a:lnTo>
                    <a:pt x="822" y="175"/>
                  </a:lnTo>
                  <a:lnTo>
                    <a:pt x="822" y="169"/>
                  </a:lnTo>
                  <a:lnTo>
                    <a:pt x="819" y="165"/>
                  </a:lnTo>
                  <a:close/>
                  <a:moveTo>
                    <a:pt x="421" y="121"/>
                  </a:moveTo>
                  <a:lnTo>
                    <a:pt x="421" y="121"/>
                  </a:lnTo>
                  <a:lnTo>
                    <a:pt x="369" y="122"/>
                  </a:lnTo>
                  <a:lnTo>
                    <a:pt x="317" y="125"/>
                  </a:lnTo>
                  <a:lnTo>
                    <a:pt x="266" y="127"/>
                  </a:lnTo>
                  <a:lnTo>
                    <a:pt x="214" y="129"/>
                  </a:lnTo>
                  <a:lnTo>
                    <a:pt x="191" y="130"/>
                  </a:lnTo>
                  <a:lnTo>
                    <a:pt x="168" y="131"/>
                  </a:lnTo>
                  <a:lnTo>
                    <a:pt x="123" y="138"/>
                  </a:lnTo>
                  <a:lnTo>
                    <a:pt x="79" y="146"/>
                  </a:lnTo>
                  <a:lnTo>
                    <a:pt x="34" y="155"/>
                  </a:lnTo>
                  <a:lnTo>
                    <a:pt x="39" y="141"/>
                  </a:lnTo>
                  <a:lnTo>
                    <a:pt x="45" y="129"/>
                  </a:lnTo>
                  <a:lnTo>
                    <a:pt x="56" y="104"/>
                  </a:lnTo>
                  <a:lnTo>
                    <a:pt x="60" y="93"/>
                  </a:lnTo>
                  <a:lnTo>
                    <a:pt x="66" y="83"/>
                  </a:lnTo>
                  <a:lnTo>
                    <a:pt x="79" y="62"/>
                  </a:lnTo>
                  <a:lnTo>
                    <a:pt x="87" y="50"/>
                  </a:lnTo>
                  <a:lnTo>
                    <a:pt x="99" y="35"/>
                  </a:lnTo>
                  <a:lnTo>
                    <a:pt x="100" y="35"/>
                  </a:lnTo>
                  <a:lnTo>
                    <a:pt x="141" y="35"/>
                  </a:lnTo>
                  <a:lnTo>
                    <a:pt x="182" y="34"/>
                  </a:lnTo>
                  <a:lnTo>
                    <a:pt x="265" y="30"/>
                  </a:lnTo>
                  <a:lnTo>
                    <a:pt x="347" y="26"/>
                  </a:lnTo>
                  <a:lnTo>
                    <a:pt x="389" y="24"/>
                  </a:lnTo>
                  <a:lnTo>
                    <a:pt x="430" y="24"/>
                  </a:lnTo>
                  <a:lnTo>
                    <a:pt x="468" y="24"/>
                  </a:lnTo>
                  <a:lnTo>
                    <a:pt x="506" y="26"/>
                  </a:lnTo>
                  <a:lnTo>
                    <a:pt x="543" y="28"/>
                  </a:lnTo>
                  <a:lnTo>
                    <a:pt x="579" y="32"/>
                  </a:lnTo>
                  <a:lnTo>
                    <a:pt x="653" y="41"/>
                  </a:lnTo>
                  <a:lnTo>
                    <a:pt x="726" y="50"/>
                  </a:lnTo>
                  <a:lnTo>
                    <a:pt x="729" y="53"/>
                  </a:lnTo>
                  <a:lnTo>
                    <a:pt x="734" y="58"/>
                  </a:lnTo>
                  <a:lnTo>
                    <a:pt x="739" y="64"/>
                  </a:lnTo>
                  <a:lnTo>
                    <a:pt x="746" y="79"/>
                  </a:lnTo>
                  <a:lnTo>
                    <a:pt x="753" y="93"/>
                  </a:lnTo>
                  <a:lnTo>
                    <a:pt x="760" y="108"/>
                  </a:lnTo>
                  <a:lnTo>
                    <a:pt x="773" y="133"/>
                  </a:lnTo>
                  <a:lnTo>
                    <a:pt x="788" y="157"/>
                  </a:lnTo>
                  <a:lnTo>
                    <a:pt x="771" y="153"/>
                  </a:lnTo>
                  <a:lnTo>
                    <a:pt x="753" y="149"/>
                  </a:lnTo>
                  <a:lnTo>
                    <a:pt x="718" y="144"/>
                  </a:lnTo>
                  <a:lnTo>
                    <a:pt x="681" y="140"/>
                  </a:lnTo>
                  <a:lnTo>
                    <a:pt x="647" y="134"/>
                  </a:lnTo>
                  <a:lnTo>
                    <a:pt x="619" y="130"/>
                  </a:lnTo>
                  <a:lnTo>
                    <a:pt x="590" y="127"/>
                  </a:lnTo>
                  <a:lnTo>
                    <a:pt x="533" y="123"/>
                  </a:lnTo>
                  <a:lnTo>
                    <a:pt x="476" y="122"/>
                  </a:lnTo>
                  <a:lnTo>
                    <a:pt x="421" y="1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1" name="Freeform 950"/>
            <p:cNvSpPr/>
            <p:nvPr/>
          </p:nvSpPr>
          <p:spPr>
            <a:xfrm>
              <a:off x="5091114" y="2952751"/>
              <a:ext cx="20638" cy="69850"/>
            </a:xfrm>
            <a:custGeom>
              <a:avLst/>
              <a:gdLst/>
              <a:ahLst/>
              <a:cxnLst>
                <a:cxn ang="0">
                  <a:pos x="7348135" y="1732280"/>
                </a:cxn>
                <a:cxn ang="0">
                  <a:pos x="7348135" y="1732280"/>
                </a:cxn>
                <a:cxn ang="0">
                  <a:pos x="6841245" y="6928583"/>
                </a:cxn>
                <a:cxn ang="0">
                  <a:pos x="5827466" y="12413957"/>
                </a:cxn>
                <a:cxn ang="0">
                  <a:pos x="5827466" y="12413957"/>
                </a:cxn>
                <a:cxn ang="0">
                  <a:pos x="5067384" y="14434771"/>
                </a:cxn>
                <a:cxn ang="0">
                  <a:pos x="4054109" y="16456123"/>
                </a:cxn>
                <a:cxn ang="0">
                  <a:pos x="3040330" y="18765471"/>
                </a:cxn>
                <a:cxn ang="0">
                  <a:pos x="2533944" y="20786285"/>
                </a:cxn>
                <a:cxn ang="0">
                  <a:pos x="2533944" y="20786285"/>
                </a:cxn>
                <a:cxn ang="0">
                  <a:pos x="1013275" y="26560194"/>
                </a:cxn>
                <a:cxn ang="0">
                  <a:pos x="253193" y="32334102"/>
                </a:cxn>
                <a:cxn ang="0">
                  <a:pos x="253193" y="32334102"/>
                </a:cxn>
                <a:cxn ang="0">
                  <a:pos x="0" y="33200242"/>
                </a:cxn>
                <a:cxn ang="0">
                  <a:pos x="0" y="35510128"/>
                </a:cxn>
                <a:cxn ang="0">
                  <a:pos x="0" y="35510128"/>
                </a:cxn>
                <a:cxn ang="0">
                  <a:pos x="253193" y="36376268"/>
                </a:cxn>
                <a:cxn ang="0">
                  <a:pos x="760082" y="37242408"/>
                </a:cxn>
                <a:cxn ang="0">
                  <a:pos x="1013275" y="37242408"/>
                </a:cxn>
                <a:cxn ang="0">
                  <a:pos x="1773861" y="37530942"/>
                </a:cxn>
                <a:cxn ang="0">
                  <a:pos x="2787137" y="37242408"/>
                </a:cxn>
                <a:cxn ang="0">
                  <a:pos x="3040330" y="36376268"/>
                </a:cxn>
                <a:cxn ang="0">
                  <a:pos x="3040330" y="35510128"/>
                </a:cxn>
                <a:cxn ang="0">
                  <a:pos x="3040330" y="35510128"/>
                </a:cxn>
                <a:cxn ang="0">
                  <a:pos x="3800412" y="31179428"/>
                </a:cxn>
                <a:cxn ang="0">
                  <a:pos x="4560998" y="26560194"/>
                </a:cxn>
                <a:cxn ang="0">
                  <a:pos x="5574273" y="21940960"/>
                </a:cxn>
                <a:cxn ang="0">
                  <a:pos x="7348135" y="17899331"/>
                </a:cxn>
                <a:cxn ang="0">
                  <a:pos x="7348135" y="17899331"/>
                </a:cxn>
                <a:cxn ang="0">
                  <a:pos x="8614603" y="13857703"/>
                </a:cxn>
                <a:cxn ang="0">
                  <a:pos x="9628382" y="10104608"/>
                </a:cxn>
                <a:cxn ang="0">
                  <a:pos x="10388464" y="5773908"/>
                </a:cxn>
                <a:cxn ang="0">
                  <a:pos x="10388464" y="1732280"/>
                </a:cxn>
                <a:cxn ang="0">
                  <a:pos x="10388464" y="1732280"/>
                </a:cxn>
                <a:cxn ang="0">
                  <a:pos x="10388464" y="1154674"/>
                </a:cxn>
                <a:cxn ang="0">
                  <a:pos x="9881575" y="288534"/>
                </a:cxn>
                <a:cxn ang="0">
                  <a:pos x="9628382" y="0"/>
                </a:cxn>
                <a:cxn ang="0">
                  <a:pos x="8868300" y="0"/>
                </a:cxn>
                <a:cxn ang="0">
                  <a:pos x="7854521" y="288534"/>
                </a:cxn>
                <a:cxn ang="0">
                  <a:pos x="7601328" y="1154674"/>
                </a:cxn>
                <a:cxn ang="0">
                  <a:pos x="7348135" y="1732280"/>
                </a:cxn>
                <a:cxn ang="0">
                  <a:pos x="7348135" y="1732280"/>
                </a:cxn>
              </a:cxnLst>
              <a:pathLst>
                <a:path w="41" h="130">
                  <a:moveTo>
                    <a:pt x="29" y="6"/>
                  </a:moveTo>
                  <a:lnTo>
                    <a:pt x="29" y="6"/>
                  </a:lnTo>
                  <a:lnTo>
                    <a:pt x="27" y="24"/>
                  </a:lnTo>
                  <a:lnTo>
                    <a:pt x="23" y="43"/>
                  </a:lnTo>
                  <a:lnTo>
                    <a:pt x="20" y="50"/>
                  </a:lnTo>
                  <a:lnTo>
                    <a:pt x="16" y="57"/>
                  </a:lnTo>
                  <a:lnTo>
                    <a:pt x="12" y="65"/>
                  </a:lnTo>
                  <a:lnTo>
                    <a:pt x="10" y="72"/>
                  </a:lnTo>
                  <a:lnTo>
                    <a:pt x="4" y="92"/>
                  </a:lnTo>
                  <a:lnTo>
                    <a:pt x="1" y="112"/>
                  </a:lnTo>
                  <a:lnTo>
                    <a:pt x="0" y="115"/>
                  </a:lnTo>
                  <a:lnTo>
                    <a:pt x="0" y="123"/>
                  </a:lnTo>
                  <a:lnTo>
                    <a:pt x="1" y="126"/>
                  </a:lnTo>
                  <a:lnTo>
                    <a:pt x="3" y="129"/>
                  </a:lnTo>
                  <a:lnTo>
                    <a:pt x="4" y="129"/>
                  </a:lnTo>
                  <a:lnTo>
                    <a:pt x="7" y="130"/>
                  </a:lnTo>
                  <a:lnTo>
                    <a:pt x="11" y="129"/>
                  </a:lnTo>
                  <a:lnTo>
                    <a:pt x="12" y="126"/>
                  </a:lnTo>
                  <a:lnTo>
                    <a:pt x="12" y="123"/>
                  </a:lnTo>
                  <a:lnTo>
                    <a:pt x="15" y="108"/>
                  </a:lnTo>
                  <a:lnTo>
                    <a:pt x="18" y="92"/>
                  </a:lnTo>
                  <a:lnTo>
                    <a:pt x="22" y="76"/>
                  </a:lnTo>
                  <a:lnTo>
                    <a:pt x="29" y="62"/>
                  </a:lnTo>
                  <a:lnTo>
                    <a:pt x="34" y="48"/>
                  </a:lnTo>
                  <a:lnTo>
                    <a:pt x="38" y="35"/>
                  </a:lnTo>
                  <a:lnTo>
                    <a:pt x="41" y="20"/>
                  </a:lnTo>
                  <a:lnTo>
                    <a:pt x="41" y="6"/>
                  </a:lnTo>
                  <a:lnTo>
                    <a:pt x="41" y="4"/>
                  </a:lnTo>
                  <a:lnTo>
                    <a:pt x="39" y="1"/>
                  </a:lnTo>
                  <a:lnTo>
                    <a:pt x="38" y="0"/>
                  </a:lnTo>
                  <a:lnTo>
                    <a:pt x="35" y="0"/>
                  </a:lnTo>
                  <a:lnTo>
                    <a:pt x="31" y="1"/>
                  </a:lnTo>
                  <a:lnTo>
                    <a:pt x="30" y="4"/>
                  </a:lnTo>
                  <a:lnTo>
                    <a:pt x="29"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2" name="Freeform 951"/>
            <p:cNvSpPr/>
            <p:nvPr/>
          </p:nvSpPr>
          <p:spPr>
            <a:xfrm>
              <a:off x="5146677" y="2951163"/>
              <a:ext cx="17463" cy="65088"/>
            </a:xfrm>
            <a:custGeom>
              <a:avLst/>
              <a:gdLst/>
              <a:ahLst/>
              <a:cxnLst>
                <a:cxn ang="0">
                  <a:pos x="5955974" y="1707760"/>
                </a:cxn>
                <a:cxn ang="0">
                  <a:pos x="5955974" y="1707760"/>
                </a:cxn>
                <a:cxn ang="0">
                  <a:pos x="5658558" y="5977426"/>
                </a:cxn>
                <a:cxn ang="0">
                  <a:pos x="5360595" y="10815812"/>
                </a:cxn>
                <a:cxn ang="0">
                  <a:pos x="3275950" y="19639504"/>
                </a:cxn>
                <a:cxn ang="0">
                  <a:pos x="3275950" y="19639504"/>
                </a:cxn>
                <a:cxn ang="0">
                  <a:pos x="1191304" y="26186183"/>
                </a:cxn>
                <a:cxn ang="0">
                  <a:pos x="297962" y="29601702"/>
                </a:cxn>
                <a:cxn ang="0">
                  <a:pos x="0" y="32732328"/>
                </a:cxn>
                <a:cxn ang="0">
                  <a:pos x="0" y="32732328"/>
                </a:cxn>
                <a:cxn ang="0">
                  <a:pos x="297962" y="33586475"/>
                </a:cxn>
                <a:cxn ang="0">
                  <a:pos x="893342" y="34155728"/>
                </a:cxn>
                <a:cxn ang="0">
                  <a:pos x="1191304" y="34155728"/>
                </a:cxn>
                <a:cxn ang="0">
                  <a:pos x="2084646" y="34724982"/>
                </a:cxn>
                <a:cxn ang="0">
                  <a:pos x="2382608" y="34155728"/>
                </a:cxn>
                <a:cxn ang="0">
                  <a:pos x="3275950" y="34155728"/>
                </a:cxn>
                <a:cxn ang="0">
                  <a:pos x="3573912" y="33586475"/>
                </a:cxn>
                <a:cxn ang="0">
                  <a:pos x="3573912" y="32732328"/>
                </a:cxn>
                <a:cxn ang="0">
                  <a:pos x="3573912" y="32732328"/>
                </a:cxn>
                <a:cxn ang="0">
                  <a:pos x="3871329" y="28747556"/>
                </a:cxn>
                <a:cxn ang="0">
                  <a:pos x="5360595" y="24478423"/>
                </a:cxn>
                <a:cxn ang="0">
                  <a:pos x="7743203" y="16508344"/>
                </a:cxn>
                <a:cxn ang="0">
                  <a:pos x="7743203" y="16508344"/>
                </a:cxn>
                <a:cxn ang="0">
                  <a:pos x="8934507" y="9108052"/>
                </a:cxn>
                <a:cxn ang="0">
                  <a:pos x="9529887" y="5408173"/>
                </a:cxn>
                <a:cxn ang="0">
                  <a:pos x="9529887" y="1707760"/>
                </a:cxn>
                <a:cxn ang="0">
                  <a:pos x="9529887" y="1707760"/>
                </a:cxn>
                <a:cxn ang="0">
                  <a:pos x="9529887" y="1138506"/>
                </a:cxn>
                <a:cxn ang="0">
                  <a:pos x="9231924" y="284893"/>
                </a:cxn>
                <a:cxn ang="0">
                  <a:pos x="8338583" y="0"/>
                </a:cxn>
                <a:cxn ang="0">
                  <a:pos x="8040620" y="0"/>
                </a:cxn>
                <a:cxn ang="0">
                  <a:pos x="7147278" y="0"/>
                </a:cxn>
                <a:cxn ang="0">
                  <a:pos x="6849862" y="284893"/>
                </a:cxn>
                <a:cxn ang="0">
                  <a:pos x="6551899" y="1138506"/>
                </a:cxn>
                <a:cxn ang="0">
                  <a:pos x="5955974" y="1707760"/>
                </a:cxn>
                <a:cxn ang="0">
                  <a:pos x="5955974" y="1707760"/>
                </a:cxn>
              </a:cxnLst>
              <a:pathLst>
                <a:path w="32" h="122">
                  <a:moveTo>
                    <a:pt x="20" y="6"/>
                  </a:moveTo>
                  <a:lnTo>
                    <a:pt x="20" y="6"/>
                  </a:lnTo>
                  <a:lnTo>
                    <a:pt x="19" y="21"/>
                  </a:lnTo>
                  <a:lnTo>
                    <a:pt x="18" y="38"/>
                  </a:lnTo>
                  <a:lnTo>
                    <a:pt x="11" y="69"/>
                  </a:lnTo>
                  <a:lnTo>
                    <a:pt x="4" y="92"/>
                  </a:lnTo>
                  <a:lnTo>
                    <a:pt x="1" y="104"/>
                  </a:lnTo>
                  <a:lnTo>
                    <a:pt x="0" y="115"/>
                  </a:lnTo>
                  <a:lnTo>
                    <a:pt x="1" y="118"/>
                  </a:lnTo>
                  <a:lnTo>
                    <a:pt x="3" y="120"/>
                  </a:lnTo>
                  <a:lnTo>
                    <a:pt x="4" y="120"/>
                  </a:lnTo>
                  <a:lnTo>
                    <a:pt x="7" y="122"/>
                  </a:lnTo>
                  <a:lnTo>
                    <a:pt x="8" y="120"/>
                  </a:lnTo>
                  <a:lnTo>
                    <a:pt x="11" y="120"/>
                  </a:lnTo>
                  <a:lnTo>
                    <a:pt x="12" y="118"/>
                  </a:lnTo>
                  <a:lnTo>
                    <a:pt x="12" y="115"/>
                  </a:lnTo>
                  <a:lnTo>
                    <a:pt x="13" y="101"/>
                  </a:lnTo>
                  <a:lnTo>
                    <a:pt x="18" y="86"/>
                  </a:lnTo>
                  <a:lnTo>
                    <a:pt x="26" y="58"/>
                  </a:lnTo>
                  <a:lnTo>
                    <a:pt x="30" y="32"/>
                  </a:lnTo>
                  <a:lnTo>
                    <a:pt x="32" y="19"/>
                  </a:lnTo>
                  <a:lnTo>
                    <a:pt x="32" y="6"/>
                  </a:lnTo>
                  <a:lnTo>
                    <a:pt x="32" y="4"/>
                  </a:lnTo>
                  <a:lnTo>
                    <a:pt x="31" y="1"/>
                  </a:lnTo>
                  <a:lnTo>
                    <a:pt x="28" y="0"/>
                  </a:lnTo>
                  <a:lnTo>
                    <a:pt x="27" y="0"/>
                  </a:lnTo>
                  <a:lnTo>
                    <a:pt x="24" y="0"/>
                  </a:lnTo>
                  <a:lnTo>
                    <a:pt x="23" y="1"/>
                  </a:lnTo>
                  <a:lnTo>
                    <a:pt x="22" y="4"/>
                  </a:lnTo>
                  <a:lnTo>
                    <a:pt x="20"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3" name="Freeform 952"/>
            <p:cNvSpPr/>
            <p:nvPr/>
          </p:nvSpPr>
          <p:spPr>
            <a:xfrm>
              <a:off x="5243514" y="2944813"/>
              <a:ext cx="7938" cy="63500"/>
            </a:xfrm>
            <a:custGeom>
              <a:avLst/>
              <a:gdLst/>
              <a:ahLst/>
              <a:cxnLst>
                <a:cxn ang="0">
                  <a:pos x="984808" y="1896152"/>
                </a:cxn>
                <a:cxn ang="0">
                  <a:pos x="984808" y="19234775"/>
                </a:cxn>
                <a:cxn ang="0">
                  <a:pos x="984808" y="19234775"/>
                </a:cxn>
                <a:cxn ang="0">
                  <a:pos x="738234" y="22214590"/>
                </a:cxn>
                <a:cxn ang="0">
                  <a:pos x="246078" y="25194926"/>
                </a:cxn>
                <a:cxn ang="0">
                  <a:pos x="0" y="28445918"/>
                </a:cxn>
                <a:cxn ang="0">
                  <a:pos x="0" y="31425734"/>
                </a:cxn>
                <a:cxn ang="0">
                  <a:pos x="0" y="31425734"/>
                </a:cxn>
                <a:cxn ang="0">
                  <a:pos x="0" y="31967566"/>
                </a:cxn>
                <a:cxn ang="0">
                  <a:pos x="246078" y="32780574"/>
                </a:cxn>
                <a:cxn ang="0">
                  <a:pos x="984808" y="32780574"/>
                </a:cxn>
                <a:cxn ang="0">
                  <a:pos x="1476964" y="33051230"/>
                </a:cxn>
                <a:cxn ang="0">
                  <a:pos x="1969120" y="32780574"/>
                </a:cxn>
                <a:cxn ang="0">
                  <a:pos x="2461276" y="32780574"/>
                </a:cxn>
                <a:cxn ang="0">
                  <a:pos x="2707354" y="31967566"/>
                </a:cxn>
                <a:cxn ang="0">
                  <a:pos x="2953928" y="31425734"/>
                </a:cxn>
                <a:cxn ang="0">
                  <a:pos x="2953928" y="31425734"/>
                </a:cxn>
                <a:cxn ang="0">
                  <a:pos x="2953928" y="28445918"/>
                </a:cxn>
                <a:cxn ang="0">
                  <a:pos x="3446084" y="25194926"/>
                </a:cxn>
                <a:cxn ang="0">
                  <a:pos x="3692162" y="22214590"/>
                </a:cxn>
                <a:cxn ang="0">
                  <a:pos x="3938240" y="19234775"/>
                </a:cxn>
                <a:cxn ang="0">
                  <a:pos x="3938240" y="1896152"/>
                </a:cxn>
                <a:cxn ang="0">
                  <a:pos x="3938240" y="1896152"/>
                </a:cxn>
                <a:cxn ang="0">
                  <a:pos x="3692162" y="1083664"/>
                </a:cxn>
                <a:cxn ang="0">
                  <a:pos x="3446084" y="541832"/>
                </a:cxn>
                <a:cxn ang="0">
                  <a:pos x="2953928" y="0"/>
                </a:cxn>
                <a:cxn ang="0">
                  <a:pos x="2461276" y="0"/>
                </a:cxn>
                <a:cxn ang="0">
                  <a:pos x="1969120" y="0"/>
                </a:cxn>
                <a:cxn ang="0">
                  <a:pos x="1476964" y="541832"/>
                </a:cxn>
                <a:cxn ang="0">
                  <a:pos x="984808" y="1083664"/>
                </a:cxn>
                <a:cxn ang="0">
                  <a:pos x="984808" y="1896152"/>
                </a:cxn>
                <a:cxn ang="0">
                  <a:pos x="984808" y="1896152"/>
                </a:cxn>
              </a:cxnLst>
              <a:pathLst>
                <a:path w="16" h="122">
                  <a:moveTo>
                    <a:pt x="4" y="7"/>
                  </a:moveTo>
                  <a:lnTo>
                    <a:pt x="4" y="71"/>
                  </a:lnTo>
                  <a:lnTo>
                    <a:pt x="3" y="82"/>
                  </a:lnTo>
                  <a:lnTo>
                    <a:pt x="1" y="93"/>
                  </a:lnTo>
                  <a:lnTo>
                    <a:pt x="0" y="105"/>
                  </a:lnTo>
                  <a:lnTo>
                    <a:pt x="0" y="116"/>
                  </a:lnTo>
                  <a:lnTo>
                    <a:pt x="0" y="118"/>
                  </a:lnTo>
                  <a:lnTo>
                    <a:pt x="1" y="121"/>
                  </a:lnTo>
                  <a:lnTo>
                    <a:pt x="4" y="121"/>
                  </a:lnTo>
                  <a:lnTo>
                    <a:pt x="6" y="122"/>
                  </a:lnTo>
                  <a:lnTo>
                    <a:pt x="8" y="121"/>
                  </a:lnTo>
                  <a:lnTo>
                    <a:pt x="10" y="121"/>
                  </a:lnTo>
                  <a:lnTo>
                    <a:pt x="11" y="118"/>
                  </a:lnTo>
                  <a:lnTo>
                    <a:pt x="12" y="116"/>
                  </a:lnTo>
                  <a:lnTo>
                    <a:pt x="12" y="105"/>
                  </a:lnTo>
                  <a:lnTo>
                    <a:pt x="14" y="93"/>
                  </a:lnTo>
                  <a:lnTo>
                    <a:pt x="15" y="82"/>
                  </a:lnTo>
                  <a:lnTo>
                    <a:pt x="16" y="71"/>
                  </a:lnTo>
                  <a:lnTo>
                    <a:pt x="16" y="7"/>
                  </a:lnTo>
                  <a:lnTo>
                    <a:pt x="15" y="4"/>
                  </a:lnTo>
                  <a:lnTo>
                    <a:pt x="14" y="2"/>
                  </a:lnTo>
                  <a:lnTo>
                    <a:pt x="12" y="0"/>
                  </a:lnTo>
                  <a:lnTo>
                    <a:pt x="10" y="0"/>
                  </a:lnTo>
                  <a:lnTo>
                    <a:pt x="8" y="0"/>
                  </a:lnTo>
                  <a:lnTo>
                    <a:pt x="6" y="2"/>
                  </a:lnTo>
                  <a:lnTo>
                    <a:pt x="4" y="4"/>
                  </a:lnTo>
                  <a:lnTo>
                    <a:pt x="4"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4" name="Freeform 953"/>
            <p:cNvSpPr/>
            <p:nvPr/>
          </p:nvSpPr>
          <p:spPr>
            <a:xfrm>
              <a:off x="5340352" y="2951163"/>
              <a:ext cx="14288" cy="66675"/>
            </a:xfrm>
            <a:custGeom>
              <a:avLst/>
              <a:gdLst/>
              <a:ahLst/>
              <a:cxnLst>
                <a:cxn ang="0">
                  <a:pos x="3080387" y="1680104"/>
                </a:cxn>
                <a:cxn ang="0">
                  <a:pos x="3080387" y="1680104"/>
                </a:cxn>
                <a:cxn ang="0">
                  <a:pos x="3080387" y="1120246"/>
                </a:cxn>
                <a:cxn ang="0">
                  <a:pos x="2800448" y="279929"/>
                </a:cxn>
                <a:cxn ang="0">
                  <a:pos x="1680163" y="0"/>
                </a:cxn>
                <a:cxn ang="0">
                  <a:pos x="840346" y="0"/>
                </a:cxn>
                <a:cxn ang="0">
                  <a:pos x="559878" y="279929"/>
                </a:cxn>
                <a:cxn ang="0">
                  <a:pos x="0" y="1120246"/>
                </a:cxn>
                <a:cxn ang="0">
                  <a:pos x="0" y="1680104"/>
                </a:cxn>
                <a:cxn ang="0">
                  <a:pos x="0" y="1680104"/>
                </a:cxn>
                <a:cxn ang="0">
                  <a:pos x="0" y="5600171"/>
                </a:cxn>
                <a:cxn ang="0">
                  <a:pos x="840346" y="9800696"/>
                </a:cxn>
                <a:cxn ang="0">
                  <a:pos x="1960102" y="17360900"/>
                </a:cxn>
                <a:cxn ang="0">
                  <a:pos x="3360326" y="25201563"/>
                </a:cxn>
                <a:cxn ang="0">
                  <a:pos x="4200672" y="29401558"/>
                </a:cxn>
                <a:cxn ang="0">
                  <a:pos x="4200672" y="33322154"/>
                </a:cxn>
                <a:cxn ang="0">
                  <a:pos x="4200672" y="33322154"/>
                </a:cxn>
                <a:cxn ang="0">
                  <a:pos x="4760550" y="34161942"/>
                </a:cxn>
                <a:cxn ang="0">
                  <a:pos x="5040489" y="34722329"/>
                </a:cxn>
                <a:cxn ang="0">
                  <a:pos x="6160774" y="35282188"/>
                </a:cxn>
                <a:cxn ang="0">
                  <a:pos x="7001120" y="34722329"/>
                </a:cxn>
                <a:cxn ang="0">
                  <a:pos x="7281059" y="34722329"/>
                </a:cxn>
                <a:cxn ang="0">
                  <a:pos x="7560998" y="34161942"/>
                </a:cxn>
                <a:cxn ang="0">
                  <a:pos x="7560998" y="33322154"/>
                </a:cxn>
                <a:cxn ang="0">
                  <a:pos x="7560998" y="33322154"/>
                </a:cxn>
                <a:cxn ang="0">
                  <a:pos x="7560998" y="29401558"/>
                </a:cxn>
                <a:cxn ang="0">
                  <a:pos x="7001120" y="25201563"/>
                </a:cxn>
                <a:cxn ang="0">
                  <a:pos x="5320957" y="17360900"/>
                </a:cxn>
                <a:cxn ang="0">
                  <a:pos x="4200672" y="9800696"/>
                </a:cxn>
                <a:cxn ang="0">
                  <a:pos x="3360326" y="5600171"/>
                </a:cxn>
                <a:cxn ang="0">
                  <a:pos x="3080387" y="1680104"/>
                </a:cxn>
                <a:cxn ang="0">
                  <a:pos x="3080387" y="1680104"/>
                </a:cxn>
              </a:cxnLst>
              <a:pathLst>
                <a:path w="27" h="126">
                  <a:moveTo>
                    <a:pt x="11" y="6"/>
                  </a:moveTo>
                  <a:lnTo>
                    <a:pt x="11" y="6"/>
                  </a:lnTo>
                  <a:lnTo>
                    <a:pt x="11" y="4"/>
                  </a:lnTo>
                  <a:lnTo>
                    <a:pt x="10" y="1"/>
                  </a:lnTo>
                  <a:lnTo>
                    <a:pt x="6" y="0"/>
                  </a:lnTo>
                  <a:lnTo>
                    <a:pt x="3" y="0"/>
                  </a:lnTo>
                  <a:lnTo>
                    <a:pt x="2" y="1"/>
                  </a:lnTo>
                  <a:lnTo>
                    <a:pt x="0" y="4"/>
                  </a:lnTo>
                  <a:lnTo>
                    <a:pt x="0" y="6"/>
                  </a:lnTo>
                  <a:lnTo>
                    <a:pt x="0" y="20"/>
                  </a:lnTo>
                  <a:lnTo>
                    <a:pt x="3" y="35"/>
                  </a:lnTo>
                  <a:lnTo>
                    <a:pt x="7" y="62"/>
                  </a:lnTo>
                  <a:lnTo>
                    <a:pt x="12" y="90"/>
                  </a:lnTo>
                  <a:lnTo>
                    <a:pt x="15" y="105"/>
                  </a:lnTo>
                  <a:lnTo>
                    <a:pt x="15" y="119"/>
                  </a:lnTo>
                  <a:lnTo>
                    <a:pt x="17" y="122"/>
                  </a:lnTo>
                  <a:lnTo>
                    <a:pt x="18" y="124"/>
                  </a:lnTo>
                  <a:lnTo>
                    <a:pt x="22" y="126"/>
                  </a:lnTo>
                  <a:lnTo>
                    <a:pt x="25" y="124"/>
                  </a:lnTo>
                  <a:lnTo>
                    <a:pt x="26" y="124"/>
                  </a:lnTo>
                  <a:lnTo>
                    <a:pt x="27" y="122"/>
                  </a:lnTo>
                  <a:lnTo>
                    <a:pt x="27" y="119"/>
                  </a:lnTo>
                  <a:lnTo>
                    <a:pt x="27" y="105"/>
                  </a:lnTo>
                  <a:lnTo>
                    <a:pt x="25" y="90"/>
                  </a:lnTo>
                  <a:lnTo>
                    <a:pt x="19" y="62"/>
                  </a:lnTo>
                  <a:lnTo>
                    <a:pt x="15" y="35"/>
                  </a:lnTo>
                  <a:lnTo>
                    <a:pt x="12" y="20"/>
                  </a:lnTo>
                  <a:lnTo>
                    <a:pt x="11"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5" name="Freeform 954"/>
            <p:cNvSpPr/>
            <p:nvPr/>
          </p:nvSpPr>
          <p:spPr>
            <a:xfrm>
              <a:off x="5370514" y="2952751"/>
              <a:ext cx="36513" cy="71438"/>
            </a:xfrm>
            <a:custGeom>
              <a:avLst/>
              <a:gdLst/>
              <a:ahLst/>
              <a:cxnLst>
                <a:cxn ang="0">
                  <a:pos x="19605870" y="35242924"/>
                </a:cxn>
                <a:cxn ang="0">
                  <a:pos x="19605870" y="35242924"/>
                </a:cxn>
                <a:cxn ang="0">
                  <a:pos x="18740834" y="32969170"/>
                </a:cxn>
                <a:cxn ang="0">
                  <a:pos x="18164144" y="30695416"/>
                </a:cxn>
                <a:cxn ang="0">
                  <a:pos x="17587453" y="28137509"/>
                </a:cxn>
                <a:cxn ang="0">
                  <a:pos x="17010762" y="25863755"/>
                </a:cxn>
                <a:cxn ang="0">
                  <a:pos x="17010762" y="25863755"/>
                </a:cxn>
                <a:cxn ang="0">
                  <a:pos x="15569573" y="23021695"/>
                </a:cxn>
                <a:cxn ang="0">
                  <a:pos x="14127846" y="20463788"/>
                </a:cxn>
                <a:cxn ang="0">
                  <a:pos x="12686120" y="17621196"/>
                </a:cxn>
                <a:cxn ang="0">
                  <a:pos x="11532738" y="15063289"/>
                </a:cxn>
                <a:cxn ang="0">
                  <a:pos x="11532738" y="15063289"/>
                </a:cxn>
                <a:cxn ang="0">
                  <a:pos x="10091012" y="11368771"/>
                </a:cxn>
                <a:cxn ang="0">
                  <a:pos x="8649822" y="8242026"/>
                </a:cxn>
                <a:cxn ang="0">
                  <a:pos x="8649822" y="8242026"/>
                </a:cxn>
                <a:cxn ang="0">
                  <a:pos x="7208096" y="6537110"/>
                </a:cxn>
                <a:cxn ang="0">
                  <a:pos x="5478024" y="4831661"/>
                </a:cxn>
                <a:cxn ang="0">
                  <a:pos x="4036297" y="2842060"/>
                </a:cxn>
                <a:cxn ang="0">
                  <a:pos x="3171798" y="1136611"/>
                </a:cxn>
                <a:cxn ang="0">
                  <a:pos x="3171798" y="1136611"/>
                </a:cxn>
                <a:cxn ang="0">
                  <a:pos x="2883453" y="568305"/>
                </a:cxn>
                <a:cxn ang="0">
                  <a:pos x="2306762" y="0"/>
                </a:cxn>
                <a:cxn ang="0">
                  <a:pos x="2018417" y="0"/>
                </a:cxn>
                <a:cxn ang="0">
                  <a:pos x="1153381" y="0"/>
                </a:cxn>
                <a:cxn ang="0">
                  <a:pos x="0" y="568305"/>
                </a:cxn>
                <a:cxn ang="0">
                  <a:pos x="0" y="1421296"/>
                </a:cxn>
                <a:cxn ang="0">
                  <a:pos x="0" y="2273754"/>
                </a:cxn>
                <a:cxn ang="0">
                  <a:pos x="0" y="2273754"/>
                </a:cxn>
                <a:cxn ang="0">
                  <a:pos x="576691" y="3410365"/>
                </a:cxn>
                <a:cxn ang="0">
                  <a:pos x="865036" y="4547509"/>
                </a:cxn>
                <a:cxn ang="0">
                  <a:pos x="2883453" y="6537110"/>
                </a:cxn>
                <a:cxn ang="0">
                  <a:pos x="2883453" y="6537110"/>
                </a:cxn>
                <a:cxn ang="0">
                  <a:pos x="4324643" y="8242026"/>
                </a:cxn>
                <a:cxn ang="0">
                  <a:pos x="6343060" y="11368771"/>
                </a:cxn>
                <a:cxn ang="0">
                  <a:pos x="7784786" y="15063289"/>
                </a:cxn>
                <a:cxn ang="0">
                  <a:pos x="8649822" y="17621196"/>
                </a:cxn>
                <a:cxn ang="0">
                  <a:pos x="8649822" y="17621196"/>
                </a:cxn>
                <a:cxn ang="0">
                  <a:pos x="9803204" y="20463788"/>
                </a:cxn>
                <a:cxn ang="0">
                  <a:pos x="11532738" y="23021695"/>
                </a:cxn>
                <a:cxn ang="0">
                  <a:pos x="12974465" y="25863755"/>
                </a:cxn>
                <a:cxn ang="0">
                  <a:pos x="14416192" y="28705814"/>
                </a:cxn>
                <a:cxn ang="0">
                  <a:pos x="14416192" y="28705814"/>
                </a:cxn>
                <a:cxn ang="0">
                  <a:pos x="14992882" y="30695416"/>
                </a:cxn>
                <a:cxn ang="0">
                  <a:pos x="15281227" y="32969170"/>
                </a:cxn>
                <a:cxn ang="0">
                  <a:pos x="15569573" y="34958772"/>
                </a:cxn>
                <a:cxn ang="0">
                  <a:pos x="16434072" y="37232526"/>
                </a:cxn>
                <a:cxn ang="0">
                  <a:pos x="16434072" y="37232526"/>
                </a:cxn>
                <a:cxn ang="0">
                  <a:pos x="17010762" y="37800831"/>
                </a:cxn>
                <a:cxn ang="0">
                  <a:pos x="17587453" y="38084984"/>
                </a:cxn>
                <a:cxn ang="0">
                  <a:pos x="18164144" y="38084984"/>
                </a:cxn>
                <a:cxn ang="0">
                  <a:pos x="18740834" y="37800831"/>
                </a:cxn>
                <a:cxn ang="0">
                  <a:pos x="19605870" y="36948373"/>
                </a:cxn>
                <a:cxn ang="0">
                  <a:pos x="19605870" y="36095382"/>
                </a:cxn>
                <a:cxn ang="0">
                  <a:pos x="19605870" y="35242924"/>
                </a:cxn>
                <a:cxn ang="0">
                  <a:pos x="19605870" y="35242924"/>
                </a:cxn>
              </a:cxnLst>
              <a:pathLst>
                <a:path w="68" h="134">
                  <a:moveTo>
                    <a:pt x="68" y="124"/>
                  </a:moveTo>
                  <a:lnTo>
                    <a:pt x="68" y="124"/>
                  </a:lnTo>
                  <a:lnTo>
                    <a:pt x="65" y="116"/>
                  </a:lnTo>
                  <a:lnTo>
                    <a:pt x="63" y="108"/>
                  </a:lnTo>
                  <a:lnTo>
                    <a:pt x="61" y="99"/>
                  </a:lnTo>
                  <a:lnTo>
                    <a:pt x="59" y="91"/>
                  </a:lnTo>
                  <a:lnTo>
                    <a:pt x="54" y="81"/>
                  </a:lnTo>
                  <a:lnTo>
                    <a:pt x="49" y="72"/>
                  </a:lnTo>
                  <a:lnTo>
                    <a:pt x="44" y="62"/>
                  </a:lnTo>
                  <a:lnTo>
                    <a:pt x="40" y="53"/>
                  </a:lnTo>
                  <a:lnTo>
                    <a:pt x="35" y="40"/>
                  </a:lnTo>
                  <a:lnTo>
                    <a:pt x="30" y="29"/>
                  </a:lnTo>
                  <a:lnTo>
                    <a:pt x="25" y="23"/>
                  </a:lnTo>
                  <a:lnTo>
                    <a:pt x="19" y="17"/>
                  </a:lnTo>
                  <a:lnTo>
                    <a:pt x="14" y="10"/>
                  </a:lnTo>
                  <a:lnTo>
                    <a:pt x="11" y="4"/>
                  </a:lnTo>
                  <a:lnTo>
                    <a:pt x="10" y="2"/>
                  </a:lnTo>
                  <a:lnTo>
                    <a:pt x="8" y="0"/>
                  </a:lnTo>
                  <a:lnTo>
                    <a:pt x="7" y="0"/>
                  </a:lnTo>
                  <a:lnTo>
                    <a:pt x="4" y="0"/>
                  </a:lnTo>
                  <a:lnTo>
                    <a:pt x="0" y="2"/>
                  </a:lnTo>
                  <a:lnTo>
                    <a:pt x="0" y="5"/>
                  </a:lnTo>
                  <a:lnTo>
                    <a:pt x="0" y="8"/>
                  </a:lnTo>
                  <a:lnTo>
                    <a:pt x="2" y="12"/>
                  </a:lnTo>
                  <a:lnTo>
                    <a:pt x="3" y="16"/>
                  </a:lnTo>
                  <a:lnTo>
                    <a:pt x="10" y="23"/>
                  </a:lnTo>
                  <a:lnTo>
                    <a:pt x="15" y="29"/>
                  </a:lnTo>
                  <a:lnTo>
                    <a:pt x="22" y="40"/>
                  </a:lnTo>
                  <a:lnTo>
                    <a:pt x="27" y="53"/>
                  </a:lnTo>
                  <a:lnTo>
                    <a:pt x="30" y="62"/>
                  </a:lnTo>
                  <a:lnTo>
                    <a:pt x="34" y="72"/>
                  </a:lnTo>
                  <a:lnTo>
                    <a:pt x="40" y="81"/>
                  </a:lnTo>
                  <a:lnTo>
                    <a:pt x="45" y="91"/>
                  </a:lnTo>
                  <a:lnTo>
                    <a:pt x="50" y="101"/>
                  </a:lnTo>
                  <a:lnTo>
                    <a:pt x="52" y="108"/>
                  </a:lnTo>
                  <a:lnTo>
                    <a:pt x="53" y="116"/>
                  </a:lnTo>
                  <a:lnTo>
                    <a:pt x="54" y="123"/>
                  </a:lnTo>
                  <a:lnTo>
                    <a:pt x="57" y="131"/>
                  </a:lnTo>
                  <a:lnTo>
                    <a:pt x="59" y="133"/>
                  </a:lnTo>
                  <a:lnTo>
                    <a:pt x="61" y="134"/>
                  </a:lnTo>
                  <a:lnTo>
                    <a:pt x="63" y="134"/>
                  </a:lnTo>
                  <a:lnTo>
                    <a:pt x="65" y="133"/>
                  </a:lnTo>
                  <a:lnTo>
                    <a:pt x="68" y="130"/>
                  </a:lnTo>
                  <a:lnTo>
                    <a:pt x="68" y="127"/>
                  </a:lnTo>
                  <a:lnTo>
                    <a:pt x="68" y="12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6" name="Freeform 955"/>
            <p:cNvSpPr/>
            <p:nvPr/>
          </p:nvSpPr>
          <p:spPr>
            <a:xfrm>
              <a:off x="5521327" y="3122613"/>
              <a:ext cx="271463" cy="163513"/>
            </a:xfrm>
            <a:custGeom>
              <a:avLst/>
              <a:gdLst/>
              <a:ahLst/>
              <a:cxnLst>
                <a:cxn ang="0">
                  <a:pos x="143649435" y="31716775"/>
                </a:cxn>
                <a:cxn ang="0">
                  <a:pos x="142529188" y="24761143"/>
                </a:cxn>
                <a:cxn ang="0">
                  <a:pos x="140009291" y="19196954"/>
                </a:cxn>
                <a:cxn ang="0">
                  <a:pos x="137488866" y="14745180"/>
                </a:cxn>
                <a:cxn ang="0">
                  <a:pos x="133288862" y="10850406"/>
                </a:cxn>
                <a:cxn ang="0">
                  <a:pos x="128808400" y="7790076"/>
                </a:cxn>
                <a:cxn ang="0">
                  <a:pos x="123488148" y="5564189"/>
                </a:cxn>
                <a:cxn ang="0">
                  <a:pos x="110887079" y="3338830"/>
                </a:cxn>
                <a:cxn ang="0">
                  <a:pos x="63844076" y="1112943"/>
                </a:cxn>
                <a:cxn ang="0">
                  <a:pos x="17081002" y="0"/>
                </a:cxn>
                <a:cxn ang="0">
                  <a:pos x="15961284" y="0"/>
                </a:cxn>
                <a:cxn ang="0">
                  <a:pos x="13160928" y="1390915"/>
                </a:cxn>
                <a:cxn ang="0">
                  <a:pos x="12040681" y="5286217"/>
                </a:cxn>
                <a:cxn ang="0">
                  <a:pos x="13160928" y="8624520"/>
                </a:cxn>
                <a:cxn ang="0">
                  <a:pos x="15961284" y="10015962"/>
                </a:cxn>
                <a:cxn ang="0">
                  <a:pos x="17081002" y="10015962"/>
                </a:cxn>
                <a:cxn ang="0">
                  <a:pos x="50123288" y="11128378"/>
                </a:cxn>
                <a:cxn ang="0">
                  <a:pos x="83445504" y="11963350"/>
                </a:cxn>
                <a:cxn ang="0">
                  <a:pos x="90445862" y="11963350"/>
                </a:cxn>
                <a:cxn ang="0">
                  <a:pos x="110887079" y="13632765"/>
                </a:cxn>
                <a:cxn ang="0">
                  <a:pos x="115927401" y="13910737"/>
                </a:cxn>
                <a:cxn ang="0">
                  <a:pos x="122647830" y="15858124"/>
                </a:cxn>
                <a:cxn ang="0">
                  <a:pos x="126848363" y="18084010"/>
                </a:cxn>
                <a:cxn ang="0">
                  <a:pos x="129088329" y="20031397"/>
                </a:cxn>
                <a:cxn ang="0">
                  <a:pos x="133008932" y="24204671"/>
                </a:cxn>
                <a:cxn ang="0">
                  <a:pos x="134128651" y="27821473"/>
                </a:cxn>
                <a:cxn ang="0">
                  <a:pos x="132448544" y="30881804"/>
                </a:cxn>
                <a:cxn ang="0">
                  <a:pos x="129928648" y="33664162"/>
                </a:cxn>
                <a:cxn ang="0">
                  <a:pos x="122367900" y="37280964"/>
                </a:cxn>
                <a:cxn ang="0">
                  <a:pos x="115927401" y="39506851"/>
                </a:cxn>
                <a:cxn ang="0">
                  <a:pos x="49003040" y="61485635"/>
                </a:cxn>
                <a:cxn ang="0">
                  <a:pos x="43122929" y="62876551"/>
                </a:cxn>
                <a:cxn ang="0">
                  <a:pos x="24921679" y="67884796"/>
                </a:cxn>
                <a:cxn ang="0">
                  <a:pos x="12880999" y="71779570"/>
                </a:cxn>
                <a:cxn ang="0">
                  <a:pos x="2520425" y="77065787"/>
                </a:cxn>
                <a:cxn ang="0">
                  <a:pos x="1400178" y="77622258"/>
                </a:cxn>
                <a:cxn ang="0">
                  <a:pos x="0" y="80404089"/>
                </a:cxn>
                <a:cxn ang="0">
                  <a:pos x="559859" y="84020891"/>
                </a:cxn>
                <a:cxn ang="0">
                  <a:pos x="3640144" y="86246778"/>
                </a:cxn>
                <a:cxn ang="0">
                  <a:pos x="6440499" y="86246778"/>
                </a:cxn>
                <a:cxn ang="0">
                  <a:pos x="7560747" y="85690306"/>
                </a:cxn>
                <a:cxn ang="0">
                  <a:pos x="16521143" y="81517033"/>
                </a:cxn>
                <a:cxn ang="0">
                  <a:pos x="26601786" y="78456702"/>
                </a:cxn>
                <a:cxn ang="0">
                  <a:pos x="41442822" y="74561928"/>
                </a:cxn>
                <a:cxn ang="0">
                  <a:pos x="45922755" y="73170485"/>
                </a:cxn>
                <a:cxn ang="0">
                  <a:pos x="68324538" y="65658909"/>
                </a:cxn>
                <a:cxn ang="0">
                  <a:pos x="90725792" y="58703277"/>
                </a:cxn>
                <a:cxn ang="0">
                  <a:pos x="110047290" y="52861116"/>
                </a:cxn>
                <a:cxn ang="0">
                  <a:pos x="128808400" y="45627511"/>
                </a:cxn>
                <a:cxn ang="0">
                  <a:pos x="133568792" y="43401625"/>
                </a:cxn>
                <a:cxn ang="0">
                  <a:pos x="138609114" y="40619267"/>
                </a:cxn>
                <a:cxn ang="0">
                  <a:pos x="142529188" y="37002464"/>
                </a:cxn>
                <a:cxn ang="0">
                  <a:pos x="143649435" y="33107690"/>
                </a:cxn>
                <a:cxn ang="0">
                  <a:pos x="143649435" y="31716775"/>
                </a:cxn>
              </a:cxnLst>
              <a:pathLst>
                <a:path w="513" h="310">
                  <a:moveTo>
                    <a:pt x="513" y="114"/>
                  </a:moveTo>
                  <a:lnTo>
                    <a:pt x="513" y="114"/>
                  </a:lnTo>
                  <a:lnTo>
                    <a:pt x="511" y="102"/>
                  </a:lnTo>
                  <a:lnTo>
                    <a:pt x="509" y="89"/>
                  </a:lnTo>
                  <a:lnTo>
                    <a:pt x="506" y="80"/>
                  </a:lnTo>
                  <a:lnTo>
                    <a:pt x="500" y="69"/>
                  </a:lnTo>
                  <a:lnTo>
                    <a:pt x="496" y="61"/>
                  </a:lnTo>
                  <a:lnTo>
                    <a:pt x="491" y="53"/>
                  </a:lnTo>
                  <a:lnTo>
                    <a:pt x="484" y="45"/>
                  </a:lnTo>
                  <a:lnTo>
                    <a:pt x="476" y="39"/>
                  </a:lnTo>
                  <a:lnTo>
                    <a:pt x="468" y="32"/>
                  </a:lnTo>
                  <a:lnTo>
                    <a:pt x="460" y="28"/>
                  </a:lnTo>
                  <a:lnTo>
                    <a:pt x="450" y="23"/>
                  </a:lnTo>
                  <a:lnTo>
                    <a:pt x="441" y="20"/>
                  </a:lnTo>
                  <a:lnTo>
                    <a:pt x="419" y="15"/>
                  </a:lnTo>
                  <a:lnTo>
                    <a:pt x="396" y="12"/>
                  </a:lnTo>
                  <a:lnTo>
                    <a:pt x="228" y="4"/>
                  </a:lnTo>
                  <a:lnTo>
                    <a:pt x="145" y="1"/>
                  </a:lnTo>
                  <a:lnTo>
                    <a:pt x="61" y="0"/>
                  </a:lnTo>
                  <a:lnTo>
                    <a:pt x="57" y="0"/>
                  </a:lnTo>
                  <a:lnTo>
                    <a:pt x="53" y="1"/>
                  </a:lnTo>
                  <a:lnTo>
                    <a:pt x="47" y="5"/>
                  </a:lnTo>
                  <a:lnTo>
                    <a:pt x="45" y="12"/>
                  </a:lnTo>
                  <a:lnTo>
                    <a:pt x="43" y="19"/>
                  </a:lnTo>
                  <a:lnTo>
                    <a:pt x="45" y="26"/>
                  </a:lnTo>
                  <a:lnTo>
                    <a:pt x="47" y="31"/>
                  </a:lnTo>
                  <a:lnTo>
                    <a:pt x="53" y="35"/>
                  </a:lnTo>
                  <a:lnTo>
                    <a:pt x="57" y="36"/>
                  </a:lnTo>
                  <a:lnTo>
                    <a:pt x="61" y="36"/>
                  </a:lnTo>
                  <a:lnTo>
                    <a:pt x="119" y="38"/>
                  </a:lnTo>
                  <a:lnTo>
                    <a:pt x="179" y="40"/>
                  </a:lnTo>
                  <a:lnTo>
                    <a:pt x="239" y="42"/>
                  </a:lnTo>
                  <a:lnTo>
                    <a:pt x="298" y="43"/>
                  </a:lnTo>
                  <a:lnTo>
                    <a:pt x="323" y="43"/>
                  </a:lnTo>
                  <a:lnTo>
                    <a:pt x="347" y="45"/>
                  </a:lnTo>
                  <a:lnTo>
                    <a:pt x="396" y="49"/>
                  </a:lnTo>
                  <a:lnTo>
                    <a:pt x="414" y="50"/>
                  </a:lnTo>
                  <a:lnTo>
                    <a:pt x="430" y="54"/>
                  </a:lnTo>
                  <a:lnTo>
                    <a:pt x="438" y="57"/>
                  </a:lnTo>
                  <a:lnTo>
                    <a:pt x="446" y="61"/>
                  </a:lnTo>
                  <a:lnTo>
                    <a:pt x="453" y="65"/>
                  </a:lnTo>
                  <a:lnTo>
                    <a:pt x="461" y="72"/>
                  </a:lnTo>
                  <a:lnTo>
                    <a:pt x="469" y="80"/>
                  </a:lnTo>
                  <a:lnTo>
                    <a:pt x="475" y="87"/>
                  </a:lnTo>
                  <a:lnTo>
                    <a:pt x="477" y="93"/>
                  </a:lnTo>
                  <a:lnTo>
                    <a:pt x="479" y="100"/>
                  </a:lnTo>
                  <a:lnTo>
                    <a:pt x="476" y="106"/>
                  </a:lnTo>
                  <a:lnTo>
                    <a:pt x="473" y="111"/>
                  </a:lnTo>
                  <a:lnTo>
                    <a:pt x="469" y="116"/>
                  </a:lnTo>
                  <a:lnTo>
                    <a:pt x="464" y="121"/>
                  </a:lnTo>
                  <a:lnTo>
                    <a:pt x="450" y="129"/>
                  </a:lnTo>
                  <a:lnTo>
                    <a:pt x="437" y="134"/>
                  </a:lnTo>
                  <a:lnTo>
                    <a:pt x="414" y="142"/>
                  </a:lnTo>
                  <a:lnTo>
                    <a:pt x="294" y="182"/>
                  </a:lnTo>
                  <a:lnTo>
                    <a:pt x="175" y="221"/>
                  </a:lnTo>
                  <a:lnTo>
                    <a:pt x="154" y="226"/>
                  </a:lnTo>
                  <a:lnTo>
                    <a:pt x="133" y="233"/>
                  </a:lnTo>
                  <a:lnTo>
                    <a:pt x="89" y="244"/>
                  </a:lnTo>
                  <a:lnTo>
                    <a:pt x="68" y="251"/>
                  </a:lnTo>
                  <a:lnTo>
                    <a:pt x="46" y="258"/>
                  </a:lnTo>
                  <a:lnTo>
                    <a:pt x="27" y="267"/>
                  </a:lnTo>
                  <a:lnTo>
                    <a:pt x="9" y="277"/>
                  </a:lnTo>
                  <a:lnTo>
                    <a:pt x="5" y="279"/>
                  </a:lnTo>
                  <a:lnTo>
                    <a:pt x="2" y="282"/>
                  </a:lnTo>
                  <a:lnTo>
                    <a:pt x="0" y="289"/>
                  </a:lnTo>
                  <a:lnTo>
                    <a:pt x="1" y="295"/>
                  </a:lnTo>
                  <a:lnTo>
                    <a:pt x="2" y="302"/>
                  </a:lnTo>
                  <a:lnTo>
                    <a:pt x="8" y="308"/>
                  </a:lnTo>
                  <a:lnTo>
                    <a:pt x="13" y="310"/>
                  </a:lnTo>
                  <a:lnTo>
                    <a:pt x="20" y="310"/>
                  </a:lnTo>
                  <a:lnTo>
                    <a:pt x="23" y="310"/>
                  </a:lnTo>
                  <a:lnTo>
                    <a:pt x="27" y="308"/>
                  </a:lnTo>
                  <a:lnTo>
                    <a:pt x="42" y="300"/>
                  </a:lnTo>
                  <a:lnTo>
                    <a:pt x="59" y="293"/>
                  </a:lnTo>
                  <a:lnTo>
                    <a:pt x="76" y="287"/>
                  </a:lnTo>
                  <a:lnTo>
                    <a:pt x="95" y="282"/>
                  </a:lnTo>
                  <a:lnTo>
                    <a:pt x="130" y="274"/>
                  </a:lnTo>
                  <a:lnTo>
                    <a:pt x="148" y="268"/>
                  </a:lnTo>
                  <a:lnTo>
                    <a:pt x="164" y="263"/>
                  </a:lnTo>
                  <a:lnTo>
                    <a:pt x="203" y="248"/>
                  </a:lnTo>
                  <a:lnTo>
                    <a:pt x="244" y="236"/>
                  </a:lnTo>
                  <a:lnTo>
                    <a:pt x="324" y="211"/>
                  </a:lnTo>
                  <a:lnTo>
                    <a:pt x="358" y="202"/>
                  </a:lnTo>
                  <a:lnTo>
                    <a:pt x="393" y="190"/>
                  </a:lnTo>
                  <a:lnTo>
                    <a:pt x="427" y="177"/>
                  </a:lnTo>
                  <a:lnTo>
                    <a:pt x="460" y="164"/>
                  </a:lnTo>
                  <a:lnTo>
                    <a:pt x="477" y="156"/>
                  </a:lnTo>
                  <a:lnTo>
                    <a:pt x="485" y="152"/>
                  </a:lnTo>
                  <a:lnTo>
                    <a:pt x="495" y="146"/>
                  </a:lnTo>
                  <a:lnTo>
                    <a:pt x="502" y="139"/>
                  </a:lnTo>
                  <a:lnTo>
                    <a:pt x="509" y="133"/>
                  </a:lnTo>
                  <a:lnTo>
                    <a:pt x="511" y="123"/>
                  </a:lnTo>
                  <a:lnTo>
                    <a:pt x="513" y="119"/>
                  </a:lnTo>
                  <a:lnTo>
                    <a:pt x="513" y="11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7" name="Freeform 956"/>
            <p:cNvSpPr/>
            <p:nvPr/>
          </p:nvSpPr>
          <p:spPr>
            <a:xfrm>
              <a:off x="4687889" y="3109913"/>
              <a:ext cx="280988" cy="163513"/>
            </a:xfrm>
            <a:custGeom>
              <a:avLst/>
              <a:gdLst/>
              <a:ahLst/>
              <a:cxnLst>
                <a:cxn ang="0">
                  <a:pos x="142529179" y="75741745"/>
                </a:cxn>
                <a:cxn ang="0">
                  <a:pos x="138049246" y="74636061"/>
                </a:cxn>
                <a:cxn ang="0">
                  <a:pos x="124327930" y="72424692"/>
                </a:cxn>
                <a:cxn ang="0">
                  <a:pos x="115087605" y="70489350"/>
                </a:cxn>
                <a:cxn ang="0">
                  <a:pos x="96886356" y="65237481"/>
                </a:cxn>
                <a:cxn ang="0">
                  <a:pos x="87925961" y="63025586"/>
                </a:cxn>
                <a:cxn ang="0">
                  <a:pos x="60763787" y="56668033"/>
                </a:cxn>
                <a:cxn ang="0">
                  <a:pos x="43402856" y="51139611"/>
                </a:cxn>
                <a:cxn ang="0">
                  <a:pos x="26321855" y="43952400"/>
                </a:cxn>
                <a:cxn ang="0">
                  <a:pos x="18201249" y="39805689"/>
                </a:cxn>
                <a:cxn ang="0">
                  <a:pos x="15680824" y="37870873"/>
                </a:cxn>
                <a:cxn ang="0">
                  <a:pos x="11760750" y="31236241"/>
                </a:cxn>
                <a:cxn ang="0">
                  <a:pos x="10080643" y="22943871"/>
                </a:cxn>
                <a:cxn ang="0">
                  <a:pos x="10640502" y="18797160"/>
                </a:cxn>
                <a:cxn ang="0">
                  <a:pos x="12320609" y="15480107"/>
                </a:cxn>
                <a:cxn ang="0">
                  <a:pos x="14841035" y="12439081"/>
                </a:cxn>
                <a:cxn ang="0">
                  <a:pos x="16521142" y="11609949"/>
                </a:cxn>
                <a:cxn ang="0">
                  <a:pos x="22121323" y="10227712"/>
                </a:cxn>
                <a:cxn ang="0">
                  <a:pos x="29682069" y="9951685"/>
                </a:cxn>
                <a:cxn ang="0">
                  <a:pos x="37802676" y="9951685"/>
                </a:cxn>
                <a:cxn ang="0">
                  <a:pos x="61604105" y="10227712"/>
                </a:cxn>
                <a:cxn ang="0">
                  <a:pos x="70004641" y="10504264"/>
                </a:cxn>
                <a:cxn ang="0">
                  <a:pos x="85965395" y="12163054"/>
                </a:cxn>
                <a:cxn ang="0">
                  <a:pos x="93806071" y="12715633"/>
                </a:cxn>
                <a:cxn ang="0">
                  <a:pos x="115647464" y="12439081"/>
                </a:cxn>
                <a:cxn ang="0">
                  <a:pos x="136928998" y="12163054"/>
                </a:cxn>
                <a:cxn ang="0">
                  <a:pos x="138049246" y="11609949"/>
                </a:cxn>
                <a:cxn ang="0">
                  <a:pos x="140569142" y="10227712"/>
                </a:cxn>
                <a:cxn ang="0">
                  <a:pos x="141689390" y="6910659"/>
                </a:cxn>
                <a:cxn ang="0">
                  <a:pos x="140569142" y="3593606"/>
                </a:cxn>
                <a:cxn ang="0">
                  <a:pos x="138049246" y="1934816"/>
                </a:cxn>
                <a:cxn ang="0">
                  <a:pos x="136928998" y="1934816"/>
                </a:cxn>
                <a:cxn ang="0">
                  <a:pos x="86805713" y="1105684"/>
                </a:cxn>
                <a:cxn ang="0">
                  <a:pos x="36962357" y="0"/>
                </a:cxn>
                <a:cxn ang="0">
                  <a:pos x="21841393" y="829132"/>
                </a:cxn>
                <a:cxn ang="0">
                  <a:pos x="15680824" y="2211369"/>
                </a:cxn>
                <a:cxn ang="0">
                  <a:pos x="10360573" y="4699290"/>
                </a:cxn>
                <a:cxn ang="0">
                  <a:pos x="6160569" y="8292896"/>
                </a:cxn>
                <a:cxn ang="0">
                  <a:pos x="3080285" y="13268738"/>
                </a:cxn>
                <a:cxn ang="0">
                  <a:pos x="840318" y="19350265"/>
                </a:cxn>
                <a:cxn ang="0">
                  <a:pos x="0" y="27090056"/>
                </a:cxn>
                <a:cxn ang="0">
                  <a:pos x="559859" y="31512793"/>
                </a:cxn>
                <a:cxn ang="0">
                  <a:pos x="3080285" y="39529136"/>
                </a:cxn>
                <a:cxn ang="0">
                  <a:pos x="8960395" y="45887216"/>
                </a:cxn>
                <a:cxn ang="0">
                  <a:pos x="15961283" y="51139611"/>
                </a:cxn>
                <a:cxn ang="0">
                  <a:pos x="24361818" y="55285796"/>
                </a:cxn>
                <a:cxn ang="0">
                  <a:pos x="38082605" y="59985086"/>
                </a:cxn>
                <a:cxn ang="0">
                  <a:pos x="54323817" y="64684376"/>
                </a:cxn>
                <a:cxn ang="0">
                  <a:pos x="77845318" y="70489350"/>
                </a:cxn>
                <a:cxn ang="0">
                  <a:pos x="101086888" y="76570877"/>
                </a:cxn>
                <a:cxn ang="0">
                  <a:pos x="120127926" y="80717062"/>
                </a:cxn>
                <a:cxn ang="0">
                  <a:pos x="139168964" y="85692905"/>
                </a:cxn>
                <a:cxn ang="0">
                  <a:pos x="140289212" y="85969457"/>
                </a:cxn>
                <a:cxn ang="0">
                  <a:pos x="143649426" y="85969457"/>
                </a:cxn>
                <a:cxn ang="0">
                  <a:pos x="144769674" y="85969457"/>
                </a:cxn>
                <a:cxn ang="0">
                  <a:pos x="147569500" y="84587220"/>
                </a:cxn>
                <a:cxn ang="0">
                  <a:pos x="148689748" y="80993615"/>
                </a:cxn>
                <a:cxn ang="0">
                  <a:pos x="147569500" y="77400009"/>
                </a:cxn>
                <a:cxn ang="0">
                  <a:pos x="144769674" y="76294325"/>
                </a:cxn>
                <a:cxn ang="0">
                  <a:pos x="143649426" y="75741745"/>
                </a:cxn>
              </a:cxnLst>
              <a:pathLst>
                <a:path w="531" h="311">
                  <a:moveTo>
                    <a:pt x="513" y="274"/>
                  </a:moveTo>
                  <a:lnTo>
                    <a:pt x="509" y="274"/>
                  </a:lnTo>
                  <a:lnTo>
                    <a:pt x="493" y="270"/>
                  </a:lnTo>
                  <a:lnTo>
                    <a:pt x="478" y="268"/>
                  </a:lnTo>
                  <a:lnTo>
                    <a:pt x="444" y="262"/>
                  </a:lnTo>
                  <a:lnTo>
                    <a:pt x="411" y="255"/>
                  </a:lnTo>
                  <a:lnTo>
                    <a:pt x="379" y="246"/>
                  </a:lnTo>
                  <a:lnTo>
                    <a:pt x="346" y="236"/>
                  </a:lnTo>
                  <a:lnTo>
                    <a:pt x="314" y="228"/>
                  </a:lnTo>
                  <a:lnTo>
                    <a:pt x="250" y="213"/>
                  </a:lnTo>
                  <a:lnTo>
                    <a:pt x="217" y="205"/>
                  </a:lnTo>
                  <a:lnTo>
                    <a:pt x="186" y="196"/>
                  </a:lnTo>
                  <a:lnTo>
                    <a:pt x="155" y="185"/>
                  </a:lnTo>
                  <a:lnTo>
                    <a:pt x="124" y="173"/>
                  </a:lnTo>
                  <a:lnTo>
                    <a:pt x="94" y="159"/>
                  </a:lnTo>
                  <a:lnTo>
                    <a:pt x="65" y="144"/>
                  </a:lnTo>
                  <a:lnTo>
                    <a:pt x="61" y="141"/>
                  </a:lnTo>
                  <a:lnTo>
                    <a:pt x="56" y="137"/>
                  </a:lnTo>
                  <a:lnTo>
                    <a:pt x="48" y="125"/>
                  </a:lnTo>
                  <a:lnTo>
                    <a:pt x="42" y="113"/>
                  </a:lnTo>
                  <a:lnTo>
                    <a:pt x="37" y="98"/>
                  </a:lnTo>
                  <a:lnTo>
                    <a:pt x="36" y="83"/>
                  </a:lnTo>
                  <a:lnTo>
                    <a:pt x="37" y="75"/>
                  </a:lnTo>
                  <a:lnTo>
                    <a:pt x="38" y="68"/>
                  </a:lnTo>
                  <a:lnTo>
                    <a:pt x="40" y="61"/>
                  </a:lnTo>
                  <a:lnTo>
                    <a:pt x="44" y="56"/>
                  </a:lnTo>
                  <a:lnTo>
                    <a:pt x="48" y="51"/>
                  </a:lnTo>
                  <a:lnTo>
                    <a:pt x="53" y="45"/>
                  </a:lnTo>
                  <a:lnTo>
                    <a:pt x="59" y="42"/>
                  </a:lnTo>
                  <a:lnTo>
                    <a:pt x="65" y="40"/>
                  </a:lnTo>
                  <a:lnTo>
                    <a:pt x="79" y="37"/>
                  </a:lnTo>
                  <a:lnTo>
                    <a:pt x="93" y="37"/>
                  </a:lnTo>
                  <a:lnTo>
                    <a:pt x="106" y="36"/>
                  </a:lnTo>
                  <a:lnTo>
                    <a:pt x="135" y="36"/>
                  </a:lnTo>
                  <a:lnTo>
                    <a:pt x="163" y="36"/>
                  </a:lnTo>
                  <a:lnTo>
                    <a:pt x="220" y="37"/>
                  </a:lnTo>
                  <a:lnTo>
                    <a:pt x="250" y="38"/>
                  </a:lnTo>
                  <a:lnTo>
                    <a:pt x="278" y="41"/>
                  </a:lnTo>
                  <a:lnTo>
                    <a:pt x="307" y="44"/>
                  </a:lnTo>
                  <a:lnTo>
                    <a:pt x="335" y="46"/>
                  </a:lnTo>
                  <a:lnTo>
                    <a:pt x="373" y="46"/>
                  </a:lnTo>
                  <a:lnTo>
                    <a:pt x="413" y="45"/>
                  </a:lnTo>
                  <a:lnTo>
                    <a:pt x="451" y="44"/>
                  </a:lnTo>
                  <a:lnTo>
                    <a:pt x="489" y="44"/>
                  </a:lnTo>
                  <a:lnTo>
                    <a:pt x="493" y="42"/>
                  </a:lnTo>
                  <a:lnTo>
                    <a:pt x="497" y="41"/>
                  </a:lnTo>
                  <a:lnTo>
                    <a:pt x="502" y="37"/>
                  </a:lnTo>
                  <a:lnTo>
                    <a:pt x="505" y="32"/>
                  </a:lnTo>
                  <a:lnTo>
                    <a:pt x="506" y="25"/>
                  </a:lnTo>
                  <a:lnTo>
                    <a:pt x="505" y="18"/>
                  </a:lnTo>
                  <a:lnTo>
                    <a:pt x="502" y="13"/>
                  </a:lnTo>
                  <a:lnTo>
                    <a:pt x="497" y="8"/>
                  </a:lnTo>
                  <a:lnTo>
                    <a:pt x="493" y="7"/>
                  </a:lnTo>
                  <a:lnTo>
                    <a:pt x="489" y="7"/>
                  </a:lnTo>
                  <a:lnTo>
                    <a:pt x="399" y="6"/>
                  </a:lnTo>
                  <a:lnTo>
                    <a:pt x="310" y="4"/>
                  </a:lnTo>
                  <a:lnTo>
                    <a:pt x="132" y="0"/>
                  </a:lnTo>
                  <a:lnTo>
                    <a:pt x="103" y="0"/>
                  </a:lnTo>
                  <a:lnTo>
                    <a:pt x="78" y="3"/>
                  </a:lnTo>
                  <a:lnTo>
                    <a:pt x="67" y="4"/>
                  </a:lnTo>
                  <a:lnTo>
                    <a:pt x="56" y="8"/>
                  </a:lnTo>
                  <a:lnTo>
                    <a:pt x="46" y="11"/>
                  </a:lnTo>
                  <a:lnTo>
                    <a:pt x="37" y="17"/>
                  </a:lnTo>
                  <a:lnTo>
                    <a:pt x="29" y="22"/>
                  </a:lnTo>
                  <a:lnTo>
                    <a:pt x="22" y="30"/>
                  </a:lnTo>
                  <a:lnTo>
                    <a:pt x="17" y="38"/>
                  </a:lnTo>
                  <a:lnTo>
                    <a:pt x="11" y="48"/>
                  </a:lnTo>
                  <a:lnTo>
                    <a:pt x="7" y="57"/>
                  </a:lnTo>
                  <a:lnTo>
                    <a:pt x="3" y="70"/>
                  </a:lnTo>
                  <a:lnTo>
                    <a:pt x="2" y="83"/>
                  </a:lnTo>
                  <a:lnTo>
                    <a:pt x="0" y="98"/>
                  </a:lnTo>
                  <a:lnTo>
                    <a:pt x="2" y="114"/>
                  </a:lnTo>
                  <a:lnTo>
                    <a:pt x="6" y="129"/>
                  </a:lnTo>
                  <a:lnTo>
                    <a:pt x="11" y="143"/>
                  </a:lnTo>
                  <a:lnTo>
                    <a:pt x="21" y="155"/>
                  </a:lnTo>
                  <a:lnTo>
                    <a:pt x="32" y="166"/>
                  </a:lnTo>
                  <a:lnTo>
                    <a:pt x="44" y="175"/>
                  </a:lnTo>
                  <a:lnTo>
                    <a:pt x="57" y="185"/>
                  </a:lnTo>
                  <a:lnTo>
                    <a:pt x="72" y="193"/>
                  </a:lnTo>
                  <a:lnTo>
                    <a:pt x="87" y="200"/>
                  </a:lnTo>
                  <a:lnTo>
                    <a:pt x="103" y="207"/>
                  </a:lnTo>
                  <a:lnTo>
                    <a:pt x="136" y="217"/>
                  </a:lnTo>
                  <a:lnTo>
                    <a:pt x="167" y="227"/>
                  </a:lnTo>
                  <a:lnTo>
                    <a:pt x="194" y="234"/>
                  </a:lnTo>
                  <a:lnTo>
                    <a:pt x="278" y="255"/>
                  </a:lnTo>
                  <a:lnTo>
                    <a:pt x="361" y="277"/>
                  </a:lnTo>
                  <a:lnTo>
                    <a:pt x="395" y="285"/>
                  </a:lnTo>
                  <a:lnTo>
                    <a:pt x="429" y="292"/>
                  </a:lnTo>
                  <a:lnTo>
                    <a:pt x="464" y="300"/>
                  </a:lnTo>
                  <a:lnTo>
                    <a:pt x="497" y="310"/>
                  </a:lnTo>
                  <a:lnTo>
                    <a:pt x="501" y="311"/>
                  </a:lnTo>
                  <a:lnTo>
                    <a:pt x="505" y="311"/>
                  </a:lnTo>
                  <a:lnTo>
                    <a:pt x="513" y="311"/>
                  </a:lnTo>
                  <a:lnTo>
                    <a:pt x="517" y="311"/>
                  </a:lnTo>
                  <a:lnTo>
                    <a:pt x="520" y="310"/>
                  </a:lnTo>
                  <a:lnTo>
                    <a:pt x="527" y="306"/>
                  </a:lnTo>
                  <a:lnTo>
                    <a:pt x="529" y="300"/>
                  </a:lnTo>
                  <a:lnTo>
                    <a:pt x="531" y="293"/>
                  </a:lnTo>
                  <a:lnTo>
                    <a:pt x="529" y="287"/>
                  </a:lnTo>
                  <a:lnTo>
                    <a:pt x="527" y="280"/>
                  </a:lnTo>
                  <a:lnTo>
                    <a:pt x="520" y="276"/>
                  </a:lnTo>
                  <a:lnTo>
                    <a:pt x="517" y="276"/>
                  </a:lnTo>
                  <a:lnTo>
                    <a:pt x="513" y="27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8" name="Freeform 957"/>
            <p:cNvSpPr/>
            <p:nvPr/>
          </p:nvSpPr>
          <p:spPr>
            <a:xfrm>
              <a:off x="4972052" y="3432176"/>
              <a:ext cx="34925" cy="65088"/>
            </a:xfrm>
            <a:custGeom>
              <a:avLst/>
              <a:gdLst/>
              <a:ahLst/>
              <a:cxnLst>
                <a:cxn ang="0">
                  <a:pos x="14434771" y="559863"/>
                </a:cxn>
                <a:cxn ang="0">
                  <a:pos x="14434771" y="559863"/>
                </a:cxn>
                <a:cxn ang="0">
                  <a:pos x="12125423" y="279931"/>
                </a:cxn>
                <a:cxn ang="0">
                  <a:pos x="8949934" y="0"/>
                </a:cxn>
                <a:cxn ang="0">
                  <a:pos x="6062443" y="279931"/>
                </a:cxn>
                <a:cxn ang="0">
                  <a:pos x="3464560" y="1400186"/>
                </a:cxn>
                <a:cxn ang="0">
                  <a:pos x="3464560" y="1400186"/>
                </a:cxn>
                <a:cxn ang="0">
                  <a:pos x="2020814" y="2239980"/>
                </a:cxn>
                <a:cxn ang="0">
                  <a:pos x="1154674" y="3360234"/>
                </a:cxn>
                <a:cxn ang="0">
                  <a:pos x="866140" y="4760420"/>
                </a:cxn>
                <a:cxn ang="0">
                  <a:pos x="577606" y="6440537"/>
                </a:cxn>
                <a:cxn ang="0">
                  <a:pos x="0" y="9520840"/>
                </a:cxn>
                <a:cxn ang="0">
                  <a:pos x="577606" y="12601143"/>
                </a:cxn>
                <a:cxn ang="0">
                  <a:pos x="577606" y="12601143"/>
                </a:cxn>
                <a:cxn ang="0">
                  <a:pos x="577606" y="14001328"/>
                </a:cxn>
                <a:cxn ang="0">
                  <a:pos x="1732280" y="15400985"/>
                </a:cxn>
                <a:cxn ang="0">
                  <a:pos x="1732280" y="15400985"/>
                </a:cxn>
                <a:cxn ang="0">
                  <a:pos x="1154674" y="20441336"/>
                </a:cxn>
                <a:cxn ang="0">
                  <a:pos x="1154674" y="20441336"/>
                </a:cxn>
                <a:cxn ang="0">
                  <a:pos x="1154674" y="26042079"/>
                </a:cxn>
                <a:cxn ang="0">
                  <a:pos x="1154674" y="29122382"/>
                </a:cxn>
                <a:cxn ang="0">
                  <a:pos x="2309348" y="31922224"/>
                </a:cxn>
                <a:cxn ang="0">
                  <a:pos x="2309348" y="31922224"/>
                </a:cxn>
                <a:cxn ang="0">
                  <a:pos x="3175488" y="32482616"/>
                </a:cxn>
                <a:cxn ang="0">
                  <a:pos x="4041628" y="33322410"/>
                </a:cxn>
                <a:cxn ang="0">
                  <a:pos x="5196840" y="34162733"/>
                </a:cxn>
                <a:cxn ang="0">
                  <a:pos x="6640048" y="34442665"/>
                </a:cxn>
                <a:cxn ang="0">
                  <a:pos x="9527003" y="34442665"/>
                </a:cxn>
                <a:cxn ang="0">
                  <a:pos x="11836888" y="34442665"/>
                </a:cxn>
                <a:cxn ang="0">
                  <a:pos x="11836888" y="34442665"/>
                </a:cxn>
                <a:cxn ang="0">
                  <a:pos x="13857703" y="34442665"/>
                </a:cxn>
                <a:cxn ang="0">
                  <a:pos x="15300911" y="33882802"/>
                </a:cxn>
                <a:cxn ang="0">
                  <a:pos x="16456123" y="33042479"/>
                </a:cxn>
                <a:cxn ang="0">
                  <a:pos x="17321725" y="31922224"/>
                </a:cxn>
                <a:cxn ang="0">
                  <a:pos x="18187865" y="30242107"/>
                </a:cxn>
                <a:cxn ang="0">
                  <a:pos x="18476937" y="28842451"/>
                </a:cxn>
                <a:cxn ang="0">
                  <a:pos x="18765471" y="25762148"/>
                </a:cxn>
                <a:cxn ang="0">
                  <a:pos x="18765471" y="11200957"/>
                </a:cxn>
                <a:cxn ang="0">
                  <a:pos x="18765471" y="11200957"/>
                </a:cxn>
                <a:cxn ang="0">
                  <a:pos x="18765471" y="8400585"/>
                </a:cxn>
                <a:cxn ang="0">
                  <a:pos x="18476937" y="5320283"/>
                </a:cxn>
                <a:cxn ang="0">
                  <a:pos x="18187865" y="4200557"/>
                </a:cxn>
                <a:cxn ang="0">
                  <a:pos x="17321725" y="3080303"/>
                </a:cxn>
                <a:cxn ang="0">
                  <a:pos x="16167051" y="1960048"/>
                </a:cxn>
                <a:cxn ang="0">
                  <a:pos x="14434771" y="559863"/>
                </a:cxn>
                <a:cxn ang="0">
                  <a:pos x="14434771" y="559863"/>
                </a:cxn>
              </a:cxnLst>
              <a:pathLst>
                <a:path w="65" h="123">
                  <a:moveTo>
                    <a:pt x="50" y="2"/>
                  </a:moveTo>
                  <a:lnTo>
                    <a:pt x="50" y="2"/>
                  </a:lnTo>
                  <a:lnTo>
                    <a:pt x="42" y="1"/>
                  </a:lnTo>
                  <a:lnTo>
                    <a:pt x="31" y="0"/>
                  </a:lnTo>
                  <a:lnTo>
                    <a:pt x="21" y="1"/>
                  </a:lnTo>
                  <a:lnTo>
                    <a:pt x="12" y="5"/>
                  </a:lnTo>
                  <a:lnTo>
                    <a:pt x="7" y="8"/>
                  </a:lnTo>
                  <a:lnTo>
                    <a:pt x="4" y="12"/>
                  </a:lnTo>
                  <a:lnTo>
                    <a:pt x="3" y="17"/>
                  </a:lnTo>
                  <a:lnTo>
                    <a:pt x="2" y="23"/>
                  </a:lnTo>
                  <a:lnTo>
                    <a:pt x="0" y="34"/>
                  </a:lnTo>
                  <a:lnTo>
                    <a:pt x="2" y="45"/>
                  </a:lnTo>
                  <a:lnTo>
                    <a:pt x="2" y="50"/>
                  </a:lnTo>
                  <a:lnTo>
                    <a:pt x="6" y="55"/>
                  </a:lnTo>
                  <a:lnTo>
                    <a:pt x="4" y="73"/>
                  </a:lnTo>
                  <a:lnTo>
                    <a:pt x="4" y="93"/>
                  </a:lnTo>
                  <a:lnTo>
                    <a:pt x="4" y="104"/>
                  </a:lnTo>
                  <a:lnTo>
                    <a:pt x="8" y="114"/>
                  </a:lnTo>
                  <a:lnTo>
                    <a:pt x="11" y="116"/>
                  </a:lnTo>
                  <a:lnTo>
                    <a:pt x="14" y="119"/>
                  </a:lnTo>
                  <a:lnTo>
                    <a:pt x="18" y="122"/>
                  </a:lnTo>
                  <a:lnTo>
                    <a:pt x="23" y="123"/>
                  </a:lnTo>
                  <a:lnTo>
                    <a:pt x="33" y="123"/>
                  </a:lnTo>
                  <a:lnTo>
                    <a:pt x="41" y="123"/>
                  </a:lnTo>
                  <a:lnTo>
                    <a:pt x="48" y="123"/>
                  </a:lnTo>
                  <a:lnTo>
                    <a:pt x="53" y="121"/>
                  </a:lnTo>
                  <a:lnTo>
                    <a:pt x="57" y="118"/>
                  </a:lnTo>
                  <a:lnTo>
                    <a:pt x="60" y="114"/>
                  </a:lnTo>
                  <a:lnTo>
                    <a:pt x="63" y="108"/>
                  </a:lnTo>
                  <a:lnTo>
                    <a:pt x="64" y="103"/>
                  </a:lnTo>
                  <a:lnTo>
                    <a:pt x="65" y="92"/>
                  </a:lnTo>
                  <a:lnTo>
                    <a:pt x="65" y="40"/>
                  </a:lnTo>
                  <a:lnTo>
                    <a:pt x="65" y="30"/>
                  </a:lnTo>
                  <a:lnTo>
                    <a:pt x="64" y="19"/>
                  </a:lnTo>
                  <a:lnTo>
                    <a:pt x="63" y="15"/>
                  </a:lnTo>
                  <a:lnTo>
                    <a:pt x="60" y="11"/>
                  </a:lnTo>
                  <a:lnTo>
                    <a:pt x="56" y="7"/>
                  </a:lnTo>
                  <a:lnTo>
                    <a:pt x="5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89" name="Freeform 958"/>
            <p:cNvSpPr/>
            <p:nvPr/>
          </p:nvSpPr>
          <p:spPr>
            <a:xfrm>
              <a:off x="5040314" y="3435351"/>
              <a:ext cx="34925" cy="63500"/>
            </a:xfrm>
            <a:custGeom>
              <a:avLst/>
              <a:gdLst/>
              <a:ahLst/>
              <a:cxnLst>
                <a:cxn ang="0">
                  <a:pos x="18760728" y="22583434"/>
                </a:cxn>
                <a:cxn ang="0">
                  <a:pos x="18760728" y="22583434"/>
                </a:cxn>
                <a:cxn ang="0">
                  <a:pos x="19058682" y="17901752"/>
                </a:cxn>
                <a:cxn ang="0">
                  <a:pos x="18760728" y="13219545"/>
                </a:cxn>
                <a:cxn ang="0">
                  <a:pos x="17867412" y="4957198"/>
                </a:cxn>
                <a:cxn ang="0">
                  <a:pos x="17867412" y="4957198"/>
                </a:cxn>
                <a:cxn ang="0">
                  <a:pos x="16974096" y="3029632"/>
                </a:cxn>
                <a:cxn ang="0">
                  <a:pos x="15782826" y="1652574"/>
                </a:cxn>
                <a:cxn ang="0">
                  <a:pos x="14294148" y="551033"/>
                </a:cxn>
                <a:cxn ang="0">
                  <a:pos x="12209562" y="0"/>
                </a:cxn>
                <a:cxn ang="0">
                  <a:pos x="12209562" y="0"/>
                </a:cxn>
                <a:cxn ang="0">
                  <a:pos x="10720338" y="0"/>
                </a:cxn>
                <a:cxn ang="0">
                  <a:pos x="10720338" y="0"/>
                </a:cxn>
                <a:cxn ang="0">
                  <a:pos x="7147074" y="0"/>
                </a:cxn>
                <a:cxn ang="0">
                  <a:pos x="7147074" y="0"/>
                </a:cxn>
                <a:cxn ang="0">
                  <a:pos x="5062488" y="0"/>
                </a:cxn>
                <a:cxn ang="0">
                  <a:pos x="2679948" y="1101541"/>
                </a:cxn>
                <a:cxn ang="0">
                  <a:pos x="1786632" y="1652574"/>
                </a:cxn>
                <a:cxn ang="0">
                  <a:pos x="1489224" y="2754116"/>
                </a:cxn>
                <a:cxn ang="0">
                  <a:pos x="893316" y="3855657"/>
                </a:cxn>
                <a:cxn ang="0">
                  <a:pos x="595362" y="4957198"/>
                </a:cxn>
                <a:cxn ang="0">
                  <a:pos x="595362" y="4957198"/>
                </a:cxn>
                <a:cxn ang="0">
                  <a:pos x="595362" y="8262347"/>
                </a:cxn>
                <a:cxn ang="0">
                  <a:pos x="595362" y="8262347"/>
                </a:cxn>
                <a:cxn ang="0">
                  <a:pos x="595362" y="13219545"/>
                </a:cxn>
                <a:cxn ang="0">
                  <a:pos x="595362" y="13219545"/>
                </a:cxn>
                <a:cxn ang="0">
                  <a:pos x="595362" y="22858950"/>
                </a:cxn>
                <a:cxn ang="0">
                  <a:pos x="595362" y="22858950"/>
                </a:cxn>
                <a:cxn ang="0">
                  <a:pos x="893316" y="24236008"/>
                </a:cxn>
                <a:cxn ang="0">
                  <a:pos x="893316" y="24236008"/>
                </a:cxn>
                <a:cxn ang="0">
                  <a:pos x="595362" y="24786517"/>
                </a:cxn>
                <a:cxn ang="0">
                  <a:pos x="595362" y="24786517"/>
                </a:cxn>
                <a:cxn ang="0">
                  <a:pos x="0" y="26990124"/>
                </a:cxn>
                <a:cxn ang="0">
                  <a:pos x="595362" y="28917690"/>
                </a:cxn>
                <a:cxn ang="0">
                  <a:pos x="595362" y="28917690"/>
                </a:cxn>
                <a:cxn ang="0">
                  <a:pos x="1489224" y="30294748"/>
                </a:cxn>
                <a:cxn ang="0">
                  <a:pos x="2084586" y="31121298"/>
                </a:cxn>
                <a:cxn ang="0">
                  <a:pos x="2977902" y="31947322"/>
                </a:cxn>
                <a:cxn ang="0">
                  <a:pos x="4169172" y="32498355"/>
                </a:cxn>
                <a:cxn ang="0">
                  <a:pos x="6551166" y="33324380"/>
                </a:cxn>
                <a:cxn ang="0">
                  <a:pos x="8933706" y="33324380"/>
                </a:cxn>
                <a:cxn ang="0">
                  <a:pos x="8933706" y="33324380"/>
                </a:cxn>
                <a:cxn ang="0">
                  <a:pos x="11018292" y="33324380"/>
                </a:cxn>
                <a:cxn ang="0">
                  <a:pos x="13102878" y="33324380"/>
                </a:cxn>
                <a:cxn ang="0">
                  <a:pos x="15187464" y="32498355"/>
                </a:cxn>
                <a:cxn ang="0">
                  <a:pos x="16676142" y="31396289"/>
                </a:cxn>
                <a:cxn ang="0">
                  <a:pos x="16676142" y="31396289"/>
                </a:cxn>
                <a:cxn ang="0">
                  <a:pos x="17569458" y="30570264"/>
                </a:cxn>
                <a:cxn ang="0">
                  <a:pos x="18463320" y="29468723"/>
                </a:cxn>
                <a:cxn ang="0">
                  <a:pos x="18760728" y="27265640"/>
                </a:cxn>
                <a:cxn ang="0">
                  <a:pos x="18760728" y="22583434"/>
                </a:cxn>
                <a:cxn ang="0">
                  <a:pos x="18760728" y="22583434"/>
                </a:cxn>
                <a:cxn ang="0">
                  <a:pos x="18760728" y="22583434"/>
                </a:cxn>
                <a:cxn ang="0">
                  <a:pos x="18760728" y="22583434"/>
                </a:cxn>
              </a:cxnLst>
              <a:pathLst>
                <a:path w="64" h="121">
                  <a:moveTo>
                    <a:pt x="63" y="82"/>
                  </a:moveTo>
                  <a:lnTo>
                    <a:pt x="63" y="82"/>
                  </a:lnTo>
                  <a:lnTo>
                    <a:pt x="64" y="65"/>
                  </a:lnTo>
                  <a:lnTo>
                    <a:pt x="63" y="48"/>
                  </a:lnTo>
                  <a:lnTo>
                    <a:pt x="60" y="18"/>
                  </a:lnTo>
                  <a:lnTo>
                    <a:pt x="57" y="11"/>
                  </a:lnTo>
                  <a:lnTo>
                    <a:pt x="53" y="6"/>
                  </a:lnTo>
                  <a:lnTo>
                    <a:pt x="48" y="2"/>
                  </a:lnTo>
                  <a:lnTo>
                    <a:pt x="41" y="0"/>
                  </a:lnTo>
                  <a:lnTo>
                    <a:pt x="36" y="0"/>
                  </a:lnTo>
                  <a:lnTo>
                    <a:pt x="24" y="0"/>
                  </a:lnTo>
                  <a:lnTo>
                    <a:pt x="17" y="0"/>
                  </a:lnTo>
                  <a:lnTo>
                    <a:pt x="9" y="4"/>
                  </a:lnTo>
                  <a:lnTo>
                    <a:pt x="6" y="6"/>
                  </a:lnTo>
                  <a:lnTo>
                    <a:pt x="5" y="10"/>
                  </a:lnTo>
                  <a:lnTo>
                    <a:pt x="3" y="14"/>
                  </a:lnTo>
                  <a:lnTo>
                    <a:pt x="2" y="18"/>
                  </a:lnTo>
                  <a:lnTo>
                    <a:pt x="2" y="30"/>
                  </a:lnTo>
                  <a:lnTo>
                    <a:pt x="2" y="48"/>
                  </a:lnTo>
                  <a:lnTo>
                    <a:pt x="2" y="83"/>
                  </a:lnTo>
                  <a:lnTo>
                    <a:pt x="3" y="88"/>
                  </a:lnTo>
                  <a:lnTo>
                    <a:pt x="2" y="90"/>
                  </a:lnTo>
                  <a:lnTo>
                    <a:pt x="0" y="98"/>
                  </a:lnTo>
                  <a:lnTo>
                    <a:pt x="2" y="105"/>
                  </a:lnTo>
                  <a:lnTo>
                    <a:pt x="5" y="110"/>
                  </a:lnTo>
                  <a:lnTo>
                    <a:pt x="7" y="113"/>
                  </a:lnTo>
                  <a:lnTo>
                    <a:pt x="10" y="116"/>
                  </a:lnTo>
                  <a:lnTo>
                    <a:pt x="14" y="118"/>
                  </a:lnTo>
                  <a:lnTo>
                    <a:pt x="22" y="121"/>
                  </a:lnTo>
                  <a:lnTo>
                    <a:pt x="30" y="121"/>
                  </a:lnTo>
                  <a:lnTo>
                    <a:pt x="37" y="121"/>
                  </a:lnTo>
                  <a:lnTo>
                    <a:pt x="44" y="121"/>
                  </a:lnTo>
                  <a:lnTo>
                    <a:pt x="51" y="118"/>
                  </a:lnTo>
                  <a:lnTo>
                    <a:pt x="56" y="114"/>
                  </a:lnTo>
                  <a:lnTo>
                    <a:pt x="59" y="111"/>
                  </a:lnTo>
                  <a:lnTo>
                    <a:pt x="62" y="107"/>
                  </a:lnTo>
                  <a:lnTo>
                    <a:pt x="63" y="99"/>
                  </a:lnTo>
                  <a:lnTo>
                    <a:pt x="63" y="8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0" name="Freeform 959"/>
            <p:cNvSpPr/>
            <p:nvPr/>
          </p:nvSpPr>
          <p:spPr>
            <a:xfrm>
              <a:off x="5011739" y="3373438"/>
              <a:ext cx="20638" cy="96838"/>
            </a:xfrm>
            <a:custGeom>
              <a:avLst/>
              <a:gdLst/>
              <a:ahLst/>
              <a:cxnLst>
                <a:cxn ang="0">
                  <a:pos x="10921206" y="44661686"/>
                </a:cxn>
                <a:cxn ang="0">
                  <a:pos x="10921206" y="44661686"/>
                </a:cxn>
                <a:cxn ang="0">
                  <a:pos x="10641270" y="24659666"/>
                </a:cxn>
                <a:cxn ang="0">
                  <a:pos x="10080869" y="4931933"/>
                </a:cxn>
                <a:cxn ang="0">
                  <a:pos x="10080869" y="4931933"/>
                </a:cxn>
                <a:cxn ang="0">
                  <a:pos x="9800933" y="3287781"/>
                </a:cxn>
                <a:cxn ang="0">
                  <a:pos x="9520997" y="2739730"/>
                </a:cxn>
                <a:cxn ang="0">
                  <a:pos x="8400724" y="1096101"/>
                </a:cxn>
                <a:cxn ang="0">
                  <a:pos x="6720579" y="0"/>
                </a:cxn>
                <a:cxn ang="0">
                  <a:pos x="5040435" y="0"/>
                </a:cxn>
                <a:cxn ang="0">
                  <a:pos x="3080354" y="0"/>
                </a:cxn>
                <a:cxn ang="0">
                  <a:pos x="1400209" y="1096101"/>
                </a:cxn>
                <a:cxn ang="0">
                  <a:pos x="279936" y="2739730"/>
                </a:cxn>
                <a:cxn ang="0">
                  <a:pos x="0" y="3287781"/>
                </a:cxn>
                <a:cxn ang="0">
                  <a:pos x="0" y="4931933"/>
                </a:cxn>
                <a:cxn ang="0">
                  <a:pos x="0" y="4931933"/>
                </a:cxn>
                <a:cxn ang="0">
                  <a:pos x="279936" y="24933953"/>
                </a:cxn>
                <a:cxn ang="0">
                  <a:pos x="840337" y="45757787"/>
                </a:cxn>
                <a:cxn ang="0">
                  <a:pos x="840337" y="45757787"/>
                </a:cxn>
                <a:cxn ang="0">
                  <a:pos x="840337" y="46853889"/>
                </a:cxn>
                <a:cxn ang="0">
                  <a:pos x="1120273" y="47675703"/>
                </a:cxn>
                <a:cxn ang="0">
                  <a:pos x="2240017" y="49045568"/>
                </a:cxn>
                <a:cxn ang="0">
                  <a:pos x="3640226" y="50141670"/>
                </a:cxn>
                <a:cxn ang="0">
                  <a:pos x="5600836" y="50689720"/>
                </a:cxn>
                <a:cxn ang="0">
                  <a:pos x="7560917" y="50141670"/>
                </a:cxn>
                <a:cxn ang="0">
                  <a:pos x="9520997" y="49045568"/>
                </a:cxn>
                <a:cxn ang="0">
                  <a:pos x="10641270" y="47675703"/>
                </a:cxn>
                <a:cxn ang="0">
                  <a:pos x="10641270" y="46853889"/>
                </a:cxn>
                <a:cxn ang="0">
                  <a:pos x="10921206" y="45757787"/>
                </a:cxn>
                <a:cxn ang="0">
                  <a:pos x="10921206" y="44661686"/>
                </a:cxn>
                <a:cxn ang="0">
                  <a:pos x="10921206" y="44661686"/>
                </a:cxn>
                <a:cxn ang="0">
                  <a:pos x="10921206" y="44661686"/>
                </a:cxn>
                <a:cxn ang="0">
                  <a:pos x="10921206" y="44661686"/>
                </a:cxn>
              </a:cxnLst>
              <a:pathLst>
                <a:path w="39" h="185">
                  <a:moveTo>
                    <a:pt x="39" y="163"/>
                  </a:moveTo>
                  <a:lnTo>
                    <a:pt x="39" y="163"/>
                  </a:lnTo>
                  <a:lnTo>
                    <a:pt x="38" y="90"/>
                  </a:lnTo>
                  <a:lnTo>
                    <a:pt x="36" y="18"/>
                  </a:lnTo>
                  <a:lnTo>
                    <a:pt x="35" y="12"/>
                  </a:lnTo>
                  <a:lnTo>
                    <a:pt x="34" y="10"/>
                  </a:lnTo>
                  <a:lnTo>
                    <a:pt x="30" y="4"/>
                  </a:lnTo>
                  <a:lnTo>
                    <a:pt x="24" y="0"/>
                  </a:lnTo>
                  <a:lnTo>
                    <a:pt x="18" y="0"/>
                  </a:lnTo>
                  <a:lnTo>
                    <a:pt x="11" y="0"/>
                  </a:lnTo>
                  <a:lnTo>
                    <a:pt x="5" y="4"/>
                  </a:lnTo>
                  <a:lnTo>
                    <a:pt x="1" y="10"/>
                  </a:lnTo>
                  <a:lnTo>
                    <a:pt x="0" y="12"/>
                  </a:lnTo>
                  <a:lnTo>
                    <a:pt x="0" y="18"/>
                  </a:lnTo>
                  <a:lnTo>
                    <a:pt x="1" y="91"/>
                  </a:lnTo>
                  <a:lnTo>
                    <a:pt x="3" y="167"/>
                  </a:lnTo>
                  <a:lnTo>
                    <a:pt x="3" y="171"/>
                  </a:lnTo>
                  <a:lnTo>
                    <a:pt x="4" y="174"/>
                  </a:lnTo>
                  <a:lnTo>
                    <a:pt x="8" y="179"/>
                  </a:lnTo>
                  <a:lnTo>
                    <a:pt x="13" y="183"/>
                  </a:lnTo>
                  <a:lnTo>
                    <a:pt x="20" y="185"/>
                  </a:lnTo>
                  <a:lnTo>
                    <a:pt x="27" y="183"/>
                  </a:lnTo>
                  <a:lnTo>
                    <a:pt x="34" y="179"/>
                  </a:lnTo>
                  <a:lnTo>
                    <a:pt x="38" y="174"/>
                  </a:lnTo>
                  <a:lnTo>
                    <a:pt x="38" y="171"/>
                  </a:lnTo>
                  <a:lnTo>
                    <a:pt x="39" y="167"/>
                  </a:lnTo>
                  <a:lnTo>
                    <a:pt x="39" y="16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1" name="Freeform 960"/>
            <p:cNvSpPr/>
            <p:nvPr/>
          </p:nvSpPr>
          <p:spPr>
            <a:xfrm>
              <a:off x="5499102" y="3432176"/>
              <a:ext cx="34925" cy="65088"/>
            </a:xfrm>
            <a:custGeom>
              <a:avLst/>
              <a:gdLst/>
              <a:ahLst/>
              <a:cxnLst>
                <a:cxn ang="0">
                  <a:pos x="4169172" y="559863"/>
                </a:cxn>
                <a:cxn ang="0">
                  <a:pos x="4169172" y="559863"/>
                </a:cxn>
                <a:cxn ang="0">
                  <a:pos x="6849120" y="279931"/>
                </a:cxn>
                <a:cxn ang="0">
                  <a:pos x="9827022" y="0"/>
                </a:cxn>
                <a:cxn ang="0">
                  <a:pos x="13102878" y="279931"/>
                </a:cxn>
                <a:cxn ang="0">
                  <a:pos x="15782826" y="1400186"/>
                </a:cxn>
                <a:cxn ang="0">
                  <a:pos x="15782826" y="1400186"/>
                </a:cxn>
                <a:cxn ang="0">
                  <a:pos x="16974096" y="2239980"/>
                </a:cxn>
                <a:cxn ang="0">
                  <a:pos x="17867412" y="3360234"/>
                </a:cxn>
                <a:cxn ang="0">
                  <a:pos x="18760728" y="4760420"/>
                </a:cxn>
                <a:cxn ang="0">
                  <a:pos x="19058682" y="6440537"/>
                </a:cxn>
                <a:cxn ang="0">
                  <a:pos x="19058682" y="9520840"/>
                </a:cxn>
                <a:cxn ang="0">
                  <a:pos x="19058682" y="12601143"/>
                </a:cxn>
                <a:cxn ang="0">
                  <a:pos x="19058682" y="12601143"/>
                </a:cxn>
                <a:cxn ang="0">
                  <a:pos x="18760728" y="14001328"/>
                </a:cxn>
                <a:cxn ang="0">
                  <a:pos x="17867412" y="15400985"/>
                </a:cxn>
                <a:cxn ang="0">
                  <a:pos x="17867412" y="15400985"/>
                </a:cxn>
                <a:cxn ang="0">
                  <a:pos x="18165366" y="20441336"/>
                </a:cxn>
                <a:cxn ang="0">
                  <a:pos x="18165366" y="20441336"/>
                </a:cxn>
                <a:cxn ang="0">
                  <a:pos x="18165366" y="26042079"/>
                </a:cxn>
                <a:cxn ang="0">
                  <a:pos x="17867412" y="29122382"/>
                </a:cxn>
                <a:cxn ang="0">
                  <a:pos x="16974096" y="31922224"/>
                </a:cxn>
                <a:cxn ang="0">
                  <a:pos x="16974096" y="31922224"/>
                </a:cxn>
                <a:cxn ang="0">
                  <a:pos x="16378734" y="32482616"/>
                </a:cxn>
                <a:cxn ang="0">
                  <a:pos x="15187464" y="33322410"/>
                </a:cxn>
                <a:cxn ang="0">
                  <a:pos x="13996194" y="34162733"/>
                </a:cxn>
                <a:cxn ang="0">
                  <a:pos x="12507516" y="34442665"/>
                </a:cxn>
                <a:cxn ang="0">
                  <a:pos x="9827022" y="34442665"/>
                </a:cxn>
                <a:cxn ang="0">
                  <a:pos x="6849120" y="34442665"/>
                </a:cxn>
                <a:cxn ang="0">
                  <a:pos x="6849120" y="34442665"/>
                </a:cxn>
                <a:cxn ang="0">
                  <a:pos x="5360442" y="34442665"/>
                </a:cxn>
                <a:cxn ang="0">
                  <a:pos x="3871218" y="33882802"/>
                </a:cxn>
                <a:cxn ang="0">
                  <a:pos x="2679948" y="33042479"/>
                </a:cxn>
                <a:cxn ang="0">
                  <a:pos x="1786632" y="31922224"/>
                </a:cxn>
                <a:cxn ang="0">
                  <a:pos x="893316" y="30242107"/>
                </a:cxn>
                <a:cxn ang="0">
                  <a:pos x="595362" y="28842451"/>
                </a:cxn>
                <a:cxn ang="0">
                  <a:pos x="0" y="25762148"/>
                </a:cxn>
                <a:cxn ang="0">
                  <a:pos x="0" y="11200957"/>
                </a:cxn>
                <a:cxn ang="0">
                  <a:pos x="0" y="11200957"/>
                </a:cxn>
                <a:cxn ang="0">
                  <a:pos x="0" y="8400585"/>
                </a:cxn>
                <a:cxn ang="0">
                  <a:pos x="0" y="5320283"/>
                </a:cxn>
                <a:cxn ang="0">
                  <a:pos x="893316" y="4200557"/>
                </a:cxn>
                <a:cxn ang="0">
                  <a:pos x="1191270" y="3080303"/>
                </a:cxn>
                <a:cxn ang="0">
                  <a:pos x="2679948" y="1960048"/>
                </a:cxn>
                <a:cxn ang="0">
                  <a:pos x="4169172" y="559863"/>
                </a:cxn>
                <a:cxn ang="0">
                  <a:pos x="4169172" y="559863"/>
                </a:cxn>
              </a:cxnLst>
              <a:pathLst>
                <a:path w="64" h="123">
                  <a:moveTo>
                    <a:pt x="14" y="2"/>
                  </a:moveTo>
                  <a:lnTo>
                    <a:pt x="14" y="2"/>
                  </a:lnTo>
                  <a:lnTo>
                    <a:pt x="23" y="1"/>
                  </a:lnTo>
                  <a:lnTo>
                    <a:pt x="33" y="0"/>
                  </a:lnTo>
                  <a:lnTo>
                    <a:pt x="44" y="1"/>
                  </a:lnTo>
                  <a:lnTo>
                    <a:pt x="53" y="5"/>
                  </a:lnTo>
                  <a:lnTo>
                    <a:pt x="57" y="8"/>
                  </a:lnTo>
                  <a:lnTo>
                    <a:pt x="60" y="12"/>
                  </a:lnTo>
                  <a:lnTo>
                    <a:pt x="63" y="17"/>
                  </a:lnTo>
                  <a:lnTo>
                    <a:pt x="64" y="23"/>
                  </a:lnTo>
                  <a:lnTo>
                    <a:pt x="64" y="34"/>
                  </a:lnTo>
                  <a:lnTo>
                    <a:pt x="64" y="45"/>
                  </a:lnTo>
                  <a:lnTo>
                    <a:pt x="63" y="50"/>
                  </a:lnTo>
                  <a:lnTo>
                    <a:pt x="60" y="55"/>
                  </a:lnTo>
                  <a:lnTo>
                    <a:pt x="61" y="73"/>
                  </a:lnTo>
                  <a:lnTo>
                    <a:pt x="61" y="93"/>
                  </a:lnTo>
                  <a:lnTo>
                    <a:pt x="60" y="104"/>
                  </a:lnTo>
                  <a:lnTo>
                    <a:pt x="57" y="114"/>
                  </a:lnTo>
                  <a:lnTo>
                    <a:pt x="55" y="116"/>
                  </a:lnTo>
                  <a:lnTo>
                    <a:pt x="51" y="119"/>
                  </a:lnTo>
                  <a:lnTo>
                    <a:pt x="47" y="122"/>
                  </a:lnTo>
                  <a:lnTo>
                    <a:pt x="42" y="123"/>
                  </a:lnTo>
                  <a:lnTo>
                    <a:pt x="33" y="123"/>
                  </a:lnTo>
                  <a:lnTo>
                    <a:pt x="23" y="123"/>
                  </a:lnTo>
                  <a:lnTo>
                    <a:pt x="18" y="123"/>
                  </a:lnTo>
                  <a:lnTo>
                    <a:pt x="13" y="121"/>
                  </a:lnTo>
                  <a:lnTo>
                    <a:pt x="9" y="118"/>
                  </a:lnTo>
                  <a:lnTo>
                    <a:pt x="6" y="114"/>
                  </a:lnTo>
                  <a:lnTo>
                    <a:pt x="3" y="108"/>
                  </a:lnTo>
                  <a:lnTo>
                    <a:pt x="2" y="103"/>
                  </a:lnTo>
                  <a:lnTo>
                    <a:pt x="0" y="92"/>
                  </a:lnTo>
                  <a:lnTo>
                    <a:pt x="0" y="40"/>
                  </a:lnTo>
                  <a:lnTo>
                    <a:pt x="0" y="30"/>
                  </a:lnTo>
                  <a:lnTo>
                    <a:pt x="0" y="19"/>
                  </a:lnTo>
                  <a:lnTo>
                    <a:pt x="3" y="15"/>
                  </a:lnTo>
                  <a:lnTo>
                    <a:pt x="4" y="11"/>
                  </a:lnTo>
                  <a:lnTo>
                    <a:pt x="9" y="7"/>
                  </a:lnTo>
                  <a:lnTo>
                    <a:pt x="1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2" name="Freeform 961"/>
            <p:cNvSpPr/>
            <p:nvPr/>
          </p:nvSpPr>
          <p:spPr>
            <a:xfrm>
              <a:off x="5432427" y="3435351"/>
              <a:ext cx="31750" cy="63500"/>
            </a:xfrm>
            <a:custGeom>
              <a:avLst/>
              <a:gdLst/>
              <a:ahLst/>
              <a:cxnLst>
                <a:cxn ang="0">
                  <a:pos x="0" y="22583434"/>
                </a:cxn>
                <a:cxn ang="0">
                  <a:pos x="0" y="22583434"/>
                </a:cxn>
                <a:cxn ang="0">
                  <a:pos x="0" y="17901752"/>
                </a:cxn>
                <a:cxn ang="0">
                  <a:pos x="0" y="13219545"/>
                </a:cxn>
                <a:cxn ang="0">
                  <a:pos x="1048774" y="4957198"/>
                </a:cxn>
                <a:cxn ang="0">
                  <a:pos x="1048774" y="4957198"/>
                </a:cxn>
                <a:cxn ang="0">
                  <a:pos x="1310968" y="3029632"/>
                </a:cxn>
                <a:cxn ang="0">
                  <a:pos x="2360254" y="1652574"/>
                </a:cxn>
                <a:cxn ang="0">
                  <a:pos x="4196121" y="551033"/>
                </a:cxn>
                <a:cxn ang="0">
                  <a:pos x="5507089" y="0"/>
                </a:cxn>
                <a:cxn ang="0">
                  <a:pos x="5507089" y="0"/>
                </a:cxn>
                <a:cxn ang="0">
                  <a:pos x="7342956" y="0"/>
                </a:cxn>
                <a:cxn ang="0">
                  <a:pos x="7342956" y="0"/>
                </a:cxn>
                <a:cxn ang="0">
                  <a:pos x="10227597" y="0"/>
                </a:cxn>
                <a:cxn ang="0">
                  <a:pos x="10227597" y="0"/>
                </a:cxn>
                <a:cxn ang="0">
                  <a:pos x="12325657" y="0"/>
                </a:cxn>
                <a:cxn ang="0">
                  <a:pos x="14161012" y="1101541"/>
                </a:cxn>
                <a:cxn ang="0">
                  <a:pos x="14948105" y="1652574"/>
                </a:cxn>
                <a:cxn ang="0">
                  <a:pos x="15472492" y="2754116"/>
                </a:cxn>
                <a:cxn ang="0">
                  <a:pos x="15996879" y="3855657"/>
                </a:cxn>
                <a:cxn ang="0">
                  <a:pos x="15996879" y="4957198"/>
                </a:cxn>
                <a:cxn ang="0">
                  <a:pos x="15996879" y="4957198"/>
                </a:cxn>
                <a:cxn ang="0">
                  <a:pos x="15996879" y="8262347"/>
                </a:cxn>
                <a:cxn ang="0">
                  <a:pos x="15996879" y="8262347"/>
                </a:cxn>
                <a:cxn ang="0">
                  <a:pos x="15996879" y="13219545"/>
                </a:cxn>
                <a:cxn ang="0">
                  <a:pos x="15996879" y="13219545"/>
                </a:cxn>
                <a:cxn ang="0">
                  <a:pos x="15996879" y="22858950"/>
                </a:cxn>
                <a:cxn ang="0">
                  <a:pos x="15996879" y="22858950"/>
                </a:cxn>
                <a:cxn ang="0">
                  <a:pos x="15996879" y="24236008"/>
                </a:cxn>
                <a:cxn ang="0">
                  <a:pos x="15996879" y="24236008"/>
                </a:cxn>
                <a:cxn ang="0">
                  <a:pos x="15996879" y="24786517"/>
                </a:cxn>
                <a:cxn ang="0">
                  <a:pos x="15996879" y="24786517"/>
                </a:cxn>
                <a:cxn ang="0">
                  <a:pos x="16259073" y="26990124"/>
                </a:cxn>
                <a:cxn ang="0">
                  <a:pos x="15996879" y="28917690"/>
                </a:cxn>
                <a:cxn ang="0">
                  <a:pos x="15996879" y="28917690"/>
                </a:cxn>
                <a:cxn ang="0">
                  <a:pos x="15472492" y="30294748"/>
                </a:cxn>
                <a:cxn ang="0">
                  <a:pos x="14948105" y="31121298"/>
                </a:cxn>
                <a:cxn ang="0">
                  <a:pos x="14161012" y="31947322"/>
                </a:cxn>
                <a:cxn ang="0">
                  <a:pos x="13112238" y="32498355"/>
                </a:cxn>
                <a:cxn ang="0">
                  <a:pos x="11014177" y="33324380"/>
                </a:cxn>
                <a:cxn ang="0">
                  <a:pos x="8391730" y="33324380"/>
                </a:cxn>
                <a:cxn ang="0">
                  <a:pos x="8391730" y="33324380"/>
                </a:cxn>
                <a:cxn ang="0">
                  <a:pos x="6555863" y="33324380"/>
                </a:cxn>
                <a:cxn ang="0">
                  <a:pos x="4982702" y="33324380"/>
                </a:cxn>
                <a:cxn ang="0">
                  <a:pos x="3146835" y="32498355"/>
                </a:cxn>
                <a:cxn ang="0">
                  <a:pos x="1573673" y="31396289"/>
                </a:cxn>
                <a:cxn ang="0">
                  <a:pos x="1573673" y="31396289"/>
                </a:cxn>
                <a:cxn ang="0">
                  <a:pos x="1048774" y="30570264"/>
                </a:cxn>
                <a:cxn ang="0">
                  <a:pos x="524387" y="29468723"/>
                </a:cxn>
                <a:cxn ang="0">
                  <a:pos x="0" y="27265640"/>
                </a:cxn>
                <a:cxn ang="0">
                  <a:pos x="0" y="22583434"/>
                </a:cxn>
                <a:cxn ang="0">
                  <a:pos x="0" y="22583434"/>
                </a:cxn>
                <a:cxn ang="0">
                  <a:pos x="0" y="22583434"/>
                </a:cxn>
                <a:cxn ang="0">
                  <a:pos x="0" y="22583434"/>
                </a:cxn>
              </a:cxnLst>
              <a:pathLst>
                <a:path w="62" h="121">
                  <a:moveTo>
                    <a:pt x="0" y="82"/>
                  </a:moveTo>
                  <a:lnTo>
                    <a:pt x="0" y="82"/>
                  </a:lnTo>
                  <a:lnTo>
                    <a:pt x="0" y="65"/>
                  </a:lnTo>
                  <a:lnTo>
                    <a:pt x="0" y="48"/>
                  </a:lnTo>
                  <a:lnTo>
                    <a:pt x="4" y="18"/>
                  </a:lnTo>
                  <a:lnTo>
                    <a:pt x="5" y="11"/>
                  </a:lnTo>
                  <a:lnTo>
                    <a:pt x="9" y="6"/>
                  </a:lnTo>
                  <a:lnTo>
                    <a:pt x="16" y="2"/>
                  </a:lnTo>
                  <a:lnTo>
                    <a:pt x="21" y="0"/>
                  </a:lnTo>
                  <a:lnTo>
                    <a:pt x="28" y="0"/>
                  </a:lnTo>
                  <a:lnTo>
                    <a:pt x="39" y="0"/>
                  </a:lnTo>
                  <a:lnTo>
                    <a:pt x="47" y="0"/>
                  </a:lnTo>
                  <a:lnTo>
                    <a:pt x="54" y="4"/>
                  </a:lnTo>
                  <a:lnTo>
                    <a:pt x="57" y="6"/>
                  </a:lnTo>
                  <a:lnTo>
                    <a:pt x="59" y="10"/>
                  </a:lnTo>
                  <a:lnTo>
                    <a:pt x="61" y="14"/>
                  </a:lnTo>
                  <a:lnTo>
                    <a:pt x="61" y="18"/>
                  </a:lnTo>
                  <a:lnTo>
                    <a:pt x="61" y="30"/>
                  </a:lnTo>
                  <a:lnTo>
                    <a:pt x="61" y="48"/>
                  </a:lnTo>
                  <a:lnTo>
                    <a:pt x="61" y="83"/>
                  </a:lnTo>
                  <a:lnTo>
                    <a:pt x="61" y="88"/>
                  </a:lnTo>
                  <a:lnTo>
                    <a:pt x="61" y="90"/>
                  </a:lnTo>
                  <a:lnTo>
                    <a:pt x="62" y="98"/>
                  </a:lnTo>
                  <a:lnTo>
                    <a:pt x="61" y="105"/>
                  </a:lnTo>
                  <a:lnTo>
                    <a:pt x="59" y="110"/>
                  </a:lnTo>
                  <a:lnTo>
                    <a:pt x="57" y="113"/>
                  </a:lnTo>
                  <a:lnTo>
                    <a:pt x="54" y="116"/>
                  </a:lnTo>
                  <a:lnTo>
                    <a:pt x="50" y="118"/>
                  </a:lnTo>
                  <a:lnTo>
                    <a:pt x="42" y="121"/>
                  </a:lnTo>
                  <a:lnTo>
                    <a:pt x="32" y="121"/>
                  </a:lnTo>
                  <a:lnTo>
                    <a:pt x="25" y="121"/>
                  </a:lnTo>
                  <a:lnTo>
                    <a:pt x="19" y="121"/>
                  </a:lnTo>
                  <a:lnTo>
                    <a:pt x="12" y="118"/>
                  </a:lnTo>
                  <a:lnTo>
                    <a:pt x="6" y="114"/>
                  </a:lnTo>
                  <a:lnTo>
                    <a:pt x="4" y="111"/>
                  </a:lnTo>
                  <a:lnTo>
                    <a:pt x="2" y="107"/>
                  </a:lnTo>
                  <a:lnTo>
                    <a:pt x="0" y="99"/>
                  </a:lnTo>
                  <a:lnTo>
                    <a:pt x="0" y="8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3" name="Freeform 962"/>
            <p:cNvSpPr/>
            <p:nvPr/>
          </p:nvSpPr>
          <p:spPr>
            <a:xfrm>
              <a:off x="5473702" y="3373438"/>
              <a:ext cx="20638" cy="96838"/>
            </a:xfrm>
            <a:custGeom>
              <a:avLst/>
              <a:gdLst/>
              <a:ahLst/>
              <a:cxnLst>
                <a:cxn ang="0">
                  <a:pos x="0" y="44661686"/>
                </a:cxn>
                <a:cxn ang="0">
                  <a:pos x="0" y="44661686"/>
                </a:cxn>
                <a:cxn ang="0">
                  <a:pos x="279936" y="24659666"/>
                </a:cxn>
                <a:cxn ang="0">
                  <a:pos x="559872" y="4931933"/>
                </a:cxn>
                <a:cxn ang="0">
                  <a:pos x="559872" y="4931933"/>
                </a:cxn>
                <a:cxn ang="0">
                  <a:pos x="559872" y="3287781"/>
                </a:cxn>
                <a:cxn ang="0">
                  <a:pos x="1120273" y="2739730"/>
                </a:cxn>
                <a:cxn ang="0">
                  <a:pos x="2240017" y="1096101"/>
                </a:cxn>
                <a:cxn ang="0">
                  <a:pos x="3920691" y="0"/>
                </a:cxn>
                <a:cxn ang="0">
                  <a:pos x="5880772" y="0"/>
                </a:cxn>
                <a:cxn ang="0">
                  <a:pos x="7840852" y="0"/>
                </a:cxn>
                <a:cxn ang="0">
                  <a:pos x="9241061" y="1096101"/>
                </a:cxn>
                <a:cxn ang="0">
                  <a:pos x="10641270" y="2739730"/>
                </a:cxn>
                <a:cxn ang="0">
                  <a:pos x="10921206" y="3287781"/>
                </a:cxn>
                <a:cxn ang="0">
                  <a:pos x="10921206" y="4931933"/>
                </a:cxn>
                <a:cxn ang="0">
                  <a:pos x="10921206" y="4931933"/>
                </a:cxn>
                <a:cxn ang="0">
                  <a:pos x="10641270" y="24933953"/>
                </a:cxn>
                <a:cxn ang="0">
                  <a:pos x="10080869" y="45757787"/>
                </a:cxn>
                <a:cxn ang="0">
                  <a:pos x="10080869" y="45757787"/>
                </a:cxn>
                <a:cxn ang="0">
                  <a:pos x="9800933" y="46853889"/>
                </a:cxn>
                <a:cxn ang="0">
                  <a:pos x="9800933" y="47675703"/>
                </a:cxn>
                <a:cxn ang="0">
                  <a:pos x="8120788" y="49045568"/>
                </a:cxn>
                <a:cxn ang="0">
                  <a:pos x="6720579" y="50141670"/>
                </a:cxn>
                <a:cxn ang="0">
                  <a:pos x="4760499" y="50689720"/>
                </a:cxn>
                <a:cxn ang="0">
                  <a:pos x="2800418" y="50141670"/>
                </a:cxn>
                <a:cxn ang="0">
                  <a:pos x="1400209" y="49045568"/>
                </a:cxn>
                <a:cxn ang="0">
                  <a:pos x="279936" y="47675703"/>
                </a:cxn>
                <a:cxn ang="0">
                  <a:pos x="0" y="46853889"/>
                </a:cxn>
                <a:cxn ang="0">
                  <a:pos x="0" y="45757787"/>
                </a:cxn>
                <a:cxn ang="0">
                  <a:pos x="0" y="44661686"/>
                </a:cxn>
                <a:cxn ang="0">
                  <a:pos x="0" y="44661686"/>
                </a:cxn>
                <a:cxn ang="0">
                  <a:pos x="0" y="44661686"/>
                </a:cxn>
                <a:cxn ang="0">
                  <a:pos x="0" y="44661686"/>
                </a:cxn>
              </a:cxnLst>
              <a:pathLst>
                <a:path w="39" h="185">
                  <a:moveTo>
                    <a:pt x="0" y="163"/>
                  </a:moveTo>
                  <a:lnTo>
                    <a:pt x="0" y="163"/>
                  </a:lnTo>
                  <a:lnTo>
                    <a:pt x="1" y="90"/>
                  </a:lnTo>
                  <a:lnTo>
                    <a:pt x="2" y="18"/>
                  </a:lnTo>
                  <a:lnTo>
                    <a:pt x="2" y="12"/>
                  </a:lnTo>
                  <a:lnTo>
                    <a:pt x="4" y="10"/>
                  </a:lnTo>
                  <a:lnTo>
                    <a:pt x="8" y="4"/>
                  </a:lnTo>
                  <a:lnTo>
                    <a:pt x="14" y="0"/>
                  </a:lnTo>
                  <a:lnTo>
                    <a:pt x="21" y="0"/>
                  </a:lnTo>
                  <a:lnTo>
                    <a:pt x="28" y="0"/>
                  </a:lnTo>
                  <a:lnTo>
                    <a:pt x="33" y="4"/>
                  </a:lnTo>
                  <a:lnTo>
                    <a:pt x="38" y="10"/>
                  </a:lnTo>
                  <a:lnTo>
                    <a:pt x="39" y="12"/>
                  </a:lnTo>
                  <a:lnTo>
                    <a:pt x="39" y="18"/>
                  </a:lnTo>
                  <a:lnTo>
                    <a:pt x="38" y="91"/>
                  </a:lnTo>
                  <a:lnTo>
                    <a:pt x="36" y="167"/>
                  </a:lnTo>
                  <a:lnTo>
                    <a:pt x="35" y="171"/>
                  </a:lnTo>
                  <a:lnTo>
                    <a:pt x="35" y="174"/>
                  </a:lnTo>
                  <a:lnTo>
                    <a:pt x="29" y="179"/>
                  </a:lnTo>
                  <a:lnTo>
                    <a:pt x="24" y="183"/>
                  </a:lnTo>
                  <a:lnTo>
                    <a:pt x="17" y="185"/>
                  </a:lnTo>
                  <a:lnTo>
                    <a:pt x="10" y="183"/>
                  </a:lnTo>
                  <a:lnTo>
                    <a:pt x="5" y="179"/>
                  </a:lnTo>
                  <a:lnTo>
                    <a:pt x="1" y="174"/>
                  </a:lnTo>
                  <a:lnTo>
                    <a:pt x="0" y="171"/>
                  </a:lnTo>
                  <a:lnTo>
                    <a:pt x="0" y="167"/>
                  </a:lnTo>
                  <a:lnTo>
                    <a:pt x="0" y="16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4" name="Freeform 963"/>
            <p:cNvSpPr/>
            <p:nvPr/>
          </p:nvSpPr>
          <p:spPr>
            <a:xfrm>
              <a:off x="4740277" y="3151188"/>
              <a:ext cx="12700" cy="52388"/>
            </a:xfrm>
            <a:custGeom>
              <a:avLst/>
              <a:gdLst/>
              <a:ahLst/>
              <a:cxnLst>
                <a:cxn ang="0">
                  <a:pos x="3963504" y="1166578"/>
                </a:cxn>
                <a:cxn ang="0">
                  <a:pos x="3963504" y="1166578"/>
                </a:cxn>
                <a:cxn ang="0">
                  <a:pos x="2134152" y="6708904"/>
                </a:cxn>
                <a:cxn ang="0">
                  <a:pos x="1219752" y="12834520"/>
                </a:cxn>
                <a:cxn ang="0">
                  <a:pos x="609600" y="18376306"/>
                </a:cxn>
                <a:cxn ang="0">
                  <a:pos x="0" y="24210277"/>
                </a:cxn>
                <a:cxn ang="0">
                  <a:pos x="0" y="24210277"/>
                </a:cxn>
                <a:cxn ang="0">
                  <a:pos x="0" y="24501922"/>
                </a:cxn>
                <a:cxn ang="0">
                  <a:pos x="0" y="26543973"/>
                </a:cxn>
                <a:cxn ang="0">
                  <a:pos x="0" y="26543973"/>
                </a:cxn>
                <a:cxn ang="0">
                  <a:pos x="0" y="27418907"/>
                </a:cxn>
                <a:cxn ang="0">
                  <a:pos x="609600" y="27710552"/>
                </a:cxn>
                <a:cxn ang="0">
                  <a:pos x="914952" y="28293841"/>
                </a:cxn>
                <a:cxn ang="0">
                  <a:pos x="1829352" y="28293841"/>
                </a:cxn>
                <a:cxn ang="0">
                  <a:pos x="2744304" y="28293841"/>
                </a:cxn>
                <a:cxn ang="0">
                  <a:pos x="3049104" y="27710552"/>
                </a:cxn>
                <a:cxn ang="0">
                  <a:pos x="3353904" y="27418907"/>
                </a:cxn>
                <a:cxn ang="0">
                  <a:pos x="3963504" y="26543973"/>
                </a:cxn>
                <a:cxn ang="0">
                  <a:pos x="3963504" y="26543973"/>
                </a:cxn>
                <a:cxn ang="0">
                  <a:pos x="3963504" y="20418358"/>
                </a:cxn>
                <a:cxn ang="0">
                  <a:pos x="4573657" y="14292743"/>
                </a:cxn>
                <a:cxn ang="0">
                  <a:pos x="5792857" y="8458772"/>
                </a:cxn>
                <a:cxn ang="0">
                  <a:pos x="7012609" y="2042052"/>
                </a:cxn>
                <a:cxn ang="0">
                  <a:pos x="7012609" y="2042052"/>
                </a:cxn>
                <a:cxn ang="0">
                  <a:pos x="7012609" y="1166578"/>
                </a:cxn>
                <a:cxn ang="0">
                  <a:pos x="7012609" y="874934"/>
                </a:cxn>
                <a:cxn ang="0">
                  <a:pos x="5792857" y="0"/>
                </a:cxn>
                <a:cxn ang="0">
                  <a:pos x="5183257" y="0"/>
                </a:cxn>
                <a:cxn ang="0">
                  <a:pos x="4573657" y="0"/>
                </a:cxn>
                <a:cxn ang="0">
                  <a:pos x="4268304" y="583289"/>
                </a:cxn>
                <a:cxn ang="0">
                  <a:pos x="3963504" y="1166578"/>
                </a:cxn>
                <a:cxn ang="0">
                  <a:pos x="3963504" y="1166578"/>
                </a:cxn>
              </a:cxnLst>
              <a:pathLst>
                <a:path w="23" h="97">
                  <a:moveTo>
                    <a:pt x="13" y="4"/>
                  </a:moveTo>
                  <a:lnTo>
                    <a:pt x="13" y="4"/>
                  </a:lnTo>
                  <a:lnTo>
                    <a:pt x="7" y="23"/>
                  </a:lnTo>
                  <a:lnTo>
                    <a:pt x="4" y="44"/>
                  </a:lnTo>
                  <a:lnTo>
                    <a:pt x="2" y="63"/>
                  </a:lnTo>
                  <a:lnTo>
                    <a:pt x="0" y="83"/>
                  </a:lnTo>
                  <a:lnTo>
                    <a:pt x="0" y="84"/>
                  </a:lnTo>
                  <a:lnTo>
                    <a:pt x="0" y="91"/>
                  </a:lnTo>
                  <a:lnTo>
                    <a:pt x="0" y="94"/>
                  </a:lnTo>
                  <a:lnTo>
                    <a:pt x="2" y="95"/>
                  </a:lnTo>
                  <a:lnTo>
                    <a:pt x="3" y="97"/>
                  </a:lnTo>
                  <a:lnTo>
                    <a:pt x="6" y="97"/>
                  </a:lnTo>
                  <a:lnTo>
                    <a:pt x="9" y="97"/>
                  </a:lnTo>
                  <a:lnTo>
                    <a:pt x="10" y="95"/>
                  </a:lnTo>
                  <a:lnTo>
                    <a:pt x="11" y="94"/>
                  </a:lnTo>
                  <a:lnTo>
                    <a:pt x="13" y="91"/>
                  </a:lnTo>
                  <a:lnTo>
                    <a:pt x="13" y="70"/>
                  </a:lnTo>
                  <a:lnTo>
                    <a:pt x="15" y="49"/>
                  </a:lnTo>
                  <a:lnTo>
                    <a:pt x="19" y="29"/>
                  </a:lnTo>
                  <a:lnTo>
                    <a:pt x="23" y="7"/>
                  </a:lnTo>
                  <a:lnTo>
                    <a:pt x="23" y="4"/>
                  </a:lnTo>
                  <a:lnTo>
                    <a:pt x="23" y="3"/>
                  </a:lnTo>
                  <a:lnTo>
                    <a:pt x="19" y="0"/>
                  </a:lnTo>
                  <a:lnTo>
                    <a:pt x="17" y="0"/>
                  </a:lnTo>
                  <a:lnTo>
                    <a:pt x="15" y="0"/>
                  </a:lnTo>
                  <a:lnTo>
                    <a:pt x="14" y="2"/>
                  </a:lnTo>
                  <a:lnTo>
                    <a:pt x="1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5" name="Freeform 964"/>
            <p:cNvSpPr/>
            <p:nvPr/>
          </p:nvSpPr>
          <p:spPr>
            <a:xfrm>
              <a:off x="4775202" y="3160713"/>
              <a:ext cx="14288" cy="61913"/>
            </a:xfrm>
            <a:custGeom>
              <a:avLst/>
              <a:gdLst/>
              <a:ahLst/>
              <a:cxnLst>
                <a:cxn ang="0">
                  <a:pos x="4480611" y="869474"/>
                </a:cxn>
                <a:cxn ang="0">
                  <a:pos x="4480611" y="869474"/>
                </a:cxn>
                <a:cxn ang="0">
                  <a:pos x="2800448" y="4637553"/>
                </a:cxn>
                <a:cxn ang="0">
                  <a:pos x="1680163" y="8405632"/>
                </a:cxn>
                <a:cxn ang="0">
                  <a:pos x="559878" y="12173711"/>
                </a:cxn>
                <a:cxn ang="0">
                  <a:pos x="0" y="16521080"/>
                </a:cxn>
                <a:cxn ang="0">
                  <a:pos x="0" y="20579343"/>
                </a:cxn>
                <a:cxn ang="0">
                  <a:pos x="559878" y="24346883"/>
                </a:cxn>
                <a:cxn ang="0">
                  <a:pos x="1120285" y="28405146"/>
                </a:cxn>
                <a:cxn ang="0">
                  <a:pos x="2800448" y="32173225"/>
                </a:cxn>
                <a:cxn ang="0">
                  <a:pos x="2800448" y="32173225"/>
                </a:cxn>
                <a:cxn ang="0">
                  <a:pos x="3080387" y="33042699"/>
                </a:cxn>
                <a:cxn ang="0">
                  <a:pos x="3360326" y="33332344"/>
                </a:cxn>
                <a:cxn ang="0">
                  <a:pos x="4480611" y="33332344"/>
                </a:cxn>
                <a:cxn ang="0">
                  <a:pos x="5320957" y="33042699"/>
                </a:cxn>
                <a:cxn ang="0">
                  <a:pos x="5880835" y="32752515"/>
                </a:cxn>
                <a:cxn ang="0">
                  <a:pos x="6160774" y="32173225"/>
                </a:cxn>
                <a:cxn ang="0">
                  <a:pos x="5880835" y="31593396"/>
                </a:cxn>
                <a:cxn ang="0">
                  <a:pos x="5880835" y="31593396"/>
                </a:cxn>
                <a:cxn ang="0">
                  <a:pos x="4480611" y="27825317"/>
                </a:cxn>
                <a:cxn ang="0">
                  <a:pos x="3920733" y="24057238"/>
                </a:cxn>
                <a:cxn ang="0">
                  <a:pos x="3360326" y="20579343"/>
                </a:cxn>
                <a:cxn ang="0">
                  <a:pos x="3360326" y="16811264"/>
                </a:cxn>
                <a:cxn ang="0">
                  <a:pos x="3920733" y="13043185"/>
                </a:cxn>
                <a:cxn ang="0">
                  <a:pos x="4480611" y="9564751"/>
                </a:cxn>
                <a:cxn ang="0">
                  <a:pos x="5880835" y="5796672"/>
                </a:cxn>
                <a:cxn ang="0">
                  <a:pos x="7281059" y="2898605"/>
                </a:cxn>
                <a:cxn ang="0">
                  <a:pos x="7281059" y="2898605"/>
                </a:cxn>
                <a:cxn ang="0">
                  <a:pos x="7560998" y="2029131"/>
                </a:cxn>
                <a:cxn ang="0">
                  <a:pos x="7560998" y="1159119"/>
                </a:cxn>
                <a:cxn ang="0">
                  <a:pos x="7281059" y="869474"/>
                </a:cxn>
                <a:cxn ang="0">
                  <a:pos x="6440713" y="289645"/>
                </a:cxn>
                <a:cxn ang="0">
                  <a:pos x="6160774" y="0"/>
                </a:cxn>
                <a:cxn ang="0">
                  <a:pos x="5320957" y="0"/>
                </a:cxn>
                <a:cxn ang="0">
                  <a:pos x="5040489" y="289645"/>
                </a:cxn>
                <a:cxn ang="0">
                  <a:pos x="4480611" y="869474"/>
                </a:cxn>
                <a:cxn ang="0">
                  <a:pos x="4480611" y="869474"/>
                </a:cxn>
              </a:cxnLst>
              <a:pathLst>
                <a:path w="27" h="115">
                  <a:moveTo>
                    <a:pt x="16" y="3"/>
                  </a:moveTo>
                  <a:lnTo>
                    <a:pt x="16" y="3"/>
                  </a:lnTo>
                  <a:lnTo>
                    <a:pt x="10" y="16"/>
                  </a:lnTo>
                  <a:lnTo>
                    <a:pt x="6" y="29"/>
                  </a:lnTo>
                  <a:lnTo>
                    <a:pt x="2" y="42"/>
                  </a:lnTo>
                  <a:lnTo>
                    <a:pt x="0" y="57"/>
                  </a:lnTo>
                  <a:lnTo>
                    <a:pt x="0" y="71"/>
                  </a:lnTo>
                  <a:lnTo>
                    <a:pt x="2" y="84"/>
                  </a:lnTo>
                  <a:lnTo>
                    <a:pt x="4" y="98"/>
                  </a:lnTo>
                  <a:lnTo>
                    <a:pt x="10" y="111"/>
                  </a:lnTo>
                  <a:lnTo>
                    <a:pt x="11" y="114"/>
                  </a:lnTo>
                  <a:lnTo>
                    <a:pt x="12" y="115"/>
                  </a:lnTo>
                  <a:lnTo>
                    <a:pt x="16" y="115"/>
                  </a:lnTo>
                  <a:lnTo>
                    <a:pt x="19" y="114"/>
                  </a:lnTo>
                  <a:lnTo>
                    <a:pt x="21" y="113"/>
                  </a:lnTo>
                  <a:lnTo>
                    <a:pt x="22" y="111"/>
                  </a:lnTo>
                  <a:lnTo>
                    <a:pt x="21" y="109"/>
                  </a:lnTo>
                  <a:lnTo>
                    <a:pt x="16" y="96"/>
                  </a:lnTo>
                  <a:lnTo>
                    <a:pt x="14" y="83"/>
                  </a:lnTo>
                  <a:lnTo>
                    <a:pt x="12" y="71"/>
                  </a:lnTo>
                  <a:lnTo>
                    <a:pt x="12" y="58"/>
                  </a:lnTo>
                  <a:lnTo>
                    <a:pt x="14" y="45"/>
                  </a:lnTo>
                  <a:lnTo>
                    <a:pt x="16" y="33"/>
                  </a:lnTo>
                  <a:lnTo>
                    <a:pt x="21" y="20"/>
                  </a:lnTo>
                  <a:lnTo>
                    <a:pt x="26" y="10"/>
                  </a:lnTo>
                  <a:lnTo>
                    <a:pt x="27" y="7"/>
                  </a:lnTo>
                  <a:lnTo>
                    <a:pt x="27" y="4"/>
                  </a:lnTo>
                  <a:lnTo>
                    <a:pt x="26" y="3"/>
                  </a:lnTo>
                  <a:lnTo>
                    <a:pt x="23" y="1"/>
                  </a:lnTo>
                  <a:lnTo>
                    <a:pt x="22" y="0"/>
                  </a:lnTo>
                  <a:lnTo>
                    <a:pt x="19" y="0"/>
                  </a:lnTo>
                  <a:lnTo>
                    <a:pt x="18" y="1"/>
                  </a:lnTo>
                  <a:lnTo>
                    <a:pt x="1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6" name="Freeform 965"/>
            <p:cNvSpPr/>
            <p:nvPr/>
          </p:nvSpPr>
          <p:spPr>
            <a:xfrm>
              <a:off x="4821239" y="3176588"/>
              <a:ext cx="15875" cy="55563"/>
            </a:xfrm>
            <a:custGeom>
              <a:avLst/>
              <a:gdLst/>
              <a:ahLst/>
              <a:cxnLst>
                <a:cxn ang="0">
                  <a:pos x="7867343" y="3139844"/>
                </a:cxn>
                <a:cxn ang="0">
                  <a:pos x="7867343" y="3139844"/>
                </a:cxn>
                <a:cxn ang="0">
                  <a:pos x="8129536" y="2283426"/>
                </a:cxn>
                <a:cxn ang="0">
                  <a:pos x="8129536" y="1998131"/>
                </a:cxn>
                <a:cxn ang="0">
                  <a:pos x="7867343" y="856418"/>
                </a:cxn>
                <a:cxn ang="0">
                  <a:pos x="7080762" y="285295"/>
                </a:cxn>
                <a:cxn ang="0">
                  <a:pos x="6818569" y="0"/>
                </a:cxn>
                <a:cxn ang="0">
                  <a:pos x="6031476" y="285295"/>
                </a:cxn>
                <a:cxn ang="0">
                  <a:pos x="5769282" y="856418"/>
                </a:cxn>
                <a:cxn ang="0">
                  <a:pos x="5769282" y="856418"/>
                </a:cxn>
                <a:cxn ang="0">
                  <a:pos x="4196121" y="2568720"/>
                </a:cxn>
                <a:cxn ang="0">
                  <a:pos x="3146835" y="4281557"/>
                </a:cxn>
                <a:cxn ang="0">
                  <a:pos x="1310968" y="7991990"/>
                </a:cxn>
                <a:cxn ang="0">
                  <a:pos x="786581" y="12273546"/>
                </a:cxn>
                <a:cxn ang="0">
                  <a:pos x="262194" y="17126226"/>
                </a:cxn>
                <a:cxn ang="0">
                  <a:pos x="262194" y="17126226"/>
                </a:cxn>
                <a:cxn ang="0">
                  <a:pos x="0" y="19980241"/>
                </a:cxn>
                <a:cxn ang="0">
                  <a:pos x="0" y="23691208"/>
                </a:cxn>
                <a:cxn ang="0">
                  <a:pos x="262194" y="25403510"/>
                </a:cxn>
                <a:cxn ang="0">
                  <a:pos x="786581" y="27116347"/>
                </a:cxn>
                <a:cxn ang="0">
                  <a:pos x="1310968" y="28258060"/>
                </a:cxn>
                <a:cxn ang="0">
                  <a:pos x="2360254" y="29399772"/>
                </a:cxn>
                <a:cxn ang="0">
                  <a:pos x="2360254" y="29399772"/>
                </a:cxn>
                <a:cxn ang="0">
                  <a:pos x="3146835" y="29685067"/>
                </a:cxn>
                <a:cxn ang="0">
                  <a:pos x="3933415" y="29685067"/>
                </a:cxn>
                <a:cxn ang="0">
                  <a:pos x="4196121" y="29399772"/>
                </a:cxn>
                <a:cxn ang="0">
                  <a:pos x="4720508" y="29113943"/>
                </a:cxn>
                <a:cxn ang="0">
                  <a:pos x="4982702" y="27972231"/>
                </a:cxn>
                <a:cxn ang="0">
                  <a:pos x="4720508" y="27116347"/>
                </a:cxn>
                <a:cxn ang="0">
                  <a:pos x="4196121" y="26259929"/>
                </a:cxn>
                <a:cxn ang="0">
                  <a:pos x="4196121" y="26259929"/>
                </a:cxn>
                <a:cxn ang="0">
                  <a:pos x="3671222" y="25403510"/>
                </a:cxn>
                <a:cxn ang="0">
                  <a:pos x="3146835" y="24832921"/>
                </a:cxn>
                <a:cxn ang="0">
                  <a:pos x="2884641" y="21978372"/>
                </a:cxn>
                <a:cxn ang="0">
                  <a:pos x="3146835" y="19409652"/>
                </a:cxn>
                <a:cxn ang="0">
                  <a:pos x="3671222" y="17126226"/>
                </a:cxn>
                <a:cxn ang="0">
                  <a:pos x="3671222" y="17126226"/>
                </a:cxn>
                <a:cxn ang="0">
                  <a:pos x="3933415" y="13129964"/>
                </a:cxn>
                <a:cxn ang="0">
                  <a:pos x="4720508" y="9704826"/>
                </a:cxn>
                <a:cxn ang="0">
                  <a:pos x="5769282" y="6279688"/>
                </a:cxn>
                <a:cxn ang="0">
                  <a:pos x="6818569" y="4566851"/>
                </a:cxn>
                <a:cxn ang="0">
                  <a:pos x="7867343" y="3139844"/>
                </a:cxn>
                <a:cxn ang="0">
                  <a:pos x="7867343" y="3139844"/>
                </a:cxn>
              </a:cxnLst>
              <a:pathLst>
                <a:path w="31" h="104">
                  <a:moveTo>
                    <a:pt x="30" y="11"/>
                  </a:moveTo>
                  <a:lnTo>
                    <a:pt x="30" y="11"/>
                  </a:lnTo>
                  <a:lnTo>
                    <a:pt x="31" y="8"/>
                  </a:lnTo>
                  <a:lnTo>
                    <a:pt x="31" y="7"/>
                  </a:lnTo>
                  <a:lnTo>
                    <a:pt x="30" y="3"/>
                  </a:lnTo>
                  <a:lnTo>
                    <a:pt x="27" y="1"/>
                  </a:lnTo>
                  <a:lnTo>
                    <a:pt x="26" y="0"/>
                  </a:lnTo>
                  <a:lnTo>
                    <a:pt x="23" y="1"/>
                  </a:lnTo>
                  <a:lnTo>
                    <a:pt x="22" y="3"/>
                  </a:lnTo>
                  <a:lnTo>
                    <a:pt x="16" y="9"/>
                  </a:lnTo>
                  <a:lnTo>
                    <a:pt x="12" y="15"/>
                  </a:lnTo>
                  <a:lnTo>
                    <a:pt x="5" y="28"/>
                  </a:lnTo>
                  <a:lnTo>
                    <a:pt x="3" y="43"/>
                  </a:lnTo>
                  <a:lnTo>
                    <a:pt x="1" y="60"/>
                  </a:lnTo>
                  <a:lnTo>
                    <a:pt x="0" y="70"/>
                  </a:lnTo>
                  <a:lnTo>
                    <a:pt x="0" y="83"/>
                  </a:lnTo>
                  <a:lnTo>
                    <a:pt x="1" y="89"/>
                  </a:lnTo>
                  <a:lnTo>
                    <a:pt x="3" y="95"/>
                  </a:lnTo>
                  <a:lnTo>
                    <a:pt x="5" y="99"/>
                  </a:lnTo>
                  <a:lnTo>
                    <a:pt x="9" y="103"/>
                  </a:lnTo>
                  <a:lnTo>
                    <a:pt x="12" y="104"/>
                  </a:lnTo>
                  <a:lnTo>
                    <a:pt x="15" y="104"/>
                  </a:lnTo>
                  <a:lnTo>
                    <a:pt x="16" y="103"/>
                  </a:lnTo>
                  <a:lnTo>
                    <a:pt x="18" y="102"/>
                  </a:lnTo>
                  <a:lnTo>
                    <a:pt x="19" y="98"/>
                  </a:lnTo>
                  <a:lnTo>
                    <a:pt x="18" y="95"/>
                  </a:lnTo>
                  <a:lnTo>
                    <a:pt x="16" y="92"/>
                  </a:lnTo>
                  <a:lnTo>
                    <a:pt x="14" y="89"/>
                  </a:lnTo>
                  <a:lnTo>
                    <a:pt x="12" y="87"/>
                  </a:lnTo>
                  <a:lnTo>
                    <a:pt x="11" y="77"/>
                  </a:lnTo>
                  <a:lnTo>
                    <a:pt x="12" y="68"/>
                  </a:lnTo>
                  <a:lnTo>
                    <a:pt x="14" y="60"/>
                  </a:lnTo>
                  <a:lnTo>
                    <a:pt x="15" y="46"/>
                  </a:lnTo>
                  <a:lnTo>
                    <a:pt x="18" y="34"/>
                  </a:lnTo>
                  <a:lnTo>
                    <a:pt x="22" y="22"/>
                  </a:lnTo>
                  <a:lnTo>
                    <a:pt x="26" y="16"/>
                  </a:lnTo>
                  <a:lnTo>
                    <a:pt x="30" y="1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7" name="Freeform 966"/>
            <p:cNvSpPr/>
            <p:nvPr/>
          </p:nvSpPr>
          <p:spPr>
            <a:xfrm>
              <a:off x="4852989" y="3184526"/>
              <a:ext cx="14288" cy="57150"/>
            </a:xfrm>
            <a:custGeom>
              <a:avLst/>
              <a:gdLst/>
              <a:ahLst/>
              <a:cxnLst>
                <a:cxn ang="0">
                  <a:pos x="4228149" y="1374746"/>
                </a:cxn>
                <a:cxn ang="0">
                  <a:pos x="4228149" y="1374746"/>
                </a:cxn>
                <a:cxn ang="0">
                  <a:pos x="2114074" y="7972163"/>
                </a:cxn>
                <a:cxn ang="0">
                  <a:pos x="906189" y="11271133"/>
                </a:cxn>
                <a:cxn ang="0">
                  <a:pos x="302246" y="15119583"/>
                </a:cxn>
                <a:cxn ang="0">
                  <a:pos x="0" y="18418554"/>
                </a:cxn>
                <a:cxn ang="0">
                  <a:pos x="302246" y="21992264"/>
                </a:cxn>
                <a:cxn ang="0">
                  <a:pos x="906189" y="25565974"/>
                </a:cxn>
                <a:cxn ang="0">
                  <a:pos x="2114074" y="28864944"/>
                </a:cxn>
                <a:cxn ang="0">
                  <a:pos x="2114074" y="28864944"/>
                </a:cxn>
                <a:cxn ang="0">
                  <a:pos x="2415771" y="29689687"/>
                </a:cxn>
                <a:cxn ang="0">
                  <a:pos x="3321960" y="29964427"/>
                </a:cxn>
                <a:cxn ang="0">
                  <a:pos x="4529846" y="29964427"/>
                </a:cxn>
                <a:cxn ang="0">
                  <a:pos x="5436034" y="29689687"/>
                </a:cxn>
                <a:cxn ang="0">
                  <a:pos x="5737731" y="29139684"/>
                </a:cxn>
                <a:cxn ang="0">
                  <a:pos x="5737731" y="28589681"/>
                </a:cxn>
                <a:cxn ang="0">
                  <a:pos x="5737731" y="28040202"/>
                </a:cxn>
                <a:cxn ang="0">
                  <a:pos x="5737731" y="28040202"/>
                </a:cxn>
                <a:cxn ang="0">
                  <a:pos x="4529846" y="24741231"/>
                </a:cxn>
                <a:cxn ang="0">
                  <a:pos x="4228149" y="21442261"/>
                </a:cxn>
                <a:cxn ang="0">
                  <a:pos x="3623657" y="18418554"/>
                </a:cxn>
                <a:cxn ang="0">
                  <a:pos x="4228149" y="15119583"/>
                </a:cxn>
                <a:cxn ang="0">
                  <a:pos x="4529846" y="11545873"/>
                </a:cxn>
                <a:cxn ang="0">
                  <a:pos x="5436034" y="8246902"/>
                </a:cxn>
                <a:cxn ang="0">
                  <a:pos x="7247863" y="1924225"/>
                </a:cxn>
                <a:cxn ang="0">
                  <a:pos x="7247863" y="1924225"/>
                </a:cxn>
                <a:cxn ang="0">
                  <a:pos x="7851806" y="1374746"/>
                </a:cxn>
                <a:cxn ang="0">
                  <a:pos x="7247863" y="824743"/>
                </a:cxn>
                <a:cxn ang="0">
                  <a:pos x="6945617" y="550003"/>
                </a:cxn>
                <a:cxn ang="0">
                  <a:pos x="6039977" y="0"/>
                </a:cxn>
                <a:cxn ang="0">
                  <a:pos x="4832092" y="0"/>
                </a:cxn>
                <a:cxn ang="0">
                  <a:pos x="4529846" y="550003"/>
                </a:cxn>
                <a:cxn ang="0">
                  <a:pos x="4228149" y="1374746"/>
                </a:cxn>
                <a:cxn ang="0">
                  <a:pos x="4228149" y="1374746"/>
                </a:cxn>
              </a:cxnLst>
              <a:pathLst>
                <a:path w="26" h="109">
                  <a:moveTo>
                    <a:pt x="14" y="5"/>
                  </a:moveTo>
                  <a:lnTo>
                    <a:pt x="14" y="5"/>
                  </a:lnTo>
                  <a:lnTo>
                    <a:pt x="7" y="29"/>
                  </a:lnTo>
                  <a:lnTo>
                    <a:pt x="3" y="41"/>
                  </a:lnTo>
                  <a:lnTo>
                    <a:pt x="1" y="55"/>
                  </a:lnTo>
                  <a:lnTo>
                    <a:pt x="0" y="67"/>
                  </a:lnTo>
                  <a:lnTo>
                    <a:pt x="1" y="80"/>
                  </a:lnTo>
                  <a:lnTo>
                    <a:pt x="3" y="93"/>
                  </a:lnTo>
                  <a:lnTo>
                    <a:pt x="7" y="105"/>
                  </a:lnTo>
                  <a:lnTo>
                    <a:pt x="8" y="108"/>
                  </a:lnTo>
                  <a:lnTo>
                    <a:pt x="11" y="109"/>
                  </a:lnTo>
                  <a:lnTo>
                    <a:pt x="15" y="109"/>
                  </a:lnTo>
                  <a:lnTo>
                    <a:pt x="18" y="108"/>
                  </a:lnTo>
                  <a:lnTo>
                    <a:pt x="19" y="106"/>
                  </a:lnTo>
                  <a:lnTo>
                    <a:pt x="19" y="104"/>
                  </a:lnTo>
                  <a:lnTo>
                    <a:pt x="19" y="102"/>
                  </a:lnTo>
                  <a:lnTo>
                    <a:pt x="15" y="90"/>
                  </a:lnTo>
                  <a:lnTo>
                    <a:pt x="14" y="78"/>
                  </a:lnTo>
                  <a:lnTo>
                    <a:pt x="12" y="67"/>
                  </a:lnTo>
                  <a:lnTo>
                    <a:pt x="14" y="55"/>
                  </a:lnTo>
                  <a:lnTo>
                    <a:pt x="15" y="42"/>
                  </a:lnTo>
                  <a:lnTo>
                    <a:pt x="18" y="30"/>
                  </a:lnTo>
                  <a:lnTo>
                    <a:pt x="24" y="7"/>
                  </a:lnTo>
                  <a:lnTo>
                    <a:pt x="26" y="5"/>
                  </a:lnTo>
                  <a:lnTo>
                    <a:pt x="24" y="3"/>
                  </a:lnTo>
                  <a:lnTo>
                    <a:pt x="23" y="2"/>
                  </a:lnTo>
                  <a:lnTo>
                    <a:pt x="20" y="0"/>
                  </a:lnTo>
                  <a:lnTo>
                    <a:pt x="16" y="0"/>
                  </a:lnTo>
                  <a:lnTo>
                    <a:pt x="15" y="2"/>
                  </a:lnTo>
                  <a:lnTo>
                    <a:pt x="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8" name="Freeform 967"/>
            <p:cNvSpPr/>
            <p:nvPr/>
          </p:nvSpPr>
          <p:spPr>
            <a:xfrm>
              <a:off x="4878389" y="3195638"/>
              <a:ext cx="11113" cy="52388"/>
            </a:xfrm>
            <a:custGeom>
              <a:avLst/>
              <a:gdLst/>
              <a:ahLst/>
              <a:cxnLst>
                <a:cxn ang="0">
                  <a:pos x="2736722" y="1428909"/>
                </a:cxn>
                <a:cxn ang="0">
                  <a:pos x="2736722" y="1428909"/>
                </a:cxn>
                <a:cxn ang="0">
                  <a:pos x="1368654" y="4000733"/>
                </a:cxn>
                <a:cxn ang="0">
                  <a:pos x="342163" y="7144013"/>
                </a:cxn>
                <a:cxn ang="0">
                  <a:pos x="0" y="10573288"/>
                </a:cxn>
                <a:cxn ang="0">
                  <a:pos x="0" y="13716568"/>
                </a:cxn>
                <a:cxn ang="0">
                  <a:pos x="0" y="20003663"/>
                </a:cxn>
                <a:cxn ang="0">
                  <a:pos x="342163" y="26576219"/>
                </a:cxn>
                <a:cxn ang="0">
                  <a:pos x="342163" y="26576219"/>
                </a:cxn>
                <a:cxn ang="0">
                  <a:pos x="342163" y="27147675"/>
                </a:cxn>
                <a:cxn ang="0">
                  <a:pos x="1026490" y="27719132"/>
                </a:cxn>
                <a:cxn ang="0">
                  <a:pos x="1368654" y="28005128"/>
                </a:cxn>
                <a:cxn ang="0">
                  <a:pos x="2394559" y="28005128"/>
                </a:cxn>
                <a:cxn ang="0">
                  <a:pos x="3078886" y="28005128"/>
                </a:cxn>
                <a:cxn ang="0">
                  <a:pos x="3763213" y="27719132"/>
                </a:cxn>
                <a:cxn ang="0">
                  <a:pos x="4105376" y="27147675"/>
                </a:cxn>
                <a:cxn ang="0">
                  <a:pos x="4447540" y="26576219"/>
                </a:cxn>
                <a:cxn ang="0">
                  <a:pos x="4447540" y="26576219"/>
                </a:cxn>
                <a:cxn ang="0">
                  <a:pos x="3763213" y="14574021"/>
                </a:cxn>
                <a:cxn ang="0">
                  <a:pos x="3763213" y="11430741"/>
                </a:cxn>
                <a:cxn ang="0">
                  <a:pos x="4105376" y="8572922"/>
                </a:cxn>
                <a:cxn ang="0">
                  <a:pos x="5131282" y="5429642"/>
                </a:cxn>
                <a:cxn ang="0">
                  <a:pos x="6157772" y="2857819"/>
                </a:cxn>
                <a:cxn ang="0">
                  <a:pos x="6157772" y="2857819"/>
                </a:cxn>
                <a:cxn ang="0">
                  <a:pos x="6499935" y="2000366"/>
                </a:cxn>
                <a:cxn ang="0">
                  <a:pos x="6499935" y="1714371"/>
                </a:cxn>
                <a:cxn ang="0">
                  <a:pos x="5131282" y="571457"/>
                </a:cxn>
                <a:cxn ang="0">
                  <a:pos x="4447540" y="0"/>
                </a:cxn>
                <a:cxn ang="0">
                  <a:pos x="3763213" y="0"/>
                </a:cxn>
                <a:cxn ang="0">
                  <a:pos x="3078886" y="571457"/>
                </a:cxn>
                <a:cxn ang="0">
                  <a:pos x="2736722" y="1428909"/>
                </a:cxn>
                <a:cxn ang="0">
                  <a:pos x="2736722" y="1428909"/>
                </a:cxn>
              </a:cxnLst>
              <a:pathLst>
                <a:path w="19" h="98">
                  <a:moveTo>
                    <a:pt x="8" y="5"/>
                  </a:moveTo>
                  <a:lnTo>
                    <a:pt x="8" y="5"/>
                  </a:lnTo>
                  <a:lnTo>
                    <a:pt x="4" y="14"/>
                  </a:lnTo>
                  <a:lnTo>
                    <a:pt x="1" y="25"/>
                  </a:lnTo>
                  <a:lnTo>
                    <a:pt x="0" y="37"/>
                  </a:lnTo>
                  <a:lnTo>
                    <a:pt x="0" y="48"/>
                  </a:lnTo>
                  <a:lnTo>
                    <a:pt x="0" y="70"/>
                  </a:lnTo>
                  <a:lnTo>
                    <a:pt x="1" y="93"/>
                  </a:lnTo>
                  <a:lnTo>
                    <a:pt x="1" y="95"/>
                  </a:lnTo>
                  <a:lnTo>
                    <a:pt x="3" y="97"/>
                  </a:lnTo>
                  <a:lnTo>
                    <a:pt x="4" y="98"/>
                  </a:lnTo>
                  <a:lnTo>
                    <a:pt x="7" y="98"/>
                  </a:lnTo>
                  <a:lnTo>
                    <a:pt x="9" y="98"/>
                  </a:lnTo>
                  <a:lnTo>
                    <a:pt x="11" y="97"/>
                  </a:lnTo>
                  <a:lnTo>
                    <a:pt x="12" y="95"/>
                  </a:lnTo>
                  <a:lnTo>
                    <a:pt x="13" y="93"/>
                  </a:lnTo>
                  <a:lnTo>
                    <a:pt x="11" y="51"/>
                  </a:lnTo>
                  <a:lnTo>
                    <a:pt x="11" y="40"/>
                  </a:lnTo>
                  <a:lnTo>
                    <a:pt x="12" y="30"/>
                  </a:lnTo>
                  <a:lnTo>
                    <a:pt x="15" y="19"/>
                  </a:lnTo>
                  <a:lnTo>
                    <a:pt x="18" y="10"/>
                  </a:lnTo>
                  <a:lnTo>
                    <a:pt x="19" y="7"/>
                  </a:lnTo>
                  <a:lnTo>
                    <a:pt x="19" y="6"/>
                  </a:lnTo>
                  <a:lnTo>
                    <a:pt x="15" y="2"/>
                  </a:lnTo>
                  <a:lnTo>
                    <a:pt x="13" y="0"/>
                  </a:lnTo>
                  <a:lnTo>
                    <a:pt x="11" y="0"/>
                  </a:lnTo>
                  <a:lnTo>
                    <a:pt x="9" y="2"/>
                  </a:lnTo>
                  <a:lnTo>
                    <a:pt x="8"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099" name="Freeform 968"/>
            <p:cNvSpPr/>
            <p:nvPr/>
          </p:nvSpPr>
          <p:spPr>
            <a:xfrm>
              <a:off x="4900614" y="3209926"/>
              <a:ext cx="14288" cy="50800"/>
            </a:xfrm>
            <a:custGeom>
              <a:avLst/>
              <a:gdLst/>
              <a:ahLst/>
              <a:cxnLst>
                <a:cxn ang="0">
                  <a:pos x="4480611" y="806061"/>
                </a:cxn>
                <a:cxn ang="0">
                  <a:pos x="4480611" y="806061"/>
                </a:cxn>
                <a:cxn ang="0">
                  <a:pos x="2520509" y="3224245"/>
                </a:cxn>
                <a:cxn ang="0">
                  <a:pos x="1400224" y="6179976"/>
                </a:cxn>
                <a:cxn ang="0">
                  <a:pos x="279939" y="9404739"/>
                </a:cxn>
                <a:cxn ang="0">
                  <a:pos x="0" y="12628984"/>
                </a:cxn>
                <a:cxn ang="0">
                  <a:pos x="0" y="16122261"/>
                </a:cxn>
                <a:cxn ang="0">
                  <a:pos x="279939" y="19615539"/>
                </a:cxn>
                <a:cxn ang="0">
                  <a:pos x="1120285" y="22571269"/>
                </a:cxn>
                <a:cxn ang="0">
                  <a:pos x="2520509" y="25527000"/>
                </a:cxn>
                <a:cxn ang="0">
                  <a:pos x="2520509" y="25527000"/>
                </a:cxn>
                <a:cxn ang="0">
                  <a:pos x="2800448" y="25795514"/>
                </a:cxn>
                <a:cxn ang="0">
                  <a:pos x="3640265" y="26333061"/>
                </a:cxn>
                <a:cxn ang="0">
                  <a:pos x="4480611" y="26333061"/>
                </a:cxn>
                <a:cxn ang="0">
                  <a:pos x="4760550" y="25795514"/>
                </a:cxn>
                <a:cxn ang="0">
                  <a:pos x="5320957" y="25527000"/>
                </a:cxn>
                <a:cxn ang="0">
                  <a:pos x="5600896" y="25258486"/>
                </a:cxn>
                <a:cxn ang="0">
                  <a:pos x="5600896" y="24451906"/>
                </a:cxn>
                <a:cxn ang="0">
                  <a:pos x="5600896" y="23645845"/>
                </a:cxn>
                <a:cxn ang="0">
                  <a:pos x="5600896" y="23645845"/>
                </a:cxn>
                <a:cxn ang="0">
                  <a:pos x="4480611" y="21496176"/>
                </a:cxn>
                <a:cxn ang="0">
                  <a:pos x="3640265" y="18809478"/>
                </a:cxn>
                <a:cxn ang="0">
                  <a:pos x="3360326" y="16122261"/>
                </a:cxn>
                <a:cxn ang="0">
                  <a:pos x="3360326" y="13166531"/>
                </a:cxn>
                <a:cxn ang="0">
                  <a:pos x="3640265" y="10210800"/>
                </a:cxn>
                <a:cxn ang="0">
                  <a:pos x="4480611" y="7523584"/>
                </a:cxn>
                <a:cxn ang="0">
                  <a:pos x="5600896" y="5105400"/>
                </a:cxn>
                <a:cxn ang="0">
                  <a:pos x="7001120" y="2955731"/>
                </a:cxn>
                <a:cxn ang="0">
                  <a:pos x="7001120" y="2955731"/>
                </a:cxn>
                <a:cxn ang="0">
                  <a:pos x="7560998" y="2149669"/>
                </a:cxn>
                <a:cxn ang="0">
                  <a:pos x="7560998" y="1881155"/>
                </a:cxn>
                <a:cxn ang="0">
                  <a:pos x="6720652" y="806061"/>
                </a:cxn>
                <a:cxn ang="0">
                  <a:pos x="6440713" y="268514"/>
                </a:cxn>
                <a:cxn ang="0">
                  <a:pos x="5600896" y="0"/>
                </a:cxn>
                <a:cxn ang="0">
                  <a:pos x="5320957" y="268514"/>
                </a:cxn>
                <a:cxn ang="0">
                  <a:pos x="4480611" y="806061"/>
                </a:cxn>
                <a:cxn ang="0">
                  <a:pos x="4480611" y="806061"/>
                </a:cxn>
              </a:cxnLst>
              <a:pathLst>
                <a:path w="27" h="98">
                  <a:moveTo>
                    <a:pt x="16" y="3"/>
                  </a:moveTo>
                  <a:lnTo>
                    <a:pt x="16" y="3"/>
                  </a:lnTo>
                  <a:lnTo>
                    <a:pt x="9" y="12"/>
                  </a:lnTo>
                  <a:lnTo>
                    <a:pt x="5" y="23"/>
                  </a:lnTo>
                  <a:lnTo>
                    <a:pt x="1" y="35"/>
                  </a:lnTo>
                  <a:lnTo>
                    <a:pt x="0" y="47"/>
                  </a:lnTo>
                  <a:lnTo>
                    <a:pt x="0" y="60"/>
                  </a:lnTo>
                  <a:lnTo>
                    <a:pt x="1" y="73"/>
                  </a:lnTo>
                  <a:lnTo>
                    <a:pt x="4" y="84"/>
                  </a:lnTo>
                  <a:lnTo>
                    <a:pt x="9" y="95"/>
                  </a:lnTo>
                  <a:lnTo>
                    <a:pt x="10" y="96"/>
                  </a:lnTo>
                  <a:lnTo>
                    <a:pt x="13" y="98"/>
                  </a:lnTo>
                  <a:lnTo>
                    <a:pt x="16" y="98"/>
                  </a:lnTo>
                  <a:lnTo>
                    <a:pt x="17" y="96"/>
                  </a:lnTo>
                  <a:lnTo>
                    <a:pt x="19" y="95"/>
                  </a:lnTo>
                  <a:lnTo>
                    <a:pt x="20" y="94"/>
                  </a:lnTo>
                  <a:lnTo>
                    <a:pt x="20" y="91"/>
                  </a:lnTo>
                  <a:lnTo>
                    <a:pt x="20" y="88"/>
                  </a:lnTo>
                  <a:lnTo>
                    <a:pt x="16" y="80"/>
                  </a:lnTo>
                  <a:lnTo>
                    <a:pt x="13" y="70"/>
                  </a:lnTo>
                  <a:lnTo>
                    <a:pt x="12" y="60"/>
                  </a:lnTo>
                  <a:lnTo>
                    <a:pt x="12" y="49"/>
                  </a:lnTo>
                  <a:lnTo>
                    <a:pt x="13" y="38"/>
                  </a:lnTo>
                  <a:lnTo>
                    <a:pt x="16" y="28"/>
                  </a:lnTo>
                  <a:lnTo>
                    <a:pt x="20" y="19"/>
                  </a:lnTo>
                  <a:lnTo>
                    <a:pt x="25" y="11"/>
                  </a:lnTo>
                  <a:lnTo>
                    <a:pt x="27" y="8"/>
                  </a:lnTo>
                  <a:lnTo>
                    <a:pt x="27" y="7"/>
                  </a:lnTo>
                  <a:lnTo>
                    <a:pt x="24" y="3"/>
                  </a:lnTo>
                  <a:lnTo>
                    <a:pt x="23" y="1"/>
                  </a:lnTo>
                  <a:lnTo>
                    <a:pt x="20" y="0"/>
                  </a:lnTo>
                  <a:lnTo>
                    <a:pt x="19" y="1"/>
                  </a:lnTo>
                  <a:lnTo>
                    <a:pt x="1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0" name="Freeform 969"/>
            <p:cNvSpPr/>
            <p:nvPr/>
          </p:nvSpPr>
          <p:spPr>
            <a:xfrm>
              <a:off x="4924427" y="3225801"/>
              <a:ext cx="15875" cy="31750"/>
            </a:xfrm>
            <a:custGeom>
              <a:avLst/>
              <a:gdLst/>
              <a:ahLst/>
              <a:cxnLst>
                <a:cxn ang="0">
                  <a:pos x="7383363" y="13545799"/>
                </a:cxn>
                <a:cxn ang="0">
                  <a:pos x="7383363" y="13545799"/>
                </a:cxn>
                <a:cxn ang="0">
                  <a:pos x="5414367" y="11107295"/>
                </a:cxn>
                <a:cxn ang="0">
                  <a:pos x="4184055" y="8127480"/>
                </a:cxn>
                <a:cxn ang="0">
                  <a:pos x="3445371" y="5147143"/>
                </a:cxn>
                <a:cxn ang="0">
                  <a:pos x="3199309" y="1625496"/>
                </a:cxn>
                <a:cxn ang="0">
                  <a:pos x="3199309" y="1625496"/>
                </a:cxn>
                <a:cxn ang="0">
                  <a:pos x="3199309" y="812488"/>
                </a:cxn>
                <a:cxn ang="0">
                  <a:pos x="2707184" y="270656"/>
                </a:cxn>
                <a:cxn ang="0">
                  <a:pos x="1968996" y="0"/>
                </a:cxn>
                <a:cxn ang="0">
                  <a:pos x="1722934" y="0"/>
                </a:cxn>
                <a:cxn ang="0">
                  <a:pos x="984250" y="0"/>
                </a:cxn>
                <a:cxn ang="0">
                  <a:pos x="738188" y="270656"/>
                </a:cxn>
                <a:cxn ang="0">
                  <a:pos x="492125" y="812488"/>
                </a:cxn>
                <a:cxn ang="0">
                  <a:pos x="0" y="1625496"/>
                </a:cxn>
                <a:cxn ang="0">
                  <a:pos x="0" y="1625496"/>
                </a:cxn>
                <a:cxn ang="0">
                  <a:pos x="492125" y="5418320"/>
                </a:cxn>
                <a:cxn ang="0">
                  <a:pos x="1476871" y="9211143"/>
                </a:cxn>
                <a:cxn ang="0">
                  <a:pos x="2707184" y="13003967"/>
                </a:cxn>
                <a:cxn ang="0">
                  <a:pos x="5168305" y="15713127"/>
                </a:cxn>
                <a:cxn ang="0">
                  <a:pos x="5168305" y="15713127"/>
                </a:cxn>
                <a:cxn ang="0">
                  <a:pos x="5660430" y="16254959"/>
                </a:cxn>
                <a:cxn ang="0">
                  <a:pos x="6152555" y="16525615"/>
                </a:cxn>
                <a:cxn ang="0">
                  <a:pos x="6645176" y="16254959"/>
                </a:cxn>
                <a:cxn ang="0">
                  <a:pos x="7137301" y="15713127"/>
                </a:cxn>
                <a:cxn ang="0">
                  <a:pos x="7383363" y="15441951"/>
                </a:cxn>
                <a:cxn ang="0">
                  <a:pos x="7875488" y="14629463"/>
                </a:cxn>
                <a:cxn ang="0">
                  <a:pos x="7875488" y="14358287"/>
                </a:cxn>
                <a:cxn ang="0">
                  <a:pos x="7383363" y="13545799"/>
                </a:cxn>
                <a:cxn ang="0">
                  <a:pos x="7383363" y="13545799"/>
                </a:cxn>
              </a:cxnLst>
              <a:pathLst>
                <a:path w="32" h="61">
                  <a:moveTo>
                    <a:pt x="30" y="50"/>
                  </a:moveTo>
                  <a:lnTo>
                    <a:pt x="30" y="50"/>
                  </a:lnTo>
                  <a:lnTo>
                    <a:pt x="22" y="41"/>
                  </a:lnTo>
                  <a:lnTo>
                    <a:pt x="17" y="30"/>
                  </a:lnTo>
                  <a:lnTo>
                    <a:pt x="14" y="19"/>
                  </a:lnTo>
                  <a:lnTo>
                    <a:pt x="13" y="6"/>
                  </a:lnTo>
                  <a:lnTo>
                    <a:pt x="13" y="3"/>
                  </a:lnTo>
                  <a:lnTo>
                    <a:pt x="11" y="1"/>
                  </a:lnTo>
                  <a:lnTo>
                    <a:pt x="8" y="0"/>
                  </a:lnTo>
                  <a:lnTo>
                    <a:pt x="7" y="0"/>
                  </a:lnTo>
                  <a:lnTo>
                    <a:pt x="4" y="0"/>
                  </a:lnTo>
                  <a:lnTo>
                    <a:pt x="3" y="1"/>
                  </a:lnTo>
                  <a:lnTo>
                    <a:pt x="2" y="3"/>
                  </a:lnTo>
                  <a:lnTo>
                    <a:pt x="0" y="6"/>
                  </a:lnTo>
                  <a:lnTo>
                    <a:pt x="2" y="20"/>
                  </a:lnTo>
                  <a:lnTo>
                    <a:pt x="6" y="34"/>
                  </a:lnTo>
                  <a:lnTo>
                    <a:pt x="11" y="48"/>
                  </a:lnTo>
                  <a:lnTo>
                    <a:pt x="21" y="58"/>
                  </a:lnTo>
                  <a:lnTo>
                    <a:pt x="23" y="60"/>
                  </a:lnTo>
                  <a:lnTo>
                    <a:pt x="25" y="61"/>
                  </a:lnTo>
                  <a:lnTo>
                    <a:pt x="27" y="60"/>
                  </a:lnTo>
                  <a:lnTo>
                    <a:pt x="29" y="58"/>
                  </a:lnTo>
                  <a:lnTo>
                    <a:pt x="30" y="57"/>
                  </a:lnTo>
                  <a:lnTo>
                    <a:pt x="32" y="54"/>
                  </a:lnTo>
                  <a:lnTo>
                    <a:pt x="32" y="53"/>
                  </a:lnTo>
                  <a:lnTo>
                    <a:pt x="30" y="5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1" name="Freeform 970"/>
            <p:cNvSpPr/>
            <p:nvPr/>
          </p:nvSpPr>
          <p:spPr>
            <a:xfrm>
              <a:off x="5556252" y="3209926"/>
              <a:ext cx="15875" cy="53975"/>
            </a:xfrm>
            <a:custGeom>
              <a:avLst/>
              <a:gdLst/>
              <a:ahLst/>
              <a:cxnLst>
                <a:cxn ang="0">
                  <a:pos x="8129536" y="1680104"/>
                </a:cxn>
                <a:cxn ang="0">
                  <a:pos x="8129536" y="1680104"/>
                </a:cxn>
                <a:cxn ang="0">
                  <a:pos x="7867343" y="840317"/>
                </a:cxn>
                <a:cxn ang="0">
                  <a:pos x="7605149" y="559858"/>
                </a:cxn>
                <a:cxn ang="0">
                  <a:pos x="7080762" y="0"/>
                </a:cxn>
                <a:cxn ang="0">
                  <a:pos x="6555863" y="0"/>
                </a:cxn>
                <a:cxn ang="0">
                  <a:pos x="6031476" y="0"/>
                </a:cxn>
                <a:cxn ang="0">
                  <a:pos x="5507089" y="559858"/>
                </a:cxn>
                <a:cxn ang="0">
                  <a:pos x="4982702" y="840317"/>
                </a:cxn>
                <a:cxn ang="0">
                  <a:pos x="4982702" y="1680104"/>
                </a:cxn>
                <a:cxn ang="0">
                  <a:pos x="4982702" y="1680104"/>
                </a:cxn>
                <a:cxn ang="0">
                  <a:pos x="4982702" y="9520767"/>
                </a:cxn>
                <a:cxn ang="0">
                  <a:pos x="4720508" y="13440833"/>
                </a:cxn>
                <a:cxn ang="0">
                  <a:pos x="3933415" y="17080971"/>
                </a:cxn>
                <a:cxn ang="0">
                  <a:pos x="3933415" y="17080971"/>
                </a:cxn>
                <a:cxn ang="0">
                  <a:pos x="3146835" y="19321463"/>
                </a:cxn>
                <a:cxn ang="0">
                  <a:pos x="2098060" y="22121283"/>
                </a:cxn>
                <a:cxn ang="0">
                  <a:pos x="0" y="26601738"/>
                </a:cxn>
                <a:cxn ang="0">
                  <a:pos x="0" y="26601738"/>
                </a:cxn>
                <a:cxn ang="0">
                  <a:pos x="0" y="27441525"/>
                </a:cxn>
                <a:cxn ang="0">
                  <a:pos x="524387" y="27721454"/>
                </a:cxn>
                <a:cxn ang="0">
                  <a:pos x="786581" y="28561771"/>
                </a:cxn>
                <a:cxn ang="0">
                  <a:pos x="1048774" y="28561771"/>
                </a:cxn>
                <a:cxn ang="0">
                  <a:pos x="2622448" y="28561771"/>
                </a:cxn>
                <a:cxn ang="0">
                  <a:pos x="2884641" y="28281842"/>
                </a:cxn>
                <a:cxn ang="0">
                  <a:pos x="3146835" y="27441525"/>
                </a:cxn>
                <a:cxn ang="0">
                  <a:pos x="3146835" y="27441525"/>
                </a:cxn>
                <a:cxn ang="0">
                  <a:pos x="5507089" y="22121283"/>
                </a:cxn>
                <a:cxn ang="0">
                  <a:pos x="6555863" y="19321463"/>
                </a:cxn>
                <a:cxn ang="0">
                  <a:pos x="7605149" y="16801042"/>
                </a:cxn>
                <a:cxn ang="0">
                  <a:pos x="7605149" y="16801042"/>
                </a:cxn>
                <a:cxn ang="0">
                  <a:pos x="8129536" y="12880975"/>
                </a:cxn>
                <a:cxn ang="0">
                  <a:pos x="8129536" y="9240838"/>
                </a:cxn>
                <a:cxn ang="0">
                  <a:pos x="8129536" y="1680104"/>
                </a:cxn>
                <a:cxn ang="0">
                  <a:pos x="8129536" y="1680104"/>
                </a:cxn>
              </a:cxnLst>
              <a:pathLst>
                <a:path w="31" h="102">
                  <a:moveTo>
                    <a:pt x="31" y="6"/>
                  </a:moveTo>
                  <a:lnTo>
                    <a:pt x="31" y="6"/>
                  </a:lnTo>
                  <a:lnTo>
                    <a:pt x="30" y="3"/>
                  </a:lnTo>
                  <a:lnTo>
                    <a:pt x="29" y="2"/>
                  </a:lnTo>
                  <a:lnTo>
                    <a:pt x="27" y="0"/>
                  </a:lnTo>
                  <a:lnTo>
                    <a:pt x="25" y="0"/>
                  </a:lnTo>
                  <a:lnTo>
                    <a:pt x="23" y="0"/>
                  </a:lnTo>
                  <a:lnTo>
                    <a:pt x="21" y="2"/>
                  </a:lnTo>
                  <a:lnTo>
                    <a:pt x="19" y="3"/>
                  </a:lnTo>
                  <a:lnTo>
                    <a:pt x="19" y="6"/>
                  </a:lnTo>
                  <a:lnTo>
                    <a:pt x="19" y="34"/>
                  </a:lnTo>
                  <a:lnTo>
                    <a:pt x="18" y="48"/>
                  </a:lnTo>
                  <a:lnTo>
                    <a:pt x="15" y="61"/>
                  </a:lnTo>
                  <a:lnTo>
                    <a:pt x="12" y="69"/>
                  </a:lnTo>
                  <a:lnTo>
                    <a:pt x="8" y="79"/>
                  </a:lnTo>
                  <a:lnTo>
                    <a:pt x="0" y="95"/>
                  </a:lnTo>
                  <a:lnTo>
                    <a:pt x="0" y="98"/>
                  </a:lnTo>
                  <a:lnTo>
                    <a:pt x="2" y="99"/>
                  </a:lnTo>
                  <a:lnTo>
                    <a:pt x="3" y="102"/>
                  </a:lnTo>
                  <a:lnTo>
                    <a:pt x="4" y="102"/>
                  </a:lnTo>
                  <a:lnTo>
                    <a:pt x="10" y="102"/>
                  </a:lnTo>
                  <a:lnTo>
                    <a:pt x="11" y="101"/>
                  </a:lnTo>
                  <a:lnTo>
                    <a:pt x="12" y="98"/>
                  </a:lnTo>
                  <a:lnTo>
                    <a:pt x="21" y="79"/>
                  </a:lnTo>
                  <a:lnTo>
                    <a:pt x="25" y="69"/>
                  </a:lnTo>
                  <a:lnTo>
                    <a:pt x="29" y="60"/>
                  </a:lnTo>
                  <a:lnTo>
                    <a:pt x="31" y="46"/>
                  </a:lnTo>
                  <a:lnTo>
                    <a:pt x="31" y="33"/>
                  </a:lnTo>
                  <a:lnTo>
                    <a:pt x="31"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2" name="Freeform 971"/>
            <p:cNvSpPr/>
            <p:nvPr/>
          </p:nvSpPr>
          <p:spPr>
            <a:xfrm>
              <a:off x="5594352" y="3203576"/>
              <a:ext cx="14288" cy="44450"/>
            </a:xfrm>
            <a:custGeom>
              <a:avLst/>
              <a:gdLst/>
              <a:ahLst/>
              <a:cxnLst>
                <a:cxn ang="0">
                  <a:pos x="7838968" y="1400175"/>
                </a:cxn>
                <a:cxn ang="0">
                  <a:pos x="7838968" y="1400175"/>
                </a:cxn>
                <a:cxn ang="0">
                  <a:pos x="7838968" y="840317"/>
                </a:cxn>
                <a:cxn ang="0">
                  <a:pos x="7512630" y="279929"/>
                </a:cxn>
                <a:cxn ang="0">
                  <a:pos x="6532474" y="0"/>
                </a:cxn>
                <a:cxn ang="0">
                  <a:pos x="5552888" y="0"/>
                </a:cxn>
                <a:cxn ang="0">
                  <a:pos x="5225979" y="0"/>
                </a:cxn>
                <a:cxn ang="0">
                  <a:pos x="4246394" y="279929"/>
                </a:cxn>
                <a:cxn ang="0">
                  <a:pos x="3919484" y="840317"/>
                </a:cxn>
                <a:cxn ang="0">
                  <a:pos x="3919484" y="1400175"/>
                </a:cxn>
                <a:cxn ang="0">
                  <a:pos x="3919484" y="1400175"/>
                </a:cxn>
                <a:cxn ang="0">
                  <a:pos x="4246394" y="6440488"/>
                </a:cxn>
                <a:cxn ang="0">
                  <a:pos x="4246394" y="11480800"/>
                </a:cxn>
                <a:cxn ang="0">
                  <a:pos x="3919484" y="14000692"/>
                </a:cxn>
                <a:cxn ang="0">
                  <a:pos x="3266237" y="16241183"/>
                </a:cxn>
                <a:cxn ang="0">
                  <a:pos x="1959742" y="18761075"/>
                </a:cxn>
                <a:cxn ang="0">
                  <a:pos x="326909" y="21001567"/>
                </a:cxn>
                <a:cxn ang="0">
                  <a:pos x="326909" y="21001567"/>
                </a:cxn>
                <a:cxn ang="0">
                  <a:pos x="0" y="21281496"/>
                </a:cxn>
                <a:cxn ang="0">
                  <a:pos x="0" y="22121283"/>
                </a:cxn>
                <a:cxn ang="0">
                  <a:pos x="653247" y="23241529"/>
                </a:cxn>
                <a:cxn ang="0">
                  <a:pos x="1306495" y="23521458"/>
                </a:cxn>
                <a:cxn ang="0">
                  <a:pos x="1959742" y="23521458"/>
                </a:cxn>
                <a:cxn ang="0">
                  <a:pos x="2612989" y="23521458"/>
                </a:cxn>
                <a:cxn ang="0">
                  <a:pos x="3266237" y="23241529"/>
                </a:cxn>
                <a:cxn ang="0">
                  <a:pos x="3266237" y="23241529"/>
                </a:cxn>
                <a:cxn ang="0">
                  <a:pos x="5225979" y="21001567"/>
                </a:cxn>
                <a:cxn ang="0">
                  <a:pos x="6532474" y="18201217"/>
                </a:cxn>
                <a:cxn ang="0">
                  <a:pos x="7512630" y="15680796"/>
                </a:cxn>
                <a:cxn ang="0">
                  <a:pos x="7838968" y="12880975"/>
                </a:cxn>
                <a:cxn ang="0">
                  <a:pos x="8165878" y="7280275"/>
                </a:cxn>
                <a:cxn ang="0">
                  <a:pos x="7838968" y="1400175"/>
                </a:cxn>
                <a:cxn ang="0">
                  <a:pos x="7838968" y="1400175"/>
                </a:cxn>
              </a:cxnLst>
              <a:pathLst>
                <a:path w="25" h="84">
                  <a:moveTo>
                    <a:pt x="24" y="5"/>
                  </a:moveTo>
                  <a:lnTo>
                    <a:pt x="24" y="5"/>
                  </a:lnTo>
                  <a:lnTo>
                    <a:pt x="24" y="3"/>
                  </a:lnTo>
                  <a:lnTo>
                    <a:pt x="23" y="1"/>
                  </a:lnTo>
                  <a:lnTo>
                    <a:pt x="20" y="0"/>
                  </a:lnTo>
                  <a:lnTo>
                    <a:pt x="17" y="0"/>
                  </a:lnTo>
                  <a:lnTo>
                    <a:pt x="16" y="0"/>
                  </a:lnTo>
                  <a:lnTo>
                    <a:pt x="13" y="1"/>
                  </a:lnTo>
                  <a:lnTo>
                    <a:pt x="12" y="3"/>
                  </a:lnTo>
                  <a:lnTo>
                    <a:pt x="12" y="5"/>
                  </a:lnTo>
                  <a:lnTo>
                    <a:pt x="13" y="23"/>
                  </a:lnTo>
                  <a:lnTo>
                    <a:pt x="13" y="41"/>
                  </a:lnTo>
                  <a:lnTo>
                    <a:pt x="12" y="50"/>
                  </a:lnTo>
                  <a:lnTo>
                    <a:pt x="10" y="58"/>
                  </a:lnTo>
                  <a:lnTo>
                    <a:pt x="6" y="67"/>
                  </a:lnTo>
                  <a:lnTo>
                    <a:pt x="1" y="75"/>
                  </a:lnTo>
                  <a:lnTo>
                    <a:pt x="0" y="76"/>
                  </a:lnTo>
                  <a:lnTo>
                    <a:pt x="0" y="79"/>
                  </a:lnTo>
                  <a:lnTo>
                    <a:pt x="2" y="83"/>
                  </a:lnTo>
                  <a:lnTo>
                    <a:pt x="4" y="84"/>
                  </a:lnTo>
                  <a:lnTo>
                    <a:pt x="6" y="84"/>
                  </a:lnTo>
                  <a:lnTo>
                    <a:pt x="8" y="84"/>
                  </a:lnTo>
                  <a:lnTo>
                    <a:pt x="10" y="83"/>
                  </a:lnTo>
                  <a:lnTo>
                    <a:pt x="16" y="75"/>
                  </a:lnTo>
                  <a:lnTo>
                    <a:pt x="20" y="65"/>
                  </a:lnTo>
                  <a:lnTo>
                    <a:pt x="23" y="56"/>
                  </a:lnTo>
                  <a:lnTo>
                    <a:pt x="24" y="46"/>
                  </a:lnTo>
                  <a:lnTo>
                    <a:pt x="25" y="26"/>
                  </a:lnTo>
                  <a:lnTo>
                    <a:pt x="2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3" name="Freeform 972"/>
            <p:cNvSpPr/>
            <p:nvPr/>
          </p:nvSpPr>
          <p:spPr>
            <a:xfrm>
              <a:off x="5629277" y="3194051"/>
              <a:ext cx="11113" cy="44450"/>
            </a:xfrm>
            <a:custGeom>
              <a:avLst/>
              <a:gdLst/>
              <a:ahLst/>
              <a:cxnLst>
                <a:cxn ang="0">
                  <a:pos x="2394559" y="1335567"/>
                </a:cxn>
                <a:cxn ang="0">
                  <a:pos x="2394559" y="1335567"/>
                </a:cxn>
                <a:cxn ang="0">
                  <a:pos x="1710232" y="6411654"/>
                </a:cxn>
                <a:cxn ang="0">
                  <a:pos x="1368654" y="11220007"/>
                </a:cxn>
                <a:cxn ang="0">
                  <a:pos x="342163" y="16295577"/>
                </a:cxn>
                <a:cxn ang="0">
                  <a:pos x="0" y="21104447"/>
                </a:cxn>
                <a:cxn ang="0">
                  <a:pos x="0" y="21104447"/>
                </a:cxn>
                <a:cxn ang="0">
                  <a:pos x="342163" y="21638880"/>
                </a:cxn>
                <a:cxn ang="0">
                  <a:pos x="1026490" y="22440014"/>
                </a:cxn>
                <a:cxn ang="0">
                  <a:pos x="1368654" y="22440014"/>
                </a:cxn>
                <a:cxn ang="0">
                  <a:pos x="2394559" y="22974448"/>
                </a:cxn>
                <a:cxn ang="0">
                  <a:pos x="3078886" y="22440014"/>
                </a:cxn>
                <a:cxn ang="0">
                  <a:pos x="3763213" y="22440014"/>
                </a:cxn>
                <a:cxn ang="0">
                  <a:pos x="4105376" y="21638880"/>
                </a:cxn>
                <a:cxn ang="0">
                  <a:pos x="4105376" y="21104447"/>
                </a:cxn>
                <a:cxn ang="0">
                  <a:pos x="4105376" y="21104447"/>
                </a:cxn>
                <a:cxn ang="0">
                  <a:pos x="4789703" y="16295577"/>
                </a:cxn>
                <a:cxn ang="0">
                  <a:pos x="5473445" y="11220007"/>
                </a:cxn>
                <a:cxn ang="0">
                  <a:pos x="6157772" y="6411654"/>
                </a:cxn>
                <a:cxn ang="0">
                  <a:pos x="6499935" y="1335567"/>
                </a:cxn>
                <a:cxn ang="0">
                  <a:pos x="6499935" y="1335567"/>
                </a:cxn>
                <a:cxn ang="0">
                  <a:pos x="6499935" y="1068351"/>
                </a:cxn>
                <a:cxn ang="0">
                  <a:pos x="6157772" y="267217"/>
                </a:cxn>
                <a:cxn ang="0">
                  <a:pos x="5131282" y="0"/>
                </a:cxn>
                <a:cxn ang="0">
                  <a:pos x="4789703" y="0"/>
                </a:cxn>
                <a:cxn ang="0">
                  <a:pos x="3763213" y="0"/>
                </a:cxn>
                <a:cxn ang="0">
                  <a:pos x="2736722" y="267217"/>
                </a:cxn>
                <a:cxn ang="0">
                  <a:pos x="2394559" y="1068351"/>
                </a:cxn>
                <a:cxn ang="0">
                  <a:pos x="2394559" y="1335567"/>
                </a:cxn>
                <a:cxn ang="0">
                  <a:pos x="2394559" y="1335567"/>
                </a:cxn>
              </a:cxnLst>
              <a:pathLst>
                <a:path w="19" h="86">
                  <a:moveTo>
                    <a:pt x="7" y="5"/>
                  </a:moveTo>
                  <a:lnTo>
                    <a:pt x="7" y="5"/>
                  </a:lnTo>
                  <a:lnTo>
                    <a:pt x="5" y="24"/>
                  </a:lnTo>
                  <a:lnTo>
                    <a:pt x="4" y="42"/>
                  </a:lnTo>
                  <a:lnTo>
                    <a:pt x="1" y="61"/>
                  </a:lnTo>
                  <a:lnTo>
                    <a:pt x="0" y="79"/>
                  </a:lnTo>
                  <a:lnTo>
                    <a:pt x="1" y="81"/>
                  </a:lnTo>
                  <a:lnTo>
                    <a:pt x="3" y="84"/>
                  </a:lnTo>
                  <a:lnTo>
                    <a:pt x="4" y="84"/>
                  </a:lnTo>
                  <a:lnTo>
                    <a:pt x="7" y="86"/>
                  </a:lnTo>
                  <a:lnTo>
                    <a:pt x="9" y="84"/>
                  </a:lnTo>
                  <a:lnTo>
                    <a:pt x="11" y="84"/>
                  </a:lnTo>
                  <a:lnTo>
                    <a:pt x="12" y="81"/>
                  </a:lnTo>
                  <a:lnTo>
                    <a:pt x="12" y="79"/>
                  </a:lnTo>
                  <a:lnTo>
                    <a:pt x="14" y="61"/>
                  </a:lnTo>
                  <a:lnTo>
                    <a:pt x="16" y="42"/>
                  </a:lnTo>
                  <a:lnTo>
                    <a:pt x="18" y="24"/>
                  </a:lnTo>
                  <a:lnTo>
                    <a:pt x="19" y="5"/>
                  </a:lnTo>
                  <a:lnTo>
                    <a:pt x="19" y="4"/>
                  </a:lnTo>
                  <a:lnTo>
                    <a:pt x="18" y="1"/>
                  </a:lnTo>
                  <a:lnTo>
                    <a:pt x="15" y="0"/>
                  </a:lnTo>
                  <a:lnTo>
                    <a:pt x="14" y="0"/>
                  </a:lnTo>
                  <a:lnTo>
                    <a:pt x="11" y="0"/>
                  </a:lnTo>
                  <a:lnTo>
                    <a:pt x="8" y="1"/>
                  </a:lnTo>
                  <a:lnTo>
                    <a:pt x="7" y="4"/>
                  </a:lnTo>
                  <a:lnTo>
                    <a:pt x="7"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4" name="Freeform 973"/>
            <p:cNvSpPr/>
            <p:nvPr/>
          </p:nvSpPr>
          <p:spPr>
            <a:xfrm>
              <a:off x="5662614" y="3187701"/>
              <a:ext cx="15875" cy="31750"/>
            </a:xfrm>
            <a:custGeom>
              <a:avLst/>
              <a:gdLst/>
              <a:ahLst/>
              <a:cxnLst>
                <a:cxn ang="0">
                  <a:pos x="4982702" y="812488"/>
                </a:cxn>
                <a:cxn ang="0">
                  <a:pos x="4982702" y="812488"/>
                </a:cxn>
                <a:cxn ang="0">
                  <a:pos x="3671222" y="4063480"/>
                </a:cxn>
                <a:cxn ang="0">
                  <a:pos x="1835867" y="7585648"/>
                </a:cxn>
                <a:cxn ang="0">
                  <a:pos x="786581" y="11107295"/>
                </a:cxn>
                <a:cxn ang="0">
                  <a:pos x="0" y="14629463"/>
                </a:cxn>
                <a:cxn ang="0">
                  <a:pos x="0" y="14629463"/>
                </a:cxn>
                <a:cxn ang="0">
                  <a:pos x="262194" y="15441951"/>
                </a:cxn>
                <a:cxn ang="0">
                  <a:pos x="786581" y="16254959"/>
                </a:cxn>
                <a:cxn ang="0">
                  <a:pos x="1048774" y="16254959"/>
                </a:cxn>
                <a:cxn ang="0">
                  <a:pos x="1835867" y="16525615"/>
                </a:cxn>
                <a:cxn ang="0">
                  <a:pos x="2884641" y="16254959"/>
                </a:cxn>
                <a:cxn ang="0">
                  <a:pos x="3146835" y="15441951"/>
                </a:cxn>
                <a:cxn ang="0">
                  <a:pos x="3146835" y="14629463"/>
                </a:cxn>
                <a:cxn ang="0">
                  <a:pos x="3146835" y="14629463"/>
                </a:cxn>
                <a:cxn ang="0">
                  <a:pos x="3933415" y="11378471"/>
                </a:cxn>
                <a:cxn ang="0">
                  <a:pos x="4982702" y="8398135"/>
                </a:cxn>
                <a:cxn ang="0">
                  <a:pos x="7867343" y="2437984"/>
                </a:cxn>
                <a:cxn ang="0">
                  <a:pos x="7867343" y="2437984"/>
                </a:cxn>
                <a:cxn ang="0">
                  <a:pos x="8129536" y="1896152"/>
                </a:cxn>
                <a:cxn ang="0">
                  <a:pos x="7867343" y="1083664"/>
                </a:cxn>
                <a:cxn ang="0">
                  <a:pos x="7080762" y="270656"/>
                </a:cxn>
                <a:cxn ang="0">
                  <a:pos x="6818569" y="0"/>
                </a:cxn>
                <a:cxn ang="0">
                  <a:pos x="6031476" y="0"/>
                </a:cxn>
                <a:cxn ang="0">
                  <a:pos x="5769282" y="270656"/>
                </a:cxn>
                <a:cxn ang="0">
                  <a:pos x="4982702" y="812488"/>
                </a:cxn>
                <a:cxn ang="0">
                  <a:pos x="4982702" y="812488"/>
                </a:cxn>
              </a:cxnLst>
              <a:pathLst>
                <a:path w="31" h="61">
                  <a:moveTo>
                    <a:pt x="19" y="3"/>
                  </a:moveTo>
                  <a:lnTo>
                    <a:pt x="19" y="3"/>
                  </a:lnTo>
                  <a:lnTo>
                    <a:pt x="14" y="15"/>
                  </a:lnTo>
                  <a:lnTo>
                    <a:pt x="7" y="28"/>
                  </a:lnTo>
                  <a:lnTo>
                    <a:pt x="3" y="41"/>
                  </a:lnTo>
                  <a:lnTo>
                    <a:pt x="0" y="54"/>
                  </a:lnTo>
                  <a:lnTo>
                    <a:pt x="1" y="57"/>
                  </a:lnTo>
                  <a:lnTo>
                    <a:pt x="3" y="60"/>
                  </a:lnTo>
                  <a:lnTo>
                    <a:pt x="4" y="60"/>
                  </a:lnTo>
                  <a:lnTo>
                    <a:pt x="7" y="61"/>
                  </a:lnTo>
                  <a:lnTo>
                    <a:pt x="11" y="60"/>
                  </a:lnTo>
                  <a:lnTo>
                    <a:pt x="12" y="57"/>
                  </a:lnTo>
                  <a:lnTo>
                    <a:pt x="12" y="54"/>
                  </a:lnTo>
                  <a:lnTo>
                    <a:pt x="15" y="42"/>
                  </a:lnTo>
                  <a:lnTo>
                    <a:pt x="19" y="31"/>
                  </a:lnTo>
                  <a:lnTo>
                    <a:pt x="30" y="9"/>
                  </a:lnTo>
                  <a:lnTo>
                    <a:pt x="31" y="7"/>
                  </a:lnTo>
                  <a:lnTo>
                    <a:pt x="30" y="4"/>
                  </a:lnTo>
                  <a:lnTo>
                    <a:pt x="27" y="1"/>
                  </a:lnTo>
                  <a:lnTo>
                    <a:pt x="26" y="0"/>
                  </a:lnTo>
                  <a:lnTo>
                    <a:pt x="23" y="0"/>
                  </a:lnTo>
                  <a:lnTo>
                    <a:pt x="22" y="1"/>
                  </a:lnTo>
                  <a:lnTo>
                    <a:pt x="19"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5" name="Freeform 974"/>
            <p:cNvSpPr/>
            <p:nvPr/>
          </p:nvSpPr>
          <p:spPr>
            <a:xfrm>
              <a:off x="5681664" y="3182938"/>
              <a:ext cx="12700" cy="26988"/>
            </a:xfrm>
            <a:custGeom>
              <a:avLst/>
              <a:gdLst/>
              <a:ahLst/>
              <a:cxnLst>
                <a:cxn ang="0">
                  <a:pos x="3640138" y="1213358"/>
                </a:cxn>
                <a:cxn ang="0">
                  <a:pos x="3640138" y="1213358"/>
                </a:cxn>
                <a:cxn ang="0">
                  <a:pos x="2520421" y="3640075"/>
                </a:cxn>
                <a:cxn ang="0">
                  <a:pos x="1680104" y="6673747"/>
                </a:cxn>
                <a:cxn ang="0">
                  <a:pos x="1120246" y="9403941"/>
                </a:cxn>
                <a:cxn ang="0">
                  <a:pos x="279929" y="12437613"/>
                </a:cxn>
                <a:cxn ang="0">
                  <a:pos x="279929" y="12437613"/>
                </a:cxn>
                <a:cxn ang="0">
                  <a:pos x="0" y="13044016"/>
                </a:cxn>
                <a:cxn ang="0">
                  <a:pos x="279929" y="13650971"/>
                </a:cxn>
                <a:cxn ang="0">
                  <a:pos x="1120246" y="14864329"/>
                </a:cxn>
                <a:cxn ang="0">
                  <a:pos x="1400175" y="14864329"/>
                </a:cxn>
                <a:cxn ang="0">
                  <a:pos x="2239963" y="14864329"/>
                </a:cxn>
                <a:cxn ang="0">
                  <a:pos x="2520421" y="14864329"/>
                </a:cxn>
                <a:cxn ang="0">
                  <a:pos x="3360208" y="13954448"/>
                </a:cxn>
                <a:cxn ang="0">
                  <a:pos x="3360208" y="13954448"/>
                </a:cxn>
                <a:cxn ang="0">
                  <a:pos x="4199996" y="11527181"/>
                </a:cxn>
                <a:cxn ang="0">
                  <a:pos x="4760383" y="8796986"/>
                </a:cxn>
                <a:cxn ang="0">
                  <a:pos x="5600171" y="5763866"/>
                </a:cxn>
                <a:cxn ang="0">
                  <a:pos x="6720417" y="3033672"/>
                </a:cxn>
                <a:cxn ang="0">
                  <a:pos x="6720417" y="3033672"/>
                </a:cxn>
                <a:cxn ang="0">
                  <a:pos x="6720417" y="2123240"/>
                </a:cxn>
                <a:cxn ang="0">
                  <a:pos x="6720417" y="1820313"/>
                </a:cxn>
                <a:cxn ang="0">
                  <a:pos x="5880629" y="303477"/>
                </a:cxn>
                <a:cxn ang="0">
                  <a:pos x="5320242" y="0"/>
                </a:cxn>
                <a:cxn ang="0">
                  <a:pos x="4480454" y="0"/>
                </a:cxn>
                <a:cxn ang="0">
                  <a:pos x="4199996" y="303477"/>
                </a:cxn>
                <a:cxn ang="0">
                  <a:pos x="3640138" y="1213358"/>
                </a:cxn>
                <a:cxn ang="0">
                  <a:pos x="3640138" y="1213358"/>
                </a:cxn>
              </a:cxnLst>
              <a:pathLst>
                <a:path w="24" h="49">
                  <a:moveTo>
                    <a:pt x="13" y="4"/>
                  </a:moveTo>
                  <a:lnTo>
                    <a:pt x="13" y="4"/>
                  </a:lnTo>
                  <a:lnTo>
                    <a:pt x="9" y="12"/>
                  </a:lnTo>
                  <a:lnTo>
                    <a:pt x="6" y="22"/>
                  </a:lnTo>
                  <a:lnTo>
                    <a:pt x="4" y="31"/>
                  </a:lnTo>
                  <a:lnTo>
                    <a:pt x="1" y="41"/>
                  </a:lnTo>
                  <a:lnTo>
                    <a:pt x="0" y="43"/>
                  </a:lnTo>
                  <a:lnTo>
                    <a:pt x="1" y="45"/>
                  </a:lnTo>
                  <a:lnTo>
                    <a:pt x="4" y="49"/>
                  </a:lnTo>
                  <a:lnTo>
                    <a:pt x="5" y="49"/>
                  </a:lnTo>
                  <a:lnTo>
                    <a:pt x="8" y="49"/>
                  </a:lnTo>
                  <a:lnTo>
                    <a:pt x="9" y="49"/>
                  </a:lnTo>
                  <a:lnTo>
                    <a:pt x="12" y="46"/>
                  </a:lnTo>
                  <a:lnTo>
                    <a:pt x="15" y="38"/>
                  </a:lnTo>
                  <a:lnTo>
                    <a:pt x="17" y="29"/>
                  </a:lnTo>
                  <a:lnTo>
                    <a:pt x="20" y="19"/>
                  </a:lnTo>
                  <a:lnTo>
                    <a:pt x="24" y="10"/>
                  </a:lnTo>
                  <a:lnTo>
                    <a:pt x="24" y="7"/>
                  </a:lnTo>
                  <a:lnTo>
                    <a:pt x="24" y="6"/>
                  </a:lnTo>
                  <a:lnTo>
                    <a:pt x="21" y="1"/>
                  </a:lnTo>
                  <a:lnTo>
                    <a:pt x="19" y="0"/>
                  </a:lnTo>
                  <a:lnTo>
                    <a:pt x="16" y="0"/>
                  </a:lnTo>
                  <a:lnTo>
                    <a:pt x="15" y="1"/>
                  </a:lnTo>
                  <a:lnTo>
                    <a:pt x="1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6" name="Freeform 975"/>
            <p:cNvSpPr/>
            <p:nvPr/>
          </p:nvSpPr>
          <p:spPr>
            <a:xfrm>
              <a:off x="5707064" y="3167063"/>
              <a:ext cx="19050" cy="39688"/>
            </a:xfrm>
            <a:custGeom>
              <a:avLst/>
              <a:gdLst/>
              <a:ahLst/>
              <a:cxnLst>
                <a:cxn ang="0">
                  <a:pos x="6720417" y="2069213"/>
                </a:cxn>
                <a:cxn ang="0">
                  <a:pos x="6720417" y="2069213"/>
                </a:cxn>
                <a:cxn ang="0">
                  <a:pos x="6440488" y="6207094"/>
                </a:cxn>
                <a:cxn ang="0">
                  <a:pos x="4760383" y="10936491"/>
                </a:cxn>
                <a:cxn ang="0">
                  <a:pos x="2800350" y="14779159"/>
                </a:cxn>
                <a:cxn ang="0">
                  <a:pos x="279929" y="18621283"/>
                </a:cxn>
                <a:cxn ang="0">
                  <a:pos x="279929" y="18621283"/>
                </a:cxn>
                <a:cxn ang="0">
                  <a:pos x="279929" y="19212798"/>
                </a:cxn>
                <a:cxn ang="0">
                  <a:pos x="0" y="20099525"/>
                </a:cxn>
                <a:cxn ang="0">
                  <a:pos x="559858" y="21281467"/>
                </a:cxn>
                <a:cxn ang="0">
                  <a:pos x="1120246" y="21577224"/>
                </a:cxn>
                <a:cxn ang="0">
                  <a:pos x="1680104" y="21577224"/>
                </a:cxn>
                <a:cxn ang="0">
                  <a:pos x="2239963" y="21577224"/>
                </a:cxn>
                <a:cxn ang="0">
                  <a:pos x="2800350" y="21281467"/>
                </a:cxn>
                <a:cxn ang="0">
                  <a:pos x="2800350" y="21281467"/>
                </a:cxn>
                <a:cxn ang="0">
                  <a:pos x="5600171" y="16847828"/>
                </a:cxn>
                <a:cxn ang="0">
                  <a:pos x="7840663" y="12118975"/>
                </a:cxn>
                <a:cxn ang="0">
                  <a:pos x="9240838" y="6798065"/>
                </a:cxn>
                <a:cxn ang="0">
                  <a:pos x="10080625" y="4433639"/>
                </a:cxn>
                <a:cxn ang="0">
                  <a:pos x="10080625" y="2069213"/>
                </a:cxn>
                <a:cxn ang="0">
                  <a:pos x="10080625" y="2069213"/>
                </a:cxn>
                <a:cxn ang="0">
                  <a:pos x="10080625" y="1182485"/>
                </a:cxn>
                <a:cxn ang="0">
                  <a:pos x="9800696" y="590971"/>
                </a:cxn>
                <a:cxn ang="0">
                  <a:pos x="8960379" y="0"/>
                </a:cxn>
                <a:cxn ang="0">
                  <a:pos x="8680450" y="0"/>
                </a:cxn>
                <a:cxn ang="0">
                  <a:pos x="7560204" y="590971"/>
                </a:cxn>
                <a:cxn ang="0">
                  <a:pos x="7000346" y="1182485"/>
                </a:cxn>
                <a:cxn ang="0">
                  <a:pos x="6720417" y="2069213"/>
                </a:cxn>
                <a:cxn ang="0">
                  <a:pos x="6720417" y="2069213"/>
                </a:cxn>
              </a:cxnLst>
              <a:pathLst>
                <a:path w="36" h="73">
                  <a:moveTo>
                    <a:pt x="24" y="7"/>
                  </a:moveTo>
                  <a:lnTo>
                    <a:pt x="24" y="7"/>
                  </a:lnTo>
                  <a:lnTo>
                    <a:pt x="23" y="21"/>
                  </a:lnTo>
                  <a:lnTo>
                    <a:pt x="17" y="37"/>
                  </a:lnTo>
                  <a:lnTo>
                    <a:pt x="10" y="50"/>
                  </a:lnTo>
                  <a:lnTo>
                    <a:pt x="1" y="63"/>
                  </a:lnTo>
                  <a:lnTo>
                    <a:pt x="1" y="65"/>
                  </a:lnTo>
                  <a:lnTo>
                    <a:pt x="0" y="68"/>
                  </a:lnTo>
                  <a:lnTo>
                    <a:pt x="2" y="72"/>
                  </a:lnTo>
                  <a:lnTo>
                    <a:pt x="4" y="73"/>
                  </a:lnTo>
                  <a:lnTo>
                    <a:pt x="6" y="73"/>
                  </a:lnTo>
                  <a:lnTo>
                    <a:pt x="8" y="73"/>
                  </a:lnTo>
                  <a:lnTo>
                    <a:pt x="10" y="72"/>
                  </a:lnTo>
                  <a:lnTo>
                    <a:pt x="20" y="57"/>
                  </a:lnTo>
                  <a:lnTo>
                    <a:pt x="28" y="41"/>
                  </a:lnTo>
                  <a:lnTo>
                    <a:pt x="33" y="23"/>
                  </a:lnTo>
                  <a:lnTo>
                    <a:pt x="36" y="15"/>
                  </a:lnTo>
                  <a:lnTo>
                    <a:pt x="36" y="7"/>
                  </a:lnTo>
                  <a:lnTo>
                    <a:pt x="36" y="4"/>
                  </a:lnTo>
                  <a:lnTo>
                    <a:pt x="35" y="2"/>
                  </a:lnTo>
                  <a:lnTo>
                    <a:pt x="32" y="0"/>
                  </a:lnTo>
                  <a:lnTo>
                    <a:pt x="31" y="0"/>
                  </a:lnTo>
                  <a:lnTo>
                    <a:pt x="27" y="2"/>
                  </a:lnTo>
                  <a:lnTo>
                    <a:pt x="25" y="4"/>
                  </a:lnTo>
                  <a:lnTo>
                    <a:pt x="24"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7" name="Freeform 976"/>
            <p:cNvSpPr/>
            <p:nvPr/>
          </p:nvSpPr>
          <p:spPr>
            <a:xfrm>
              <a:off x="4786314" y="3316288"/>
              <a:ext cx="44450" cy="63500"/>
            </a:xfrm>
            <a:custGeom>
              <a:avLst/>
              <a:gdLst/>
              <a:ahLst/>
              <a:cxnLst>
                <a:cxn ang="0">
                  <a:pos x="21877244" y="0"/>
                </a:cxn>
                <a:cxn ang="0">
                  <a:pos x="19963279" y="0"/>
                </a:cxn>
                <a:cxn ang="0">
                  <a:pos x="19963279" y="0"/>
                </a:cxn>
                <a:cxn ang="0">
                  <a:pos x="19142785" y="0"/>
                </a:cxn>
                <a:cxn ang="0">
                  <a:pos x="18322290" y="1101541"/>
                </a:cxn>
                <a:cxn ang="0">
                  <a:pos x="18322290" y="1101541"/>
                </a:cxn>
                <a:cxn ang="0">
                  <a:pos x="16681301" y="5232715"/>
                </a:cxn>
                <a:cxn ang="0">
                  <a:pos x="14767336" y="9088372"/>
                </a:cxn>
                <a:cxn ang="0">
                  <a:pos x="9844891" y="15973661"/>
                </a:cxn>
                <a:cxn ang="0">
                  <a:pos x="4648947" y="23409459"/>
                </a:cxn>
                <a:cxn ang="0">
                  <a:pos x="2460961" y="26990124"/>
                </a:cxn>
                <a:cxn ang="0">
                  <a:pos x="273498" y="31121298"/>
                </a:cxn>
                <a:cxn ang="0">
                  <a:pos x="273498" y="31121298"/>
                </a:cxn>
                <a:cxn ang="0">
                  <a:pos x="0" y="31396289"/>
                </a:cxn>
                <a:cxn ang="0">
                  <a:pos x="273498" y="32222839"/>
                </a:cxn>
                <a:cxn ang="0">
                  <a:pos x="1093993" y="33324380"/>
                </a:cxn>
                <a:cxn ang="0">
                  <a:pos x="1367491" y="33324380"/>
                </a:cxn>
                <a:cxn ang="0">
                  <a:pos x="2187986" y="33324380"/>
                </a:cxn>
                <a:cxn ang="0">
                  <a:pos x="2734459" y="33324380"/>
                </a:cxn>
                <a:cxn ang="0">
                  <a:pos x="3281456" y="32498355"/>
                </a:cxn>
                <a:cxn ang="0">
                  <a:pos x="3281456" y="32498355"/>
                </a:cxn>
                <a:cxn ang="0">
                  <a:pos x="4922445" y="28642698"/>
                </a:cxn>
                <a:cxn ang="0">
                  <a:pos x="7656905" y="25062033"/>
                </a:cxn>
                <a:cxn ang="0">
                  <a:pos x="12579350" y="17901752"/>
                </a:cxn>
                <a:cxn ang="0">
                  <a:pos x="17228297" y="10740946"/>
                </a:cxn>
                <a:cxn ang="0">
                  <a:pos x="19142785" y="7160806"/>
                </a:cxn>
                <a:cxn ang="0">
                  <a:pos x="21056749" y="3029632"/>
                </a:cxn>
                <a:cxn ang="0">
                  <a:pos x="21877244" y="3029632"/>
                </a:cxn>
                <a:cxn ang="0">
                  <a:pos x="21877244" y="3029632"/>
                </a:cxn>
                <a:cxn ang="0">
                  <a:pos x="22424241" y="3029632"/>
                </a:cxn>
                <a:cxn ang="0">
                  <a:pos x="22971237" y="2754116"/>
                </a:cxn>
                <a:cxn ang="0">
                  <a:pos x="23244735" y="2203083"/>
                </a:cxn>
                <a:cxn ang="0">
                  <a:pos x="23244735" y="1377058"/>
                </a:cxn>
                <a:cxn ang="0">
                  <a:pos x="23244735" y="826025"/>
                </a:cxn>
                <a:cxn ang="0">
                  <a:pos x="22971237" y="275517"/>
                </a:cxn>
                <a:cxn ang="0">
                  <a:pos x="22424241" y="0"/>
                </a:cxn>
                <a:cxn ang="0">
                  <a:pos x="21877244" y="0"/>
                </a:cxn>
                <a:cxn ang="0">
                  <a:pos x="21877244" y="0"/>
                </a:cxn>
              </a:cxnLst>
              <a:pathLst>
                <a:path w="85" h="121">
                  <a:moveTo>
                    <a:pt x="80" y="0"/>
                  </a:moveTo>
                  <a:lnTo>
                    <a:pt x="73" y="0"/>
                  </a:lnTo>
                  <a:lnTo>
                    <a:pt x="70" y="0"/>
                  </a:lnTo>
                  <a:lnTo>
                    <a:pt x="67" y="4"/>
                  </a:lnTo>
                  <a:lnTo>
                    <a:pt x="61" y="19"/>
                  </a:lnTo>
                  <a:lnTo>
                    <a:pt x="54" y="33"/>
                  </a:lnTo>
                  <a:lnTo>
                    <a:pt x="36" y="58"/>
                  </a:lnTo>
                  <a:lnTo>
                    <a:pt x="17" y="85"/>
                  </a:lnTo>
                  <a:lnTo>
                    <a:pt x="9" y="98"/>
                  </a:lnTo>
                  <a:lnTo>
                    <a:pt x="1" y="113"/>
                  </a:lnTo>
                  <a:lnTo>
                    <a:pt x="0" y="114"/>
                  </a:lnTo>
                  <a:lnTo>
                    <a:pt x="1" y="117"/>
                  </a:lnTo>
                  <a:lnTo>
                    <a:pt x="4" y="121"/>
                  </a:lnTo>
                  <a:lnTo>
                    <a:pt x="5" y="121"/>
                  </a:lnTo>
                  <a:lnTo>
                    <a:pt x="8" y="121"/>
                  </a:lnTo>
                  <a:lnTo>
                    <a:pt x="10" y="121"/>
                  </a:lnTo>
                  <a:lnTo>
                    <a:pt x="12" y="118"/>
                  </a:lnTo>
                  <a:lnTo>
                    <a:pt x="18" y="104"/>
                  </a:lnTo>
                  <a:lnTo>
                    <a:pt x="28" y="91"/>
                  </a:lnTo>
                  <a:lnTo>
                    <a:pt x="46" y="65"/>
                  </a:lnTo>
                  <a:lnTo>
                    <a:pt x="63" y="39"/>
                  </a:lnTo>
                  <a:lnTo>
                    <a:pt x="70" y="26"/>
                  </a:lnTo>
                  <a:lnTo>
                    <a:pt x="77" y="11"/>
                  </a:lnTo>
                  <a:lnTo>
                    <a:pt x="80" y="11"/>
                  </a:lnTo>
                  <a:lnTo>
                    <a:pt x="82" y="11"/>
                  </a:lnTo>
                  <a:lnTo>
                    <a:pt x="84" y="10"/>
                  </a:lnTo>
                  <a:lnTo>
                    <a:pt x="85" y="8"/>
                  </a:lnTo>
                  <a:lnTo>
                    <a:pt x="85" y="5"/>
                  </a:lnTo>
                  <a:lnTo>
                    <a:pt x="85" y="3"/>
                  </a:lnTo>
                  <a:lnTo>
                    <a:pt x="84" y="1"/>
                  </a:lnTo>
                  <a:lnTo>
                    <a:pt x="82" y="0"/>
                  </a:lnTo>
                  <a:lnTo>
                    <a:pt x="8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8" name="Freeform 977"/>
            <p:cNvSpPr/>
            <p:nvPr/>
          </p:nvSpPr>
          <p:spPr>
            <a:xfrm>
              <a:off x="4786314" y="3322638"/>
              <a:ext cx="66675" cy="84138"/>
            </a:xfrm>
            <a:custGeom>
              <a:avLst/>
              <a:gdLst/>
              <a:ahLst/>
              <a:cxnLst>
                <a:cxn ang="0">
                  <a:pos x="32248125" y="840322"/>
                </a:cxn>
                <a:cxn ang="0">
                  <a:pos x="32248125" y="840322"/>
                </a:cxn>
                <a:cxn ang="0">
                  <a:pos x="24255000" y="8960432"/>
                </a:cxn>
                <a:cxn ang="0">
                  <a:pos x="20396250" y="13720844"/>
                </a:cxn>
                <a:cxn ang="0">
                  <a:pos x="17088750" y="18201325"/>
                </a:cxn>
                <a:cxn ang="0">
                  <a:pos x="17088750" y="18201325"/>
                </a:cxn>
                <a:cxn ang="0">
                  <a:pos x="9371250" y="29122331"/>
                </a:cxn>
                <a:cxn ang="0">
                  <a:pos x="9371250" y="29122331"/>
                </a:cxn>
                <a:cxn ang="0">
                  <a:pos x="7441875" y="32762491"/>
                </a:cxn>
                <a:cxn ang="0">
                  <a:pos x="5512500" y="35562857"/>
                </a:cxn>
                <a:cxn ang="0">
                  <a:pos x="3307500" y="38642625"/>
                </a:cxn>
                <a:cxn ang="0">
                  <a:pos x="2205000" y="40322740"/>
                </a:cxn>
                <a:cxn ang="0">
                  <a:pos x="826875" y="41442992"/>
                </a:cxn>
                <a:cxn ang="0">
                  <a:pos x="826875" y="41442992"/>
                </a:cxn>
                <a:cxn ang="0">
                  <a:pos x="0" y="41722923"/>
                </a:cxn>
                <a:cxn ang="0">
                  <a:pos x="0" y="42563245"/>
                </a:cxn>
                <a:cxn ang="0">
                  <a:pos x="0" y="43682968"/>
                </a:cxn>
                <a:cxn ang="0">
                  <a:pos x="275625" y="43963428"/>
                </a:cxn>
                <a:cxn ang="0">
                  <a:pos x="1102500" y="44523290"/>
                </a:cxn>
                <a:cxn ang="0">
                  <a:pos x="1378125" y="44523290"/>
                </a:cxn>
                <a:cxn ang="0">
                  <a:pos x="2205000" y="44523290"/>
                </a:cxn>
                <a:cxn ang="0">
                  <a:pos x="2205000" y="44523290"/>
                </a:cxn>
                <a:cxn ang="0">
                  <a:pos x="4410000" y="42563245"/>
                </a:cxn>
                <a:cxn ang="0">
                  <a:pos x="6339375" y="40603200"/>
                </a:cxn>
                <a:cxn ang="0">
                  <a:pos x="7717500" y="38362695"/>
                </a:cxn>
                <a:cxn ang="0">
                  <a:pos x="9646875" y="36122719"/>
                </a:cxn>
                <a:cxn ang="0">
                  <a:pos x="12678750" y="31082376"/>
                </a:cxn>
                <a:cxn ang="0">
                  <a:pos x="15159375" y="26601896"/>
                </a:cxn>
                <a:cxn ang="0">
                  <a:pos x="15159375" y="26601896"/>
                </a:cxn>
                <a:cxn ang="0">
                  <a:pos x="19845000" y="20441301"/>
                </a:cxn>
                <a:cxn ang="0">
                  <a:pos x="24530625" y="14281235"/>
                </a:cxn>
                <a:cxn ang="0">
                  <a:pos x="29216250" y="8680502"/>
                </a:cxn>
                <a:cxn ang="0">
                  <a:pos x="34453125" y="3080297"/>
                </a:cxn>
                <a:cxn ang="0">
                  <a:pos x="34453125" y="3080297"/>
                </a:cxn>
                <a:cxn ang="0">
                  <a:pos x="34728750" y="2520436"/>
                </a:cxn>
                <a:cxn ang="0">
                  <a:pos x="35004375" y="1960045"/>
                </a:cxn>
                <a:cxn ang="0">
                  <a:pos x="34728750" y="1120252"/>
                </a:cxn>
                <a:cxn ang="0">
                  <a:pos x="34453125" y="840322"/>
                </a:cxn>
                <a:cxn ang="0">
                  <a:pos x="33901875" y="279931"/>
                </a:cxn>
                <a:cxn ang="0">
                  <a:pos x="33350625" y="0"/>
                </a:cxn>
                <a:cxn ang="0">
                  <a:pos x="32799375" y="279931"/>
                </a:cxn>
                <a:cxn ang="0">
                  <a:pos x="32248125" y="840322"/>
                </a:cxn>
                <a:cxn ang="0">
                  <a:pos x="32248125" y="840322"/>
                </a:cxn>
              </a:cxnLst>
              <a:pathLst>
                <a:path w="127" h="159">
                  <a:moveTo>
                    <a:pt x="117" y="3"/>
                  </a:moveTo>
                  <a:lnTo>
                    <a:pt x="117" y="3"/>
                  </a:lnTo>
                  <a:lnTo>
                    <a:pt x="88" y="32"/>
                  </a:lnTo>
                  <a:lnTo>
                    <a:pt x="74" y="49"/>
                  </a:lnTo>
                  <a:lnTo>
                    <a:pt x="62" y="65"/>
                  </a:lnTo>
                  <a:lnTo>
                    <a:pt x="34" y="104"/>
                  </a:lnTo>
                  <a:lnTo>
                    <a:pt x="27" y="117"/>
                  </a:lnTo>
                  <a:lnTo>
                    <a:pt x="20" y="127"/>
                  </a:lnTo>
                  <a:lnTo>
                    <a:pt x="12" y="138"/>
                  </a:lnTo>
                  <a:lnTo>
                    <a:pt x="8" y="144"/>
                  </a:lnTo>
                  <a:lnTo>
                    <a:pt x="3" y="148"/>
                  </a:lnTo>
                  <a:lnTo>
                    <a:pt x="0" y="149"/>
                  </a:lnTo>
                  <a:lnTo>
                    <a:pt x="0" y="152"/>
                  </a:lnTo>
                  <a:lnTo>
                    <a:pt x="0" y="156"/>
                  </a:lnTo>
                  <a:lnTo>
                    <a:pt x="1" y="157"/>
                  </a:lnTo>
                  <a:lnTo>
                    <a:pt x="4" y="159"/>
                  </a:lnTo>
                  <a:lnTo>
                    <a:pt x="5" y="159"/>
                  </a:lnTo>
                  <a:lnTo>
                    <a:pt x="8" y="159"/>
                  </a:lnTo>
                  <a:lnTo>
                    <a:pt x="16" y="152"/>
                  </a:lnTo>
                  <a:lnTo>
                    <a:pt x="23" y="145"/>
                  </a:lnTo>
                  <a:lnTo>
                    <a:pt x="28" y="137"/>
                  </a:lnTo>
                  <a:lnTo>
                    <a:pt x="35" y="129"/>
                  </a:lnTo>
                  <a:lnTo>
                    <a:pt x="46" y="111"/>
                  </a:lnTo>
                  <a:lnTo>
                    <a:pt x="55" y="95"/>
                  </a:lnTo>
                  <a:lnTo>
                    <a:pt x="72" y="73"/>
                  </a:lnTo>
                  <a:lnTo>
                    <a:pt x="89" y="51"/>
                  </a:lnTo>
                  <a:lnTo>
                    <a:pt x="106" y="31"/>
                  </a:lnTo>
                  <a:lnTo>
                    <a:pt x="125" y="11"/>
                  </a:lnTo>
                  <a:lnTo>
                    <a:pt x="126" y="9"/>
                  </a:lnTo>
                  <a:lnTo>
                    <a:pt x="127" y="7"/>
                  </a:lnTo>
                  <a:lnTo>
                    <a:pt x="126" y="4"/>
                  </a:lnTo>
                  <a:lnTo>
                    <a:pt x="125" y="3"/>
                  </a:lnTo>
                  <a:lnTo>
                    <a:pt x="123" y="1"/>
                  </a:lnTo>
                  <a:lnTo>
                    <a:pt x="121" y="0"/>
                  </a:lnTo>
                  <a:lnTo>
                    <a:pt x="119" y="1"/>
                  </a:lnTo>
                  <a:lnTo>
                    <a:pt x="11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09" name="Freeform 978"/>
            <p:cNvSpPr/>
            <p:nvPr/>
          </p:nvSpPr>
          <p:spPr>
            <a:xfrm>
              <a:off x="4795839" y="3335338"/>
              <a:ext cx="66675" cy="80963"/>
            </a:xfrm>
            <a:custGeom>
              <a:avLst/>
              <a:gdLst/>
              <a:ahLst/>
              <a:cxnLst>
                <a:cxn ang="0">
                  <a:pos x="31746155" y="829082"/>
                </a:cxn>
                <a:cxn ang="0">
                  <a:pos x="31746155" y="829082"/>
                </a:cxn>
                <a:cxn ang="0">
                  <a:pos x="23334687" y="9950037"/>
                </a:cxn>
                <a:cxn ang="0">
                  <a:pos x="15194607" y="19071518"/>
                </a:cxn>
                <a:cxn ang="0">
                  <a:pos x="7597304" y="29298091"/>
                </a:cxn>
                <a:cxn ang="0">
                  <a:pos x="3798912" y="34549646"/>
                </a:cxn>
                <a:cxn ang="0">
                  <a:pos x="0" y="39801201"/>
                </a:cxn>
                <a:cxn ang="0">
                  <a:pos x="0" y="39801201"/>
                </a:cxn>
                <a:cxn ang="0">
                  <a:pos x="0" y="40630283"/>
                </a:cxn>
                <a:cxn ang="0">
                  <a:pos x="0" y="40906819"/>
                </a:cxn>
                <a:cxn ang="0">
                  <a:pos x="814164" y="42012437"/>
                </a:cxn>
                <a:cxn ang="0">
                  <a:pos x="1899196" y="42564983"/>
                </a:cxn>
                <a:cxn ang="0">
                  <a:pos x="2441972" y="42012437"/>
                </a:cxn>
                <a:cxn ang="0">
                  <a:pos x="2984748" y="41735901"/>
                </a:cxn>
                <a:cxn ang="0">
                  <a:pos x="4612556" y="40077211"/>
                </a:cxn>
                <a:cxn ang="0">
                  <a:pos x="4612556" y="40077211"/>
                </a:cxn>
                <a:cxn ang="0">
                  <a:pos x="4883944" y="39524665"/>
                </a:cxn>
                <a:cxn ang="0">
                  <a:pos x="4883944" y="38695582"/>
                </a:cxn>
                <a:cxn ang="0">
                  <a:pos x="4883944" y="38695582"/>
                </a:cxn>
                <a:cxn ang="0">
                  <a:pos x="11667604" y="29298091"/>
                </a:cxn>
                <a:cxn ang="0">
                  <a:pos x="18993520" y="19900600"/>
                </a:cxn>
                <a:cxn ang="0">
                  <a:pos x="26319435" y="11332191"/>
                </a:cxn>
                <a:cxn ang="0">
                  <a:pos x="34459515" y="3040318"/>
                </a:cxn>
                <a:cxn ang="0">
                  <a:pos x="34459515" y="3040318"/>
                </a:cxn>
                <a:cxn ang="0">
                  <a:pos x="34730903" y="2211236"/>
                </a:cxn>
                <a:cxn ang="0">
                  <a:pos x="34730903" y="1934700"/>
                </a:cxn>
                <a:cxn ang="0">
                  <a:pos x="34730903" y="1105618"/>
                </a:cxn>
                <a:cxn ang="0">
                  <a:pos x="34459515" y="829082"/>
                </a:cxn>
                <a:cxn ang="0">
                  <a:pos x="33645351" y="552546"/>
                </a:cxn>
                <a:cxn ang="0">
                  <a:pos x="33374484" y="0"/>
                </a:cxn>
                <a:cxn ang="0">
                  <a:pos x="32560320" y="552546"/>
                </a:cxn>
                <a:cxn ang="0">
                  <a:pos x="31746155" y="829082"/>
                </a:cxn>
                <a:cxn ang="0">
                  <a:pos x="31746155" y="829082"/>
                </a:cxn>
              </a:cxnLst>
              <a:pathLst>
                <a:path w="128" h="154">
                  <a:moveTo>
                    <a:pt x="117" y="3"/>
                  </a:moveTo>
                  <a:lnTo>
                    <a:pt x="117" y="3"/>
                  </a:lnTo>
                  <a:lnTo>
                    <a:pt x="86" y="36"/>
                  </a:lnTo>
                  <a:lnTo>
                    <a:pt x="56" y="69"/>
                  </a:lnTo>
                  <a:lnTo>
                    <a:pt x="28" y="106"/>
                  </a:lnTo>
                  <a:lnTo>
                    <a:pt x="14" y="125"/>
                  </a:lnTo>
                  <a:lnTo>
                    <a:pt x="0" y="144"/>
                  </a:lnTo>
                  <a:lnTo>
                    <a:pt x="0" y="147"/>
                  </a:lnTo>
                  <a:lnTo>
                    <a:pt x="0" y="148"/>
                  </a:lnTo>
                  <a:lnTo>
                    <a:pt x="3" y="152"/>
                  </a:lnTo>
                  <a:lnTo>
                    <a:pt x="7" y="154"/>
                  </a:lnTo>
                  <a:lnTo>
                    <a:pt x="9" y="152"/>
                  </a:lnTo>
                  <a:lnTo>
                    <a:pt x="11" y="151"/>
                  </a:lnTo>
                  <a:lnTo>
                    <a:pt x="17" y="145"/>
                  </a:lnTo>
                  <a:lnTo>
                    <a:pt x="18" y="143"/>
                  </a:lnTo>
                  <a:lnTo>
                    <a:pt x="18" y="140"/>
                  </a:lnTo>
                  <a:lnTo>
                    <a:pt x="43" y="106"/>
                  </a:lnTo>
                  <a:lnTo>
                    <a:pt x="70" y="72"/>
                  </a:lnTo>
                  <a:lnTo>
                    <a:pt x="97" y="41"/>
                  </a:lnTo>
                  <a:lnTo>
                    <a:pt x="127" y="11"/>
                  </a:lnTo>
                  <a:lnTo>
                    <a:pt x="128" y="8"/>
                  </a:lnTo>
                  <a:lnTo>
                    <a:pt x="128" y="7"/>
                  </a:lnTo>
                  <a:lnTo>
                    <a:pt x="128" y="4"/>
                  </a:lnTo>
                  <a:lnTo>
                    <a:pt x="127" y="3"/>
                  </a:lnTo>
                  <a:lnTo>
                    <a:pt x="124" y="2"/>
                  </a:lnTo>
                  <a:lnTo>
                    <a:pt x="123" y="0"/>
                  </a:lnTo>
                  <a:lnTo>
                    <a:pt x="120" y="2"/>
                  </a:lnTo>
                  <a:lnTo>
                    <a:pt x="11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0" name="Freeform 979"/>
            <p:cNvSpPr/>
            <p:nvPr/>
          </p:nvSpPr>
          <p:spPr>
            <a:xfrm>
              <a:off x="4818064" y="3357563"/>
              <a:ext cx="49213" cy="55563"/>
            </a:xfrm>
            <a:custGeom>
              <a:avLst/>
              <a:gdLst/>
              <a:ahLst/>
              <a:cxnLst>
                <a:cxn ang="0">
                  <a:pos x="23177718" y="290762"/>
                </a:cxn>
                <a:cxn ang="0">
                  <a:pos x="23177718" y="290762"/>
                </a:cxn>
                <a:cxn ang="0">
                  <a:pos x="17740752" y="4947265"/>
                </a:cxn>
                <a:cxn ang="0">
                  <a:pos x="15451812" y="7274977"/>
                </a:cxn>
                <a:cxn ang="0">
                  <a:pos x="13162873" y="10185291"/>
                </a:cxn>
                <a:cxn ang="0">
                  <a:pos x="13162873" y="10185291"/>
                </a:cxn>
                <a:cxn ang="0">
                  <a:pos x="6867353" y="18915156"/>
                </a:cxn>
                <a:cxn ang="0">
                  <a:pos x="3719861" y="23280358"/>
                </a:cxn>
                <a:cxn ang="0">
                  <a:pos x="572369" y="27063497"/>
                </a:cxn>
                <a:cxn ang="0">
                  <a:pos x="572369" y="27063497"/>
                </a:cxn>
                <a:cxn ang="0">
                  <a:pos x="286184" y="27645020"/>
                </a:cxn>
                <a:cxn ang="0">
                  <a:pos x="0" y="28227083"/>
                </a:cxn>
                <a:cxn ang="0">
                  <a:pos x="572369" y="29391209"/>
                </a:cxn>
                <a:cxn ang="0">
                  <a:pos x="1144737" y="29973272"/>
                </a:cxn>
                <a:cxn ang="0">
                  <a:pos x="1717106" y="29973272"/>
                </a:cxn>
                <a:cxn ang="0">
                  <a:pos x="2288939" y="29973272"/>
                </a:cxn>
                <a:cxn ang="0">
                  <a:pos x="2861308" y="29391209"/>
                </a:cxn>
                <a:cxn ang="0">
                  <a:pos x="2861308" y="29391209"/>
                </a:cxn>
                <a:cxn ang="0">
                  <a:pos x="5722616" y="25899371"/>
                </a:cxn>
                <a:cxn ang="0">
                  <a:pos x="8298275" y="22406994"/>
                </a:cxn>
                <a:cxn ang="0">
                  <a:pos x="11159583" y="18333093"/>
                </a:cxn>
                <a:cxn ang="0">
                  <a:pos x="13734706" y="14841255"/>
                </a:cxn>
                <a:cxn ang="0">
                  <a:pos x="13734706" y="14841255"/>
                </a:cxn>
                <a:cxn ang="0">
                  <a:pos x="19744042" y="8729864"/>
                </a:cxn>
                <a:cxn ang="0">
                  <a:pos x="25466658" y="3201076"/>
                </a:cxn>
                <a:cxn ang="0">
                  <a:pos x="25466658" y="3201076"/>
                </a:cxn>
                <a:cxn ang="0">
                  <a:pos x="25752842" y="2328252"/>
                </a:cxn>
                <a:cxn ang="0">
                  <a:pos x="26325211" y="1454887"/>
                </a:cxn>
                <a:cxn ang="0">
                  <a:pos x="25752842" y="1164126"/>
                </a:cxn>
                <a:cxn ang="0">
                  <a:pos x="25466658" y="290762"/>
                </a:cxn>
                <a:cxn ang="0">
                  <a:pos x="25180473" y="0"/>
                </a:cxn>
                <a:cxn ang="0">
                  <a:pos x="24322455" y="0"/>
                </a:cxn>
                <a:cxn ang="0">
                  <a:pos x="24036271" y="0"/>
                </a:cxn>
                <a:cxn ang="0">
                  <a:pos x="23177718" y="290762"/>
                </a:cxn>
                <a:cxn ang="0">
                  <a:pos x="23177718" y="290762"/>
                </a:cxn>
              </a:cxnLst>
              <a:pathLst>
                <a:path w="92" h="103">
                  <a:moveTo>
                    <a:pt x="81" y="1"/>
                  </a:moveTo>
                  <a:lnTo>
                    <a:pt x="81" y="1"/>
                  </a:lnTo>
                  <a:lnTo>
                    <a:pt x="62" y="17"/>
                  </a:lnTo>
                  <a:lnTo>
                    <a:pt x="54" y="25"/>
                  </a:lnTo>
                  <a:lnTo>
                    <a:pt x="46" y="35"/>
                  </a:lnTo>
                  <a:lnTo>
                    <a:pt x="24" y="65"/>
                  </a:lnTo>
                  <a:lnTo>
                    <a:pt x="13" y="80"/>
                  </a:lnTo>
                  <a:lnTo>
                    <a:pt x="2" y="93"/>
                  </a:lnTo>
                  <a:lnTo>
                    <a:pt x="1" y="95"/>
                  </a:lnTo>
                  <a:lnTo>
                    <a:pt x="0" y="97"/>
                  </a:lnTo>
                  <a:lnTo>
                    <a:pt x="2" y="101"/>
                  </a:lnTo>
                  <a:lnTo>
                    <a:pt x="4" y="103"/>
                  </a:lnTo>
                  <a:lnTo>
                    <a:pt x="6" y="103"/>
                  </a:lnTo>
                  <a:lnTo>
                    <a:pt x="8" y="103"/>
                  </a:lnTo>
                  <a:lnTo>
                    <a:pt x="10" y="101"/>
                  </a:lnTo>
                  <a:lnTo>
                    <a:pt x="20" y="89"/>
                  </a:lnTo>
                  <a:lnTo>
                    <a:pt x="29" y="77"/>
                  </a:lnTo>
                  <a:lnTo>
                    <a:pt x="39" y="63"/>
                  </a:lnTo>
                  <a:lnTo>
                    <a:pt x="48" y="51"/>
                  </a:lnTo>
                  <a:lnTo>
                    <a:pt x="69" y="30"/>
                  </a:lnTo>
                  <a:lnTo>
                    <a:pt x="89" y="11"/>
                  </a:lnTo>
                  <a:lnTo>
                    <a:pt x="90" y="8"/>
                  </a:lnTo>
                  <a:lnTo>
                    <a:pt x="92" y="5"/>
                  </a:lnTo>
                  <a:lnTo>
                    <a:pt x="90" y="4"/>
                  </a:lnTo>
                  <a:lnTo>
                    <a:pt x="89" y="1"/>
                  </a:lnTo>
                  <a:lnTo>
                    <a:pt x="88" y="0"/>
                  </a:lnTo>
                  <a:lnTo>
                    <a:pt x="85" y="0"/>
                  </a:lnTo>
                  <a:lnTo>
                    <a:pt x="84" y="0"/>
                  </a:lnTo>
                  <a:lnTo>
                    <a:pt x="8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1" name="Freeform 980"/>
            <p:cNvSpPr/>
            <p:nvPr/>
          </p:nvSpPr>
          <p:spPr>
            <a:xfrm>
              <a:off x="4840289" y="3370263"/>
              <a:ext cx="26988" cy="39688"/>
            </a:xfrm>
            <a:custGeom>
              <a:avLst/>
              <a:gdLst/>
              <a:ahLst/>
              <a:cxnLst>
                <a:cxn ang="0">
                  <a:pos x="11224254" y="1182485"/>
                </a:cxn>
                <a:cxn ang="0">
                  <a:pos x="11224254" y="1182485"/>
                </a:cxn>
                <a:cxn ang="0">
                  <a:pos x="10010896" y="3546911"/>
                </a:cxn>
                <a:cxn ang="0">
                  <a:pos x="8494060" y="5911337"/>
                </a:cxn>
                <a:cxn ang="0">
                  <a:pos x="5763866" y="10049763"/>
                </a:cxn>
                <a:cxn ang="0">
                  <a:pos x="2730194" y="14483402"/>
                </a:cxn>
                <a:cxn ang="0">
                  <a:pos x="0" y="18917041"/>
                </a:cxn>
                <a:cxn ang="0">
                  <a:pos x="0" y="18917041"/>
                </a:cxn>
                <a:cxn ang="0">
                  <a:pos x="0" y="19803768"/>
                </a:cxn>
                <a:cxn ang="0">
                  <a:pos x="0" y="20394739"/>
                </a:cxn>
                <a:cxn ang="0">
                  <a:pos x="909881" y="21281467"/>
                </a:cxn>
                <a:cxn ang="0">
                  <a:pos x="1516836" y="21577224"/>
                </a:cxn>
                <a:cxn ang="0">
                  <a:pos x="2123240" y="21577224"/>
                </a:cxn>
                <a:cxn ang="0">
                  <a:pos x="2730194" y="21281467"/>
                </a:cxn>
                <a:cxn ang="0">
                  <a:pos x="3337149" y="20394739"/>
                </a:cxn>
                <a:cxn ang="0">
                  <a:pos x="3337149" y="20394739"/>
                </a:cxn>
                <a:cxn ang="0">
                  <a:pos x="6067343" y="15961100"/>
                </a:cxn>
                <a:cxn ang="0">
                  <a:pos x="9403941" y="11527461"/>
                </a:cxn>
                <a:cxn ang="0">
                  <a:pos x="12437613" y="7389579"/>
                </a:cxn>
                <a:cxn ang="0">
                  <a:pos x="13650971" y="4729396"/>
                </a:cxn>
                <a:cxn ang="0">
                  <a:pos x="14257375" y="2364426"/>
                </a:cxn>
                <a:cxn ang="0">
                  <a:pos x="14257375" y="2364426"/>
                </a:cxn>
                <a:cxn ang="0">
                  <a:pos x="14864329" y="1773456"/>
                </a:cxn>
                <a:cxn ang="0">
                  <a:pos x="14257375" y="886728"/>
                </a:cxn>
                <a:cxn ang="0">
                  <a:pos x="13954448" y="295757"/>
                </a:cxn>
                <a:cxn ang="0">
                  <a:pos x="13650971" y="0"/>
                </a:cxn>
                <a:cxn ang="0">
                  <a:pos x="11830658" y="0"/>
                </a:cxn>
                <a:cxn ang="0">
                  <a:pos x="11527181" y="295757"/>
                </a:cxn>
                <a:cxn ang="0">
                  <a:pos x="11224254" y="1182485"/>
                </a:cxn>
                <a:cxn ang="0">
                  <a:pos x="11224254" y="1182485"/>
                </a:cxn>
              </a:cxnLst>
              <a:pathLst>
                <a:path w="49" h="73">
                  <a:moveTo>
                    <a:pt x="37" y="4"/>
                  </a:moveTo>
                  <a:lnTo>
                    <a:pt x="37" y="4"/>
                  </a:lnTo>
                  <a:lnTo>
                    <a:pt x="33" y="12"/>
                  </a:lnTo>
                  <a:lnTo>
                    <a:pt x="28" y="20"/>
                  </a:lnTo>
                  <a:lnTo>
                    <a:pt x="19" y="34"/>
                  </a:lnTo>
                  <a:lnTo>
                    <a:pt x="9" y="49"/>
                  </a:lnTo>
                  <a:lnTo>
                    <a:pt x="0" y="64"/>
                  </a:lnTo>
                  <a:lnTo>
                    <a:pt x="0" y="67"/>
                  </a:lnTo>
                  <a:lnTo>
                    <a:pt x="0" y="69"/>
                  </a:lnTo>
                  <a:lnTo>
                    <a:pt x="3" y="72"/>
                  </a:lnTo>
                  <a:lnTo>
                    <a:pt x="5" y="73"/>
                  </a:lnTo>
                  <a:lnTo>
                    <a:pt x="7" y="73"/>
                  </a:lnTo>
                  <a:lnTo>
                    <a:pt x="9" y="72"/>
                  </a:lnTo>
                  <a:lnTo>
                    <a:pt x="11" y="69"/>
                  </a:lnTo>
                  <a:lnTo>
                    <a:pt x="20" y="54"/>
                  </a:lnTo>
                  <a:lnTo>
                    <a:pt x="31" y="39"/>
                  </a:lnTo>
                  <a:lnTo>
                    <a:pt x="41" y="25"/>
                  </a:lnTo>
                  <a:lnTo>
                    <a:pt x="45" y="16"/>
                  </a:lnTo>
                  <a:lnTo>
                    <a:pt x="47" y="8"/>
                  </a:lnTo>
                  <a:lnTo>
                    <a:pt x="49" y="6"/>
                  </a:lnTo>
                  <a:lnTo>
                    <a:pt x="47" y="3"/>
                  </a:lnTo>
                  <a:lnTo>
                    <a:pt x="46" y="1"/>
                  </a:lnTo>
                  <a:lnTo>
                    <a:pt x="45" y="0"/>
                  </a:lnTo>
                  <a:lnTo>
                    <a:pt x="39" y="0"/>
                  </a:lnTo>
                  <a:lnTo>
                    <a:pt x="38" y="1"/>
                  </a:lnTo>
                  <a:lnTo>
                    <a:pt x="3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2" name="Freeform 981"/>
            <p:cNvSpPr/>
            <p:nvPr/>
          </p:nvSpPr>
          <p:spPr>
            <a:xfrm>
              <a:off x="5611814" y="3319463"/>
              <a:ext cx="38100" cy="57150"/>
            </a:xfrm>
            <a:custGeom>
              <a:avLst/>
              <a:gdLst/>
              <a:ahLst/>
              <a:cxnLst>
                <a:cxn ang="0">
                  <a:pos x="16521113" y="1619423"/>
                </a:cxn>
                <a:cxn ang="0">
                  <a:pos x="16521113" y="1619423"/>
                </a:cxn>
                <a:cxn ang="0">
                  <a:pos x="16521113" y="3779174"/>
                </a:cxn>
                <a:cxn ang="0">
                  <a:pos x="15960725" y="5668241"/>
                </a:cxn>
                <a:cxn ang="0">
                  <a:pos x="13720763" y="9177770"/>
                </a:cxn>
                <a:cxn ang="0">
                  <a:pos x="11200871" y="12686780"/>
                </a:cxn>
                <a:cxn ang="0">
                  <a:pos x="8680450" y="15925627"/>
                </a:cxn>
                <a:cxn ang="0">
                  <a:pos x="8680450" y="15925627"/>
                </a:cxn>
                <a:cxn ang="0">
                  <a:pos x="4480454" y="21324224"/>
                </a:cxn>
                <a:cxn ang="0">
                  <a:pos x="2520421" y="24293426"/>
                </a:cxn>
                <a:cxn ang="0">
                  <a:pos x="279929" y="26722820"/>
                </a:cxn>
                <a:cxn ang="0">
                  <a:pos x="279929" y="26722820"/>
                </a:cxn>
                <a:cxn ang="0">
                  <a:pos x="0" y="27532792"/>
                </a:cxn>
                <a:cxn ang="0">
                  <a:pos x="0" y="28342244"/>
                </a:cxn>
                <a:cxn ang="0">
                  <a:pos x="279929" y="29152215"/>
                </a:cxn>
                <a:cxn ang="0">
                  <a:pos x="559858" y="29421859"/>
                </a:cxn>
                <a:cxn ang="0">
                  <a:pos x="1400175" y="29692023"/>
                </a:cxn>
                <a:cxn ang="0">
                  <a:pos x="2239963" y="29692023"/>
                </a:cxn>
                <a:cxn ang="0">
                  <a:pos x="2520421" y="29152215"/>
                </a:cxn>
                <a:cxn ang="0">
                  <a:pos x="2520421" y="29152215"/>
                </a:cxn>
                <a:cxn ang="0">
                  <a:pos x="5600171" y="26183013"/>
                </a:cxn>
                <a:cxn ang="0">
                  <a:pos x="8400521" y="22943647"/>
                </a:cxn>
                <a:cxn ang="0">
                  <a:pos x="13160904" y="15925627"/>
                </a:cxn>
                <a:cxn ang="0">
                  <a:pos x="13160904" y="15925627"/>
                </a:cxn>
                <a:cxn ang="0">
                  <a:pos x="15400867" y="12686780"/>
                </a:cxn>
                <a:cxn ang="0">
                  <a:pos x="17641358" y="9177770"/>
                </a:cxn>
                <a:cxn ang="0">
                  <a:pos x="19321463" y="5668241"/>
                </a:cxn>
                <a:cxn ang="0">
                  <a:pos x="20161250" y="3779174"/>
                </a:cxn>
                <a:cxn ang="0">
                  <a:pos x="20161250" y="1619423"/>
                </a:cxn>
                <a:cxn ang="0">
                  <a:pos x="20161250" y="1619423"/>
                </a:cxn>
                <a:cxn ang="0">
                  <a:pos x="20161250" y="1349779"/>
                </a:cxn>
                <a:cxn ang="0">
                  <a:pos x="19601392" y="539808"/>
                </a:cxn>
                <a:cxn ang="0">
                  <a:pos x="19321463" y="0"/>
                </a:cxn>
                <a:cxn ang="0">
                  <a:pos x="18481146" y="0"/>
                </a:cxn>
                <a:cxn ang="0">
                  <a:pos x="17360900" y="539808"/>
                </a:cxn>
                <a:cxn ang="0">
                  <a:pos x="17080971" y="1349779"/>
                </a:cxn>
                <a:cxn ang="0">
                  <a:pos x="16521113" y="1619423"/>
                </a:cxn>
                <a:cxn ang="0">
                  <a:pos x="16521113" y="1619423"/>
                </a:cxn>
              </a:cxnLst>
              <a:pathLst>
                <a:path w="72" h="110">
                  <a:moveTo>
                    <a:pt x="59" y="6"/>
                  </a:moveTo>
                  <a:lnTo>
                    <a:pt x="59" y="6"/>
                  </a:lnTo>
                  <a:lnTo>
                    <a:pt x="59" y="14"/>
                  </a:lnTo>
                  <a:lnTo>
                    <a:pt x="57" y="21"/>
                  </a:lnTo>
                  <a:lnTo>
                    <a:pt x="49" y="34"/>
                  </a:lnTo>
                  <a:lnTo>
                    <a:pt x="40" y="47"/>
                  </a:lnTo>
                  <a:lnTo>
                    <a:pt x="31" y="59"/>
                  </a:lnTo>
                  <a:lnTo>
                    <a:pt x="16" y="79"/>
                  </a:lnTo>
                  <a:lnTo>
                    <a:pt x="9" y="90"/>
                  </a:lnTo>
                  <a:lnTo>
                    <a:pt x="1" y="99"/>
                  </a:lnTo>
                  <a:lnTo>
                    <a:pt x="0" y="102"/>
                  </a:lnTo>
                  <a:lnTo>
                    <a:pt x="0" y="105"/>
                  </a:lnTo>
                  <a:lnTo>
                    <a:pt x="1" y="108"/>
                  </a:lnTo>
                  <a:lnTo>
                    <a:pt x="2" y="109"/>
                  </a:lnTo>
                  <a:lnTo>
                    <a:pt x="5" y="110"/>
                  </a:lnTo>
                  <a:lnTo>
                    <a:pt x="8" y="110"/>
                  </a:lnTo>
                  <a:lnTo>
                    <a:pt x="9" y="108"/>
                  </a:lnTo>
                  <a:lnTo>
                    <a:pt x="20" y="97"/>
                  </a:lnTo>
                  <a:lnTo>
                    <a:pt x="30" y="85"/>
                  </a:lnTo>
                  <a:lnTo>
                    <a:pt x="47" y="59"/>
                  </a:lnTo>
                  <a:lnTo>
                    <a:pt x="55" y="47"/>
                  </a:lnTo>
                  <a:lnTo>
                    <a:pt x="63" y="34"/>
                  </a:lnTo>
                  <a:lnTo>
                    <a:pt x="69" y="21"/>
                  </a:lnTo>
                  <a:lnTo>
                    <a:pt x="72" y="14"/>
                  </a:lnTo>
                  <a:lnTo>
                    <a:pt x="72" y="6"/>
                  </a:lnTo>
                  <a:lnTo>
                    <a:pt x="72" y="5"/>
                  </a:lnTo>
                  <a:lnTo>
                    <a:pt x="70" y="2"/>
                  </a:lnTo>
                  <a:lnTo>
                    <a:pt x="69" y="0"/>
                  </a:lnTo>
                  <a:lnTo>
                    <a:pt x="66" y="0"/>
                  </a:lnTo>
                  <a:lnTo>
                    <a:pt x="62" y="2"/>
                  </a:lnTo>
                  <a:lnTo>
                    <a:pt x="61" y="5"/>
                  </a:lnTo>
                  <a:lnTo>
                    <a:pt x="59"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3" name="Freeform 982"/>
            <p:cNvSpPr/>
            <p:nvPr/>
          </p:nvSpPr>
          <p:spPr>
            <a:xfrm>
              <a:off x="5627689" y="3325813"/>
              <a:ext cx="44450" cy="53975"/>
            </a:xfrm>
            <a:custGeom>
              <a:avLst/>
              <a:gdLst/>
              <a:ahLst/>
              <a:cxnLst>
                <a:cxn ang="0">
                  <a:pos x="21561425" y="0"/>
                </a:cxn>
                <a:cxn ang="0">
                  <a:pos x="21561425" y="0"/>
                </a:cxn>
                <a:cxn ang="0">
                  <a:pos x="18201217" y="1647548"/>
                </a:cxn>
                <a:cxn ang="0">
                  <a:pos x="15120938" y="4393460"/>
                </a:cxn>
                <a:cxn ang="0">
                  <a:pos x="12320588" y="7414488"/>
                </a:cxn>
                <a:cxn ang="0">
                  <a:pos x="10640483" y="10709583"/>
                </a:cxn>
                <a:cxn ang="0">
                  <a:pos x="10640483" y="10709583"/>
                </a:cxn>
                <a:cxn ang="0">
                  <a:pos x="8680450" y="14828976"/>
                </a:cxn>
                <a:cxn ang="0">
                  <a:pos x="6720417" y="18947845"/>
                </a:cxn>
                <a:cxn ang="0">
                  <a:pos x="5600171" y="20869984"/>
                </a:cxn>
                <a:cxn ang="0">
                  <a:pos x="3920067" y="22517532"/>
                </a:cxn>
                <a:cxn ang="0">
                  <a:pos x="2520421" y="24165603"/>
                </a:cxn>
                <a:cxn ang="0">
                  <a:pos x="559858" y="25263968"/>
                </a:cxn>
                <a:cxn ang="0">
                  <a:pos x="559858" y="25263968"/>
                </a:cxn>
                <a:cxn ang="0">
                  <a:pos x="279929" y="25538559"/>
                </a:cxn>
                <a:cxn ang="0">
                  <a:pos x="0" y="26087742"/>
                </a:cxn>
                <a:cxn ang="0">
                  <a:pos x="0" y="27186107"/>
                </a:cxn>
                <a:cxn ang="0">
                  <a:pos x="559858" y="27735290"/>
                </a:cxn>
                <a:cxn ang="0">
                  <a:pos x="1400175" y="28284472"/>
                </a:cxn>
                <a:cxn ang="0">
                  <a:pos x="3360208" y="28284472"/>
                </a:cxn>
                <a:cxn ang="0">
                  <a:pos x="3360208" y="28284472"/>
                </a:cxn>
                <a:cxn ang="0">
                  <a:pos x="3920067" y="28284472"/>
                </a:cxn>
                <a:cxn ang="0">
                  <a:pos x="4480454" y="27735290"/>
                </a:cxn>
                <a:cxn ang="0">
                  <a:pos x="4760383" y="27186107"/>
                </a:cxn>
                <a:cxn ang="0">
                  <a:pos x="4760383" y="26636925"/>
                </a:cxn>
                <a:cxn ang="0">
                  <a:pos x="4760383" y="26636925"/>
                </a:cxn>
                <a:cxn ang="0">
                  <a:pos x="6440488" y="25538559"/>
                </a:cxn>
                <a:cxn ang="0">
                  <a:pos x="7560204" y="24165603"/>
                </a:cxn>
                <a:cxn ang="0">
                  <a:pos x="9240838" y="21144575"/>
                </a:cxn>
                <a:cxn ang="0">
                  <a:pos x="11200871" y="17849480"/>
                </a:cxn>
                <a:cxn ang="0">
                  <a:pos x="12880975" y="14554385"/>
                </a:cxn>
                <a:cxn ang="0">
                  <a:pos x="14280621" y="10709583"/>
                </a:cxn>
                <a:cxn ang="0">
                  <a:pos x="16521113" y="7689079"/>
                </a:cxn>
                <a:cxn ang="0">
                  <a:pos x="17641358" y="6316123"/>
                </a:cxn>
                <a:cxn ang="0">
                  <a:pos x="19321463" y="5217758"/>
                </a:cxn>
                <a:cxn ang="0">
                  <a:pos x="20721108" y="4118869"/>
                </a:cxn>
                <a:cxn ang="0">
                  <a:pos x="22681671" y="3295095"/>
                </a:cxn>
                <a:cxn ang="0">
                  <a:pos x="22681671" y="3295095"/>
                </a:cxn>
                <a:cxn ang="0">
                  <a:pos x="22961600" y="3020504"/>
                </a:cxn>
                <a:cxn ang="0">
                  <a:pos x="23521458" y="2196730"/>
                </a:cxn>
                <a:cxn ang="0">
                  <a:pos x="23521458" y="1098365"/>
                </a:cxn>
                <a:cxn ang="0">
                  <a:pos x="23521458" y="274591"/>
                </a:cxn>
                <a:cxn ang="0">
                  <a:pos x="22961600" y="0"/>
                </a:cxn>
                <a:cxn ang="0">
                  <a:pos x="22401213" y="0"/>
                </a:cxn>
                <a:cxn ang="0">
                  <a:pos x="21561425" y="0"/>
                </a:cxn>
                <a:cxn ang="0">
                  <a:pos x="21561425" y="0"/>
                </a:cxn>
              </a:cxnLst>
              <a:pathLst>
                <a:path w="84" h="103">
                  <a:moveTo>
                    <a:pt x="77" y="0"/>
                  </a:moveTo>
                  <a:lnTo>
                    <a:pt x="77" y="0"/>
                  </a:lnTo>
                  <a:lnTo>
                    <a:pt x="65" y="6"/>
                  </a:lnTo>
                  <a:lnTo>
                    <a:pt x="54" y="16"/>
                  </a:lnTo>
                  <a:lnTo>
                    <a:pt x="44" y="27"/>
                  </a:lnTo>
                  <a:lnTo>
                    <a:pt x="38" y="39"/>
                  </a:lnTo>
                  <a:lnTo>
                    <a:pt x="31" y="54"/>
                  </a:lnTo>
                  <a:lnTo>
                    <a:pt x="24" y="69"/>
                  </a:lnTo>
                  <a:lnTo>
                    <a:pt x="20" y="76"/>
                  </a:lnTo>
                  <a:lnTo>
                    <a:pt x="14" y="82"/>
                  </a:lnTo>
                  <a:lnTo>
                    <a:pt x="9" y="88"/>
                  </a:lnTo>
                  <a:lnTo>
                    <a:pt x="2" y="92"/>
                  </a:lnTo>
                  <a:lnTo>
                    <a:pt x="1" y="93"/>
                  </a:lnTo>
                  <a:lnTo>
                    <a:pt x="0" y="95"/>
                  </a:lnTo>
                  <a:lnTo>
                    <a:pt x="0" y="99"/>
                  </a:lnTo>
                  <a:lnTo>
                    <a:pt x="2" y="101"/>
                  </a:lnTo>
                  <a:lnTo>
                    <a:pt x="5" y="103"/>
                  </a:lnTo>
                  <a:lnTo>
                    <a:pt x="12" y="103"/>
                  </a:lnTo>
                  <a:lnTo>
                    <a:pt x="14" y="103"/>
                  </a:lnTo>
                  <a:lnTo>
                    <a:pt x="16" y="101"/>
                  </a:lnTo>
                  <a:lnTo>
                    <a:pt x="17" y="99"/>
                  </a:lnTo>
                  <a:lnTo>
                    <a:pt x="17" y="97"/>
                  </a:lnTo>
                  <a:lnTo>
                    <a:pt x="23" y="93"/>
                  </a:lnTo>
                  <a:lnTo>
                    <a:pt x="27" y="88"/>
                  </a:lnTo>
                  <a:lnTo>
                    <a:pt x="33" y="77"/>
                  </a:lnTo>
                  <a:lnTo>
                    <a:pt x="40" y="65"/>
                  </a:lnTo>
                  <a:lnTo>
                    <a:pt x="46" y="53"/>
                  </a:lnTo>
                  <a:lnTo>
                    <a:pt x="51" y="39"/>
                  </a:lnTo>
                  <a:lnTo>
                    <a:pt x="59" y="28"/>
                  </a:lnTo>
                  <a:lnTo>
                    <a:pt x="63" y="23"/>
                  </a:lnTo>
                  <a:lnTo>
                    <a:pt x="69" y="19"/>
                  </a:lnTo>
                  <a:lnTo>
                    <a:pt x="74" y="15"/>
                  </a:lnTo>
                  <a:lnTo>
                    <a:pt x="81" y="12"/>
                  </a:lnTo>
                  <a:lnTo>
                    <a:pt x="82" y="11"/>
                  </a:lnTo>
                  <a:lnTo>
                    <a:pt x="84" y="8"/>
                  </a:lnTo>
                  <a:lnTo>
                    <a:pt x="84" y="4"/>
                  </a:lnTo>
                  <a:lnTo>
                    <a:pt x="84" y="1"/>
                  </a:lnTo>
                  <a:lnTo>
                    <a:pt x="82" y="0"/>
                  </a:lnTo>
                  <a:lnTo>
                    <a:pt x="80" y="0"/>
                  </a:lnTo>
                  <a:lnTo>
                    <a:pt x="7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4" name="Freeform 983"/>
            <p:cNvSpPr/>
            <p:nvPr/>
          </p:nvSpPr>
          <p:spPr>
            <a:xfrm>
              <a:off x="5635627" y="3325813"/>
              <a:ext cx="49213" cy="76200"/>
            </a:xfrm>
            <a:custGeom>
              <a:avLst/>
              <a:gdLst/>
              <a:ahLst/>
              <a:cxnLst>
                <a:cxn ang="0">
                  <a:pos x="23463903" y="276422"/>
                </a:cxn>
                <a:cxn ang="0">
                  <a:pos x="23463903" y="276422"/>
                </a:cxn>
                <a:cxn ang="0">
                  <a:pos x="19744042" y="4418549"/>
                </a:cxn>
                <a:cxn ang="0">
                  <a:pos x="16882734" y="8837623"/>
                </a:cxn>
                <a:cxn ang="0">
                  <a:pos x="13734706" y="13808491"/>
                </a:cxn>
                <a:cxn ang="0">
                  <a:pos x="11445767" y="18503462"/>
                </a:cxn>
                <a:cxn ang="0">
                  <a:pos x="6294985" y="28445197"/>
                </a:cxn>
                <a:cxn ang="0">
                  <a:pos x="3433677" y="33140168"/>
                </a:cxn>
                <a:cxn ang="0">
                  <a:pos x="572369" y="37835139"/>
                </a:cxn>
                <a:cxn ang="0">
                  <a:pos x="572369" y="37835139"/>
                </a:cxn>
                <a:cxn ang="0">
                  <a:pos x="0" y="38387458"/>
                </a:cxn>
                <a:cxn ang="0">
                  <a:pos x="0" y="38939777"/>
                </a:cxn>
                <a:cxn ang="0">
                  <a:pos x="572369" y="39492095"/>
                </a:cxn>
                <a:cxn ang="0">
                  <a:pos x="858553" y="40044414"/>
                </a:cxn>
                <a:cxn ang="0">
                  <a:pos x="2288939" y="40044414"/>
                </a:cxn>
                <a:cxn ang="0">
                  <a:pos x="2861308" y="40044414"/>
                </a:cxn>
                <a:cxn ang="0">
                  <a:pos x="3433677" y="39215673"/>
                </a:cxn>
                <a:cxn ang="0">
                  <a:pos x="3433677" y="39215673"/>
                </a:cxn>
                <a:cxn ang="0">
                  <a:pos x="6294985" y="35073546"/>
                </a:cxn>
                <a:cxn ang="0">
                  <a:pos x="8870643" y="30378575"/>
                </a:cxn>
                <a:cxn ang="0">
                  <a:pos x="14020891" y="20436314"/>
                </a:cxn>
                <a:cxn ang="0">
                  <a:pos x="16310365" y="15741343"/>
                </a:cxn>
                <a:cxn ang="0">
                  <a:pos x="19171673" y="11046898"/>
                </a:cxn>
                <a:cxn ang="0">
                  <a:pos x="22319165" y="6627823"/>
                </a:cxn>
                <a:cxn ang="0">
                  <a:pos x="25752842" y="3038015"/>
                </a:cxn>
                <a:cxn ang="0">
                  <a:pos x="25752842" y="3038015"/>
                </a:cxn>
                <a:cxn ang="0">
                  <a:pos x="26039026" y="2209274"/>
                </a:cxn>
                <a:cxn ang="0">
                  <a:pos x="26325211" y="1381059"/>
                </a:cxn>
                <a:cxn ang="0">
                  <a:pos x="26039026" y="1104637"/>
                </a:cxn>
                <a:cxn ang="0">
                  <a:pos x="25752842" y="276422"/>
                </a:cxn>
                <a:cxn ang="0">
                  <a:pos x="25180473" y="0"/>
                </a:cxn>
                <a:cxn ang="0">
                  <a:pos x="24608105" y="0"/>
                </a:cxn>
                <a:cxn ang="0">
                  <a:pos x="24036271" y="0"/>
                </a:cxn>
                <a:cxn ang="0">
                  <a:pos x="23463903" y="276422"/>
                </a:cxn>
                <a:cxn ang="0">
                  <a:pos x="23463903" y="276422"/>
                </a:cxn>
              </a:cxnLst>
              <a:pathLst>
                <a:path w="92" h="145">
                  <a:moveTo>
                    <a:pt x="82" y="1"/>
                  </a:moveTo>
                  <a:lnTo>
                    <a:pt x="82" y="1"/>
                  </a:lnTo>
                  <a:lnTo>
                    <a:pt x="69" y="16"/>
                  </a:lnTo>
                  <a:lnTo>
                    <a:pt x="59" y="32"/>
                  </a:lnTo>
                  <a:lnTo>
                    <a:pt x="48" y="50"/>
                  </a:lnTo>
                  <a:lnTo>
                    <a:pt x="40" y="67"/>
                  </a:lnTo>
                  <a:lnTo>
                    <a:pt x="22" y="103"/>
                  </a:lnTo>
                  <a:lnTo>
                    <a:pt x="12" y="120"/>
                  </a:lnTo>
                  <a:lnTo>
                    <a:pt x="2" y="137"/>
                  </a:lnTo>
                  <a:lnTo>
                    <a:pt x="0" y="139"/>
                  </a:lnTo>
                  <a:lnTo>
                    <a:pt x="0" y="141"/>
                  </a:lnTo>
                  <a:lnTo>
                    <a:pt x="2" y="143"/>
                  </a:lnTo>
                  <a:lnTo>
                    <a:pt x="3" y="145"/>
                  </a:lnTo>
                  <a:lnTo>
                    <a:pt x="8" y="145"/>
                  </a:lnTo>
                  <a:lnTo>
                    <a:pt x="10" y="145"/>
                  </a:lnTo>
                  <a:lnTo>
                    <a:pt x="12" y="142"/>
                  </a:lnTo>
                  <a:lnTo>
                    <a:pt x="22" y="127"/>
                  </a:lnTo>
                  <a:lnTo>
                    <a:pt x="31" y="110"/>
                  </a:lnTo>
                  <a:lnTo>
                    <a:pt x="49" y="74"/>
                  </a:lnTo>
                  <a:lnTo>
                    <a:pt x="57" y="57"/>
                  </a:lnTo>
                  <a:lnTo>
                    <a:pt x="67" y="40"/>
                  </a:lnTo>
                  <a:lnTo>
                    <a:pt x="78" y="24"/>
                  </a:lnTo>
                  <a:lnTo>
                    <a:pt x="90" y="11"/>
                  </a:lnTo>
                  <a:lnTo>
                    <a:pt x="91" y="8"/>
                  </a:lnTo>
                  <a:lnTo>
                    <a:pt x="92" y="5"/>
                  </a:lnTo>
                  <a:lnTo>
                    <a:pt x="91" y="4"/>
                  </a:lnTo>
                  <a:lnTo>
                    <a:pt x="90" y="1"/>
                  </a:lnTo>
                  <a:lnTo>
                    <a:pt x="88" y="0"/>
                  </a:lnTo>
                  <a:lnTo>
                    <a:pt x="86" y="0"/>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5" name="Freeform 984"/>
            <p:cNvSpPr/>
            <p:nvPr/>
          </p:nvSpPr>
          <p:spPr>
            <a:xfrm>
              <a:off x="5646739" y="3335338"/>
              <a:ext cx="53975" cy="74613"/>
            </a:xfrm>
            <a:custGeom>
              <a:avLst/>
              <a:gdLst/>
              <a:ahLst/>
              <a:cxnLst>
                <a:cxn ang="0">
                  <a:pos x="24989377" y="1152476"/>
                </a:cxn>
                <a:cxn ang="0">
                  <a:pos x="24989377" y="1152476"/>
                </a:cxn>
                <a:cxn ang="0">
                  <a:pos x="24165603" y="2593204"/>
                </a:cxn>
                <a:cxn ang="0">
                  <a:pos x="22792123" y="4898156"/>
                </a:cxn>
                <a:cxn ang="0">
                  <a:pos x="20046210" y="9220342"/>
                </a:cxn>
                <a:cxn ang="0">
                  <a:pos x="20046210" y="9220342"/>
                </a:cxn>
                <a:cxn ang="0">
                  <a:pos x="18673254" y="11525293"/>
                </a:cxn>
                <a:cxn ang="0">
                  <a:pos x="17300298" y="13830781"/>
                </a:cxn>
                <a:cxn ang="0">
                  <a:pos x="13730087" y="18152430"/>
                </a:cxn>
                <a:cxn ang="0">
                  <a:pos x="13730087" y="18152430"/>
                </a:cxn>
                <a:cxn ang="0">
                  <a:pos x="7414488" y="27949278"/>
                </a:cxn>
                <a:cxn ang="0">
                  <a:pos x="4118869" y="32847434"/>
                </a:cxn>
                <a:cxn ang="0">
                  <a:pos x="549183" y="37169620"/>
                </a:cxn>
                <a:cxn ang="0">
                  <a:pos x="549183" y="37169620"/>
                </a:cxn>
                <a:cxn ang="0">
                  <a:pos x="0" y="37746126"/>
                </a:cxn>
                <a:cxn ang="0">
                  <a:pos x="0" y="38322096"/>
                </a:cxn>
                <a:cxn ang="0">
                  <a:pos x="0" y="38898602"/>
                </a:cxn>
                <a:cxn ang="0">
                  <a:pos x="549183" y="39474571"/>
                </a:cxn>
                <a:cxn ang="0">
                  <a:pos x="1647548" y="40051077"/>
                </a:cxn>
                <a:cxn ang="0">
                  <a:pos x="2196730" y="39762824"/>
                </a:cxn>
                <a:cxn ang="0">
                  <a:pos x="3020504" y="39474571"/>
                </a:cxn>
                <a:cxn ang="0">
                  <a:pos x="3020504" y="39474571"/>
                </a:cxn>
                <a:cxn ang="0">
                  <a:pos x="4943167" y="38322096"/>
                </a:cxn>
                <a:cxn ang="0">
                  <a:pos x="4943167" y="38322096"/>
                </a:cxn>
                <a:cxn ang="0">
                  <a:pos x="6041532" y="37746126"/>
                </a:cxn>
                <a:cxn ang="0">
                  <a:pos x="6316123" y="37169620"/>
                </a:cxn>
                <a:cxn ang="0">
                  <a:pos x="6865306" y="36305398"/>
                </a:cxn>
                <a:cxn ang="0">
                  <a:pos x="6316123" y="35440638"/>
                </a:cxn>
                <a:cxn ang="0">
                  <a:pos x="6316123" y="35440638"/>
                </a:cxn>
                <a:cxn ang="0">
                  <a:pos x="11533357" y="27661025"/>
                </a:cxn>
                <a:cxn ang="0">
                  <a:pos x="16751115" y="19881412"/>
                </a:cxn>
                <a:cxn ang="0">
                  <a:pos x="16751115" y="19881412"/>
                </a:cxn>
                <a:cxn ang="0">
                  <a:pos x="19771619" y="15847479"/>
                </a:cxn>
                <a:cxn ang="0">
                  <a:pos x="23066714" y="11237577"/>
                </a:cxn>
                <a:cxn ang="0">
                  <a:pos x="26087742" y="6915390"/>
                </a:cxn>
                <a:cxn ang="0">
                  <a:pos x="27735290" y="4322186"/>
                </a:cxn>
                <a:cxn ang="0">
                  <a:pos x="28284472" y="1728982"/>
                </a:cxn>
                <a:cxn ang="0">
                  <a:pos x="28284472" y="1728982"/>
                </a:cxn>
                <a:cxn ang="0">
                  <a:pos x="28284472" y="1152476"/>
                </a:cxn>
                <a:cxn ang="0">
                  <a:pos x="28284472" y="576506"/>
                </a:cxn>
                <a:cxn ang="0">
                  <a:pos x="27735290" y="0"/>
                </a:cxn>
                <a:cxn ang="0">
                  <a:pos x="27186107" y="0"/>
                </a:cxn>
                <a:cxn ang="0">
                  <a:pos x="26636925" y="0"/>
                </a:cxn>
                <a:cxn ang="0">
                  <a:pos x="26087742" y="0"/>
                </a:cxn>
                <a:cxn ang="0">
                  <a:pos x="25263968" y="288253"/>
                </a:cxn>
                <a:cxn ang="0">
                  <a:pos x="24989377" y="1152476"/>
                </a:cxn>
                <a:cxn ang="0">
                  <a:pos x="24989377" y="1152476"/>
                </a:cxn>
              </a:cxnLst>
              <a:pathLst>
                <a:path w="103" h="139">
                  <a:moveTo>
                    <a:pt x="91" y="4"/>
                  </a:moveTo>
                  <a:lnTo>
                    <a:pt x="91" y="4"/>
                  </a:lnTo>
                  <a:lnTo>
                    <a:pt x="88" y="9"/>
                  </a:lnTo>
                  <a:lnTo>
                    <a:pt x="83" y="17"/>
                  </a:lnTo>
                  <a:lnTo>
                    <a:pt x="73" y="32"/>
                  </a:lnTo>
                  <a:lnTo>
                    <a:pt x="68" y="40"/>
                  </a:lnTo>
                  <a:lnTo>
                    <a:pt x="63" y="48"/>
                  </a:lnTo>
                  <a:lnTo>
                    <a:pt x="50" y="63"/>
                  </a:lnTo>
                  <a:lnTo>
                    <a:pt x="27" y="97"/>
                  </a:lnTo>
                  <a:lnTo>
                    <a:pt x="15" y="114"/>
                  </a:lnTo>
                  <a:lnTo>
                    <a:pt x="2" y="129"/>
                  </a:lnTo>
                  <a:lnTo>
                    <a:pt x="0" y="131"/>
                  </a:lnTo>
                  <a:lnTo>
                    <a:pt x="0" y="133"/>
                  </a:lnTo>
                  <a:lnTo>
                    <a:pt x="0" y="135"/>
                  </a:lnTo>
                  <a:lnTo>
                    <a:pt x="2" y="137"/>
                  </a:lnTo>
                  <a:lnTo>
                    <a:pt x="6" y="139"/>
                  </a:lnTo>
                  <a:lnTo>
                    <a:pt x="8" y="138"/>
                  </a:lnTo>
                  <a:lnTo>
                    <a:pt x="11" y="137"/>
                  </a:lnTo>
                  <a:lnTo>
                    <a:pt x="18" y="133"/>
                  </a:lnTo>
                  <a:lnTo>
                    <a:pt x="22" y="131"/>
                  </a:lnTo>
                  <a:lnTo>
                    <a:pt x="23" y="129"/>
                  </a:lnTo>
                  <a:lnTo>
                    <a:pt x="25" y="126"/>
                  </a:lnTo>
                  <a:lnTo>
                    <a:pt x="23" y="123"/>
                  </a:lnTo>
                  <a:lnTo>
                    <a:pt x="42" y="96"/>
                  </a:lnTo>
                  <a:lnTo>
                    <a:pt x="61" y="69"/>
                  </a:lnTo>
                  <a:lnTo>
                    <a:pt x="72" y="55"/>
                  </a:lnTo>
                  <a:lnTo>
                    <a:pt x="84" y="39"/>
                  </a:lnTo>
                  <a:lnTo>
                    <a:pt x="95" y="24"/>
                  </a:lnTo>
                  <a:lnTo>
                    <a:pt x="101" y="15"/>
                  </a:lnTo>
                  <a:lnTo>
                    <a:pt x="103" y="6"/>
                  </a:lnTo>
                  <a:lnTo>
                    <a:pt x="103" y="4"/>
                  </a:lnTo>
                  <a:lnTo>
                    <a:pt x="103" y="2"/>
                  </a:lnTo>
                  <a:lnTo>
                    <a:pt x="101" y="0"/>
                  </a:lnTo>
                  <a:lnTo>
                    <a:pt x="99" y="0"/>
                  </a:lnTo>
                  <a:lnTo>
                    <a:pt x="97" y="0"/>
                  </a:lnTo>
                  <a:lnTo>
                    <a:pt x="95" y="0"/>
                  </a:lnTo>
                  <a:lnTo>
                    <a:pt x="92" y="1"/>
                  </a:lnTo>
                  <a:lnTo>
                    <a:pt x="9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6" name="Freeform 985"/>
            <p:cNvSpPr/>
            <p:nvPr/>
          </p:nvSpPr>
          <p:spPr>
            <a:xfrm>
              <a:off x="5665789" y="3338513"/>
              <a:ext cx="50800" cy="77788"/>
            </a:xfrm>
            <a:custGeom>
              <a:avLst/>
              <a:gdLst/>
              <a:ahLst/>
              <a:cxnLst>
                <a:cxn ang="0">
                  <a:pos x="23313010" y="840322"/>
                </a:cxn>
                <a:cxn ang="0">
                  <a:pos x="23313010" y="840322"/>
                </a:cxn>
                <a:cxn ang="0">
                  <a:pos x="17004907" y="9800759"/>
                </a:cxn>
                <a:cxn ang="0">
                  <a:pos x="11245130" y="19041656"/>
                </a:cxn>
                <a:cxn ang="0">
                  <a:pos x="5485353" y="28561954"/>
                </a:cxn>
                <a:cxn ang="0">
                  <a:pos x="0" y="38362713"/>
                </a:cxn>
                <a:cxn ang="0">
                  <a:pos x="0" y="38362713"/>
                </a:cxn>
                <a:cxn ang="0">
                  <a:pos x="0" y="39203035"/>
                </a:cxn>
                <a:cxn ang="0">
                  <a:pos x="0" y="39482966"/>
                </a:cxn>
                <a:cxn ang="0">
                  <a:pos x="822751" y="40603219"/>
                </a:cxn>
                <a:cxn ang="0">
                  <a:pos x="1371600" y="41163081"/>
                </a:cxn>
                <a:cxn ang="0">
                  <a:pos x="2194351" y="40603219"/>
                </a:cxn>
                <a:cxn ang="0">
                  <a:pos x="2468252" y="40322759"/>
                </a:cxn>
                <a:cxn ang="0">
                  <a:pos x="4388177" y="38642644"/>
                </a:cxn>
                <a:cxn ang="0">
                  <a:pos x="4388177" y="38642644"/>
                </a:cxn>
                <a:cxn ang="0">
                  <a:pos x="4662602" y="37522920"/>
                </a:cxn>
                <a:cxn ang="0">
                  <a:pos x="4662602" y="36962529"/>
                </a:cxn>
                <a:cxn ang="0">
                  <a:pos x="4662602" y="36962529"/>
                </a:cxn>
                <a:cxn ang="0">
                  <a:pos x="9599629" y="28002092"/>
                </a:cxn>
                <a:cxn ang="0">
                  <a:pos x="14810557" y="19321587"/>
                </a:cxn>
                <a:cxn ang="0">
                  <a:pos x="20844759" y="10921012"/>
                </a:cxn>
                <a:cxn ang="0">
                  <a:pos x="26330111" y="2800368"/>
                </a:cxn>
                <a:cxn ang="0">
                  <a:pos x="26330111" y="2800368"/>
                </a:cxn>
                <a:cxn ang="0">
                  <a:pos x="26604536" y="1960046"/>
                </a:cxn>
                <a:cxn ang="0">
                  <a:pos x="26604536" y="1120253"/>
                </a:cxn>
                <a:cxn ang="0">
                  <a:pos x="26330111" y="840322"/>
                </a:cxn>
                <a:cxn ang="0">
                  <a:pos x="26056210" y="279931"/>
                </a:cxn>
                <a:cxn ang="0">
                  <a:pos x="24410186" y="0"/>
                </a:cxn>
                <a:cxn ang="0">
                  <a:pos x="24136285" y="279931"/>
                </a:cxn>
                <a:cxn ang="0">
                  <a:pos x="23313010" y="840322"/>
                </a:cxn>
                <a:cxn ang="0">
                  <a:pos x="23313010" y="840322"/>
                </a:cxn>
              </a:cxnLst>
              <a:pathLst>
                <a:path w="97" h="147">
                  <a:moveTo>
                    <a:pt x="85" y="3"/>
                  </a:moveTo>
                  <a:lnTo>
                    <a:pt x="85" y="3"/>
                  </a:lnTo>
                  <a:lnTo>
                    <a:pt x="62" y="35"/>
                  </a:lnTo>
                  <a:lnTo>
                    <a:pt x="41" y="68"/>
                  </a:lnTo>
                  <a:lnTo>
                    <a:pt x="20" y="102"/>
                  </a:lnTo>
                  <a:lnTo>
                    <a:pt x="0" y="137"/>
                  </a:lnTo>
                  <a:lnTo>
                    <a:pt x="0" y="140"/>
                  </a:lnTo>
                  <a:lnTo>
                    <a:pt x="0" y="141"/>
                  </a:lnTo>
                  <a:lnTo>
                    <a:pt x="3" y="145"/>
                  </a:lnTo>
                  <a:lnTo>
                    <a:pt x="5" y="147"/>
                  </a:lnTo>
                  <a:lnTo>
                    <a:pt x="8" y="145"/>
                  </a:lnTo>
                  <a:lnTo>
                    <a:pt x="9" y="144"/>
                  </a:lnTo>
                  <a:lnTo>
                    <a:pt x="16" y="138"/>
                  </a:lnTo>
                  <a:lnTo>
                    <a:pt x="17" y="134"/>
                  </a:lnTo>
                  <a:lnTo>
                    <a:pt x="17" y="132"/>
                  </a:lnTo>
                  <a:lnTo>
                    <a:pt x="35" y="100"/>
                  </a:lnTo>
                  <a:lnTo>
                    <a:pt x="54" y="69"/>
                  </a:lnTo>
                  <a:lnTo>
                    <a:pt x="76" y="39"/>
                  </a:lnTo>
                  <a:lnTo>
                    <a:pt x="96" y="10"/>
                  </a:lnTo>
                  <a:lnTo>
                    <a:pt x="97" y="7"/>
                  </a:lnTo>
                  <a:lnTo>
                    <a:pt x="97" y="4"/>
                  </a:lnTo>
                  <a:lnTo>
                    <a:pt x="96" y="3"/>
                  </a:lnTo>
                  <a:lnTo>
                    <a:pt x="95" y="1"/>
                  </a:lnTo>
                  <a:lnTo>
                    <a:pt x="89" y="0"/>
                  </a:lnTo>
                  <a:lnTo>
                    <a:pt x="88" y="1"/>
                  </a:lnTo>
                  <a:lnTo>
                    <a:pt x="8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7" name="Freeform 986"/>
            <p:cNvSpPr/>
            <p:nvPr/>
          </p:nvSpPr>
          <p:spPr>
            <a:xfrm>
              <a:off x="5700714" y="3354388"/>
              <a:ext cx="23813" cy="36513"/>
            </a:xfrm>
            <a:custGeom>
              <a:avLst/>
              <a:gdLst/>
              <a:ahLst/>
              <a:cxnLst>
                <a:cxn ang="0">
                  <a:pos x="9079789" y="1188035"/>
                </a:cxn>
                <a:cxn ang="0">
                  <a:pos x="9079789" y="1188035"/>
                </a:cxn>
                <a:cxn ang="0">
                  <a:pos x="7322498" y="5345612"/>
                </a:cxn>
                <a:cxn ang="0">
                  <a:pos x="5272415" y="9206726"/>
                </a:cxn>
                <a:cxn ang="0">
                  <a:pos x="585583" y="16928408"/>
                </a:cxn>
                <a:cxn ang="0">
                  <a:pos x="585583" y="16928408"/>
                </a:cxn>
                <a:cxn ang="0">
                  <a:pos x="0" y="17819434"/>
                </a:cxn>
                <a:cxn ang="0">
                  <a:pos x="0" y="18116443"/>
                </a:cxn>
                <a:cxn ang="0">
                  <a:pos x="585583" y="19007469"/>
                </a:cxn>
                <a:cxn ang="0">
                  <a:pos x="878916" y="19304478"/>
                </a:cxn>
                <a:cxn ang="0">
                  <a:pos x="2343416" y="19898495"/>
                </a:cxn>
                <a:cxn ang="0">
                  <a:pos x="2928999" y="19304478"/>
                </a:cxn>
                <a:cxn ang="0">
                  <a:pos x="3807915" y="19007469"/>
                </a:cxn>
                <a:cxn ang="0">
                  <a:pos x="3807915" y="19007469"/>
                </a:cxn>
                <a:cxn ang="0">
                  <a:pos x="8494205" y="10691769"/>
                </a:cxn>
                <a:cxn ang="0">
                  <a:pos x="10837621" y="6533647"/>
                </a:cxn>
                <a:cxn ang="0">
                  <a:pos x="12302121" y="2079061"/>
                </a:cxn>
                <a:cxn ang="0">
                  <a:pos x="12302121" y="2079061"/>
                </a:cxn>
                <a:cxn ang="0">
                  <a:pos x="12887704" y="1188035"/>
                </a:cxn>
                <a:cxn ang="0">
                  <a:pos x="12302121" y="891026"/>
                </a:cxn>
                <a:cxn ang="0">
                  <a:pos x="12008788" y="0"/>
                </a:cxn>
                <a:cxn ang="0">
                  <a:pos x="11715996" y="0"/>
                </a:cxn>
                <a:cxn ang="0">
                  <a:pos x="9958705" y="0"/>
                </a:cxn>
                <a:cxn ang="0">
                  <a:pos x="9665913" y="594017"/>
                </a:cxn>
                <a:cxn ang="0">
                  <a:pos x="9079789" y="1188035"/>
                </a:cxn>
                <a:cxn ang="0">
                  <a:pos x="9079789" y="1188035"/>
                </a:cxn>
              </a:cxnLst>
              <a:pathLst>
                <a:path w="44" h="67">
                  <a:moveTo>
                    <a:pt x="31" y="4"/>
                  </a:moveTo>
                  <a:lnTo>
                    <a:pt x="31" y="4"/>
                  </a:lnTo>
                  <a:lnTo>
                    <a:pt x="25" y="18"/>
                  </a:lnTo>
                  <a:lnTo>
                    <a:pt x="18" y="31"/>
                  </a:lnTo>
                  <a:lnTo>
                    <a:pt x="2" y="57"/>
                  </a:lnTo>
                  <a:lnTo>
                    <a:pt x="0" y="60"/>
                  </a:lnTo>
                  <a:lnTo>
                    <a:pt x="0" y="61"/>
                  </a:lnTo>
                  <a:lnTo>
                    <a:pt x="2" y="64"/>
                  </a:lnTo>
                  <a:lnTo>
                    <a:pt x="3" y="65"/>
                  </a:lnTo>
                  <a:lnTo>
                    <a:pt x="8" y="67"/>
                  </a:lnTo>
                  <a:lnTo>
                    <a:pt x="10" y="65"/>
                  </a:lnTo>
                  <a:lnTo>
                    <a:pt x="13" y="64"/>
                  </a:lnTo>
                  <a:lnTo>
                    <a:pt x="29" y="36"/>
                  </a:lnTo>
                  <a:lnTo>
                    <a:pt x="37" y="22"/>
                  </a:lnTo>
                  <a:lnTo>
                    <a:pt x="42" y="7"/>
                  </a:lnTo>
                  <a:lnTo>
                    <a:pt x="44" y="4"/>
                  </a:lnTo>
                  <a:lnTo>
                    <a:pt x="42" y="3"/>
                  </a:lnTo>
                  <a:lnTo>
                    <a:pt x="41" y="0"/>
                  </a:lnTo>
                  <a:lnTo>
                    <a:pt x="40" y="0"/>
                  </a:lnTo>
                  <a:lnTo>
                    <a:pt x="34" y="0"/>
                  </a:lnTo>
                  <a:lnTo>
                    <a:pt x="33" y="2"/>
                  </a:lnTo>
                  <a:lnTo>
                    <a:pt x="3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8" name="Freeform 987"/>
            <p:cNvSpPr/>
            <p:nvPr/>
          </p:nvSpPr>
          <p:spPr>
            <a:xfrm>
              <a:off x="4959352" y="3125788"/>
              <a:ext cx="38100" cy="93663"/>
            </a:xfrm>
            <a:custGeom>
              <a:avLst/>
              <a:gdLst/>
              <a:ahLst/>
              <a:cxnLst>
                <a:cxn ang="0">
                  <a:pos x="18201217" y="0"/>
                </a:cxn>
                <a:cxn ang="0">
                  <a:pos x="18201217" y="0"/>
                </a:cxn>
                <a:cxn ang="0">
                  <a:pos x="16521113" y="1133003"/>
                </a:cxn>
                <a:cxn ang="0">
                  <a:pos x="14561079" y="2265474"/>
                </a:cxn>
                <a:cxn ang="0">
                  <a:pos x="13440833" y="3681595"/>
                </a:cxn>
                <a:cxn ang="0">
                  <a:pos x="12320588" y="5664483"/>
                </a:cxn>
                <a:cxn ang="0">
                  <a:pos x="10640483" y="9346077"/>
                </a:cxn>
                <a:cxn ang="0">
                  <a:pos x="9800696" y="13593907"/>
                </a:cxn>
                <a:cxn ang="0">
                  <a:pos x="9800696" y="13593907"/>
                </a:cxn>
                <a:cxn ang="0">
                  <a:pos x="8680450" y="17842269"/>
                </a:cxn>
                <a:cxn ang="0">
                  <a:pos x="7560204" y="22090631"/>
                </a:cxn>
                <a:cxn ang="0">
                  <a:pos x="5040313" y="30586823"/>
                </a:cxn>
                <a:cxn ang="0">
                  <a:pos x="2239963" y="39083015"/>
                </a:cxn>
                <a:cxn ang="0">
                  <a:pos x="0" y="47579740"/>
                </a:cxn>
                <a:cxn ang="0">
                  <a:pos x="0" y="47579740"/>
                </a:cxn>
                <a:cxn ang="0">
                  <a:pos x="0" y="48145975"/>
                </a:cxn>
                <a:cxn ang="0">
                  <a:pos x="559858" y="48995328"/>
                </a:cxn>
                <a:cxn ang="0">
                  <a:pos x="1120246" y="49845213"/>
                </a:cxn>
                <a:cxn ang="0">
                  <a:pos x="1960033" y="49845213"/>
                </a:cxn>
                <a:cxn ang="0">
                  <a:pos x="2800350" y="49562096"/>
                </a:cxn>
                <a:cxn ang="0">
                  <a:pos x="3080279" y="48995328"/>
                </a:cxn>
                <a:cxn ang="0">
                  <a:pos x="3360208" y="48712210"/>
                </a:cxn>
                <a:cxn ang="0">
                  <a:pos x="3360208" y="48712210"/>
                </a:cxn>
                <a:cxn ang="0">
                  <a:pos x="5040313" y="42198375"/>
                </a:cxn>
                <a:cxn ang="0">
                  <a:pos x="7000346" y="35967656"/>
                </a:cxn>
                <a:cxn ang="0">
                  <a:pos x="10640483" y="24072988"/>
                </a:cxn>
                <a:cxn ang="0">
                  <a:pos x="10640483" y="24072988"/>
                </a:cxn>
                <a:cxn ang="0">
                  <a:pos x="11480800" y="21523864"/>
                </a:cxn>
                <a:cxn ang="0">
                  <a:pos x="12320588" y="18692155"/>
                </a:cxn>
                <a:cxn ang="0">
                  <a:pos x="13440833" y="12178319"/>
                </a:cxn>
                <a:cxn ang="0">
                  <a:pos x="14000692" y="9346077"/>
                </a:cxn>
                <a:cxn ang="0">
                  <a:pos x="15120938" y="6796954"/>
                </a:cxn>
                <a:cxn ang="0">
                  <a:pos x="17080971" y="4531480"/>
                </a:cxn>
                <a:cxn ang="0">
                  <a:pos x="17921288" y="3681595"/>
                </a:cxn>
                <a:cxn ang="0">
                  <a:pos x="19041004" y="2832241"/>
                </a:cxn>
                <a:cxn ang="0">
                  <a:pos x="19041004" y="2832241"/>
                </a:cxn>
                <a:cxn ang="0">
                  <a:pos x="19881321" y="2549124"/>
                </a:cxn>
                <a:cxn ang="0">
                  <a:pos x="20161250" y="2265474"/>
                </a:cxn>
                <a:cxn ang="0">
                  <a:pos x="20161250" y="1133003"/>
                </a:cxn>
                <a:cxn ang="0">
                  <a:pos x="19881321" y="283118"/>
                </a:cxn>
                <a:cxn ang="0">
                  <a:pos x="19321463" y="0"/>
                </a:cxn>
                <a:cxn ang="0">
                  <a:pos x="19041004" y="0"/>
                </a:cxn>
                <a:cxn ang="0">
                  <a:pos x="18201217" y="0"/>
                </a:cxn>
                <a:cxn ang="0">
                  <a:pos x="18201217" y="0"/>
                </a:cxn>
              </a:cxnLst>
              <a:pathLst>
                <a:path w="72" h="176">
                  <a:moveTo>
                    <a:pt x="65" y="0"/>
                  </a:moveTo>
                  <a:lnTo>
                    <a:pt x="65" y="0"/>
                  </a:lnTo>
                  <a:lnTo>
                    <a:pt x="59" y="4"/>
                  </a:lnTo>
                  <a:lnTo>
                    <a:pt x="52" y="8"/>
                  </a:lnTo>
                  <a:lnTo>
                    <a:pt x="48" y="13"/>
                  </a:lnTo>
                  <a:lnTo>
                    <a:pt x="44" y="20"/>
                  </a:lnTo>
                  <a:lnTo>
                    <a:pt x="38" y="33"/>
                  </a:lnTo>
                  <a:lnTo>
                    <a:pt x="35" y="48"/>
                  </a:lnTo>
                  <a:lnTo>
                    <a:pt x="31" y="63"/>
                  </a:lnTo>
                  <a:lnTo>
                    <a:pt x="27" y="78"/>
                  </a:lnTo>
                  <a:lnTo>
                    <a:pt x="18" y="108"/>
                  </a:lnTo>
                  <a:lnTo>
                    <a:pt x="8" y="138"/>
                  </a:lnTo>
                  <a:lnTo>
                    <a:pt x="0" y="168"/>
                  </a:lnTo>
                  <a:lnTo>
                    <a:pt x="0" y="170"/>
                  </a:lnTo>
                  <a:lnTo>
                    <a:pt x="2" y="173"/>
                  </a:lnTo>
                  <a:lnTo>
                    <a:pt x="4" y="176"/>
                  </a:lnTo>
                  <a:lnTo>
                    <a:pt x="7" y="176"/>
                  </a:lnTo>
                  <a:lnTo>
                    <a:pt x="10" y="175"/>
                  </a:lnTo>
                  <a:lnTo>
                    <a:pt x="11" y="173"/>
                  </a:lnTo>
                  <a:lnTo>
                    <a:pt x="12" y="172"/>
                  </a:lnTo>
                  <a:lnTo>
                    <a:pt x="18" y="149"/>
                  </a:lnTo>
                  <a:lnTo>
                    <a:pt x="25" y="127"/>
                  </a:lnTo>
                  <a:lnTo>
                    <a:pt x="38" y="85"/>
                  </a:lnTo>
                  <a:lnTo>
                    <a:pt x="41" y="76"/>
                  </a:lnTo>
                  <a:lnTo>
                    <a:pt x="44" y="66"/>
                  </a:lnTo>
                  <a:lnTo>
                    <a:pt x="48" y="43"/>
                  </a:lnTo>
                  <a:lnTo>
                    <a:pt x="50" y="33"/>
                  </a:lnTo>
                  <a:lnTo>
                    <a:pt x="54" y="24"/>
                  </a:lnTo>
                  <a:lnTo>
                    <a:pt x="61" y="16"/>
                  </a:lnTo>
                  <a:lnTo>
                    <a:pt x="64" y="13"/>
                  </a:lnTo>
                  <a:lnTo>
                    <a:pt x="68" y="10"/>
                  </a:lnTo>
                  <a:lnTo>
                    <a:pt x="71" y="9"/>
                  </a:lnTo>
                  <a:lnTo>
                    <a:pt x="72" y="8"/>
                  </a:lnTo>
                  <a:lnTo>
                    <a:pt x="72" y="4"/>
                  </a:lnTo>
                  <a:lnTo>
                    <a:pt x="71" y="1"/>
                  </a:lnTo>
                  <a:lnTo>
                    <a:pt x="69" y="0"/>
                  </a:lnTo>
                  <a:lnTo>
                    <a:pt x="68" y="0"/>
                  </a:lnTo>
                  <a:lnTo>
                    <a:pt x="6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19" name="Freeform 988"/>
            <p:cNvSpPr/>
            <p:nvPr/>
          </p:nvSpPr>
          <p:spPr>
            <a:xfrm>
              <a:off x="4986339" y="3173413"/>
              <a:ext cx="44450" cy="115888"/>
            </a:xfrm>
            <a:custGeom>
              <a:avLst/>
              <a:gdLst/>
              <a:ahLst/>
              <a:cxnLst>
                <a:cxn ang="0">
                  <a:pos x="20441179" y="1400181"/>
                </a:cxn>
                <a:cxn ang="0">
                  <a:pos x="20441179" y="1400181"/>
                </a:cxn>
                <a:cxn ang="0">
                  <a:pos x="19881321" y="2800362"/>
                </a:cxn>
                <a:cxn ang="0">
                  <a:pos x="19041004" y="4760404"/>
                </a:cxn>
                <a:cxn ang="0">
                  <a:pos x="16801042" y="8120627"/>
                </a:cxn>
                <a:cxn ang="0">
                  <a:pos x="14561079" y="11480850"/>
                </a:cxn>
                <a:cxn ang="0">
                  <a:pos x="12601046" y="14561142"/>
                </a:cxn>
                <a:cxn ang="0">
                  <a:pos x="12601046" y="14561142"/>
                </a:cxn>
                <a:cxn ang="0">
                  <a:pos x="8680450" y="21001657"/>
                </a:cxn>
                <a:cxn ang="0">
                  <a:pos x="7280275" y="24361880"/>
                </a:cxn>
                <a:cxn ang="0">
                  <a:pos x="5600171" y="27722103"/>
                </a:cxn>
                <a:cxn ang="0">
                  <a:pos x="5600171" y="27722103"/>
                </a:cxn>
                <a:cxn ang="0">
                  <a:pos x="4199996" y="31642187"/>
                </a:cxn>
                <a:cxn ang="0">
                  <a:pos x="3080279" y="35562270"/>
                </a:cxn>
                <a:cxn ang="0">
                  <a:pos x="1120246" y="43402966"/>
                </a:cxn>
                <a:cxn ang="0">
                  <a:pos x="279929" y="51803524"/>
                </a:cxn>
                <a:cxn ang="0">
                  <a:pos x="0" y="59644220"/>
                </a:cxn>
                <a:cxn ang="0">
                  <a:pos x="0" y="59644220"/>
                </a:cxn>
                <a:cxn ang="0">
                  <a:pos x="0" y="60484011"/>
                </a:cxn>
                <a:cxn ang="0">
                  <a:pos x="279929" y="60764471"/>
                </a:cxn>
                <a:cxn ang="0">
                  <a:pos x="840317" y="61324331"/>
                </a:cxn>
                <a:cxn ang="0">
                  <a:pos x="1400175" y="61324331"/>
                </a:cxn>
                <a:cxn ang="0">
                  <a:pos x="2239963" y="61324331"/>
                </a:cxn>
                <a:cxn ang="0">
                  <a:pos x="2800350" y="60764471"/>
                </a:cxn>
                <a:cxn ang="0">
                  <a:pos x="3080279" y="60484011"/>
                </a:cxn>
                <a:cxn ang="0">
                  <a:pos x="3360208" y="59644220"/>
                </a:cxn>
                <a:cxn ang="0">
                  <a:pos x="3360208" y="59644220"/>
                </a:cxn>
                <a:cxn ang="0">
                  <a:pos x="3920067" y="50683802"/>
                </a:cxn>
                <a:cxn ang="0">
                  <a:pos x="4199996" y="45643468"/>
                </a:cxn>
                <a:cxn ang="0">
                  <a:pos x="5040313" y="41162994"/>
                </a:cxn>
                <a:cxn ang="0">
                  <a:pos x="6160558" y="36962451"/>
                </a:cxn>
                <a:cxn ang="0">
                  <a:pos x="7560204" y="32482507"/>
                </a:cxn>
                <a:cxn ang="0">
                  <a:pos x="9240838" y="28281964"/>
                </a:cxn>
                <a:cxn ang="0">
                  <a:pos x="11480800" y="24081950"/>
                </a:cxn>
                <a:cxn ang="0">
                  <a:pos x="11480800" y="24081950"/>
                </a:cxn>
                <a:cxn ang="0">
                  <a:pos x="14841008" y="17641434"/>
                </a:cxn>
                <a:cxn ang="0">
                  <a:pos x="18201217" y="11200919"/>
                </a:cxn>
                <a:cxn ang="0">
                  <a:pos x="18201217" y="11200919"/>
                </a:cxn>
                <a:cxn ang="0">
                  <a:pos x="21561425" y="7000376"/>
                </a:cxn>
                <a:cxn ang="0">
                  <a:pos x="22681671" y="4760404"/>
                </a:cxn>
                <a:cxn ang="0">
                  <a:pos x="23521458" y="2520432"/>
                </a:cxn>
                <a:cxn ang="0">
                  <a:pos x="23521458" y="2520432"/>
                </a:cxn>
                <a:cxn ang="0">
                  <a:pos x="23521458" y="1680111"/>
                </a:cxn>
                <a:cxn ang="0">
                  <a:pos x="23521458" y="840320"/>
                </a:cxn>
                <a:cxn ang="0">
                  <a:pos x="22401213" y="0"/>
                </a:cxn>
                <a:cxn ang="0">
                  <a:pos x="21561425" y="0"/>
                </a:cxn>
                <a:cxn ang="0">
                  <a:pos x="21281496" y="0"/>
                </a:cxn>
                <a:cxn ang="0">
                  <a:pos x="20441179" y="840320"/>
                </a:cxn>
                <a:cxn ang="0">
                  <a:pos x="20441179" y="1400181"/>
                </a:cxn>
                <a:cxn ang="0">
                  <a:pos x="20441179" y="1400181"/>
                </a:cxn>
              </a:cxnLst>
              <a:pathLst>
                <a:path w="84" h="219">
                  <a:moveTo>
                    <a:pt x="73" y="5"/>
                  </a:moveTo>
                  <a:lnTo>
                    <a:pt x="73" y="5"/>
                  </a:lnTo>
                  <a:lnTo>
                    <a:pt x="71" y="10"/>
                  </a:lnTo>
                  <a:lnTo>
                    <a:pt x="68" y="17"/>
                  </a:lnTo>
                  <a:lnTo>
                    <a:pt x="60" y="29"/>
                  </a:lnTo>
                  <a:lnTo>
                    <a:pt x="52" y="41"/>
                  </a:lnTo>
                  <a:lnTo>
                    <a:pt x="45" y="52"/>
                  </a:lnTo>
                  <a:lnTo>
                    <a:pt x="31" y="75"/>
                  </a:lnTo>
                  <a:lnTo>
                    <a:pt x="26" y="87"/>
                  </a:lnTo>
                  <a:lnTo>
                    <a:pt x="20" y="99"/>
                  </a:lnTo>
                  <a:lnTo>
                    <a:pt x="15" y="113"/>
                  </a:lnTo>
                  <a:lnTo>
                    <a:pt x="11" y="127"/>
                  </a:lnTo>
                  <a:lnTo>
                    <a:pt x="4" y="155"/>
                  </a:lnTo>
                  <a:lnTo>
                    <a:pt x="1" y="185"/>
                  </a:lnTo>
                  <a:lnTo>
                    <a:pt x="0" y="213"/>
                  </a:lnTo>
                  <a:lnTo>
                    <a:pt x="0" y="216"/>
                  </a:lnTo>
                  <a:lnTo>
                    <a:pt x="1" y="217"/>
                  </a:lnTo>
                  <a:lnTo>
                    <a:pt x="3" y="219"/>
                  </a:lnTo>
                  <a:lnTo>
                    <a:pt x="5" y="219"/>
                  </a:lnTo>
                  <a:lnTo>
                    <a:pt x="8" y="219"/>
                  </a:lnTo>
                  <a:lnTo>
                    <a:pt x="10" y="217"/>
                  </a:lnTo>
                  <a:lnTo>
                    <a:pt x="11" y="216"/>
                  </a:lnTo>
                  <a:lnTo>
                    <a:pt x="12" y="213"/>
                  </a:lnTo>
                  <a:lnTo>
                    <a:pt x="14" y="181"/>
                  </a:lnTo>
                  <a:lnTo>
                    <a:pt x="15" y="163"/>
                  </a:lnTo>
                  <a:lnTo>
                    <a:pt x="18" y="147"/>
                  </a:lnTo>
                  <a:lnTo>
                    <a:pt x="22" y="132"/>
                  </a:lnTo>
                  <a:lnTo>
                    <a:pt x="27" y="116"/>
                  </a:lnTo>
                  <a:lnTo>
                    <a:pt x="33" y="101"/>
                  </a:lnTo>
                  <a:lnTo>
                    <a:pt x="41" y="86"/>
                  </a:lnTo>
                  <a:lnTo>
                    <a:pt x="53" y="63"/>
                  </a:lnTo>
                  <a:lnTo>
                    <a:pt x="65" y="40"/>
                  </a:lnTo>
                  <a:lnTo>
                    <a:pt x="77" y="25"/>
                  </a:lnTo>
                  <a:lnTo>
                    <a:pt x="81" y="17"/>
                  </a:lnTo>
                  <a:lnTo>
                    <a:pt x="84" y="9"/>
                  </a:lnTo>
                  <a:lnTo>
                    <a:pt x="84" y="6"/>
                  </a:lnTo>
                  <a:lnTo>
                    <a:pt x="84" y="3"/>
                  </a:lnTo>
                  <a:lnTo>
                    <a:pt x="80" y="0"/>
                  </a:lnTo>
                  <a:lnTo>
                    <a:pt x="77" y="0"/>
                  </a:lnTo>
                  <a:lnTo>
                    <a:pt x="76" y="0"/>
                  </a:lnTo>
                  <a:lnTo>
                    <a:pt x="73" y="3"/>
                  </a:lnTo>
                  <a:lnTo>
                    <a:pt x="73"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0" name="Freeform 989"/>
            <p:cNvSpPr/>
            <p:nvPr/>
          </p:nvSpPr>
          <p:spPr>
            <a:xfrm>
              <a:off x="4992689" y="3219451"/>
              <a:ext cx="53975" cy="136525"/>
            </a:xfrm>
            <a:custGeom>
              <a:avLst/>
              <a:gdLst/>
              <a:ahLst/>
              <a:cxnLst>
                <a:cxn ang="0">
                  <a:pos x="25703323" y="279929"/>
                </a:cxn>
                <a:cxn ang="0">
                  <a:pos x="25703323" y="279929"/>
                </a:cxn>
                <a:cxn ang="0">
                  <a:pos x="22846923" y="4480454"/>
                </a:cxn>
                <a:cxn ang="0">
                  <a:pos x="19991057" y="8680450"/>
                </a:cxn>
                <a:cxn ang="0">
                  <a:pos x="17706472" y="12880975"/>
                </a:cxn>
                <a:cxn ang="0">
                  <a:pos x="15421887" y="17360900"/>
                </a:cxn>
                <a:cxn ang="0">
                  <a:pos x="11138089" y="26601738"/>
                </a:cxn>
                <a:cxn ang="0">
                  <a:pos x="7139663" y="36122504"/>
                </a:cxn>
                <a:cxn ang="0">
                  <a:pos x="7139663" y="36122504"/>
                </a:cxn>
                <a:cxn ang="0">
                  <a:pos x="4569171" y="43962638"/>
                </a:cxn>
                <a:cxn ang="0">
                  <a:pos x="2570493" y="48723021"/>
                </a:cxn>
                <a:cxn ang="0">
                  <a:pos x="1427933" y="53483404"/>
                </a:cxn>
                <a:cxn ang="0">
                  <a:pos x="285373" y="58523717"/>
                </a:cxn>
                <a:cxn ang="0">
                  <a:pos x="0" y="63284100"/>
                </a:cxn>
                <a:cxn ang="0">
                  <a:pos x="0" y="65803992"/>
                </a:cxn>
                <a:cxn ang="0">
                  <a:pos x="285373" y="67484096"/>
                </a:cxn>
                <a:cxn ang="0">
                  <a:pos x="1142560" y="69444129"/>
                </a:cxn>
                <a:cxn ang="0">
                  <a:pos x="1713305" y="71404692"/>
                </a:cxn>
                <a:cxn ang="0">
                  <a:pos x="1713305" y="71404692"/>
                </a:cxn>
                <a:cxn ang="0">
                  <a:pos x="2284585" y="71684621"/>
                </a:cxn>
                <a:cxn ang="0">
                  <a:pos x="2855865" y="72244479"/>
                </a:cxn>
                <a:cxn ang="0">
                  <a:pos x="4283798" y="72244479"/>
                </a:cxn>
                <a:cxn ang="0">
                  <a:pos x="4283798" y="72244479"/>
                </a:cxn>
                <a:cxn ang="0">
                  <a:pos x="5711731" y="71124233"/>
                </a:cxn>
                <a:cxn ang="0">
                  <a:pos x="5711731" y="71124233"/>
                </a:cxn>
                <a:cxn ang="0">
                  <a:pos x="5997638" y="70564375"/>
                </a:cxn>
                <a:cxn ang="0">
                  <a:pos x="6568383" y="69724588"/>
                </a:cxn>
                <a:cxn ang="0">
                  <a:pos x="5997638" y="69164200"/>
                </a:cxn>
                <a:cxn ang="0">
                  <a:pos x="5426358" y="68324413"/>
                </a:cxn>
                <a:cxn ang="0">
                  <a:pos x="4283798" y="68324413"/>
                </a:cxn>
                <a:cxn ang="0">
                  <a:pos x="4283798" y="68324413"/>
                </a:cxn>
                <a:cxn ang="0">
                  <a:pos x="3712518" y="66363850"/>
                </a:cxn>
                <a:cxn ang="0">
                  <a:pos x="3712518" y="64683746"/>
                </a:cxn>
                <a:cxn ang="0">
                  <a:pos x="4283798" y="59923892"/>
                </a:cxn>
                <a:cxn ang="0">
                  <a:pos x="4855078" y="56283225"/>
                </a:cxn>
                <a:cxn ang="0">
                  <a:pos x="5997638" y="52363158"/>
                </a:cxn>
                <a:cxn ang="0">
                  <a:pos x="5997638" y="52363158"/>
                </a:cxn>
                <a:cxn ang="0">
                  <a:pos x="7996316" y="44802954"/>
                </a:cxn>
                <a:cxn ang="0">
                  <a:pos x="10852181" y="36682363"/>
                </a:cxn>
                <a:cxn ang="0">
                  <a:pos x="10852181" y="36682363"/>
                </a:cxn>
                <a:cxn ang="0">
                  <a:pos x="14279327" y="28001913"/>
                </a:cxn>
                <a:cxn ang="0">
                  <a:pos x="17992379" y="19041004"/>
                </a:cxn>
                <a:cxn ang="0">
                  <a:pos x="20276965" y="14841008"/>
                </a:cxn>
                <a:cxn ang="0">
                  <a:pos x="22846923" y="10640483"/>
                </a:cxn>
                <a:cxn ang="0">
                  <a:pos x="25417415" y="6720417"/>
                </a:cxn>
                <a:cxn ang="0">
                  <a:pos x="28559188" y="3080279"/>
                </a:cxn>
                <a:cxn ang="0">
                  <a:pos x="28559188" y="3080279"/>
                </a:cxn>
                <a:cxn ang="0">
                  <a:pos x="28844561" y="2239963"/>
                </a:cxn>
                <a:cxn ang="0">
                  <a:pos x="28844561" y="1400175"/>
                </a:cxn>
                <a:cxn ang="0">
                  <a:pos x="28273281" y="279929"/>
                </a:cxn>
                <a:cxn ang="0">
                  <a:pos x="27702001" y="0"/>
                </a:cxn>
                <a:cxn ang="0">
                  <a:pos x="27131255" y="0"/>
                </a:cxn>
                <a:cxn ang="0">
                  <a:pos x="26559975" y="0"/>
                </a:cxn>
                <a:cxn ang="0">
                  <a:pos x="25703323" y="279929"/>
                </a:cxn>
                <a:cxn ang="0">
                  <a:pos x="25703323" y="279929"/>
                </a:cxn>
              </a:cxnLst>
              <a:pathLst>
                <a:path w="101" h="258">
                  <a:moveTo>
                    <a:pt x="90" y="1"/>
                  </a:moveTo>
                  <a:lnTo>
                    <a:pt x="90" y="1"/>
                  </a:lnTo>
                  <a:lnTo>
                    <a:pt x="80" y="16"/>
                  </a:lnTo>
                  <a:lnTo>
                    <a:pt x="70" y="31"/>
                  </a:lnTo>
                  <a:lnTo>
                    <a:pt x="62" y="46"/>
                  </a:lnTo>
                  <a:lnTo>
                    <a:pt x="54" y="62"/>
                  </a:lnTo>
                  <a:lnTo>
                    <a:pt x="39" y="95"/>
                  </a:lnTo>
                  <a:lnTo>
                    <a:pt x="25" y="129"/>
                  </a:lnTo>
                  <a:lnTo>
                    <a:pt x="16" y="157"/>
                  </a:lnTo>
                  <a:lnTo>
                    <a:pt x="9" y="174"/>
                  </a:lnTo>
                  <a:lnTo>
                    <a:pt x="5" y="191"/>
                  </a:lnTo>
                  <a:lnTo>
                    <a:pt x="1" y="209"/>
                  </a:lnTo>
                  <a:lnTo>
                    <a:pt x="0" y="226"/>
                  </a:lnTo>
                  <a:lnTo>
                    <a:pt x="0" y="235"/>
                  </a:lnTo>
                  <a:lnTo>
                    <a:pt x="1" y="241"/>
                  </a:lnTo>
                  <a:lnTo>
                    <a:pt x="4" y="248"/>
                  </a:lnTo>
                  <a:lnTo>
                    <a:pt x="6" y="255"/>
                  </a:lnTo>
                  <a:lnTo>
                    <a:pt x="8" y="256"/>
                  </a:lnTo>
                  <a:lnTo>
                    <a:pt x="10" y="258"/>
                  </a:lnTo>
                  <a:lnTo>
                    <a:pt x="15" y="258"/>
                  </a:lnTo>
                  <a:lnTo>
                    <a:pt x="20" y="254"/>
                  </a:lnTo>
                  <a:lnTo>
                    <a:pt x="21" y="252"/>
                  </a:lnTo>
                  <a:lnTo>
                    <a:pt x="23" y="249"/>
                  </a:lnTo>
                  <a:lnTo>
                    <a:pt x="21" y="247"/>
                  </a:lnTo>
                  <a:lnTo>
                    <a:pt x="19" y="244"/>
                  </a:lnTo>
                  <a:lnTo>
                    <a:pt x="15" y="244"/>
                  </a:lnTo>
                  <a:lnTo>
                    <a:pt x="13" y="237"/>
                  </a:lnTo>
                  <a:lnTo>
                    <a:pt x="13" y="231"/>
                  </a:lnTo>
                  <a:lnTo>
                    <a:pt x="15" y="214"/>
                  </a:lnTo>
                  <a:lnTo>
                    <a:pt x="17" y="201"/>
                  </a:lnTo>
                  <a:lnTo>
                    <a:pt x="21" y="187"/>
                  </a:lnTo>
                  <a:lnTo>
                    <a:pt x="28" y="160"/>
                  </a:lnTo>
                  <a:lnTo>
                    <a:pt x="38" y="131"/>
                  </a:lnTo>
                  <a:lnTo>
                    <a:pt x="50" y="100"/>
                  </a:lnTo>
                  <a:lnTo>
                    <a:pt x="63" y="68"/>
                  </a:lnTo>
                  <a:lnTo>
                    <a:pt x="71" y="53"/>
                  </a:lnTo>
                  <a:lnTo>
                    <a:pt x="80" y="38"/>
                  </a:lnTo>
                  <a:lnTo>
                    <a:pt x="89" y="24"/>
                  </a:lnTo>
                  <a:lnTo>
                    <a:pt x="100" y="11"/>
                  </a:lnTo>
                  <a:lnTo>
                    <a:pt x="101" y="8"/>
                  </a:lnTo>
                  <a:lnTo>
                    <a:pt x="101" y="5"/>
                  </a:lnTo>
                  <a:lnTo>
                    <a:pt x="99" y="1"/>
                  </a:lnTo>
                  <a:lnTo>
                    <a:pt x="97" y="0"/>
                  </a:lnTo>
                  <a:lnTo>
                    <a:pt x="95" y="0"/>
                  </a:lnTo>
                  <a:lnTo>
                    <a:pt x="93" y="0"/>
                  </a:lnTo>
                  <a:lnTo>
                    <a:pt x="9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1" name="Freeform 990"/>
            <p:cNvSpPr/>
            <p:nvPr/>
          </p:nvSpPr>
          <p:spPr>
            <a:xfrm>
              <a:off x="5033964" y="3271838"/>
              <a:ext cx="31750" cy="104775"/>
            </a:xfrm>
            <a:custGeom>
              <a:avLst/>
              <a:gdLst/>
              <a:ahLst/>
              <a:cxnLst>
                <a:cxn ang="0">
                  <a:pos x="13274623" y="1372029"/>
                </a:cxn>
                <a:cxn ang="0">
                  <a:pos x="13274623" y="1372029"/>
                </a:cxn>
                <a:cxn ang="0">
                  <a:pos x="12732791" y="3293602"/>
                </a:cxn>
                <a:cxn ang="0">
                  <a:pos x="12190959" y="4665631"/>
                </a:cxn>
                <a:cxn ang="0">
                  <a:pos x="10294807" y="7958709"/>
                </a:cxn>
                <a:cxn ang="0">
                  <a:pos x="8398135" y="11526822"/>
                </a:cxn>
                <a:cxn ang="0">
                  <a:pos x="7043816" y="14819900"/>
                </a:cxn>
                <a:cxn ang="0">
                  <a:pos x="7043816" y="14819900"/>
                </a:cxn>
                <a:cxn ang="0">
                  <a:pos x="4334656" y="25249203"/>
                </a:cxn>
                <a:cxn ang="0">
                  <a:pos x="2167328" y="35677983"/>
                </a:cxn>
                <a:cxn ang="0">
                  <a:pos x="2167328" y="35677983"/>
                </a:cxn>
                <a:cxn ang="0">
                  <a:pos x="812488" y="43911203"/>
                </a:cxn>
                <a:cxn ang="0">
                  <a:pos x="270656" y="47478791"/>
                </a:cxn>
                <a:cxn ang="0">
                  <a:pos x="0" y="51595925"/>
                </a:cxn>
                <a:cxn ang="0">
                  <a:pos x="0" y="51595925"/>
                </a:cxn>
                <a:cxn ang="0">
                  <a:pos x="270656" y="52693443"/>
                </a:cxn>
                <a:cxn ang="0">
                  <a:pos x="812488" y="53791485"/>
                </a:cxn>
                <a:cxn ang="0">
                  <a:pos x="1896152" y="54614493"/>
                </a:cxn>
                <a:cxn ang="0">
                  <a:pos x="2979816" y="54889003"/>
                </a:cxn>
                <a:cxn ang="0">
                  <a:pos x="2979816" y="54889003"/>
                </a:cxn>
                <a:cxn ang="0">
                  <a:pos x="3521648" y="54889003"/>
                </a:cxn>
                <a:cxn ang="0">
                  <a:pos x="4063480" y="54614493"/>
                </a:cxn>
                <a:cxn ang="0">
                  <a:pos x="4876488" y="53516975"/>
                </a:cxn>
                <a:cxn ang="0">
                  <a:pos x="4876488" y="52693443"/>
                </a:cxn>
                <a:cxn ang="0">
                  <a:pos x="4876488" y="52418933"/>
                </a:cxn>
                <a:cxn ang="0">
                  <a:pos x="4334656" y="51869912"/>
                </a:cxn>
                <a:cxn ang="0">
                  <a:pos x="3521648" y="51595925"/>
                </a:cxn>
                <a:cxn ang="0">
                  <a:pos x="3521648" y="51595925"/>
                </a:cxn>
                <a:cxn ang="0">
                  <a:pos x="3521648" y="51321414"/>
                </a:cxn>
                <a:cxn ang="0">
                  <a:pos x="3250992" y="50497883"/>
                </a:cxn>
                <a:cxn ang="0">
                  <a:pos x="3521648" y="47478791"/>
                </a:cxn>
                <a:cxn ang="0">
                  <a:pos x="5418320" y="38148054"/>
                </a:cxn>
                <a:cxn ang="0">
                  <a:pos x="8669311" y="23053643"/>
                </a:cxn>
                <a:cxn ang="0">
                  <a:pos x="8669311" y="23053643"/>
                </a:cxn>
                <a:cxn ang="0">
                  <a:pos x="9481799" y="19211020"/>
                </a:cxn>
                <a:cxn ang="0">
                  <a:pos x="10294807" y="15094410"/>
                </a:cxn>
                <a:cxn ang="0">
                  <a:pos x="11107295" y="13173361"/>
                </a:cxn>
                <a:cxn ang="0">
                  <a:pos x="11649127" y="11526822"/>
                </a:cxn>
                <a:cxn ang="0">
                  <a:pos x="12462135" y="9605772"/>
                </a:cxn>
                <a:cxn ang="0">
                  <a:pos x="13816455" y="7958709"/>
                </a:cxn>
                <a:cxn ang="0">
                  <a:pos x="13816455" y="7958709"/>
                </a:cxn>
                <a:cxn ang="0">
                  <a:pos x="15171295" y="6586680"/>
                </a:cxn>
                <a:cxn ang="0">
                  <a:pos x="15713127" y="5214652"/>
                </a:cxn>
                <a:cxn ang="0">
                  <a:pos x="16254959" y="3293602"/>
                </a:cxn>
                <a:cxn ang="0">
                  <a:pos x="16525615" y="1372029"/>
                </a:cxn>
                <a:cxn ang="0">
                  <a:pos x="16525615" y="1372029"/>
                </a:cxn>
                <a:cxn ang="0">
                  <a:pos x="16525615" y="549021"/>
                </a:cxn>
                <a:cxn ang="0">
                  <a:pos x="16254959" y="274511"/>
                </a:cxn>
                <a:cxn ang="0">
                  <a:pos x="15713127" y="0"/>
                </a:cxn>
                <a:cxn ang="0">
                  <a:pos x="15171295" y="0"/>
                </a:cxn>
                <a:cxn ang="0">
                  <a:pos x="13816455" y="274511"/>
                </a:cxn>
                <a:cxn ang="0">
                  <a:pos x="13545799" y="549021"/>
                </a:cxn>
                <a:cxn ang="0">
                  <a:pos x="13274623" y="1372029"/>
                </a:cxn>
                <a:cxn ang="0">
                  <a:pos x="13274623" y="1372029"/>
                </a:cxn>
              </a:cxnLst>
              <a:pathLst>
                <a:path w="61" h="200">
                  <a:moveTo>
                    <a:pt x="49" y="5"/>
                  </a:moveTo>
                  <a:lnTo>
                    <a:pt x="49" y="5"/>
                  </a:lnTo>
                  <a:lnTo>
                    <a:pt x="47" y="12"/>
                  </a:lnTo>
                  <a:lnTo>
                    <a:pt x="45" y="17"/>
                  </a:lnTo>
                  <a:lnTo>
                    <a:pt x="38" y="29"/>
                  </a:lnTo>
                  <a:lnTo>
                    <a:pt x="31" y="42"/>
                  </a:lnTo>
                  <a:lnTo>
                    <a:pt x="26" y="54"/>
                  </a:lnTo>
                  <a:lnTo>
                    <a:pt x="16" y="92"/>
                  </a:lnTo>
                  <a:lnTo>
                    <a:pt x="8" y="130"/>
                  </a:lnTo>
                  <a:lnTo>
                    <a:pt x="3" y="160"/>
                  </a:lnTo>
                  <a:lnTo>
                    <a:pt x="1" y="173"/>
                  </a:lnTo>
                  <a:lnTo>
                    <a:pt x="0" y="188"/>
                  </a:lnTo>
                  <a:lnTo>
                    <a:pt x="1" y="192"/>
                  </a:lnTo>
                  <a:lnTo>
                    <a:pt x="3" y="196"/>
                  </a:lnTo>
                  <a:lnTo>
                    <a:pt x="7" y="199"/>
                  </a:lnTo>
                  <a:lnTo>
                    <a:pt x="11" y="200"/>
                  </a:lnTo>
                  <a:lnTo>
                    <a:pt x="13" y="200"/>
                  </a:lnTo>
                  <a:lnTo>
                    <a:pt x="15" y="199"/>
                  </a:lnTo>
                  <a:lnTo>
                    <a:pt x="18" y="195"/>
                  </a:lnTo>
                  <a:lnTo>
                    <a:pt x="18" y="192"/>
                  </a:lnTo>
                  <a:lnTo>
                    <a:pt x="18" y="191"/>
                  </a:lnTo>
                  <a:lnTo>
                    <a:pt x="16" y="189"/>
                  </a:lnTo>
                  <a:lnTo>
                    <a:pt x="13" y="188"/>
                  </a:lnTo>
                  <a:lnTo>
                    <a:pt x="13" y="187"/>
                  </a:lnTo>
                  <a:lnTo>
                    <a:pt x="12" y="184"/>
                  </a:lnTo>
                  <a:lnTo>
                    <a:pt x="13" y="173"/>
                  </a:lnTo>
                  <a:lnTo>
                    <a:pt x="20" y="139"/>
                  </a:lnTo>
                  <a:lnTo>
                    <a:pt x="32" y="84"/>
                  </a:lnTo>
                  <a:lnTo>
                    <a:pt x="35" y="70"/>
                  </a:lnTo>
                  <a:lnTo>
                    <a:pt x="38" y="55"/>
                  </a:lnTo>
                  <a:lnTo>
                    <a:pt x="41" y="48"/>
                  </a:lnTo>
                  <a:lnTo>
                    <a:pt x="43" y="42"/>
                  </a:lnTo>
                  <a:lnTo>
                    <a:pt x="46" y="35"/>
                  </a:lnTo>
                  <a:lnTo>
                    <a:pt x="51" y="29"/>
                  </a:lnTo>
                  <a:lnTo>
                    <a:pt x="56" y="24"/>
                  </a:lnTo>
                  <a:lnTo>
                    <a:pt x="58" y="19"/>
                  </a:lnTo>
                  <a:lnTo>
                    <a:pt x="60" y="12"/>
                  </a:lnTo>
                  <a:lnTo>
                    <a:pt x="61" y="5"/>
                  </a:lnTo>
                  <a:lnTo>
                    <a:pt x="61" y="2"/>
                  </a:lnTo>
                  <a:lnTo>
                    <a:pt x="60" y="1"/>
                  </a:lnTo>
                  <a:lnTo>
                    <a:pt x="58" y="0"/>
                  </a:lnTo>
                  <a:lnTo>
                    <a:pt x="56" y="0"/>
                  </a:lnTo>
                  <a:lnTo>
                    <a:pt x="51" y="1"/>
                  </a:lnTo>
                  <a:lnTo>
                    <a:pt x="50" y="2"/>
                  </a:lnTo>
                  <a:lnTo>
                    <a:pt x="49"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2" name="Freeform 991"/>
            <p:cNvSpPr/>
            <p:nvPr/>
          </p:nvSpPr>
          <p:spPr>
            <a:xfrm>
              <a:off x="5072064" y="3303588"/>
              <a:ext cx="20638" cy="95250"/>
            </a:xfrm>
            <a:custGeom>
              <a:avLst/>
              <a:gdLst/>
              <a:ahLst/>
              <a:cxnLst>
                <a:cxn ang="0">
                  <a:pos x="7778295" y="1107742"/>
                </a:cxn>
                <a:cxn ang="0">
                  <a:pos x="7778295" y="1107742"/>
                </a:cxn>
                <a:cxn ang="0">
                  <a:pos x="6533321" y="5815512"/>
                </a:cxn>
                <a:cxn ang="0">
                  <a:pos x="4355734" y="11077417"/>
                </a:cxn>
                <a:cxn ang="0">
                  <a:pos x="2488831" y="16338796"/>
                </a:cxn>
                <a:cxn ang="0">
                  <a:pos x="2177588" y="19108413"/>
                </a:cxn>
                <a:cxn ang="0">
                  <a:pos x="1866902" y="21600700"/>
                </a:cxn>
                <a:cxn ang="0">
                  <a:pos x="1866902" y="21600700"/>
                </a:cxn>
                <a:cxn ang="0">
                  <a:pos x="1244416" y="28523954"/>
                </a:cxn>
                <a:cxn ang="0">
                  <a:pos x="933172" y="35170405"/>
                </a:cxn>
                <a:cxn ang="0">
                  <a:pos x="0" y="42093659"/>
                </a:cxn>
                <a:cxn ang="0">
                  <a:pos x="0" y="48740109"/>
                </a:cxn>
                <a:cxn ang="0">
                  <a:pos x="0" y="48740109"/>
                </a:cxn>
                <a:cxn ang="0">
                  <a:pos x="0" y="49571047"/>
                </a:cxn>
                <a:cxn ang="0">
                  <a:pos x="622487" y="49847851"/>
                </a:cxn>
                <a:cxn ang="0">
                  <a:pos x="1244416" y="50124655"/>
                </a:cxn>
                <a:cxn ang="0">
                  <a:pos x="1866902" y="50124655"/>
                </a:cxn>
                <a:cxn ang="0">
                  <a:pos x="2488831" y="50124655"/>
                </a:cxn>
                <a:cxn ang="0">
                  <a:pos x="3111318" y="49847851"/>
                </a:cxn>
                <a:cxn ang="0">
                  <a:pos x="3422561" y="49571047"/>
                </a:cxn>
                <a:cxn ang="0">
                  <a:pos x="3733247" y="48740109"/>
                </a:cxn>
                <a:cxn ang="0">
                  <a:pos x="3733247" y="48740109"/>
                </a:cxn>
                <a:cxn ang="0">
                  <a:pos x="3733247" y="42647267"/>
                </a:cxn>
                <a:cxn ang="0">
                  <a:pos x="4355734" y="36831754"/>
                </a:cxn>
                <a:cxn ang="0">
                  <a:pos x="5600149" y="24647122"/>
                </a:cxn>
                <a:cxn ang="0">
                  <a:pos x="5600149" y="24647122"/>
                </a:cxn>
                <a:cxn ang="0">
                  <a:pos x="6533321" y="18554279"/>
                </a:cxn>
                <a:cxn ang="0">
                  <a:pos x="8088980" y="13015570"/>
                </a:cxn>
                <a:cxn ang="0">
                  <a:pos x="9644639" y="7477388"/>
                </a:cxn>
                <a:cxn ang="0">
                  <a:pos x="11511542" y="1661349"/>
                </a:cxn>
                <a:cxn ang="0">
                  <a:pos x="11511542" y="1661349"/>
                </a:cxn>
                <a:cxn ang="0">
                  <a:pos x="11511542" y="1107742"/>
                </a:cxn>
                <a:cxn ang="0">
                  <a:pos x="10889055" y="553608"/>
                </a:cxn>
                <a:cxn ang="0">
                  <a:pos x="9644639" y="0"/>
                </a:cxn>
                <a:cxn ang="0">
                  <a:pos x="9022710" y="0"/>
                </a:cxn>
                <a:cxn ang="0">
                  <a:pos x="8400224" y="0"/>
                </a:cxn>
                <a:cxn ang="0">
                  <a:pos x="8088980" y="276804"/>
                </a:cxn>
                <a:cxn ang="0">
                  <a:pos x="7778295" y="1107742"/>
                </a:cxn>
                <a:cxn ang="0">
                  <a:pos x="7778295" y="1107742"/>
                </a:cxn>
              </a:cxnLst>
              <a:pathLst>
                <a:path w="37" h="181">
                  <a:moveTo>
                    <a:pt x="25" y="4"/>
                  </a:moveTo>
                  <a:lnTo>
                    <a:pt x="25" y="4"/>
                  </a:lnTo>
                  <a:lnTo>
                    <a:pt x="21" y="21"/>
                  </a:lnTo>
                  <a:lnTo>
                    <a:pt x="14" y="40"/>
                  </a:lnTo>
                  <a:lnTo>
                    <a:pt x="8" y="59"/>
                  </a:lnTo>
                  <a:lnTo>
                    <a:pt x="7" y="69"/>
                  </a:lnTo>
                  <a:lnTo>
                    <a:pt x="6" y="78"/>
                  </a:lnTo>
                  <a:lnTo>
                    <a:pt x="4" y="103"/>
                  </a:lnTo>
                  <a:lnTo>
                    <a:pt x="3" y="127"/>
                  </a:lnTo>
                  <a:lnTo>
                    <a:pt x="0" y="152"/>
                  </a:lnTo>
                  <a:lnTo>
                    <a:pt x="0" y="176"/>
                  </a:lnTo>
                  <a:lnTo>
                    <a:pt x="0" y="179"/>
                  </a:lnTo>
                  <a:lnTo>
                    <a:pt x="2" y="180"/>
                  </a:lnTo>
                  <a:lnTo>
                    <a:pt x="4" y="181"/>
                  </a:lnTo>
                  <a:lnTo>
                    <a:pt x="6" y="181"/>
                  </a:lnTo>
                  <a:lnTo>
                    <a:pt x="8" y="181"/>
                  </a:lnTo>
                  <a:lnTo>
                    <a:pt x="10" y="180"/>
                  </a:lnTo>
                  <a:lnTo>
                    <a:pt x="11" y="179"/>
                  </a:lnTo>
                  <a:lnTo>
                    <a:pt x="12" y="176"/>
                  </a:lnTo>
                  <a:lnTo>
                    <a:pt x="12" y="154"/>
                  </a:lnTo>
                  <a:lnTo>
                    <a:pt x="14" y="133"/>
                  </a:lnTo>
                  <a:lnTo>
                    <a:pt x="18" y="89"/>
                  </a:lnTo>
                  <a:lnTo>
                    <a:pt x="21" y="67"/>
                  </a:lnTo>
                  <a:lnTo>
                    <a:pt x="26" y="47"/>
                  </a:lnTo>
                  <a:lnTo>
                    <a:pt x="31" y="27"/>
                  </a:lnTo>
                  <a:lnTo>
                    <a:pt x="37" y="6"/>
                  </a:lnTo>
                  <a:lnTo>
                    <a:pt x="37" y="4"/>
                  </a:lnTo>
                  <a:lnTo>
                    <a:pt x="35" y="2"/>
                  </a:lnTo>
                  <a:lnTo>
                    <a:pt x="31" y="0"/>
                  </a:lnTo>
                  <a:lnTo>
                    <a:pt x="29" y="0"/>
                  </a:lnTo>
                  <a:lnTo>
                    <a:pt x="27" y="0"/>
                  </a:lnTo>
                  <a:lnTo>
                    <a:pt x="26" y="1"/>
                  </a:lnTo>
                  <a:lnTo>
                    <a:pt x="2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3" name="Freeform 992"/>
            <p:cNvSpPr/>
            <p:nvPr/>
          </p:nvSpPr>
          <p:spPr>
            <a:xfrm>
              <a:off x="5110164" y="3328988"/>
              <a:ext cx="14288" cy="84138"/>
            </a:xfrm>
            <a:custGeom>
              <a:avLst/>
              <a:gdLst/>
              <a:ahLst/>
              <a:cxnLst>
                <a:cxn ang="0">
                  <a:pos x="6039977" y="41402286"/>
                </a:cxn>
                <a:cxn ang="0">
                  <a:pos x="6039977" y="41402286"/>
                </a:cxn>
                <a:cxn ang="0">
                  <a:pos x="5737731" y="41402286"/>
                </a:cxn>
                <a:cxn ang="0">
                  <a:pos x="5133788" y="40835154"/>
                </a:cxn>
                <a:cxn ang="0">
                  <a:pos x="4529846" y="38849923"/>
                </a:cxn>
                <a:cxn ang="0">
                  <a:pos x="4529846" y="36581392"/>
                </a:cxn>
                <a:cxn ang="0">
                  <a:pos x="3925903" y="33461896"/>
                </a:cxn>
                <a:cxn ang="0">
                  <a:pos x="3925903" y="27506736"/>
                </a:cxn>
                <a:cxn ang="0">
                  <a:pos x="3925903" y="24103939"/>
                </a:cxn>
                <a:cxn ang="0">
                  <a:pos x="3925903" y="24103939"/>
                </a:cxn>
                <a:cxn ang="0">
                  <a:pos x="4832092" y="12760752"/>
                </a:cxn>
                <a:cxn ang="0">
                  <a:pos x="5133788" y="7372725"/>
                </a:cxn>
                <a:cxn ang="0">
                  <a:pos x="6039977" y="1985231"/>
                </a:cxn>
                <a:cxn ang="0">
                  <a:pos x="6039977" y="1985231"/>
                </a:cxn>
                <a:cxn ang="0">
                  <a:pos x="6039977" y="1418098"/>
                </a:cxn>
                <a:cxn ang="0">
                  <a:pos x="5737731" y="850965"/>
                </a:cxn>
                <a:cxn ang="0">
                  <a:pos x="4529846" y="0"/>
                </a:cxn>
                <a:cxn ang="0">
                  <a:pos x="3925903" y="0"/>
                </a:cxn>
                <a:cxn ang="0">
                  <a:pos x="3321960" y="0"/>
                </a:cxn>
                <a:cxn ang="0">
                  <a:pos x="2718017" y="567133"/>
                </a:cxn>
                <a:cxn ang="0">
                  <a:pos x="2415771" y="1418098"/>
                </a:cxn>
                <a:cxn ang="0">
                  <a:pos x="2415771" y="1418098"/>
                </a:cxn>
                <a:cxn ang="0">
                  <a:pos x="1207886" y="10208922"/>
                </a:cxn>
                <a:cxn ang="0">
                  <a:pos x="302246" y="17298347"/>
                </a:cxn>
                <a:cxn ang="0">
                  <a:pos x="0" y="25238205"/>
                </a:cxn>
                <a:cxn ang="0">
                  <a:pos x="0" y="32894763"/>
                </a:cxn>
                <a:cxn ang="0">
                  <a:pos x="302246" y="36297559"/>
                </a:cxn>
                <a:cxn ang="0">
                  <a:pos x="603943" y="39417055"/>
                </a:cxn>
                <a:cxn ang="0">
                  <a:pos x="1510132" y="41685586"/>
                </a:cxn>
                <a:cxn ang="0">
                  <a:pos x="2718017" y="43670817"/>
                </a:cxn>
                <a:cxn ang="0">
                  <a:pos x="4529846" y="44805083"/>
                </a:cxn>
                <a:cxn ang="0">
                  <a:pos x="5133788" y="44805083"/>
                </a:cxn>
                <a:cxn ang="0">
                  <a:pos x="6039977" y="44805083"/>
                </a:cxn>
                <a:cxn ang="0">
                  <a:pos x="6039977" y="44805083"/>
                </a:cxn>
                <a:cxn ang="0">
                  <a:pos x="6945617" y="44805083"/>
                </a:cxn>
                <a:cxn ang="0">
                  <a:pos x="7247863" y="43954117"/>
                </a:cxn>
                <a:cxn ang="0">
                  <a:pos x="7851806" y="42819852"/>
                </a:cxn>
                <a:cxn ang="0">
                  <a:pos x="7851806" y="42536552"/>
                </a:cxn>
                <a:cxn ang="0">
                  <a:pos x="7247863" y="41685586"/>
                </a:cxn>
                <a:cxn ang="0">
                  <a:pos x="6945617" y="41402286"/>
                </a:cxn>
                <a:cxn ang="0">
                  <a:pos x="6039977" y="41402286"/>
                </a:cxn>
                <a:cxn ang="0">
                  <a:pos x="6039977" y="41402286"/>
                </a:cxn>
              </a:cxnLst>
              <a:pathLst>
                <a:path w="26" h="158">
                  <a:moveTo>
                    <a:pt x="20" y="146"/>
                  </a:moveTo>
                  <a:lnTo>
                    <a:pt x="20" y="146"/>
                  </a:lnTo>
                  <a:lnTo>
                    <a:pt x="19" y="146"/>
                  </a:lnTo>
                  <a:lnTo>
                    <a:pt x="17" y="144"/>
                  </a:lnTo>
                  <a:lnTo>
                    <a:pt x="15" y="137"/>
                  </a:lnTo>
                  <a:lnTo>
                    <a:pt x="15" y="129"/>
                  </a:lnTo>
                  <a:lnTo>
                    <a:pt x="13" y="118"/>
                  </a:lnTo>
                  <a:lnTo>
                    <a:pt x="13" y="97"/>
                  </a:lnTo>
                  <a:lnTo>
                    <a:pt x="13" y="85"/>
                  </a:lnTo>
                  <a:lnTo>
                    <a:pt x="16" y="45"/>
                  </a:lnTo>
                  <a:lnTo>
                    <a:pt x="17" y="26"/>
                  </a:lnTo>
                  <a:lnTo>
                    <a:pt x="20" y="7"/>
                  </a:lnTo>
                  <a:lnTo>
                    <a:pt x="20" y="5"/>
                  </a:lnTo>
                  <a:lnTo>
                    <a:pt x="19" y="3"/>
                  </a:lnTo>
                  <a:lnTo>
                    <a:pt x="15" y="0"/>
                  </a:lnTo>
                  <a:lnTo>
                    <a:pt x="13" y="0"/>
                  </a:lnTo>
                  <a:lnTo>
                    <a:pt x="11" y="0"/>
                  </a:lnTo>
                  <a:lnTo>
                    <a:pt x="9" y="2"/>
                  </a:lnTo>
                  <a:lnTo>
                    <a:pt x="8" y="5"/>
                  </a:lnTo>
                  <a:lnTo>
                    <a:pt x="4" y="36"/>
                  </a:lnTo>
                  <a:lnTo>
                    <a:pt x="1" y="61"/>
                  </a:lnTo>
                  <a:lnTo>
                    <a:pt x="0" y="89"/>
                  </a:lnTo>
                  <a:lnTo>
                    <a:pt x="0" y="116"/>
                  </a:lnTo>
                  <a:lnTo>
                    <a:pt x="1" y="128"/>
                  </a:lnTo>
                  <a:lnTo>
                    <a:pt x="2" y="139"/>
                  </a:lnTo>
                  <a:lnTo>
                    <a:pt x="5" y="147"/>
                  </a:lnTo>
                  <a:lnTo>
                    <a:pt x="9" y="154"/>
                  </a:lnTo>
                  <a:lnTo>
                    <a:pt x="15" y="158"/>
                  </a:lnTo>
                  <a:lnTo>
                    <a:pt x="17" y="158"/>
                  </a:lnTo>
                  <a:lnTo>
                    <a:pt x="20" y="158"/>
                  </a:lnTo>
                  <a:lnTo>
                    <a:pt x="23" y="158"/>
                  </a:lnTo>
                  <a:lnTo>
                    <a:pt x="24" y="155"/>
                  </a:lnTo>
                  <a:lnTo>
                    <a:pt x="26" y="151"/>
                  </a:lnTo>
                  <a:lnTo>
                    <a:pt x="26" y="150"/>
                  </a:lnTo>
                  <a:lnTo>
                    <a:pt x="24" y="147"/>
                  </a:lnTo>
                  <a:lnTo>
                    <a:pt x="23" y="146"/>
                  </a:lnTo>
                  <a:lnTo>
                    <a:pt x="20" y="14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4" name="Freeform 993"/>
            <p:cNvSpPr/>
            <p:nvPr/>
          </p:nvSpPr>
          <p:spPr>
            <a:xfrm>
              <a:off x="5143502" y="3351213"/>
              <a:ext cx="15875" cy="77788"/>
            </a:xfrm>
            <a:custGeom>
              <a:avLst/>
              <a:gdLst/>
              <a:ahLst/>
              <a:cxnLst>
                <a:cxn ang="0">
                  <a:pos x="8400521" y="38923104"/>
                </a:cxn>
                <a:cxn ang="0">
                  <a:pos x="8400521" y="38923104"/>
                </a:cxn>
                <a:cxn ang="0">
                  <a:pos x="3920067" y="22681817"/>
                </a:cxn>
                <a:cxn ang="0">
                  <a:pos x="3920067" y="22681817"/>
                </a:cxn>
                <a:cxn ang="0">
                  <a:pos x="3640138" y="20161380"/>
                </a:cxn>
                <a:cxn ang="0">
                  <a:pos x="3640138" y="17641472"/>
                </a:cxn>
                <a:cxn ang="0">
                  <a:pos x="3920067" y="12320667"/>
                </a:cxn>
                <a:cxn ang="0">
                  <a:pos x="4760383" y="7000391"/>
                </a:cxn>
                <a:cxn ang="0">
                  <a:pos x="5040313" y="1680115"/>
                </a:cxn>
                <a:cxn ang="0">
                  <a:pos x="5040313" y="1680115"/>
                </a:cxn>
                <a:cxn ang="0">
                  <a:pos x="5040313" y="840322"/>
                </a:cxn>
                <a:cxn ang="0">
                  <a:pos x="4760383" y="559862"/>
                </a:cxn>
                <a:cxn ang="0">
                  <a:pos x="3920067" y="0"/>
                </a:cxn>
                <a:cxn ang="0">
                  <a:pos x="3640138" y="0"/>
                </a:cxn>
                <a:cxn ang="0">
                  <a:pos x="2520421" y="559862"/>
                </a:cxn>
                <a:cxn ang="0">
                  <a:pos x="1960033" y="840322"/>
                </a:cxn>
                <a:cxn ang="0">
                  <a:pos x="1680104" y="1680115"/>
                </a:cxn>
                <a:cxn ang="0">
                  <a:pos x="1680104" y="1680115"/>
                </a:cxn>
                <a:cxn ang="0">
                  <a:pos x="1400175" y="6720460"/>
                </a:cxn>
                <a:cxn ang="0">
                  <a:pos x="840317" y="11200943"/>
                </a:cxn>
                <a:cxn ang="0">
                  <a:pos x="0" y="15681426"/>
                </a:cxn>
                <a:cxn ang="0">
                  <a:pos x="0" y="20721771"/>
                </a:cxn>
                <a:cxn ang="0">
                  <a:pos x="0" y="20721771"/>
                </a:cxn>
                <a:cxn ang="0">
                  <a:pos x="0" y="22961748"/>
                </a:cxn>
                <a:cxn ang="0">
                  <a:pos x="559858" y="25201724"/>
                </a:cxn>
                <a:cxn ang="0">
                  <a:pos x="1960033" y="30242069"/>
                </a:cxn>
                <a:cxn ang="0">
                  <a:pos x="3640138" y="35002483"/>
                </a:cxn>
                <a:cxn ang="0">
                  <a:pos x="5040313" y="39762897"/>
                </a:cxn>
                <a:cxn ang="0">
                  <a:pos x="5040313" y="39762897"/>
                </a:cxn>
                <a:cxn ang="0">
                  <a:pos x="5320242" y="40322759"/>
                </a:cxn>
                <a:cxn ang="0">
                  <a:pos x="5880629" y="40883150"/>
                </a:cxn>
                <a:cxn ang="0">
                  <a:pos x="6720417" y="41163081"/>
                </a:cxn>
                <a:cxn ang="0">
                  <a:pos x="7280275" y="40883150"/>
                </a:cxn>
                <a:cxn ang="0">
                  <a:pos x="7840663" y="40883150"/>
                </a:cxn>
                <a:cxn ang="0">
                  <a:pos x="8120592" y="40042828"/>
                </a:cxn>
                <a:cxn ang="0">
                  <a:pos x="8400521" y="39762897"/>
                </a:cxn>
                <a:cxn ang="0">
                  <a:pos x="8400521" y="38923104"/>
                </a:cxn>
                <a:cxn ang="0">
                  <a:pos x="8400521" y="38923104"/>
                </a:cxn>
              </a:cxnLst>
              <a:pathLst>
                <a:path w="30" h="147">
                  <a:moveTo>
                    <a:pt x="30" y="139"/>
                  </a:moveTo>
                  <a:lnTo>
                    <a:pt x="30" y="139"/>
                  </a:lnTo>
                  <a:lnTo>
                    <a:pt x="14" y="81"/>
                  </a:lnTo>
                  <a:lnTo>
                    <a:pt x="13" y="72"/>
                  </a:lnTo>
                  <a:lnTo>
                    <a:pt x="13" y="63"/>
                  </a:lnTo>
                  <a:lnTo>
                    <a:pt x="14" y="44"/>
                  </a:lnTo>
                  <a:lnTo>
                    <a:pt x="17" y="25"/>
                  </a:lnTo>
                  <a:lnTo>
                    <a:pt x="18" y="6"/>
                  </a:lnTo>
                  <a:lnTo>
                    <a:pt x="18" y="3"/>
                  </a:lnTo>
                  <a:lnTo>
                    <a:pt x="17" y="2"/>
                  </a:lnTo>
                  <a:lnTo>
                    <a:pt x="14" y="0"/>
                  </a:lnTo>
                  <a:lnTo>
                    <a:pt x="13" y="0"/>
                  </a:lnTo>
                  <a:lnTo>
                    <a:pt x="9" y="2"/>
                  </a:lnTo>
                  <a:lnTo>
                    <a:pt x="7" y="3"/>
                  </a:lnTo>
                  <a:lnTo>
                    <a:pt x="6" y="6"/>
                  </a:lnTo>
                  <a:lnTo>
                    <a:pt x="5" y="24"/>
                  </a:lnTo>
                  <a:lnTo>
                    <a:pt x="3" y="40"/>
                  </a:lnTo>
                  <a:lnTo>
                    <a:pt x="0" y="56"/>
                  </a:lnTo>
                  <a:lnTo>
                    <a:pt x="0" y="74"/>
                  </a:lnTo>
                  <a:lnTo>
                    <a:pt x="0" y="82"/>
                  </a:lnTo>
                  <a:lnTo>
                    <a:pt x="2" y="90"/>
                  </a:lnTo>
                  <a:lnTo>
                    <a:pt x="7" y="108"/>
                  </a:lnTo>
                  <a:lnTo>
                    <a:pt x="13" y="125"/>
                  </a:lnTo>
                  <a:lnTo>
                    <a:pt x="18" y="142"/>
                  </a:lnTo>
                  <a:lnTo>
                    <a:pt x="19" y="144"/>
                  </a:lnTo>
                  <a:lnTo>
                    <a:pt x="21" y="146"/>
                  </a:lnTo>
                  <a:lnTo>
                    <a:pt x="24" y="147"/>
                  </a:lnTo>
                  <a:lnTo>
                    <a:pt x="26" y="146"/>
                  </a:lnTo>
                  <a:lnTo>
                    <a:pt x="28" y="146"/>
                  </a:lnTo>
                  <a:lnTo>
                    <a:pt x="29" y="143"/>
                  </a:lnTo>
                  <a:lnTo>
                    <a:pt x="30" y="142"/>
                  </a:lnTo>
                  <a:lnTo>
                    <a:pt x="30" y="13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5" name="Freeform 994"/>
            <p:cNvSpPr/>
            <p:nvPr/>
          </p:nvSpPr>
          <p:spPr>
            <a:xfrm>
              <a:off x="5191127" y="3373438"/>
              <a:ext cx="15875" cy="65088"/>
            </a:xfrm>
            <a:custGeom>
              <a:avLst/>
              <a:gdLst/>
              <a:ahLst/>
              <a:cxnLst>
                <a:cxn ang="0">
                  <a:pos x="8129536" y="32163075"/>
                </a:cxn>
                <a:cxn ang="0">
                  <a:pos x="8129536" y="32163075"/>
                </a:cxn>
                <a:cxn ang="0">
                  <a:pos x="6031476" y="25332036"/>
                </a:cxn>
                <a:cxn ang="0">
                  <a:pos x="4982702" y="21916517"/>
                </a:cxn>
                <a:cxn ang="0">
                  <a:pos x="3933415" y="18500997"/>
                </a:cxn>
                <a:cxn ang="0">
                  <a:pos x="3933415" y="18500997"/>
                </a:cxn>
                <a:cxn ang="0">
                  <a:pos x="3146835" y="14231331"/>
                </a:cxn>
                <a:cxn ang="0">
                  <a:pos x="3146835" y="9962199"/>
                </a:cxn>
                <a:cxn ang="0">
                  <a:pos x="3671222" y="1707760"/>
                </a:cxn>
                <a:cxn ang="0">
                  <a:pos x="3671222" y="1707760"/>
                </a:cxn>
                <a:cxn ang="0">
                  <a:pos x="3671222" y="1138506"/>
                </a:cxn>
                <a:cxn ang="0">
                  <a:pos x="3146835" y="569253"/>
                </a:cxn>
                <a:cxn ang="0">
                  <a:pos x="2622448" y="284893"/>
                </a:cxn>
                <a:cxn ang="0">
                  <a:pos x="1835867" y="0"/>
                </a:cxn>
                <a:cxn ang="0">
                  <a:pos x="1310968" y="284893"/>
                </a:cxn>
                <a:cxn ang="0">
                  <a:pos x="786581" y="569253"/>
                </a:cxn>
                <a:cxn ang="0">
                  <a:pos x="262194" y="1138506"/>
                </a:cxn>
                <a:cxn ang="0">
                  <a:pos x="262194" y="1707760"/>
                </a:cxn>
                <a:cxn ang="0">
                  <a:pos x="262194" y="1707760"/>
                </a:cxn>
                <a:cxn ang="0">
                  <a:pos x="0" y="9392945"/>
                </a:cxn>
                <a:cxn ang="0">
                  <a:pos x="0" y="13662078"/>
                </a:cxn>
                <a:cxn ang="0">
                  <a:pos x="262194" y="17647384"/>
                </a:cxn>
                <a:cxn ang="0">
                  <a:pos x="262194" y="17647384"/>
                </a:cxn>
                <a:cxn ang="0">
                  <a:pos x="1310968" y="21632157"/>
                </a:cxn>
                <a:cxn ang="0">
                  <a:pos x="2622448" y="25332036"/>
                </a:cxn>
                <a:cxn ang="0">
                  <a:pos x="3933415" y="29601702"/>
                </a:cxn>
                <a:cxn ang="0">
                  <a:pos x="5244895" y="33586475"/>
                </a:cxn>
                <a:cxn ang="0">
                  <a:pos x="5244895" y="33586475"/>
                </a:cxn>
                <a:cxn ang="0">
                  <a:pos x="5244895" y="34155728"/>
                </a:cxn>
                <a:cxn ang="0">
                  <a:pos x="6031476" y="34724982"/>
                </a:cxn>
                <a:cxn ang="0">
                  <a:pos x="6293669" y="34724982"/>
                </a:cxn>
                <a:cxn ang="0">
                  <a:pos x="7080762" y="34724982"/>
                </a:cxn>
                <a:cxn ang="0">
                  <a:pos x="7867343" y="34155728"/>
                </a:cxn>
                <a:cxn ang="0">
                  <a:pos x="8129536" y="33870835"/>
                </a:cxn>
                <a:cxn ang="0">
                  <a:pos x="8129536" y="33017222"/>
                </a:cxn>
                <a:cxn ang="0">
                  <a:pos x="8129536" y="32163075"/>
                </a:cxn>
                <a:cxn ang="0">
                  <a:pos x="8129536" y="32163075"/>
                </a:cxn>
              </a:cxnLst>
              <a:pathLst>
                <a:path w="31" h="122">
                  <a:moveTo>
                    <a:pt x="31" y="113"/>
                  </a:moveTo>
                  <a:lnTo>
                    <a:pt x="31" y="113"/>
                  </a:lnTo>
                  <a:lnTo>
                    <a:pt x="23" y="89"/>
                  </a:lnTo>
                  <a:lnTo>
                    <a:pt x="19" y="77"/>
                  </a:lnTo>
                  <a:lnTo>
                    <a:pt x="15" y="65"/>
                  </a:lnTo>
                  <a:lnTo>
                    <a:pt x="12" y="50"/>
                  </a:lnTo>
                  <a:lnTo>
                    <a:pt x="12" y="35"/>
                  </a:lnTo>
                  <a:lnTo>
                    <a:pt x="14" y="6"/>
                  </a:lnTo>
                  <a:lnTo>
                    <a:pt x="14" y="4"/>
                  </a:lnTo>
                  <a:lnTo>
                    <a:pt x="12" y="2"/>
                  </a:lnTo>
                  <a:lnTo>
                    <a:pt x="10" y="1"/>
                  </a:lnTo>
                  <a:lnTo>
                    <a:pt x="7" y="0"/>
                  </a:lnTo>
                  <a:lnTo>
                    <a:pt x="5" y="1"/>
                  </a:lnTo>
                  <a:lnTo>
                    <a:pt x="3" y="2"/>
                  </a:lnTo>
                  <a:lnTo>
                    <a:pt x="1" y="4"/>
                  </a:lnTo>
                  <a:lnTo>
                    <a:pt x="1" y="6"/>
                  </a:lnTo>
                  <a:lnTo>
                    <a:pt x="0" y="33"/>
                  </a:lnTo>
                  <a:lnTo>
                    <a:pt x="0" y="48"/>
                  </a:lnTo>
                  <a:lnTo>
                    <a:pt x="1" y="62"/>
                  </a:lnTo>
                  <a:lnTo>
                    <a:pt x="5" y="76"/>
                  </a:lnTo>
                  <a:lnTo>
                    <a:pt x="10" y="89"/>
                  </a:lnTo>
                  <a:lnTo>
                    <a:pt x="15" y="104"/>
                  </a:lnTo>
                  <a:lnTo>
                    <a:pt x="20" y="118"/>
                  </a:lnTo>
                  <a:lnTo>
                    <a:pt x="20" y="120"/>
                  </a:lnTo>
                  <a:lnTo>
                    <a:pt x="23" y="122"/>
                  </a:lnTo>
                  <a:lnTo>
                    <a:pt x="24" y="122"/>
                  </a:lnTo>
                  <a:lnTo>
                    <a:pt x="27" y="122"/>
                  </a:lnTo>
                  <a:lnTo>
                    <a:pt x="30" y="120"/>
                  </a:lnTo>
                  <a:lnTo>
                    <a:pt x="31" y="119"/>
                  </a:lnTo>
                  <a:lnTo>
                    <a:pt x="31" y="116"/>
                  </a:lnTo>
                  <a:lnTo>
                    <a:pt x="31" y="11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6" name="Freeform 995"/>
            <p:cNvSpPr/>
            <p:nvPr/>
          </p:nvSpPr>
          <p:spPr>
            <a:xfrm>
              <a:off x="5233989" y="3379788"/>
              <a:ext cx="12700" cy="52388"/>
            </a:xfrm>
            <a:custGeom>
              <a:avLst/>
              <a:gdLst/>
              <a:ahLst/>
              <a:cxnLst>
                <a:cxn ang="0">
                  <a:pos x="6451600" y="25668500"/>
                </a:cxn>
                <a:cxn ang="0">
                  <a:pos x="6451600" y="25668500"/>
                </a:cxn>
                <a:cxn ang="0">
                  <a:pos x="4903216" y="22751514"/>
                </a:cxn>
                <a:cxn ang="0">
                  <a:pos x="3870960" y="20126713"/>
                </a:cxn>
                <a:cxn ang="0">
                  <a:pos x="3612896" y="17209728"/>
                </a:cxn>
                <a:cxn ang="0">
                  <a:pos x="3096768" y="14292743"/>
                </a:cxn>
                <a:cxn ang="0">
                  <a:pos x="3096768" y="7875483"/>
                </a:cxn>
                <a:cxn ang="0">
                  <a:pos x="3096768" y="2042052"/>
                </a:cxn>
                <a:cxn ang="0">
                  <a:pos x="3096768" y="2042052"/>
                </a:cxn>
                <a:cxn ang="0">
                  <a:pos x="3096768" y="1166578"/>
                </a:cxn>
                <a:cxn ang="0">
                  <a:pos x="2838704" y="583289"/>
                </a:cxn>
                <a:cxn ang="0">
                  <a:pos x="2580640" y="291645"/>
                </a:cxn>
                <a:cxn ang="0">
                  <a:pos x="1806448" y="0"/>
                </a:cxn>
                <a:cxn ang="0">
                  <a:pos x="1032256" y="291645"/>
                </a:cxn>
                <a:cxn ang="0">
                  <a:pos x="774192" y="583289"/>
                </a:cxn>
                <a:cxn ang="0">
                  <a:pos x="258064" y="1166578"/>
                </a:cxn>
                <a:cxn ang="0">
                  <a:pos x="0" y="2042052"/>
                </a:cxn>
                <a:cxn ang="0">
                  <a:pos x="0" y="2042052"/>
                </a:cxn>
                <a:cxn ang="0">
                  <a:pos x="0" y="8750416"/>
                </a:cxn>
                <a:cxn ang="0">
                  <a:pos x="0" y="14876032"/>
                </a:cxn>
                <a:cxn ang="0">
                  <a:pos x="258064" y="18667951"/>
                </a:cxn>
                <a:cxn ang="0">
                  <a:pos x="1032256" y="21584936"/>
                </a:cxn>
                <a:cxn ang="0">
                  <a:pos x="2064512" y="24501922"/>
                </a:cxn>
                <a:cxn ang="0">
                  <a:pos x="3612896" y="27710552"/>
                </a:cxn>
                <a:cxn ang="0">
                  <a:pos x="3612896" y="27710552"/>
                </a:cxn>
                <a:cxn ang="0">
                  <a:pos x="3870960" y="28002196"/>
                </a:cxn>
                <a:cxn ang="0">
                  <a:pos x="4645152" y="28293841"/>
                </a:cxn>
                <a:cxn ang="0">
                  <a:pos x="5677408" y="28002196"/>
                </a:cxn>
                <a:cxn ang="0">
                  <a:pos x="5935472" y="27710552"/>
                </a:cxn>
                <a:cxn ang="0">
                  <a:pos x="6451600" y="27127263"/>
                </a:cxn>
                <a:cxn ang="0">
                  <a:pos x="6451600" y="26543973"/>
                </a:cxn>
                <a:cxn ang="0">
                  <a:pos x="6451600" y="25668500"/>
                </a:cxn>
                <a:cxn ang="0">
                  <a:pos x="6451600" y="25668500"/>
                </a:cxn>
              </a:cxnLst>
              <a:pathLst>
                <a:path w="25" h="97">
                  <a:moveTo>
                    <a:pt x="25" y="88"/>
                  </a:moveTo>
                  <a:lnTo>
                    <a:pt x="25" y="88"/>
                  </a:lnTo>
                  <a:lnTo>
                    <a:pt x="19" y="78"/>
                  </a:lnTo>
                  <a:lnTo>
                    <a:pt x="15" y="69"/>
                  </a:lnTo>
                  <a:lnTo>
                    <a:pt x="14" y="59"/>
                  </a:lnTo>
                  <a:lnTo>
                    <a:pt x="12" y="49"/>
                  </a:lnTo>
                  <a:lnTo>
                    <a:pt x="12" y="27"/>
                  </a:lnTo>
                  <a:lnTo>
                    <a:pt x="12" y="7"/>
                  </a:lnTo>
                  <a:lnTo>
                    <a:pt x="12" y="4"/>
                  </a:lnTo>
                  <a:lnTo>
                    <a:pt x="11" y="2"/>
                  </a:lnTo>
                  <a:lnTo>
                    <a:pt x="10" y="1"/>
                  </a:lnTo>
                  <a:lnTo>
                    <a:pt x="7" y="0"/>
                  </a:lnTo>
                  <a:lnTo>
                    <a:pt x="4" y="1"/>
                  </a:lnTo>
                  <a:lnTo>
                    <a:pt x="3" y="2"/>
                  </a:lnTo>
                  <a:lnTo>
                    <a:pt x="1" y="4"/>
                  </a:lnTo>
                  <a:lnTo>
                    <a:pt x="0" y="7"/>
                  </a:lnTo>
                  <a:lnTo>
                    <a:pt x="0" y="30"/>
                  </a:lnTo>
                  <a:lnTo>
                    <a:pt x="0" y="51"/>
                  </a:lnTo>
                  <a:lnTo>
                    <a:pt x="1" y="64"/>
                  </a:lnTo>
                  <a:lnTo>
                    <a:pt x="4" y="74"/>
                  </a:lnTo>
                  <a:lnTo>
                    <a:pt x="8" y="84"/>
                  </a:lnTo>
                  <a:lnTo>
                    <a:pt x="14" y="95"/>
                  </a:lnTo>
                  <a:lnTo>
                    <a:pt x="15" y="96"/>
                  </a:lnTo>
                  <a:lnTo>
                    <a:pt x="18" y="97"/>
                  </a:lnTo>
                  <a:lnTo>
                    <a:pt x="22" y="96"/>
                  </a:lnTo>
                  <a:lnTo>
                    <a:pt x="23" y="95"/>
                  </a:lnTo>
                  <a:lnTo>
                    <a:pt x="25" y="93"/>
                  </a:lnTo>
                  <a:lnTo>
                    <a:pt x="25" y="91"/>
                  </a:lnTo>
                  <a:lnTo>
                    <a:pt x="25" y="88"/>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7" name="Freeform 996"/>
            <p:cNvSpPr/>
            <p:nvPr/>
          </p:nvSpPr>
          <p:spPr>
            <a:xfrm>
              <a:off x="5275264" y="3379788"/>
              <a:ext cx="9525" cy="58738"/>
            </a:xfrm>
            <a:custGeom>
              <a:avLst/>
              <a:gdLst/>
              <a:ahLst/>
              <a:cxnLst>
                <a:cxn ang="0">
                  <a:pos x="3360208" y="17393390"/>
                </a:cxn>
                <a:cxn ang="0">
                  <a:pos x="3360208" y="17393390"/>
                </a:cxn>
                <a:cxn ang="0">
                  <a:pos x="3080279" y="9694440"/>
                </a:cxn>
                <a:cxn ang="0">
                  <a:pos x="3360208" y="1996024"/>
                </a:cxn>
                <a:cxn ang="0">
                  <a:pos x="3360208" y="1996024"/>
                </a:cxn>
                <a:cxn ang="0">
                  <a:pos x="3080279" y="1140585"/>
                </a:cxn>
                <a:cxn ang="0">
                  <a:pos x="2800350" y="570293"/>
                </a:cxn>
                <a:cxn ang="0">
                  <a:pos x="2239963" y="285146"/>
                </a:cxn>
                <a:cxn ang="0">
                  <a:pos x="1680104" y="0"/>
                </a:cxn>
                <a:cxn ang="0">
                  <a:pos x="1120246" y="285146"/>
                </a:cxn>
                <a:cxn ang="0">
                  <a:pos x="279929" y="570293"/>
                </a:cxn>
                <a:cxn ang="0">
                  <a:pos x="0" y="1140585"/>
                </a:cxn>
                <a:cxn ang="0">
                  <a:pos x="0" y="1996024"/>
                </a:cxn>
                <a:cxn ang="0">
                  <a:pos x="0" y="17393390"/>
                </a:cxn>
                <a:cxn ang="0">
                  <a:pos x="0" y="17393390"/>
                </a:cxn>
                <a:cxn ang="0">
                  <a:pos x="0" y="20529999"/>
                </a:cxn>
                <a:cxn ang="0">
                  <a:pos x="840317" y="23666074"/>
                </a:cxn>
                <a:cxn ang="0">
                  <a:pos x="1120246" y="26517537"/>
                </a:cxn>
                <a:cxn ang="0">
                  <a:pos x="1680104" y="29654146"/>
                </a:cxn>
                <a:cxn ang="0">
                  <a:pos x="1680104" y="29654146"/>
                </a:cxn>
                <a:cxn ang="0">
                  <a:pos x="1960033" y="30224439"/>
                </a:cxn>
                <a:cxn ang="0">
                  <a:pos x="2239963" y="30794731"/>
                </a:cxn>
                <a:cxn ang="0">
                  <a:pos x="3360208" y="31365024"/>
                </a:cxn>
                <a:cxn ang="0">
                  <a:pos x="3920067" y="31365024"/>
                </a:cxn>
                <a:cxn ang="0">
                  <a:pos x="4480454" y="30794731"/>
                </a:cxn>
                <a:cxn ang="0">
                  <a:pos x="5040313" y="30224439"/>
                </a:cxn>
                <a:cxn ang="0">
                  <a:pos x="5040313" y="29654146"/>
                </a:cxn>
                <a:cxn ang="0">
                  <a:pos x="5040313" y="29654146"/>
                </a:cxn>
                <a:cxn ang="0">
                  <a:pos x="4480454" y="26517537"/>
                </a:cxn>
                <a:cxn ang="0">
                  <a:pos x="4199996" y="23666074"/>
                </a:cxn>
                <a:cxn ang="0">
                  <a:pos x="3920067" y="20529999"/>
                </a:cxn>
                <a:cxn ang="0">
                  <a:pos x="3360208" y="17393390"/>
                </a:cxn>
                <a:cxn ang="0">
                  <a:pos x="3360208" y="17393390"/>
                </a:cxn>
              </a:cxnLst>
              <a:pathLst>
                <a:path w="18" h="110">
                  <a:moveTo>
                    <a:pt x="12" y="61"/>
                  </a:moveTo>
                  <a:lnTo>
                    <a:pt x="12" y="61"/>
                  </a:lnTo>
                  <a:lnTo>
                    <a:pt x="11" y="34"/>
                  </a:lnTo>
                  <a:lnTo>
                    <a:pt x="12" y="7"/>
                  </a:lnTo>
                  <a:lnTo>
                    <a:pt x="11" y="4"/>
                  </a:lnTo>
                  <a:lnTo>
                    <a:pt x="10" y="2"/>
                  </a:lnTo>
                  <a:lnTo>
                    <a:pt x="8" y="1"/>
                  </a:lnTo>
                  <a:lnTo>
                    <a:pt x="6" y="0"/>
                  </a:lnTo>
                  <a:lnTo>
                    <a:pt x="4" y="1"/>
                  </a:lnTo>
                  <a:lnTo>
                    <a:pt x="1" y="2"/>
                  </a:lnTo>
                  <a:lnTo>
                    <a:pt x="0" y="4"/>
                  </a:lnTo>
                  <a:lnTo>
                    <a:pt x="0" y="7"/>
                  </a:lnTo>
                  <a:lnTo>
                    <a:pt x="0" y="61"/>
                  </a:lnTo>
                  <a:lnTo>
                    <a:pt x="0" y="72"/>
                  </a:lnTo>
                  <a:lnTo>
                    <a:pt x="3" y="83"/>
                  </a:lnTo>
                  <a:lnTo>
                    <a:pt x="4" y="93"/>
                  </a:lnTo>
                  <a:lnTo>
                    <a:pt x="6" y="104"/>
                  </a:lnTo>
                  <a:lnTo>
                    <a:pt x="7" y="106"/>
                  </a:lnTo>
                  <a:lnTo>
                    <a:pt x="8" y="108"/>
                  </a:lnTo>
                  <a:lnTo>
                    <a:pt x="12" y="110"/>
                  </a:lnTo>
                  <a:lnTo>
                    <a:pt x="14" y="110"/>
                  </a:lnTo>
                  <a:lnTo>
                    <a:pt x="16" y="108"/>
                  </a:lnTo>
                  <a:lnTo>
                    <a:pt x="18" y="106"/>
                  </a:lnTo>
                  <a:lnTo>
                    <a:pt x="18" y="104"/>
                  </a:lnTo>
                  <a:lnTo>
                    <a:pt x="16" y="93"/>
                  </a:lnTo>
                  <a:lnTo>
                    <a:pt x="15" y="83"/>
                  </a:lnTo>
                  <a:lnTo>
                    <a:pt x="14" y="72"/>
                  </a:lnTo>
                  <a:lnTo>
                    <a:pt x="12" y="6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8" name="Freeform 997"/>
            <p:cNvSpPr/>
            <p:nvPr/>
          </p:nvSpPr>
          <p:spPr>
            <a:xfrm>
              <a:off x="5313364" y="3384551"/>
              <a:ext cx="20638" cy="50800"/>
            </a:xfrm>
            <a:custGeom>
              <a:avLst/>
              <a:gdLst/>
              <a:ahLst/>
              <a:cxnLst>
                <a:cxn ang="0">
                  <a:pos x="10578369" y="23801388"/>
                </a:cxn>
                <a:cxn ang="0">
                  <a:pos x="10578369" y="23801388"/>
                </a:cxn>
                <a:cxn ang="0">
                  <a:pos x="9333954" y="22961600"/>
                </a:cxn>
                <a:cxn ang="0">
                  <a:pos x="8088980" y="22401213"/>
                </a:cxn>
                <a:cxn ang="0">
                  <a:pos x="6844565" y="21281496"/>
                </a:cxn>
                <a:cxn ang="0">
                  <a:pos x="5911393" y="19881321"/>
                </a:cxn>
                <a:cxn ang="0">
                  <a:pos x="4666977" y="17080971"/>
                </a:cxn>
                <a:cxn ang="0">
                  <a:pos x="3733247" y="14000692"/>
                </a:cxn>
                <a:cxn ang="0">
                  <a:pos x="3733247" y="10920942"/>
                </a:cxn>
                <a:cxn ang="0">
                  <a:pos x="3733247" y="7560204"/>
                </a:cxn>
                <a:cxn ang="0">
                  <a:pos x="4355734" y="1400175"/>
                </a:cxn>
                <a:cxn ang="0">
                  <a:pos x="4355734" y="1400175"/>
                </a:cxn>
                <a:cxn ang="0">
                  <a:pos x="3733247" y="559858"/>
                </a:cxn>
                <a:cxn ang="0">
                  <a:pos x="3422561" y="279929"/>
                </a:cxn>
                <a:cxn ang="0">
                  <a:pos x="3111318" y="0"/>
                </a:cxn>
                <a:cxn ang="0">
                  <a:pos x="2177588" y="0"/>
                </a:cxn>
                <a:cxn ang="0">
                  <a:pos x="1244416" y="0"/>
                </a:cxn>
                <a:cxn ang="0">
                  <a:pos x="933172" y="279929"/>
                </a:cxn>
                <a:cxn ang="0">
                  <a:pos x="311243" y="559858"/>
                </a:cxn>
                <a:cxn ang="0">
                  <a:pos x="311243" y="1400175"/>
                </a:cxn>
                <a:cxn ang="0">
                  <a:pos x="311243" y="1400175"/>
                </a:cxn>
                <a:cxn ang="0">
                  <a:pos x="0" y="8120592"/>
                </a:cxn>
                <a:cxn ang="0">
                  <a:pos x="0" y="12040658"/>
                </a:cxn>
                <a:cxn ang="0">
                  <a:pos x="311243" y="15960725"/>
                </a:cxn>
                <a:cxn ang="0">
                  <a:pos x="1244416" y="19321463"/>
                </a:cxn>
                <a:cxn ang="0">
                  <a:pos x="3111318" y="22401213"/>
                </a:cxn>
                <a:cxn ang="0">
                  <a:pos x="4355734" y="23521458"/>
                </a:cxn>
                <a:cxn ang="0">
                  <a:pos x="5600149" y="24921633"/>
                </a:cxn>
                <a:cxn ang="0">
                  <a:pos x="6844565" y="26041879"/>
                </a:cxn>
                <a:cxn ang="0">
                  <a:pos x="9022710" y="26881667"/>
                </a:cxn>
                <a:cxn ang="0">
                  <a:pos x="9022710" y="26881667"/>
                </a:cxn>
                <a:cxn ang="0">
                  <a:pos x="9644639" y="26881667"/>
                </a:cxn>
                <a:cxn ang="0">
                  <a:pos x="10267126" y="26881667"/>
                </a:cxn>
                <a:cxn ang="0">
                  <a:pos x="11511542" y="26041879"/>
                </a:cxn>
                <a:cxn ang="0">
                  <a:pos x="11511542" y="25201563"/>
                </a:cxn>
                <a:cxn ang="0">
                  <a:pos x="11511542" y="24921633"/>
                </a:cxn>
                <a:cxn ang="0">
                  <a:pos x="11511542" y="24081317"/>
                </a:cxn>
                <a:cxn ang="0">
                  <a:pos x="10578369" y="23801388"/>
                </a:cxn>
                <a:cxn ang="0">
                  <a:pos x="10578369" y="23801388"/>
                </a:cxn>
              </a:cxnLst>
              <a:pathLst>
                <a:path w="37" h="96">
                  <a:moveTo>
                    <a:pt x="34" y="85"/>
                  </a:moveTo>
                  <a:lnTo>
                    <a:pt x="34" y="85"/>
                  </a:lnTo>
                  <a:lnTo>
                    <a:pt x="30" y="82"/>
                  </a:lnTo>
                  <a:lnTo>
                    <a:pt x="26" y="80"/>
                  </a:lnTo>
                  <a:lnTo>
                    <a:pt x="22" y="76"/>
                  </a:lnTo>
                  <a:lnTo>
                    <a:pt x="19" y="71"/>
                  </a:lnTo>
                  <a:lnTo>
                    <a:pt x="15" y="61"/>
                  </a:lnTo>
                  <a:lnTo>
                    <a:pt x="12" y="50"/>
                  </a:lnTo>
                  <a:lnTo>
                    <a:pt x="12" y="39"/>
                  </a:lnTo>
                  <a:lnTo>
                    <a:pt x="12" y="27"/>
                  </a:lnTo>
                  <a:lnTo>
                    <a:pt x="14" y="5"/>
                  </a:lnTo>
                  <a:lnTo>
                    <a:pt x="12" y="2"/>
                  </a:lnTo>
                  <a:lnTo>
                    <a:pt x="11" y="1"/>
                  </a:lnTo>
                  <a:lnTo>
                    <a:pt x="10" y="0"/>
                  </a:lnTo>
                  <a:lnTo>
                    <a:pt x="7" y="0"/>
                  </a:lnTo>
                  <a:lnTo>
                    <a:pt x="4" y="0"/>
                  </a:lnTo>
                  <a:lnTo>
                    <a:pt x="3" y="1"/>
                  </a:lnTo>
                  <a:lnTo>
                    <a:pt x="1" y="2"/>
                  </a:lnTo>
                  <a:lnTo>
                    <a:pt x="1" y="5"/>
                  </a:lnTo>
                  <a:lnTo>
                    <a:pt x="0" y="29"/>
                  </a:lnTo>
                  <a:lnTo>
                    <a:pt x="0" y="43"/>
                  </a:lnTo>
                  <a:lnTo>
                    <a:pt x="1" y="57"/>
                  </a:lnTo>
                  <a:lnTo>
                    <a:pt x="4" y="69"/>
                  </a:lnTo>
                  <a:lnTo>
                    <a:pt x="10" y="80"/>
                  </a:lnTo>
                  <a:lnTo>
                    <a:pt x="14" y="84"/>
                  </a:lnTo>
                  <a:lnTo>
                    <a:pt x="18" y="89"/>
                  </a:lnTo>
                  <a:lnTo>
                    <a:pt x="22" y="93"/>
                  </a:lnTo>
                  <a:lnTo>
                    <a:pt x="29" y="96"/>
                  </a:lnTo>
                  <a:lnTo>
                    <a:pt x="31" y="96"/>
                  </a:lnTo>
                  <a:lnTo>
                    <a:pt x="33" y="96"/>
                  </a:lnTo>
                  <a:lnTo>
                    <a:pt x="37" y="93"/>
                  </a:lnTo>
                  <a:lnTo>
                    <a:pt x="37" y="90"/>
                  </a:lnTo>
                  <a:lnTo>
                    <a:pt x="37" y="89"/>
                  </a:lnTo>
                  <a:lnTo>
                    <a:pt x="37" y="86"/>
                  </a:lnTo>
                  <a:lnTo>
                    <a:pt x="34" y="8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29" name="Freeform 998"/>
            <p:cNvSpPr/>
            <p:nvPr/>
          </p:nvSpPr>
          <p:spPr>
            <a:xfrm>
              <a:off x="5362577" y="3379788"/>
              <a:ext cx="19050" cy="39688"/>
            </a:xfrm>
            <a:custGeom>
              <a:avLst/>
              <a:gdLst/>
              <a:ahLst/>
              <a:cxnLst>
                <a:cxn ang="0">
                  <a:pos x="9012709" y="18326070"/>
                </a:cxn>
                <a:cxn ang="0">
                  <a:pos x="9012709" y="18326070"/>
                </a:cxn>
                <a:cxn ang="0">
                  <a:pos x="6627341" y="14779159"/>
                </a:cxn>
                <a:cxn ang="0">
                  <a:pos x="5566719" y="12709946"/>
                </a:cxn>
                <a:cxn ang="0">
                  <a:pos x="4771768" y="10640733"/>
                </a:cxn>
                <a:cxn ang="0">
                  <a:pos x="3711146" y="6798065"/>
                </a:cxn>
                <a:cxn ang="0">
                  <a:pos x="3180835" y="2069213"/>
                </a:cxn>
                <a:cxn ang="0">
                  <a:pos x="3180835" y="2069213"/>
                </a:cxn>
                <a:cxn ang="0">
                  <a:pos x="2916195" y="1182485"/>
                </a:cxn>
                <a:cxn ang="0">
                  <a:pos x="2651039" y="590971"/>
                </a:cxn>
                <a:cxn ang="0">
                  <a:pos x="2120728" y="295757"/>
                </a:cxn>
                <a:cxn ang="0">
                  <a:pos x="1590418" y="0"/>
                </a:cxn>
                <a:cxn ang="0">
                  <a:pos x="1060107" y="295757"/>
                </a:cxn>
                <a:cxn ang="0">
                  <a:pos x="530311" y="590971"/>
                </a:cxn>
                <a:cxn ang="0">
                  <a:pos x="0" y="1182485"/>
                </a:cxn>
                <a:cxn ang="0">
                  <a:pos x="0" y="2069213"/>
                </a:cxn>
                <a:cxn ang="0">
                  <a:pos x="0" y="2069213"/>
                </a:cxn>
                <a:cxn ang="0">
                  <a:pos x="530311" y="7684793"/>
                </a:cxn>
                <a:cxn ang="0">
                  <a:pos x="795466" y="10049763"/>
                </a:cxn>
                <a:cxn ang="0">
                  <a:pos x="1590418" y="12414189"/>
                </a:cxn>
                <a:cxn ang="0">
                  <a:pos x="2651039" y="14779159"/>
                </a:cxn>
                <a:cxn ang="0">
                  <a:pos x="3711146" y="16847828"/>
                </a:cxn>
                <a:cxn ang="0">
                  <a:pos x="5036408" y="19212798"/>
                </a:cxn>
                <a:cxn ang="0">
                  <a:pos x="6891981" y="21281467"/>
                </a:cxn>
                <a:cxn ang="0">
                  <a:pos x="6891981" y="21281467"/>
                </a:cxn>
                <a:cxn ang="0">
                  <a:pos x="7687447" y="21577224"/>
                </a:cxn>
                <a:cxn ang="0">
                  <a:pos x="7952603" y="21577224"/>
                </a:cxn>
                <a:cxn ang="0">
                  <a:pos x="8748069" y="21577224"/>
                </a:cxn>
                <a:cxn ang="0">
                  <a:pos x="9012709" y="21281467"/>
                </a:cxn>
                <a:cxn ang="0">
                  <a:pos x="9543020" y="20394739"/>
                </a:cxn>
                <a:cxn ang="0">
                  <a:pos x="9808176" y="20099525"/>
                </a:cxn>
                <a:cxn ang="0">
                  <a:pos x="9808176" y="19212798"/>
                </a:cxn>
                <a:cxn ang="0">
                  <a:pos x="9012709" y="18326070"/>
                </a:cxn>
                <a:cxn ang="0">
                  <a:pos x="9012709" y="18326070"/>
                </a:cxn>
              </a:cxnLst>
              <a:pathLst>
                <a:path w="37" h="73">
                  <a:moveTo>
                    <a:pt x="34" y="62"/>
                  </a:moveTo>
                  <a:lnTo>
                    <a:pt x="34" y="62"/>
                  </a:lnTo>
                  <a:lnTo>
                    <a:pt x="25" y="50"/>
                  </a:lnTo>
                  <a:lnTo>
                    <a:pt x="21" y="43"/>
                  </a:lnTo>
                  <a:lnTo>
                    <a:pt x="18" y="36"/>
                  </a:lnTo>
                  <a:lnTo>
                    <a:pt x="14" y="23"/>
                  </a:lnTo>
                  <a:lnTo>
                    <a:pt x="12" y="7"/>
                  </a:lnTo>
                  <a:lnTo>
                    <a:pt x="11" y="4"/>
                  </a:lnTo>
                  <a:lnTo>
                    <a:pt x="10" y="2"/>
                  </a:lnTo>
                  <a:lnTo>
                    <a:pt x="8" y="1"/>
                  </a:lnTo>
                  <a:lnTo>
                    <a:pt x="6" y="0"/>
                  </a:lnTo>
                  <a:lnTo>
                    <a:pt x="4" y="1"/>
                  </a:lnTo>
                  <a:lnTo>
                    <a:pt x="2" y="2"/>
                  </a:lnTo>
                  <a:lnTo>
                    <a:pt x="0" y="4"/>
                  </a:lnTo>
                  <a:lnTo>
                    <a:pt x="0" y="7"/>
                  </a:lnTo>
                  <a:lnTo>
                    <a:pt x="2" y="26"/>
                  </a:lnTo>
                  <a:lnTo>
                    <a:pt x="3" y="34"/>
                  </a:lnTo>
                  <a:lnTo>
                    <a:pt x="6" y="42"/>
                  </a:lnTo>
                  <a:lnTo>
                    <a:pt x="10" y="50"/>
                  </a:lnTo>
                  <a:lnTo>
                    <a:pt x="14" y="57"/>
                  </a:lnTo>
                  <a:lnTo>
                    <a:pt x="19" y="65"/>
                  </a:lnTo>
                  <a:lnTo>
                    <a:pt x="26" y="72"/>
                  </a:lnTo>
                  <a:lnTo>
                    <a:pt x="29" y="73"/>
                  </a:lnTo>
                  <a:lnTo>
                    <a:pt x="30" y="73"/>
                  </a:lnTo>
                  <a:lnTo>
                    <a:pt x="33" y="73"/>
                  </a:lnTo>
                  <a:lnTo>
                    <a:pt x="34" y="72"/>
                  </a:lnTo>
                  <a:lnTo>
                    <a:pt x="36" y="69"/>
                  </a:lnTo>
                  <a:lnTo>
                    <a:pt x="37" y="68"/>
                  </a:lnTo>
                  <a:lnTo>
                    <a:pt x="37" y="65"/>
                  </a:lnTo>
                  <a:lnTo>
                    <a:pt x="34" y="6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0" name="Freeform 999"/>
            <p:cNvSpPr/>
            <p:nvPr/>
          </p:nvSpPr>
          <p:spPr>
            <a:xfrm>
              <a:off x="5397502" y="3373438"/>
              <a:ext cx="19050" cy="42863"/>
            </a:xfrm>
            <a:custGeom>
              <a:avLst/>
              <a:gdLst/>
              <a:ahLst/>
              <a:cxnLst>
                <a:cxn ang="0">
                  <a:pos x="9800696" y="19807528"/>
                </a:cxn>
                <a:cxn ang="0">
                  <a:pos x="9800696" y="19807528"/>
                </a:cxn>
                <a:cxn ang="0">
                  <a:pos x="8400521" y="17798325"/>
                </a:cxn>
                <a:cxn ang="0">
                  <a:pos x="6720417" y="15788586"/>
                </a:cxn>
                <a:cxn ang="0">
                  <a:pos x="5600171" y="13492201"/>
                </a:cxn>
                <a:cxn ang="0">
                  <a:pos x="4760383" y="11482998"/>
                </a:cxn>
                <a:cxn ang="0">
                  <a:pos x="3640138" y="6889691"/>
                </a:cxn>
                <a:cxn ang="0">
                  <a:pos x="3360208" y="1722557"/>
                </a:cxn>
                <a:cxn ang="0">
                  <a:pos x="3360208" y="1722557"/>
                </a:cxn>
                <a:cxn ang="0">
                  <a:pos x="3360208" y="1148193"/>
                </a:cxn>
                <a:cxn ang="0">
                  <a:pos x="3080279" y="574364"/>
                </a:cxn>
                <a:cxn ang="0">
                  <a:pos x="2239963" y="287182"/>
                </a:cxn>
                <a:cxn ang="0">
                  <a:pos x="1960033" y="0"/>
                </a:cxn>
                <a:cxn ang="0">
                  <a:pos x="1120246" y="287182"/>
                </a:cxn>
                <a:cxn ang="0">
                  <a:pos x="559858" y="574364"/>
                </a:cxn>
                <a:cxn ang="0">
                  <a:pos x="279929" y="1148193"/>
                </a:cxn>
                <a:cxn ang="0">
                  <a:pos x="0" y="1722557"/>
                </a:cxn>
                <a:cxn ang="0">
                  <a:pos x="0" y="1722557"/>
                </a:cxn>
                <a:cxn ang="0">
                  <a:pos x="279929" y="7176874"/>
                </a:cxn>
                <a:cxn ang="0">
                  <a:pos x="1120246" y="10047623"/>
                </a:cxn>
                <a:cxn ang="0">
                  <a:pos x="1960033" y="12631190"/>
                </a:cxn>
                <a:cxn ang="0">
                  <a:pos x="2520421" y="15501940"/>
                </a:cxn>
                <a:cxn ang="0">
                  <a:pos x="4199996" y="17798325"/>
                </a:cxn>
                <a:cxn ang="0">
                  <a:pos x="5600171" y="20094710"/>
                </a:cxn>
                <a:cxn ang="0">
                  <a:pos x="7560204" y="22104449"/>
                </a:cxn>
                <a:cxn ang="0">
                  <a:pos x="7560204" y="22104449"/>
                </a:cxn>
                <a:cxn ang="0">
                  <a:pos x="7840663" y="22391095"/>
                </a:cxn>
                <a:cxn ang="0">
                  <a:pos x="8680450" y="22965460"/>
                </a:cxn>
                <a:cxn ang="0">
                  <a:pos x="8960379" y="22391095"/>
                </a:cxn>
                <a:cxn ang="0">
                  <a:pos x="9800696" y="22104449"/>
                </a:cxn>
                <a:cxn ang="0">
                  <a:pos x="10080625" y="20955721"/>
                </a:cxn>
                <a:cxn ang="0">
                  <a:pos x="10080625" y="20381892"/>
                </a:cxn>
                <a:cxn ang="0">
                  <a:pos x="9800696" y="19807528"/>
                </a:cxn>
                <a:cxn ang="0">
                  <a:pos x="9800696" y="19807528"/>
                </a:cxn>
              </a:cxnLst>
              <a:pathLst>
                <a:path w="36" h="80">
                  <a:moveTo>
                    <a:pt x="35" y="69"/>
                  </a:moveTo>
                  <a:lnTo>
                    <a:pt x="35" y="69"/>
                  </a:lnTo>
                  <a:lnTo>
                    <a:pt x="30" y="62"/>
                  </a:lnTo>
                  <a:lnTo>
                    <a:pt x="24" y="55"/>
                  </a:lnTo>
                  <a:lnTo>
                    <a:pt x="20" y="47"/>
                  </a:lnTo>
                  <a:lnTo>
                    <a:pt x="17" y="40"/>
                  </a:lnTo>
                  <a:lnTo>
                    <a:pt x="13" y="24"/>
                  </a:lnTo>
                  <a:lnTo>
                    <a:pt x="12" y="6"/>
                  </a:lnTo>
                  <a:lnTo>
                    <a:pt x="12" y="4"/>
                  </a:lnTo>
                  <a:lnTo>
                    <a:pt x="11" y="2"/>
                  </a:lnTo>
                  <a:lnTo>
                    <a:pt x="8" y="1"/>
                  </a:lnTo>
                  <a:lnTo>
                    <a:pt x="7" y="0"/>
                  </a:lnTo>
                  <a:lnTo>
                    <a:pt x="4" y="1"/>
                  </a:lnTo>
                  <a:lnTo>
                    <a:pt x="2" y="2"/>
                  </a:lnTo>
                  <a:lnTo>
                    <a:pt x="1" y="4"/>
                  </a:lnTo>
                  <a:lnTo>
                    <a:pt x="0" y="6"/>
                  </a:lnTo>
                  <a:lnTo>
                    <a:pt x="1" y="25"/>
                  </a:lnTo>
                  <a:lnTo>
                    <a:pt x="4" y="35"/>
                  </a:lnTo>
                  <a:lnTo>
                    <a:pt x="7" y="44"/>
                  </a:lnTo>
                  <a:lnTo>
                    <a:pt x="9" y="54"/>
                  </a:lnTo>
                  <a:lnTo>
                    <a:pt x="15" y="62"/>
                  </a:lnTo>
                  <a:lnTo>
                    <a:pt x="20" y="70"/>
                  </a:lnTo>
                  <a:lnTo>
                    <a:pt x="27" y="77"/>
                  </a:lnTo>
                  <a:lnTo>
                    <a:pt x="28" y="78"/>
                  </a:lnTo>
                  <a:lnTo>
                    <a:pt x="31" y="80"/>
                  </a:lnTo>
                  <a:lnTo>
                    <a:pt x="32" y="78"/>
                  </a:lnTo>
                  <a:lnTo>
                    <a:pt x="35" y="77"/>
                  </a:lnTo>
                  <a:lnTo>
                    <a:pt x="36" y="73"/>
                  </a:lnTo>
                  <a:lnTo>
                    <a:pt x="36" y="71"/>
                  </a:lnTo>
                  <a:lnTo>
                    <a:pt x="35" y="6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1" name="Freeform 1000"/>
            <p:cNvSpPr/>
            <p:nvPr/>
          </p:nvSpPr>
          <p:spPr>
            <a:xfrm>
              <a:off x="5430839" y="3370263"/>
              <a:ext cx="7938" cy="22225"/>
            </a:xfrm>
            <a:custGeom>
              <a:avLst/>
              <a:gdLst/>
              <a:ahLst/>
              <a:cxnLst>
                <a:cxn ang="0">
                  <a:pos x="3706579" y="9240838"/>
                </a:cxn>
                <a:cxn ang="0">
                  <a:pos x="3706579" y="9240838"/>
                </a:cxn>
                <a:cxn ang="0">
                  <a:pos x="3270456" y="7560204"/>
                </a:cxn>
                <a:cxn ang="0">
                  <a:pos x="2834333" y="5600171"/>
                </a:cxn>
                <a:cxn ang="0">
                  <a:pos x="2616271" y="1680104"/>
                </a:cxn>
                <a:cxn ang="0">
                  <a:pos x="2616271" y="1680104"/>
                </a:cxn>
                <a:cxn ang="0">
                  <a:pos x="2616271" y="840317"/>
                </a:cxn>
                <a:cxn ang="0">
                  <a:pos x="2398210" y="279929"/>
                </a:cxn>
                <a:cxn ang="0">
                  <a:pos x="1744492" y="0"/>
                </a:cxn>
                <a:cxn ang="0">
                  <a:pos x="1526431" y="0"/>
                </a:cxn>
                <a:cxn ang="0">
                  <a:pos x="872246" y="0"/>
                </a:cxn>
                <a:cxn ang="0">
                  <a:pos x="654185" y="279929"/>
                </a:cxn>
                <a:cxn ang="0">
                  <a:pos x="218062" y="840317"/>
                </a:cxn>
                <a:cxn ang="0">
                  <a:pos x="0" y="1680104"/>
                </a:cxn>
                <a:cxn ang="0">
                  <a:pos x="0" y="1680104"/>
                </a:cxn>
                <a:cxn ang="0">
                  <a:pos x="0" y="4199996"/>
                </a:cxn>
                <a:cxn ang="0">
                  <a:pos x="218062" y="6440488"/>
                </a:cxn>
                <a:cxn ang="0">
                  <a:pos x="872246" y="8680450"/>
                </a:cxn>
                <a:cxn ang="0">
                  <a:pos x="1526431" y="10920942"/>
                </a:cxn>
                <a:cxn ang="0">
                  <a:pos x="1526431" y="10920942"/>
                </a:cxn>
                <a:cxn ang="0">
                  <a:pos x="1744492" y="11760729"/>
                </a:cxn>
                <a:cxn ang="0">
                  <a:pos x="2398210" y="11760729"/>
                </a:cxn>
                <a:cxn ang="0">
                  <a:pos x="2616271" y="11760729"/>
                </a:cxn>
                <a:cxn ang="0">
                  <a:pos x="3270456" y="11760729"/>
                </a:cxn>
                <a:cxn ang="0">
                  <a:pos x="3706579" y="10640483"/>
                </a:cxn>
                <a:cxn ang="0">
                  <a:pos x="3706579" y="9800696"/>
                </a:cxn>
                <a:cxn ang="0">
                  <a:pos x="3706579" y="9240838"/>
                </a:cxn>
                <a:cxn ang="0">
                  <a:pos x="3706579" y="9240838"/>
                </a:cxn>
              </a:cxnLst>
              <a:pathLst>
                <a:path w="17" h="42">
                  <a:moveTo>
                    <a:pt x="17" y="33"/>
                  </a:moveTo>
                  <a:lnTo>
                    <a:pt x="17" y="33"/>
                  </a:lnTo>
                  <a:lnTo>
                    <a:pt x="15" y="27"/>
                  </a:lnTo>
                  <a:lnTo>
                    <a:pt x="13" y="20"/>
                  </a:lnTo>
                  <a:lnTo>
                    <a:pt x="12" y="6"/>
                  </a:lnTo>
                  <a:lnTo>
                    <a:pt x="12" y="3"/>
                  </a:lnTo>
                  <a:lnTo>
                    <a:pt x="11" y="1"/>
                  </a:lnTo>
                  <a:lnTo>
                    <a:pt x="8" y="0"/>
                  </a:lnTo>
                  <a:lnTo>
                    <a:pt x="7" y="0"/>
                  </a:lnTo>
                  <a:lnTo>
                    <a:pt x="4" y="0"/>
                  </a:lnTo>
                  <a:lnTo>
                    <a:pt x="3" y="1"/>
                  </a:lnTo>
                  <a:lnTo>
                    <a:pt x="1" y="3"/>
                  </a:lnTo>
                  <a:lnTo>
                    <a:pt x="0" y="6"/>
                  </a:lnTo>
                  <a:lnTo>
                    <a:pt x="0" y="15"/>
                  </a:lnTo>
                  <a:lnTo>
                    <a:pt x="1" y="23"/>
                  </a:lnTo>
                  <a:lnTo>
                    <a:pt x="4" y="31"/>
                  </a:lnTo>
                  <a:lnTo>
                    <a:pt x="7" y="39"/>
                  </a:lnTo>
                  <a:lnTo>
                    <a:pt x="8" y="42"/>
                  </a:lnTo>
                  <a:lnTo>
                    <a:pt x="11" y="42"/>
                  </a:lnTo>
                  <a:lnTo>
                    <a:pt x="12" y="42"/>
                  </a:lnTo>
                  <a:lnTo>
                    <a:pt x="15" y="42"/>
                  </a:lnTo>
                  <a:lnTo>
                    <a:pt x="17" y="38"/>
                  </a:lnTo>
                  <a:lnTo>
                    <a:pt x="17" y="35"/>
                  </a:lnTo>
                  <a:lnTo>
                    <a:pt x="17" y="3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2" name="Freeform 1001"/>
            <p:cNvSpPr/>
            <p:nvPr/>
          </p:nvSpPr>
          <p:spPr>
            <a:xfrm>
              <a:off x="4937127" y="2909888"/>
              <a:ext cx="6350" cy="34925"/>
            </a:xfrm>
            <a:custGeom>
              <a:avLst/>
              <a:gdLst/>
              <a:ahLst/>
              <a:cxnLst>
                <a:cxn ang="0">
                  <a:pos x="0" y="1630528"/>
                </a:cxn>
                <a:cxn ang="0">
                  <a:pos x="0" y="16574779"/>
                </a:cxn>
                <a:cxn ang="0">
                  <a:pos x="0" y="16574779"/>
                </a:cxn>
                <a:cxn ang="0">
                  <a:pos x="279929" y="17390044"/>
                </a:cxn>
                <a:cxn ang="0">
                  <a:pos x="559858" y="17661625"/>
                </a:cxn>
                <a:cxn ang="0">
                  <a:pos x="1120246" y="18205308"/>
                </a:cxn>
                <a:cxn ang="0">
                  <a:pos x="1960033" y="18205308"/>
                </a:cxn>
                <a:cxn ang="0">
                  <a:pos x="2239963" y="18205308"/>
                </a:cxn>
                <a:cxn ang="0">
                  <a:pos x="3080279" y="17661625"/>
                </a:cxn>
                <a:cxn ang="0">
                  <a:pos x="3360208" y="17390044"/>
                </a:cxn>
                <a:cxn ang="0">
                  <a:pos x="3360208" y="16574779"/>
                </a:cxn>
                <a:cxn ang="0">
                  <a:pos x="3360208" y="1630528"/>
                </a:cxn>
                <a:cxn ang="0">
                  <a:pos x="3360208" y="1630528"/>
                </a:cxn>
                <a:cxn ang="0">
                  <a:pos x="3360208" y="1086845"/>
                </a:cxn>
                <a:cxn ang="0">
                  <a:pos x="3080279" y="543683"/>
                </a:cxn>
                <a:cxn ang="0">
                  <a:pos x="2239963" y="0"/>
                </a:cxn>
                <a:cxn ang="0">
                  <a:pos x="1960033" y="0"/>
                </a:cxn>
                <a:cxn ang="0">
                  <a:pos x="1120246" y="0"/>
                </a:cxn>
                <a:cxn ang="0">
                  <a:pos x="559858" y="543683"/>
                </a:cxn>
                <a:cxn ang="0">
                  <a:pos x="279929" y="1086845"/>
                </a:cxn>
                <a:cxn ang="0">
                  <a:pos x="0" y="1630528"/>
                </a:cxn>
                <a:cxn ang="0">
                  <a:pos x="0" y="1630528"/>
                </a:cxn>
              </a:cxnLst>
              <a:pathLst>
                <a:path w="12" h="67">
                  <a:moveTo>
                    <a:pt x="0" y="6"/>
                  </a:moveTo>
                  <a:lnTo>
                    <a:pt x="0" y="61"/>
                  </a:lnTo>
                  <a:lnTo>
                    <a:pt x="1" y="64"/>
                  </a:lnTo>
                  <a:lnTo>
                    <a:pt x="2" y="65"/>
                  </a:lnTo>
                  <a:lnTo>
                    <a:pt x="4" y="67"/>
                  </a:lnTo>
                  <a:lnTo>
                    <a:pt x="7" y="67"/>
                  </a:lnTo>
                  <a:lnTo>
                    <a:pt x="8" y="67"/>
                  </a:lnTo>
                  <a:lnTo>
                    <a:pt x="11" y="65"/>
                  </a:lnTo>
                  <a:lnTo>
                    <a:pt x="12" y="64"/>
                  </a:lnTo>
                  <a:lnTo>
                    <a:pt x="12" y="61"/>
                  </a:lnTo>
                  <a:lnTo>
                    <a:pt x="12" y="6"/>
                  </a:lnTo>
                  <a:lnTo>
                    <a:pt x="12" y="4"/>
                  </a:lnTo>
                  <a:lnTo>
                    <a:pt x="11" y="2"/>
                  </a:lnTo>
                  <a:lnTo>
                    <a:pt x="8" y="0"/>
                  </a:lnTo>
                  <a:lnTo>
                    <a:pt x="7" y="0"/>
                  </a:lnTo>
                  <a:lnTo>
                    <a:pt x="4" y="0"/>
                  </a:lnTo>
                  <a:lnTo>
                    <a:pt x="2" y="2"/>
                  </a:lnTo>
                  <a:lnTo>
                    <a:pt x="1" y="4"/>
                  </a:lnTo>
                  <a:lnTo>
                    <a:pt x="0"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3" name="Freeform 1002"/>
            <p:cNvSpPr/>
            <p:nvPr/>
          </p:nvSpPr>
          <p:spPr>
            <a:xfrm>
              <a:off x="4965702" y="2922588"/>
              <a:ext cx="9525" cy="28575"/>
            </a:xfrm>
            <a:custGeom>
              <a:avLst/>
              <a:gdLst/>
              <a:ahLst/>
              <a:cxnLst>
                <a:cxn ang="0">
                  <a:pos x="1680104" y="1120246"/>
                </a:cxn>
                <a:cxn ang="0">
                  <a:pos x="1680104" y="1120246"/>
                </a:cxn>
                <a:cxn ang="0">
                  <a:pos x="840317" y="4199996"/>
                </a:cxn>
                <a:cxn ang="0">
                  <a:pos x="559858" y="7000346"/>
                </a:cxn>
                <a:cxn ang="0">
                  <a:pos x="0" y="13720763"/>
                </a:cxn>
                <a:cxn ang="0">
                  <a:pos x="0" y="13720763"/>
                </a:cxn>
                <a:cxn ang="0">
                  <a:pos x="0" y="14280621"/>
                </a:cxn>
                <a:cxn ang="0">
                  <a:pos x="559858" y="14841008"/>
                </a:cxn>
                <a:cxn ang="0">
                  <a:pos x="1120246" y="15120938"/>
                </a:cxn>
                <a:cxn ang="0">
                  <a:pos x="1680104" y="15120938"/>
                </a:cxn>
                <a:cxn ang="0">
                  <a:pos x="2520421" y="15120938"/>
                </a:cxn>
                <a:cxn ang="0">
                  <a:pos x="2800350" y="14841008"/>
                </a:cxn>
                <a:cxn ang="0">
                  <a:pos x="3080279" y="14280621"/>
                </a:cxn>
                <a:cxn ang="0">
                  <a:pos x="3640138" y="13720763"/>
                </a:cxn>
                <a:cxn ang="0">
                  <a:pos x="3640138" y="13720763"/>
                </a:cxn>
                <a:cxn ang="0">
                  <a:pos x="3920067" y="7840663"/>
                </a:cxn>
                <a:cxn ang="0">
                  <a:pos x="4199996" y="4760383"/>
                </a:cxn>
                <a:cxn ang="0">
                  <a:pos x="5040313" y="2239963"/>
                </a:cxn>
                <a:cxn ang="0">
                  <a:pos x="5040313" y="2239963"/>
                </a:cxn>
                <a:cxn ang="0">
                  <a:pos x="5040313" y="1400175"/>
                </a:cxn>
                <a:cxn ang="0">
                  <a:pos x="5040313" y="559858"/>
                </a:cxn>
                <a:cxn ang="0">
                  <a:pos x="4760383" y="279929"/>
                </a:cxn>
                <a:cxn ang="0">
                  <a:pos x="3920067" y="0"/>
                </a:cxn>
                <a:cxn ang="0">
                  <a:pos x="2800350" y="0"/>
                </a:cxn>
                <a:cxn ang="0">
                  <a:pos x="1960033" y="279929"/>
                </a:cxn>
                <a:cxn ang="0">
                  <a:pos x="1680104" y="1120246"/>
                </a:cxn>
                <a:cxn ang="0">
                  <a:pos x="1680104" y="1120246"/>
                </a:cxn>
              </a:cxnLst>
              <a:pathLst>
                <a:path w="18" h="54">
                  <a:moveTo>
                    <a:pt x="6" y="4"/>
                  </a:moveTo>
                  <a:lnTo>
                    <a:pt x="6" y="4"/>
                  </a:lnTo>
                  <a:lnTo>
                    <a:pt x="3" y="15"/>
                  </a:lnTo>
                  <a:lnTo>
                    <a:pt x="2" y="25"/>
                  </a:lnTo>
                  <a:lnTo>
                    <a:pt x="0" y="49"/>
                  </a:lnTo>
                  <a:lnTo>
                    <a:pt x="0" y="51"/>
                  </a:lnTo>
                  <a:lnTo>
                    <a:pt x="2" y="53"/>
                  </a:lnTo>
                  <a:lnTo>
                    <a:pt x="4" y="54"/>
                  </a:lnTo>
                  <a:lnTo>
                    <a:pt x="6" y="54"/>
                  </a:lnTo>
                  <a:lnTo>
                    <a:pt x="9" y="54"/>
                  </a:lnTo>
                  <a:lnTo>
                    <a:pt x="10" y="53"/>
                  </a:lnTo>
                  <a:lnTo>
                    <a:pt x="11" y="51"/>
                  </a:lnTo>
                  <a:lnTo>
                    <a:pt x="13" y="49"/>
                  </a:lnTo>
                  <a:lnTo>
                    <a:pt x="14" y="28"/>
                  </a:lnTo>
                  <a:lnTo>
                    <a:pt x="15" y="17"/>
                  </a:lnTo>
                  <a:lnTo>
                    <a:pt x="18" y="8"/>
                  </a:lnTo>
                  <a:lnTo>
                    <a:pt x="18" y="5"/>
                  </a:lnTo>
                  <a:lnTo>
                    <a:pt x="18" y="2"/>
                  </a:lnTo>
                  <a:lnTo>
                    <a:pt x="17" y="1"/>
                  </a:lnTo>
                  <a:lnTo>
                    <a:pt x="14" y="0"/>
                  </a:lnTo>
                  <a:lnTo>
                    <a:pt x="10" y="0"/>
                  </a:lnTo>
                  <a:lnTo>
                    <a:pt x="7" y="1"/>
                  </a:lnTo>
                  <a:lnTo>
                    <a:pt x="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4" name="Freeform 1003"/>
            <p:cNvSpPr/>
            <p:nvPr/>
          </p:nvSpPr>
          <p:spPr>
            <a:xfrm>
              <a:off x="4992689" y="2919413"/>
              <a:ext cx="9525" cy="38100"/>
            </a:xfrm>
            <a:custGeom>
              <a:avLst/>
              <a:gdLst/>
              <a:ahLst/>
              <a:cxnLst>
                <a:cxn ang="0">
                  <a:pos x="1680104" y="1120246"/>
                </a:cxn>
                <a:cxn ang="0">
                  <a:pos x="1680104" y="1120246"/>
                </a:cxn>
                <a:cxn ang="0">
                  <a:pos x="840317" y="5320242"/>
                </a:cxn>
                <a:cxn ang="0">
                  <a:pos x="0" y="10080625"/>
                </a:cxn>
                <a:cxn ang="0">
                  <a:pos x="0" y="18761075"/>
                </a:cxn>
                <a:cxn ang="0">
                  <a:pos x="0" y="18761075"/>
                </a:cxn>
                <a:cxn ang="0">
                  <a:pos x="0" y="19321463"/>
                </a:cxn>
                <a:cxn ang="0">
                  <a:pos x="559858" y="19881321"/>
                </a:cxn>
                <a:cxn ang="0">
                  <a:pos x="1120246" y="20161250"/>
                </a:cxn>
                <a:cxn ang="0">
                  <a:pos x="1680104" y="20161250"/>
                </a:cxn>
                <a:cxn ang="0">
                  <a:pos x="2239963" y="20161250"/>
                </a:cxn>
                <a:cxn ang="0">
                  <a:pos x="2800350" y="19881321"/>
                </a:cxn>
                <a:cxn ang="0">
                  <a:pos x="3080279" y="19321463"/>
                </a:cxn>
                <a:cxn ang="0">
                  <a:pos x="3360208" y="18761075"/>
                </a:cxn>
                <a:cxn ang="0">
                  <a:pos x="3360208" y="18761075"/>
                </a:cxn>
                <a:cxn ang="0">
                  <a:pos x="3360208" y="10360554"/>
                </a:cxn>
                <a:cxn ang="0">
                  <a:pos x="3920067" y="6160558"/>
                </a:cxn>
                <a:cxn ang="0">
                  <a:pos x="5040313" y="1960033"/>
                </a:cxn>
                <a:cxn ang="0">
                  <a:pos x="5040313" y="1960033"/>
                </a:cxn>
                <a:cxn ang="0">
                  <a:pos x="5040313" y="1120246"/>
                </a:cxn>
                <a:cxn ang="0">
                  <a:pos x="5040313" y="840317"/>
                </a:cxn>
                <a:cxn ang="0">
                  <a:pos x="4199996" y="0"/>
                </a:cxn>
                <a:cxn ang="0">
                  <a:pos x="3920067" y="0"/>
                </a:cxn>
                <a:cxn ang="0">
                  <a:pos x="2800350" y="0"/>
                </a:cxn>
                <a:cxn ang="0">
                  <a:pos x="1960033" y="559858"/>
                </a:cxn>
                <a:cxn ang="0">
                  <a:pos x="1680104" y="1120246"/>
                </a:cxn>
                <a:cxn ang="0">
                  <a:pos x="1680104" y="1120246"/>
                </a:cxn>
              </a:cxnLst>
              <a:pathLst>
                <a:path w="18" h="72">
                  <a:moveTo>
                    <a:pt x="6" y="4"/>
                  </a:moveTo>
                  <a:lnTo>
                    <a:pt x="6" y="4"/>
                  </a:lnTo>
                  <a:lnTo>
                    <a:pt x="3" y="19"/>
                  </a:lnTo>
                  <a:lnTo>
                    <a:pt x="0" y="36"/>
                  </a:lnTo>
                  <a:lnTo>
                    <a:pt x="0" y="67"/>
                  </a:lnTo>
                  <a:lnTo>
                    <a:pt x="0" y="69"/>
                  </a:lnTo>
                  <a:lnTo>
                    <a:pt x="2" y="71"/>
                  </a:lnTo>
                  <a:lnTo>
                    <a:pt x="4" y="72"/>
                  </a:lnTo>
                  <a:lnTo>
                    <a:pt x="6" y="72"/>
                  </a:lnTo>
                  <a:lnTo>
                    <a:pt x="8" y="72"/>
                  </a:lnTo>
                  <a:lnTo>
                    <a:pt x="10" y="71"/>
                  </a:lnTo>
                  <a:lnTo>
                    <a:pt x="11" y="69"/>
                  </a:lnTo>
                  <a:lnTo>
                    <a:pt x="12" y="67"/>
                  </a:lnTo>
                  <a:lnTo>
                    <a:pt x="12" y="37"/>
                  </a:lnTo>
                  <a:lnTo>
                    <a:pt x="14" y="22"/>
                  </a:lnTo>
                  <a:lnTo>
                    <a:pt x="18" y="7"/>
                  </a:lnTo>
                  <a:lnTo>
                    <a:pt x="18" y="4"/>
                  </a:lnTo>
                  <a:lnTo>
                    <a:pt x="18" y="3"/>
                  </a:lnTo>
                  <a:lnTo>
                    <a:pt x="15" y="0"/>
                  </a:lnTo>
                  <a:lnTo>
                    <a:pt x="14" y="0"/>
                  </a:lnTo>
                  <a:lnTo>
                    <a:pt x="10" y="0"/>
                  </a:lnTo>
                  <a:lnTo>
                    <a:pt x="7" y="2"/>
                  </a:lnTo>
                  <a:lnTo>
                    <a:pt x="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5" name="Freeform 1004"/>
            <p:cNvSpPr/>
            <p:nvPr/>
          </p:nvSpPr>
          <p:spPr>
            <a:xfrm>
              <a:off x="5516564" y="2928938"/>
              <a:ext cx="11113" cy="33338"/>
            </a:xfrm>
            <a:custGeom>
              <a:avLst/>
              <a:gdLst/>
              <a:ahLst/>
              <a:cxnLst>
                <a:cxn ang="0">
                  <a:pos x="2394559" y="1493652"/>
                </a:cxn>
                <a:cxn ang="0">
                  <a:pos x="2394559" y="1493652"/>
                </a:cxn>
                <a:cxn ang="0">
                  <a:pos x="1710232" y="3285706"/>
                </a:cxn>
                <a:cxn ang="0">
                  <a:pos x="1026490" y="3883057"/>
                </a:cxn>
                <a:cxn ang="0">
                  <a:pos x="1026490" y="3883057"/>
                </a:cxn>
                <a:cxn ang="0">
                  <a:pos x="0" y="5376162"/>
                </a:cxn>
                <a:cxn ang="0">
                  <a:pos x="0" y="6571412"/>
                </a:cxn>
                <a:cxn ang="0">
                  <a:pos x="0" y="16129034"/>
                </a:cxn>
                <a:cxn ang="0">
                  <a:pos x="0" y="16129034"/>
                </a:cxn>
                <a:cxn ang="0">
                  <a:pos x="342163" y="17025334"/>
                </a:cxn>
                <a:cxn ang="0">
                  <a:pos x="1026490" y="17921088"/>
                </a:cxn>
                <a:cxn ang="0">
                  <a:pos x="1368654" y="17921088"/>
                </a:cxn>
                <a:cxn ang="0">
                  <a:pos x="2394559" y="18220037"/>
                </a:cxn>
                <a:cxn ang="0">
                  <a:pos x="2736722" y="17921088"/>
                </a:cxn>
                <a:cxn ang="0">
                  <a:pos x="3763213" y="17921088"/>
                </a:cxn>
                <a:cxn ang="0">
                  <a:pos x="4105376" y="17025334"/>
                </a:cxn>
                <a:cxn ang="0">
                  <a:pos x="4105376" y="16129034"/>
                </a:cxn>
                <a:cxn ang="0">
                  <a:pos x="4105376" y="6571412"/>
                </a:cxn>
                <a:cxn ang="0">
                  <a:pos x="4105376" y="6571412"/>
                </a:cxn>
                <a:cxn ang="0">
                  <a:pos x="4789703" y="5973514"/>
                </a:cxn>
                <a:cxn ang="0">
                  <a:pos x="5131282" y="5376162"/>
                </a:cxn>
                <a:cxn ang="0">
                  <a:pos x="6157772" y="4480409"/>
                </a:cxn>
                <a:cxn ang="0">
                  <a:pos x="6157772" y="4480409"/>
                </a:cxn>
                <a:cxn ang="0">
                  <a:pos x="6499935" y="3285706"/>
                </a:cxn>
                <a:cxn ang="0">
                  <a:pos x="6499935" y="1493652"/>
                </a:cxn>
                <a:cxn ang="0">
                  <a:pos x="6499935" y="1493652"/>
                </a:cxn>
                <a:cxn ang="0">
                  <a:pos x="6157772" y="896300"/>
                </a:cxn>
                <a:cxn ang="0">
                  <a:pos x="5473445" y="298949"/>
                </a:cxn>
                <a:cxn ang="0">
                  <a:pos x="5131282" y="0"/>
                </a:cxn>
                <a:cxn ang="0">
                  <a:pos x="4105376" y="0"/>
                </a:cxn>
                <a:cxn ang="0">
                  <a:pos x="3763213" y="0"/>
                </a:cxn>
                <a:cxn ang="0">
                  <a:pos x="2736722" y="298949"/>
                </a:cxn>
                <a:cxn ang="0">
                  <a:pos x="2394559" y="896300"/>
                </a:cxn>
                <a:cxn ang="0">
                  <a:pos x="2394559" y="1493652"/>
                </a:cxn>
                <a:cxn ang="0">
                  <a:pos x="2394559" y="1493652"/>
                </a:cxn>
              </a:cxnLst>
              <a:pathLst>
                <a:path w="19" h="61">
                  <a:moveTo>
                    <a:pt x="7" y="5"/>
                  </a:moveTo>
                  <a:lnTo>
                    <a:pt x="7" y="5"/>
                  </a:lnTo>
                  <a:lnTo>
                    <a:pt x="5" y="11"/>
                  </a:lnTo>
                  <a:lnTo>
                    <a:pt x="3" y="13"/>
                  </a:lnTo>
                  <a:lnTo>
                    <a:pt x="0" y="18"/>
                  </a:lnTo>
                  <a:lnTo>
                    <a:pt x="0" y="22"/>
                  </a:lnTo>
                  <a:lnTo>
                    <a:pt x="0" y="54"/>
                  </a:lnTo>
                  <a:lnTo>
                    <a:pt x="1" y="57"/>
                  </a:lnTo>
                  <a:lnTo>
                    <a:pt x="3" y="60"/>
                  </a:lnTo>
                  <a:lnTo>
                    <a:pt x="4" y="60"/>
                  </a:lnTo>
                  <a:lnTo>
                    <a:pt x="7" y="61"/>
                  </a:lnTo>
                  <a:lnTo>
                    <a:pt x="8" y="60"/>
                  </a:lnTo>
                  <a:lnTo>
                    <a:pt x="11" y="60"/>
                  </a:lnTo>
                  <a:lnTo>
                    <a:pt x="12" y="57"/>
                  </a:lnTo>
                  <a:lnTo>
                    <a:pt x="12" y="54"/>
                  </a:lnTo>
                  <a:lnTo>
                    <a:pt x="12" y="22"/>
                  </a:lnTo>
                  <a:lnTo>
                    <a:pt x="14" y="20"/>
                  </a:lnTo>
                  <a:lnTo>
                    <a:pt x="15" y="18"/>
                  </a:lnTo>
                  <a:lnTo>
                    <a:pt x="18" y="15"/>
                  </a:lnTo>
                  <a:lnTo>
                    <a:pt x="19" y="11"/>
                  </a:lnTo>
                  <a:lnTo>
                    <a:pt x="19" y="5"/>
                  </a:lnTo>
                  <a:lnTo>
                    <a:pt x="18" y="3"/>
                  </a:lnTo>
                  <a:lnTo>
                    <a:pt x="16" y="1"/>
                  </a:lnTo>
                  <a:lnTo>
                    <a:pt x="15" y="0"/>
                  </a:lnTo>
                  <a:lnTo>
                    <a:pt x="12" y="0"/>
                  </a:lnTo>
                  <a:lnTo>
                    <a:pt x="11" y="0"/>
                  </a:lnTo>
                  <a:lnTo>
                    <a:pt x="8" y="1"/>
                  </a:lnTo>
                  <a:lnTo>
                    <a:pt x="7" y="3"/>
                  </a:lnTo>
                  <a:lnTo>
                    <a:pt x="7"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6" name="Freeform 1005"/>
            <p:cNvSpPr/>
            <p:nvPr/>
          </p:nvSpPr>
          <p:spPr>
            <a:xfrm>
              <a:off x="5540377" y="2925763"/>
              <a:ext cx="9525" cy="23813"/>
            </a:xfrm>
            <a:custGeom>
              <a:avLst/>
              <a:gdLst/>
              <a:ahLst/>
              <a:cxnLst>
                <a:cxn ang="0">
                  <a:pos x="1960033" y="1171708"/>
                </a:cxn>
                <a:cxn ang="0">
                  <a:pos x="1960033" y="1171708"/>
                </a:cxn>
                <a:cxn ang="0">
                  <a:pos x="840317" y="3514582"/>
                </a:cxn>
                <a:cxn ang="0">
                  <a:pos x="559858" y="5857998"/>
                </a:cxn>
                <a:cxn ang="0">
                  <a:pos x="0" y="8494205"/>
                </a:cxn>
                <a:cxn ang="0">
                  <a:pos x="0" y="10837621"/>
                </a:cxn>
                <a:cxn ang="0">
                  <a:pos x="0" y="10837621"/>
                </a:cxn>
                <a:cxn ang="0">
                  <a:pos x="0" y="11423204"/>
                </a:cxn>
                <a:cxn ang="0">
                  <a:pos x="559858" y="12302121"/>
                </a:cxn>
                <a:cxn ang="0">
                  <a:pos x="1120246" y="12302121"/>
                </a:cxn>
                <a:cxn ang="0">
                  <a:pos x="1680104" y="12887704"/>
                </a:cxn>
                <a:cxn ang="0">
                  <a:pos x="2520421" y="12302121"/>
                </a:cxn>
                <a:cxn ang="0">
                  <a:pos x="2800350" y="12302121"/>
                </a:cxn>
                <a:cxn ang="0">
                  <a:pos x="3080279" y="11423204"/>
                </a:cxn>
                <a:cxn ang="0">
                  <a:pos x="3640138" y="10837621"/>
                </a:cxn>
                <a:cxn ang="0">
                  <a:pos x="3640138" y="10837621"/>
                </a:cxn>
                <a:cxn ang="0">
                  <a:pos x="3640138" y="6736914"/>
                </a:cxn>
                <a:cxn ang="0">
                  <a:pos x="4199996" y="4686290"/>
                </a:cxn>
                <a:cxn ang="0">
                  <a:pos x="5040313" y="2928999"/>
                </a:cxn>
                <a:cxn ang="0">
                  <a:pos x="5040313" y="2928999"/>
                </a:cxn>
                <a:cxn ang="0">
                  <a:pos x="5040313" y="2050083"/>
                </a:cxn>
                <a:cxn ang="0">
                  <a:pos x="5040313" y="1171708"/>
                </a:cxn>
                <a:cxn ang="0">
                  <a:pos x="4199996" y="292792"/>
                </a:cxn>
                <a:cxn ang="0">
                  <a:pos x="3640138" y="0"/>
                </a:cxn>
                <a:cxn ang="0">
                  <a:pos x="2800350" y="0"/>
                </a:cxn>
                <a:cxn ang="0">
                  <a:pos x="2520421" y="292792"/>
                </a:cxn>
                <a:cxn ang="0">
                  <a:pos x="1960033" y="1171708"/>
                </a:cxn>
                <a:cxn ang="0">
                  <a:pos x="1960033" y="1171708"/>
                </a:cxn>
              </a:cxnLst>
              <a:pathLst>
                <a:path w="18" h="44">
                  <a:moveTo>
                    <a:pt x="7" y="4"/>
                  </a:moveTo>
                  <a:lnTo>
                    <a:pt x="7" y="4"/>
                  </a:lnTo>
                  <a:lnTo>
                    <a:pt x="3" y="12"/>
                  </a:lnTo>
                  <a:lnTo>
                    <a:pt x="2" y="20"/>
                  </a:lnTo>
                  <a:lnTo>
                    <a:pt x="0" y="29"/>
                  </a:lnTo>
                  <a:lnTo>
                    <a:pt x="0" y="37"/>
                  </a:lnTo>
                  <a:lnTo>
                    <a:pt x="0" y="39"/>
                  </a:lnTo>
                  <a:lnTo>
                    <a:pt x="2" y="42"/>
                  </a:lnTo>
                  <a:lnTo>
                    <a:pt x="4" y="42"/>
                  </a:lnTo>
                  <a:lnTo>
                    <a:pt x="6" y="44"/>
                  </a:lnTo>
                  <a:lnTo>
                    <a:pt x="9" y="42"/>
                  </a:lnTo>
                  <a:lnTo>
                    <a:pt x="10" y="42"/>
                  </a:lnTo>
                  <a:lnTo>
                    <a:pt x="11" y="39"/>
                  </a:lnTo>
                  <a:lnTo>
                    <a:pt x="13" y="37"/>
                  </a:lnTo>
                  <a:lnTo>
                    <a:pt x="13" y="23"/>
                  </a:lnTo>
                  <a:lnTo>
                    <a:pt x="15" y="16"/>
                  </a:lnTo>
                  <a:lnTo>
                    <a:pt x="18" y="10"/>
                  </a:lnTo>
                  <a:lnTo>
                    <a:pt x="18" y="7"/>
                  </a:lnTo>
                  <a:lnTo>
                    <a:pt x="18" y="4"/>
                  </a:lnTo>
                  <a:lnTo>
                    <a:pt x="15" y="1"/>
                  </a:lnTo>
                  <a:lnTo>
                    <a:pt x="13" y="0"/>
                  </a:lnTo>
                  <a:lnTo>
                    <a:pt x="10" y="0"/>
                  </a:lnTo>
                  <a:lnTo>
                    <a:pt x="9" y="1"/>
                  </a:lnTo>
                  <a:lnTo>
                    <a:pt x="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7" name="Freeform 1006"/>
            <p:cNvSpPr/>
            <p:nvPr/>
          </p:nvSpPr>
          <p:spPr>
            <a:xfrm>
              <a:off x="5568952" y="2919413"/>
              <a:ext cx="6350" cy="30163"/>
            </a:xfrm>
            <a:custGeom>
              <a:avLst/>
              <a:gdLst/>
              <a:ahLst/>
              <a:cxnLst>
                <a:cxn ang="0">
                  <a:pos x="0" y="1804844"/>
                </a:cxn>
                <a:cxn ang="0">
                  <a:pos x="0" y="14436560"/>
                </a:cxn>
                <a:cxn ang="0">
                  <a:pos x="0" y="14436560"/>
                </a:cxn>
                <a:cxn ang="0">
                  <a:pos x="279929" y="15038175"/>
                </a:cxn>
                <a:cxn ang="0">
                  <a:pos x="559858" y="15940323"/>
                </a:cxn>
                <a:cxn ang="0">
                  <a:pos x="1120246" y="15940323"/>
                </a:cxn>
                <a:cxn ang="0">
                  <a:pos x="1680104" y="16541938"/>
                </a:cxn>
                <a:cxn ang="0">
                  <a:pos x="2239963" y="15940323"/>
                </a:cxn>
                <a:cxn ang="0">
                  <a:pos x="3080279" y="15940323"/>
                </a:cxn>
                <a:cxn ang="0">
                  <a:pos x="3360208" y="15038175"/>
                </a:cxn>
                <a:cxn ang="0">
                  <a:pos x="3360208" y="14436560"/>
                </a:cxn>
                <a:cxn ang="0">
                  <a:pos x="3360208" y="1804844"/>
                </a:cxn>
                <a:cxn ang="0">
                  <a:pos x="3360208" y="1804844"/>
                </a:cxn>
                <a:cxn ang="0">
                  <a:pos x="3360208" y="902148"/>
                </a:cxn>
                <a:cxn ang="0">
                  <a:pos x="3080279" y="601615"/>
                </a:cxn>
                <a:cxn ang="0">
                  <a:pos x="2239963" y="0"/>
                </a:cxn>
                <a:cxn ang="0">
                  <a:pos x="1680104" y="0"/>
                </a:cxn>
                <a:cxn ang="0">
                  <a:pos x="1120246" y="0"/>
                </a:cxn>
                <a:cxn ang="0">
                  <a:pos x="559858" y="601615"/>
                </a:cxn>
                <a:cxn ang="0">
                  <a:pos x="279929" y="902148"/>
                </a:cxn>
                <a:cxn ang="0">
                  <a:pos x="0" y="1804844"/>
                </a:cxn>
                <a:cxn ang="0">
                  <a:pos x="0" y="1804844"/>
                </a:cxn>
              </a:cxnLst>
              <a:pathLst>
                <a:path w="12" h="55">
                  <a:moveTo>
                    <a:pt x="0" y="6"/>
                  </a:moveTo>
                  <a:lnTo>
                    <a:pt x="0" y="48"/>
                  </a:lnTo>
                  <a:lnTo>
                    <a:pt x="1" y="50"/>
                  </a:lnTo>
                  <a:lnTo>
                    <a:pt x="2" y="53"/>
                  </a:lnTo>
                  <a:lnTo>
                    <a:pt x="4" y="53"/>
                  </a:lnTo>
                  <a:lnTo>
                    <a:pt x="6" y="55"/>
                  </a:lnTo>
                  <a:lnTo>
                    <a:pt x="8" y="53"/>
                  </a:lnTo>
                  <a:lnTo>
                    <a:pt x="11" y="53"/>
                  </a:lnTo>
                  <a:lnTo>
                    <a:pt x="12" y="50"/>
                  </a:lnTo>
                  <a:lnTo>
                    <a:pt x="12" y="48"/>
                  </a:lnTo>
                  <a:lnTo>
                    <a:pt x="12" y="6"/>
                  </a:lnTo>
                  <a:lnTo>
                    <a:pt x="12" y="3"/>
                  </a:lnTo>
                  <a:lnTo>
                    <a:pt x="11" y="2"/>
                  </a:lnTo>
                  <a:lnTo>
                    <a:pt x="8" y="0"/>
                  </a:lnTo>
                  <a:lnTo>
                    <a:pt x="6" y="0"/>
                  </a:lnTo>
                  <a:lnTo>
                    <a:pt x="4" y="0"/>
                  </a:lnTo>
                  <a:lnTo>
                    <a:pt x="2" y="2"/>
                  </a:lnTo>
                  <a:lnTo>
                    <a:pt x="1" y="3"/>
                  </a:lnTo>
                  <a:lnTo>
                    <a:pt x="0"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8" name="Freeform 1007"/>
            <p:cNvSpPr/>
            <p:nvPr/>
          </p:nvSpPr>
          <p:spPr>
            <a:xfrm>
              <a:off x="5213352" y="2674938"/>
              <a:ext cx="42863" cy="47625"/>
            </a:xfrm>
            <a:custGeom>
              <a:avLst/>
              <a:gdLst/>
              <a:ahLst/>
              <a:cxnLst>
                <a:cxn ang="0">
                  <a:pos x="22078786" y="0"/>
                </a:cxn>
                <a:cxn ang="0">
                  <a:pos x="22078786" y="0"/>
                </a:cxn>
                <a:cxn ang="0">
                  <a:pos x="20900867" y="0"/>
                </a:cxn>
                <a:cxn ang="0">
                  <a:pos x="19429418" y="0"/>
                </a:cxn>
                <a:cxn ang="0">
                  <a:pos x="18251499" y="821662"/>
                </a:cxn>
                <a:cxn ang="0">
                  <a:pos x="16779508" y="1643324"/>
                </a:cxn>
                <a:cxn ang="0">
                  <a:pos x="15013444" y="4108310"/>
                </a:cxn>
                <a:cxn ang="0">
                  <a:pos x="13247380" y="6299584"/>
                </a:cxn>
                <a:cxn ang="0">
                  <a:pos x="13247380" y="6299584"/>
                </a:cxn>
                <a:cxn ang="0">
                  <a:pos x="10598012" y="10407894"/>
                </a:cxn>
                <a:cxn ang="0">
                  <a:pos x="7065342" y="14516728"/>
                </a:cxn>
                <a:cxn ang="0">
                  <a:pos x="3826744" y="18625038"/>
                </a:cxn>
                <a:cxn ang="0">
                  <a:pos x="588688" y="22733349"/>
                </a:cxn>
                <a:cxn ang="0">
                  <a:pos x="588688" y="22733349"/>
                </a:cxn>
                <a:cxn ang="0">
                  <a:pos x="0" y="23555011"/>
                </a:cxn>
                <a:cxn ang="0">
                  <a:pos x="0" y="23829247"/>
                </a:cxn>
                <a:cxn ang="0">
                  <a:pos x="588688" y="24650909"/>
                </a:cxn>
                <a:cxn ang="0">
                  <a:pos x="883303" y="24924622"/>
                </a:cxn>
                <a:cxn ang="0">
                  <a:pos x="2649367" y="24924622"/>
                </a:cxn>
                <a:cxn ang="0">
                  <a:pos x="2943983" y="24924622"/>
                </a:cxn>
                <a:cxn ang="0">
                  <a:pos x="3826744" y="24102960"/>
                </a:cxn>
                <a:cxn ang="0">
                  <a:pos x="3826744" y="24102960"/>
                </a:cxn>
                <a:cxn ang="0">
                  <a:pos x="8831406" y="17529663"/>
                </a:cxn>
                <a:cxn ang="0">
                  <a:pos x="14424756" y="10955843"/>
                </a:cxn>
                <a:cxn ang="0">
                  <a:pos x="14424756" y="10955843"/>
                </a:cxn>
                <a:cxn ang="0">
                  <a:pos x="15602132" y="9038806"/>
                </a:cxn>
                <a:cxn ang="0">
                  <a:pos x="17368739" y="6299584"/>
                </a:cxn>
                <a:cxn ang="0">
                  <a:pos x="19429418" y="4108310"/>
                </a:cxn>
                <a:cxn ang="0">
                  <a:pos x="20606794" y="3560885"/>
                </a:cxn>
                <a:cxn ang="0">
                  <a:pos x="21195482" y="3560885"/>
                </a:cxn>
                <a:cxn ang="0">
                  <a:pos x="21195482" y="3560885"/>
                </a:cxn>
                <a:cxn ang="0">
                  <a:pos x="22078786" y="3560885"/>
                </a:cxn>
                <a:cxn ang="0">
                  <a:pos x="22961546" y="3560885"/>
                </a:cxn>
                <a:cxn ang="0">
                  <a:pos x="23256162" y="3012935"/>
                </a:cxn>
                <a:cxn ang="0">
                  <a:pos x="23256162" y="2191273"/>
                </a:cxn>
                <a:cxn ang="0">
                  <a:pos x="23256162" y="1095375"/>
                </a:cxn>
                <a:cxn ang="0">
                  <a:pos x="22961546" y="547949"/>
                </a:cxn>
                <a:cxn ang="0">
                  <a:pos x="22078786" y="0"/>
                </a:cxn>
                <a:cxn ang="0">
                  <a:pos x="22078786" y="0"/>
                </a:cxn>
              </a:cxnLst>
              <a:pathLst>
                <a:path w="79" h="91">
                  <a:moveTo>
                    <a:pt x="75" y="0"/>
                  </a:moveTo>
                  <a:lnTo>
                    <a:pt x="75" y="0"/>
                  </a:lnTo>
                  <a:lnTo>
                    <a:pt x="71" y="0"/>
                  </a:lnTo>
                  <a:lnTo>
                    <a:pt x="66" y="0"/>
                  </a:lnTo>
                  <a:lnTo>
                    <a:pt x="62" y="3"/>
                  </a:lnTo>
                  <a:lnTo>
                    <a:pt x="57" y="6"/>
                  </a:lnTo>
                  <a:lnTo>
                    <a:pt x="51" y="15"/>
                  </a:lnTo>
                  <a:lnTo>
                    <a:pt x="45" y="23"/>
                  </a:lnTo>
                  <a:lnTo>
                    <a:pt x="36" y="38"/>
                  </a:lnTo>
                  <a:lnTo>
                    <a:pt x="24" y="53"/>
                  </a:lnTo>
                  <a:lnTo>
                    <a:pt x="13" y="68"/>
                  </a:lnTo>
                  <a:lnTo>
                    <a:pt x="2" y="83"/>
                  </a:lnTo>
                  <a:lnTo>
                    <a:pt x="0" y="86"/>
                  </a:lnTo>
                  <a:lnTo>
                    <a:pt x="0" y="87"/>
                  </a:lnTo>
                  <a:lnTo>
                    <a:pt x="2" y="90"/>
                  </a:lnTo>
                  <a:lnTo>
                    <a:pt x="3" y="91"/>
                  </a:lnTo>
                  <a:lnTo>
                    <a:pt x="9" y="91"/>
                  </a:lnTo>
                  <a:lnTo>
                    <a:pt x="10" y="91"/>
                  </a:lnTo>
                  <a:lnTo>
                    <a:pt x="13" y="88"/>
                  </a:lnTo>
                  <a:lnTo>
                    <a:pt x="30" y="64"/>
                  </a:lnTo>
                  <a:lnTo>
                    <a:pt x="49" y="40"/>
                  </a:lnTo>
                  <a:lnTo>
                    <a:pt x="53" y="33"/>
                  </a:lnTo>
                  <a:lnTo>
                    <a:pt x="59" y="23"/>
                  </a:lnTo>
                  <a:lnTo>
                    <a:pt x="66" y="15"/>
                  </a:lnTo>
                  <a:lnTo>
                    <a:pt x="70" y="13"/>
                  </a:lnTo>
                  <a:lnTo>
                    <a:pt x="72" y="13"/>
                  </a:lnTo>
                  <a:lnTo>
                    <a:pt x="75" y="13"/>
                  </a:lnTo>
                  <a:lnTo>
                    <a:pt x="78" y="13"/>
                  </a:lnTo>
                  <a:lnTo>
                    <a:pt x="79" y="11"/>
                  </a:lnTo>
                  <a:lnTo>
                    <a:pt x="79" y="8"/>
                  </a:lnTo>
                  <a:lnTo>
                    <a:pt x="79" y="4"/>
                  </a:lnTo>
                  <a:lnTo>
                    <a:pt x="78" y="2"/>
                  </a:lnTo>
                  <a:lnTo>
                    <a:pt x="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2139" name="Freeform 1008"/>
            <p:cNvSpPr/>
            <p:nvPr/>
          </p:nvSpPr>
          <p:spPr>
            <a:xfrm>
              <a:off x="5213352" y="2709863"/>
              <a:ext cx="42863" cy="55563"/>
            </a:xfrm>
            <a:custGeom>
              <a:avLst/>
              <a:gdLst/>
              <a:ahLst/>
              <a:cxnLst>
                <a:cxn ang="0">
                  <a:pos x="19520882" y="872825"/>
                </a:cxn>
                <a:cxn ang="0">
                  <a:pos x="19520882" y="872825"/>
                </a:cxn>
                <a:cxn ang="0">
                  <a:pos x="17223961" y="4073901"/>
                </a:cxn>
                <a:cxn ang="0">
                  <a:pos x="14640393" y="7274977"/>
                </a:cxn>
                <a:cxn ang="0">
                  <a:pos x="11769644" y="9893990"/>
                </a:cxn>
                <a:cxn ang="0">
                  <a:pos x="9186077" y="13095066"/>
                </a:cxn>
                <a:cxn ang="0">
                  <a:pos x="9186077" y="13095066"/>
                </a:cxn>
                <a:cxn ang="0">
                  <a:pos x="574364" y="27354258"/>
                </a:cxn>
                <a:cxn ang="0">
                  <a:pos x="574364" y="27354258"/>
                </a:cxn>
                <a:cxn ang="0">
                  <a:pos x="0" y="27936321"/>
                </a:cxn>
                <a:cxn ang="0">
                  <a:pos x="0" y="28809146"/>
                </a:cxn>
                <a:cxn ang="0">
                  <a:pos x="574364" y="29391209"/>
                </a:cxn>
                <a:cxn ang="0">
                  <a:pos x="1435375" y="29682510"/>
                </a:cxn>
                <a:cxn ang="0">
                  <a:pos x="2583567" y="29973272"/>
                </a:cxn>
                <a:cxn ang="0">
                  <a:pos x="2870749" y="29682510"/>
                </a:cxn>
                <a:cxn ang="0">
                  <a:pos x="3731760" y="29391209"/>
                </a:cxn>
                <a:cxn ang="0">
                  <a:pos x="3731760" y="29391209"/>
                </a:cxn>
                <a:cxn ang="0">
                  <a:pos x="8037884" y="21243407"/>
                </a:cxn>
                <a:cxn ang="0">
                  <a:pos x="10334269" y="17751030"/>
                </a:cxn>
                <a:cxn ang="0">
                  <a:pos x="12917837" y="14259192"/>
                </a:cxn>
                <a:cxn ang="0">
                  <a:pos x="12917837" y="14259192"/>
                </a:cxn>
                <a:cxn ang="0">
                  <a:pos x="18085507" y="8729864"/>
                </a:cxn>
                <a:cxn ang="0">
                  <a:pos x="22678278" y="2328252"/>
                </a:cxn>
                <a:cxn ang="0">
                  <a:pos x="22678278" y="2328252"/>
                </a:cxn>
                <a:cxn ang="0">
                  <a:pos x="22965460" y="2036950"/>
                </a:cxn>
                <a:cxn ang="0">
                  <a:pos x="22965460" y="1164126"/>
                </a:cxn>
                <a:cxn ang="0">
                  <a:pos x="22678278" y="872825"/>
                </a:cxn>
                <a:cxn ang="0">
                  <a:pos x="22391095" y="582063"/>
                </a:cxn>
                <a:cxn ang="0">
                  <a:pos x="20669074" y="0"/>
                </a:cxn>
                <a:cxn ang="0">
                  <a:pos x="20381892" y="0"/>
                </a:cxn>
                <a:cxn ang="0">
                  <a:pos x="19520882" y="872825"/>
                </a:cxn>
                <a:cxn ang="0">
                  <a:pos x="19520882" y="872825"/>
                </a:cxn>
              </a:cxnLst>
              <a:pathLst>
                <a:path w="80" h="103">
                  <a:moveTo>
                    <a:pt x="68" y="3"/>
                  </a:moveTo>
                  <a:lnTo>
                    <a:pt x="68" y="3"/>
                  </a:lnTo>
                  <a:lnTo>
                    <a:pt x="60" y="14"/>
                  </a:lnTo>
                  <a:lnTo>
                    <a:pt x="51" y="25"/>
                  </a:lnTo>
                  <a:lnTo>
                    <a:pt x="41" y="34"/>
                  </a:lnTo>
                  <a:lnTo>
                    <a:pt x="32" y="45"/>
                  </a:lnTo>
                  <a:lnTo>
                    <a:pt x="2" y="94"/>
                  </a:lnTo>
                  <a:lnTo>
                    <a:pt x="0" y="96"/>
                  </a:lnTo>
                  <a:lnTo>
                    <a:pt x="0" y="99"/>
                  </a:lnTo>
                  <a:lnTo>
                    <a:pt x="2" y="101"/>
                  </a:lnTo>
                  <a:lnTo>
                    <a:pt x="5" y="102"/>
                  </a:lnTo>
                  <a:lnTo>
                    <a:pt x="9" y="103"/>
                  </a:lnTo>
                  <a:lnTo>
                    <a:pt x="10" y="102"/>
                  </a:lnTo>
                  <a:lnTo>
                    <a:pt x="13" y="101"/>
                  </a:lnTo>
                  <a:lnTo>
                    <a:pt x="28" y="73"/>
                  </a:lnTo>
                  <a:lnTo>
                    <a:pt x="36" y="61"/>
                  </a:lnTo>
                  <a:lnTo>
                    <a:pt x="45" y="49"/>
                  </a:lnTo>
                  <a:lnTo>
                    <a:pt x="63" y="30"/>
                  </a:lnTo>
                  <a:lnTo>
                    <a:pt x="79" y="8"/>
                  </a:lnTo>
                  <a:lnTo>
                    <a:pt x="80" y="7"/>
                  </a:lnTo>
                  <a:lnTo>
                    <a:pt x="80" y="4"/>
                  </a:lnTo>
                  <a:lnTo>
                    <a:pt x="79" y="3"/>
                  </a:lnTo>
                  <a:lnTo>
                    <a:pt x="78" y="2"/>
                  </a:lnTo>
                  <a:lnTo>
                    <a:pt x="72" y="0"/>
                  </a:lnTo>
                  <a:lnTo>
                    <a:pt x="71" y="0"/>
                  </a:lnTo>
                  <a:lnTo>
                    <a:pt x="6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sp>
        <p:nvSpPr>
          <p:cNvPr id="2" name="矩形 1"/>
          <p:cNvSpPr/>
          <p:nvPr/>
        </p:nvSpPr>
        <p:spPr>
          <a:xfrm rot="20275337">
            <a:off x="300038" y="2041525"/>
            <a:ext cx="2836863"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2057" name="TextBox 3"/>
          <p:cNvSpPr txBox="1"/>
          <p:nvPr/>
        </p:nvSpPr>
        <p:spPr>
          <a:xfrm rot="-973751">
            <a:off x="148908" y="1836103"/>
            <a:ext cx="5143500" cy="1445260"/>
          </a:xfrm>
          <a:prstGeom prst="rect">
            <a:avLst/>
          </a:prstGeom>
          <a:noFill/>
          <a:ln w="9525">
            <a:noFill/>
          </a:ln>
        </p:spPr>
        <p:txBody>
          <a:bodyPr wrap="none">
            <a:spAutoFit/>
          </a:bodyPr>
          <a:p>
            <a:pPr algn="l"/>
            <a:r>
              <a:rPr lang="en-US" altLang="zh-CN" sz="8800" dirty="0">
                <a:solidFill>
                  <a:srgbClr val="738D88"/>
                </a:solidFill>
                <a:latin typeface="Eras Demi ITC" panose="020B0805030504020804" pitchFamily="34" charset="0"/>
                <a:ea typeface="方正兰亭粗黑_GBK" pitchFamily="2" charset="-122"/>
              </a:rPr>
              <a:t>2024</a:t>
            </a:r>
            <a:r>
              <a:rPr lang="zh-CN" altLang="en-US" sz="8800" dirty="0">
                <a:solidFill>
                  <a:srgbClr val="738D88"/>
                </a:solidFill>
                <a:latin typeface="Eras Demi ITC" panose="020B0805030504020804" pitchFamily="34" charset="0"/>
                <a:ea typeface="方正兰亭粗黑_GBK" pitchFamily="2" charset="-122"/>
              </a:rPr>
              <a:t>首考</a:t>
            </a:r>
            <a:endParaRPr lang="en-US" altLang="zh-CN" sz="8800" dirty="0">
              <a:solidFill>
                <a:srgbClr val="738D88"/>
              </a:solidFill>
              <a:latin typeface="Eras Demi ITC" panose="020B0805030504020804" pitchFamily="34" charset="0"/>
              <a:ea typeface="方正兰亭粗黑_GBK" pitchFamily="2" charset="-122"/>
            </a:endParaRPr>
          </a:p>
        </p:txBody>
      </p:sp>
      <p:sp>
        <p:nvSpPr>
          <p:cNvPr id="3" name="文本框 2"/>
          <p:cNvSpPr txBox="1"/>
          <p:nvPr/>
        </p:nvSpPr>
        <p:spPr>
          <a:xfrm>
            <a:off x="1850390" y="4199255"/>
            <a:ext cx="10126980" cy="2153920"/>
          </a:xfrm>
          <a:prstGeom prst="rect">
            <a:avLst/>
          </a:prstGeom>
          <a:noFill/>
        </p:spPr>
        <p:txBody>
          <a:bodyPr wrap="square" rtlCol="0">
            <a:noAutofit/>
          </a:bodyPr>
          <a:p>
            <a:pPr algn="ctr"/>
            <a:r>
              <a:rPr lang="en-US" altLang="zh-CN" sz="6000" b="1" dirty="0">
                <a:solidFill>
                  <a:schemeClr val="bg1"/>
                </a:solidFill>
                <a:latin typeface="Eras Demi ITC" panose="020B0805030504020804" pitchFamily="34" charset="0"/>
                <a:ea typeface="方正兰亭粗黑_GBK" pitchFamily="2" charset="-122"/>
                <a:sym typeface="+mn-ea"/>
              </a:rPr>
              <a:t>应用文讲评</a:t>
            </a:r>
            <a:endParaRPr lang="en-US" altLang="zh-CN" sz="6000" b="1" dirty="0">
              <a:solidFill>
                <a:schemeClr val="bg1"/>
              </a:solidFill>
              <a:latin typeface="Eras Demi ITC" panose="020B0805030504020804" pitchFamily="34" charset="0"/>
              <a:ea typeface="方正兰亭粗黑_GBK" pitchFamily="2" charset="-122"/>
              <a:sym typeface="+mn-ea"/>
            </a:endParaRPr>
          </a:p>
          <a:p>
            <a:r>
              <a:rPr lang="en-US" altLang="zh-CN" sz="3600" b="1" dirty="0">
                <a:solidFill>
                  <a:schemeClr val="bg1"/>
                </a:solidFill>
                <a:latin typeface="Eras Demi ITC" panose="020B0805030504020804" pitchFamily="34" charset="0"/>
                <a:ea typeface="方正兰亭粗黑_GBK" pitchFamily="2" charset="-122"/>
                <a:sym typeface="+mn-ea"/>
              </a:rPr>
              <a:t>                            ——— </a:t>
            </a:r>
            <a:r>
              <a:rPr lang="zh-CN" altLang="en-US" sz="3600" b="1" dirty="0">
                <a:solidFill>
                  <a:schemeClr val="bg1"/>
                </a:solidFill>
                <a:latin typeface="Eras Demi ITC" panose="020B0805030504020804" pitchFamily="34" charset="0"/>
                <a:ea typeface="方正兰亭粗黑_GBK" pitchFamily="2" charset="-122"/>
                <a:sym typeface="+mn-ea"/>
              </a:rPr>
              <a:t>投稿推荐一项课间活动</a:t>
            </a:r>
            <a:endParaRPr lang="en-US" altLang="zh-CN" sz="3600" b="1" dirty="0">
              <a:solidFill>
                <a:schemeClr val="bg1"/>
              </a:solidFill>
              <a:latin typeface="Eras Demi ITC" panose="020B0805030504020804" pitchFamily="34" charset="0"/>
              <a:ea typeface="方正兰亭粗黑_GBK" pitchFamily="2"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6" name="组合 26"/>
          <p:cNvGrpSpPr/>
          <p:nvPr/>
        </p:nvGrpSpPr>
        <p:grpSpPr>
          <a:xfrm>
            <a:off x="180975" y="254953"/>
            <a:ext cx="1246188" cy="692150"/>
            <a:chOff x="7318376" y="5680075"/>
            <a:chExt cx="1246188" cy="692151"/>
          </a:xfrm>
        </p:grpSpPr>
        <p:sp>
          <p:nvSpPr>
            <p:cNvPr id="5127" name="Freeform 2262"/>
            <p:cNvSpPr/>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nvSpPr>
          <p:spPr>
            <a:xfrm>
              <a:off x="7826376" y="5956300"/>
              <a:ext cx="439738" cy="271463"/>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sp>
        <p:nvSpPr>
          <p:cNvPr id="2" name="文本框 1"/>
          <p:cNvSpPr txBox="1"/>
          <p:nvPr/>
        </p:nvSpPr>
        <p:spPr>
          <a:xfrm>
            <a:off x="1820545" y="25400"/>
            <a:ext cx="3470910" cy="922020"/>
          </a:xfrm>
          <a:prstGeom prst="rect">
            <a:avLst/>
          </a:prstGeom>
          <a:noFill/>
        </p:spPr>
        <p:txBody>
          <a:bodyPr wrap="square" rtlCol="0">
            <a:spAutoFit/>
          </a:bodyPr>
          <a:p>
            <a:r>
              <a:rPr lang="zh-CN" altLang="en-US" sz="5400" b="1">
                <a:solidFill>
                  <a:srgbClr val="FF0000"/>
                </a:solidFill>
              </a:rPr>
              <a:t>一、审题</a:t>
            </a:r>
            <a:endParaRPr lang="zh-CN" altLang="en-US" sz="5400" b="1">
              <a:solidFill>
                <a:srgbClr val="FF0000"/>
              </a:solidFill>
            </a:endParaRPr>
          </a:p>
        </p:txBody>
      </p:sp>
      <p:sp>
        <p:nvSpPr>
          <p:cNvPr id="3" name="文本框 2"/>
          <p:cNvSpPr txBox="1"/>
          <p:nvPr/>
        </p:nvSpPr>
        <p:spPr>
          <a:xfrm>
            <a:off x="-635" y="1167765"/>
            <a:ext cx="12192635" cy="5077460"/>
          </a:xfrm>
          <a:prstGeom prst="rect">
            <a:avLst/>
          </a:prstGeom>
          <a:noFill/>
        </p:spPr>
        <p:txBody>
          <a:bodyPr wrap="square" rtlCol="0">
            <a:spAutoFit/>
          </a:bodyPr>
          <a:p>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请你写一篇短文向校英文报“Sports and Health”栏目投稿，向同学们推荐一项适合课间开展的运动，内容包括：</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1. 介绍这项运动；</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2. 说明推荐理由。</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注意：</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1.写作词数应为 80 个左右；</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2.请按如下格式在答题纸的相应位置作答。</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pPr algn="ct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Stand Up and Exercise, Everybody!</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pPr algn="ctr"/>
            <a:r>
              <a:rPr lang="zh-CN" altLang="en-US" sz="3600" b="1" u="sng">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u="sng">
                <a:solidFill>
                  <a:schemeClr val="bg1"/>
                </a:solidFill>
                <a:latin typeface="华文新魏" panose="02010800040101010101" charset="-122"/>
                <a:ea typeface="华文新魏" panose="02010800040101010101" charset="-122"/>
                <a:cs typeface="华文新魏" panose="02010800040101010101" charset="-122"/>
              </a:rPr>
              <a:t>          </a:t>
            </a:r>
            <a:endParaRPr lang="en-US" altLang="zh-CN" sz="3600" b="1" u="sng">
              <a:solidFill>
                <a:schemeClr val="bg1"/>
              </a:solidFill>
              <a:latin typeface="华文新魏" panose="02010800040101010101" charset="-122"/>
              <a:ea typeface="华文新魏" panose="02010800040101010101" charset="-122"/>
              <a:cs typeface="华文新魏" panose="02010800040101010101" charset="-122"/>
            </a:endParaRPr>
          </a:p>
        </p:txBody>
      </p:sp>
      <p:cxnSp>
        <p:nvCxnSpPr>
          <p:cNvPr id="4" name="直接连接符 3"/>
          <p:cNvCxnSpPr/>
          <p:nvPr/>
        </p:nvCxnSpPr>
        <p:spPr>
          <a:xfrm flipV="1">
            <a:off x="900430" y="5941695"/>
            <a:ext cx="10126980" cy="2159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1"/>
            </p:custDataLst>
          </p:nvPr>
        </p:nvCxnSpPr>
        <p:spPr>
          <a:xfrm flipV="1">
            <a:off x="876935" y="6369685"/>
            <a:ext cx="10161905" cy="3302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635" y="1169035"/>
            <a:ext cx="12192635" cy="5077460"/>
          </a:xfrm>
          <a:prstGeom prst="rect">
            <a:avLst/>
          </a:prstGeom>
          <a:noFill/>
        </p:spPr>
        <p:txBody>
          <a:bodyPr wrap="square" rtlCol="0">
            <a:spAutoFit/>
          </a:bodyPr>
          <a:p>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请你</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写一篇短文</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向校英文报“Sports and Health”栏目</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投稿</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向同学们推荐一项</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适合</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课间</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开展的</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运动</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，内容包括：</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1. </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介绍这项运动</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2. 说明</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推荐理由</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注意：</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zh-CN" altLang="en-US" sz="3600" b="1">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1.写作词数应为 80 个左右；</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r>
              <a:rPr lang="en-US" altLang="zh-CN" sz="3600" b="1">
                <a:solidFill>
                  <a:schemeClr val="bg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2.请按如下格式在答题纸的相应位置作答。</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pPr algn="ctr"/>
            <a:r>
              <a:rPr lang="zh-CN" altLang="en-US" sz="3600" b="1">
                <a:solidFill>
                  <a:schemeClr val="bg1"/>
                </a:solidFill>
                <a:latin typeface="华文新魏" panose="02010800040101010101" charset="-122"/>
                <a:ea typeface="华文新魏" panose="02010800040101010101" charset="-122"/>
                <a:cs typeface="华文新魏" panose="02010800040101010101" charset="-122"/>
              </a:rPr>
              <a:t>Stand Up and Exercise, Everybody!</a:t>
            </a:r>
            <a:endParaRPr lang="zh-CN" altLang="en-US" sz="3600" b="1">
              <a:solidFill>
                <a:schemeClr val="bg1"/>
              </a:solidFill>
              <a:latin typeface="华文新魏" panose="02010800040101010101" charset="-122"/>
              <a:ea typeface="华文新魏" panose="02010800040101010101" charset="-122"/>
              <a:cs typeface="华文新魏" panose="02010800040101010101" charset="-122"/>
            </a:endParaRPr>
          </a:p>
          <a:p>
            <a:pPr algn="ctr"/>
            <a:r>
              <a:rPr lang="zh-CN" altLang="en-US" sz="3600" b="1" u="sng">
                <a:solidFill>
                  <a:schemeClr val="bg1"/>
                </a:solidFill>
                <a:latin typeface="华文新魏" panose="02010800040101010101" charset="-122"/>
                <a:ea typeface="华文新魏" panose="02010800040101010101" charset="-122"/>
                <a:cs typeface="华文新魏" panose="02010800040101010101" charset="-122"/>
              </a:rPr>
              <a:t> </a:t>
            </a:r>
            <a:r>
              <a:rPr lang="en-US" altLang="zh-CN" sz="3600" b="1" u="sng">
                <a:solidFill>
                  <a:schemeClr val="bg1"/>
                </a:solidFill>
                <a:latin typeface="华文新魏" panose="02010800040101010101" charset="-122"/>
                <a:ea typeface="华文新魏" panose="02010800040101010101" charset="-122"/>
                <a:cs typeface="华文新魏" panose="02010800040101010101" charset="-122"/>
              </a:rPr>
              <a:t>          </a:t>
            </a:r>
            <a:endParaRPr lang="en-US" altLang="zh-CN" sz="3600" b="1" u="sng">
              <a:solidFill>
                <a:schemeClr val="bg1"/>
              </a:solidFill>
              <a:latin typeface="华文新魏" panose="02010800040101010101" charset="-122"/>
              <a:ea typeface="华文新魏" panose="02010800040101010101" charset="-122"/>
              <a:cs typeface="华文新魏" panose="02010800040101010101" charset="-122"/>
            </a:endParaRPr>
          </a:p>
        </p:txBody>
      </p:sp>
      <p:sp>
        <p:nvSpPr>
          <p:cNvPr id="20" name="文本框 19"/>
          <p:cNvSpPr txBox="1"/>
          <p:nvPr/>
        </p:nvSpPr>
        <p:spPr>
          <a:xfrm>
            <a:off x="5157470" y="2230120"/>
            <a:ext cx="7170420" cy="645160"/>
          </a:xfrm>
          <a:prstGeom prst="rect">
            <a:avLst/>
          </a:prstGeom>
          <a:noFill/>
        </p:spPr>
        <p:txBody>
          <a:bodyPr wrap="square" rtlCol="0">
            <a:spAutoFit/>
          </a:bodyPr>
          <a:p>
            <a:r>
              <a:rPr lang="zh-CN" altLang="en-US" sz="3600">
                <a:highlight>
                  <a:srgbClr val="FFFF00"/>
                </a:highlight>
                <a:latin typeface="宋体" panose="02010600030101010101" pitchFamily="2" charset="-122"/>
              </a:rPr>
              <a:t>＊</a:t>
            </a:r>
            <a:r>
              <a:rPr lang="zh-CN" altLang="en-US" sz="3600">
                <a:highlight>
                  <a:srgbClr val="FFFF00"/>
                </a:highlight>
              </a:rPr>
              <a:t>务必考虑</a:t>
            </a:r>
            <a:r>
              <a:rPr lang="zh-CN" altLang="en-US" sz="3600">
                <a:solidFill>
                  <a:srgbClr val="C00000"/>
                </a:solidFill>
                <a:highlight>
                  <a:srgbClr val="FFFF00"/>
                </a:highlight>
              </a:rPr>
              <a:t>时间和地点</a:t>
            </a:r>
            <a:r>
              <a:rPr lang="zh-CN" altLang="en-US" sz="3600">
                <a:highlight>
                  <a:srgbClr val="FFFF00"/>
                </a:highlight>
              </a:rPr>
              <a:t>的局限性；</a:t>
            </a:r>
            <a:endParaRPr lang="zh-CN" altLang="en-US" sz="3600">
              <a:highlight>
                <a:srgbClr val="FFFF00"/>
              </a:highlight>
            </a:endParaRPr>
          </a:p>
        </p:txBody>
      </p:sp>
      <p:sp>
        <p:nvSpPr>
          <p:cNvPr id="21" name="文本框 20"/>
          <p:cNvSpPr txBox="1"/>
          <p:nvPr>
            <p:custDataLst>
              <p:tags r:id="rId2"/>
            </p:custDataLst>
          </p:nvPr>
        </p:nvSpPr>
        <p:spPr>
          <a:xfrm>
            <a:off x="5157470" y="3336925"/>
            <a:ext cx="6623050" cy="1198880"/>
          </a:xfrm>
          <a:prstGeom prst="rect">
            <a:avLst/>
          </a:prstGeom>
          <a:noFill/>
        </p:spPr>
        <p:txBody>
          <a:bodyPr wrap="square" rtlCol="0">
            <a:spAutoFit/>
          </a:bodyPr>
          <a:p>
            <a:r>
              <a:rPr lang="zh-CN" altLang="en-US" sz="3600">
                <a:highlight>
                  <a:srgbClr val="FFFF00"/>
                </a:highlight>
                <a:latin typeface="宋体" panose="02010600030101010101" pitchFamily="2" charset="-122"/>
              </a:rPr>
              <a:t>＊这项</a:t>
            </a:r>
            <a:r>
              <a:rPr lang="zh-CN" altLang="en-US" sz="3600">
                <a:highlight>
                  <a:srgbClr val="FFFF00"/>
                </a:highlight>
              </a:rPr>
              <a:t>运动带来的身心利益</a:t>
            </a:r>
            <a:r>
              <a:rPr lang="en-US" altLang="zh-CN" sz="3600">
                <a:highlight>
                  <a:srgbClr val="FFFF00"/>
                </a:highlight>
              </a:rPr>
              <a:t>/</a:t>
            </a:r>
            <a:r>
              <a:rPr lang="zh-CN" altLang="en-US" sz="3600">
                <a:highlight>
                  <a:srgbClr val="FFFF00"/>
                </a:highlight>
              </a:rPr>
              <a:t>能满足有限的时空条件；</a:t>
            </a:r>
            <a:endParaRPr lang="zh-CN" altLang="en-US" sz="3600">
              <a:highlight>
                <a:srgbClr val="FFFF00"/>
              </a:highlight>
            </a:endParaRPr>
          </a:p>
        </p:txBody>
      </p:sp>
      <p:sp>
        <p:nvSpPr>
          <p:cNvPr id="5" name="文本框 4"/>
          <p:cNvSpPr txBox="1"/>
          <p:nvPr/>
        </p:nvSpPr>
        <p:spPr>
          <a:xfrm>
            <a:off x="5157470" y="2762250"/>
            <a:ext cx="4064000" cy="645160"/>
          </a:xfrm>
          <a:prstGeom prst="rect">
            <a:avLst/>
          </a:prstGeom>
          <a:noFill/>
        </p:spPr>
        <p:txBody>
          <a:bodyPr wrap="square" rtlCol="0">
            <a:spAutoFit/>
          </a:bodyPr>
          <a:p>
            <a:r>
              <a:rPr lang="zh-CN" altLang="en-US" sz="3600">
                <a:highlight>
                  <a:srgbClr val="FFFF00"/>
                </a:highlight>
                <a:latin typeface="宋体" panose="02010600030101010101" pitchFamily="2" charset="-122"/>
                <a:sym typeface="+mn-ea"/>
              </a:rPr>
              <a:t>＊安全性；</a:t>
            </a:r>
            <a:endParaRPr lang="zh-CN" altLang="en-US" sz="3600">
              <a:highlight>
                <a:srgbClr val="FFFF00"/>
              </a:highlight>
              <a:latin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80645" y="841375"/>
            <a:ext cx="12272645" cy="6016625"/>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1463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826376" y="5956300"/>
              <a:ext cx="439738" cy="271463"/>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sp>
        <p:nvSpPr>
          <p:cNvPr id="2" name="文本框 1"/>
          <p:cNvSpPr txBox="1"/>
          <p:nvPr>
            <p:custDataLst>
              <p:tags r:id="rId99"/>
            </p:custDataLst>
          </p:nvPr>
        </p:nvSpPr>
        <p:spPr>
          <a:xfrm>
            <a:off x="1820545" y="-26670"/>
            <a:ext cx="3470910" cy="922020"/>
          </a:xfrm>
          <a:prstGeom prst="rect">
            <a:avLst/>
          </a:prstGeom>
          <a:noFill/>
        </p:spPr>
        <p:txBody>
          <a:bodyPr wrap="square" rtlCol="0">
            <a:spAutoFit/>
          </a:bodyPr>
          <a:p>
            <a:r>
              <a:rPr lang="zh-CN" altLang="en-US" sz="5400" b="1">
                <a:solidFill>
                  <a:srgbClr val="FF0000"/>
                </a:solidFill>
              </a:rPr>
              <a:t>二、谋篇</a:t>
            </a:r>
            <a:endParaRPr lang="zh-CN" altLang="en-US" sz="5400" b="1">
              <a:solidFill>
                <a:srgbClr val="FF0000"/>
              </a:solidFill>
            </a:endParaRPr>
          </a:p>
        </p:txBody>
      </p:sp>
      <p:sp>
        <p:nvSpPr>
          <p:cNvPr id="6" name="文本框 5"/>
          <p:cNvSpPr txBox="1"/>
          <p:nvPr>
            <p:custDataLst>
              <p:tags r:id="rId100"/>
            </p:custDataLst>
          </p:nvPr>
        </p:nvSpPr>
        <p:spPr>
          <a:xfrm>
            <a:off x="245110" y="1003300"/>
            <a:ext cx="3526790" cy="645160"/>
          </a:xfrm>
          <a:prstGeom prst="rect">
            <a:avLst/>
          </a:prstGeom>
          <a:noFill/>
        </p:spPr>
        <p:txBody>
          <a:bodyPr wrap="square" rtlCol="0">
            <a:spAutoFit/>
          </a:bodyPr>
          <a:p>
            <a:r>
              <a:rPr lang="en-US" altLang="zh-CN" sz="3600" b="1">
                <a:solidFill>
                  <a:schemeClr val="tx1"/>
                </a:solidFill>
                <a:latin typeface="Times New Roman" panose="02020603050405020304" charset="0"/>
                <a:cs typeface="Times New Roman" panose="02020603050405020304" charset="0"/>
              </a:rPr>
              <a:t>Type of writing:</a:t>
            </a:r>
            <a:endParaRPr lang="en-US" altLang="zh-CN" sz="3600" b="1">
              <a:solidFill>
                <a:schemeClr val="tx1"/>
              </a:solidFill>
              <a:latin typeface="Times New Roman" panose="02020603050405020304" charset="0"/>
              <a:cs typeface="Times New Roman" panose="02020603050405020304" charset="0"/>
            </a:endParaRPr>
          </a:p>
        </p:txBody>
      </p:sp>
      <p:sp>
        <p:nvSpPr>
          <p:cNvPr id="7" name="文本框 6"/>
          <p:cNvSpPr txBox="1"/>
          <p:nvPr>
            <p:custDataLst>
              <p:tags r:id="rId101"/>
            </p:custDataLst>
          </p:nvPr>
        </p:nvSpPr>
        <p:spPr>
          <a:xfrm>
            <a:off x="4121785" y="1090930"/>
            <a:ext cx="1311275" cy="645160"/>
          </a:xfrm>
          <a:prstGeom prst="rect">
            <a:avLst/>
          </a:prstGeom>
          <a:noFill/>
        </p:spPr>
        <p:txBody>
          <a:bodyPr wrap="square" rtlCol="0">
            <a:spAutoFit/>
          </a:bodyPr>
          <a:p>
            <a:r>
              <a:rPr lang="zh-CN" altLang="en-US" sz="3600" b="1">
                <a:solidFill>
                  <a:schemeClr val="tx1"/>
                </a:solidFill>
                <a:latin typeface="Times New Roman" panose="02020603050405020304" charset="0"/>
                <a:cs typeface="Times New Roman" panose="02020603050405020304" charset="0"/>
              </a:rPr>
              <a:t>投稿</a:t>
            </a:r>
            <a:endParaRPr lang="zh-CN" altLang="en-US" sz="3600" b="1">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297180" y="2142490"/>
            <a:ext cx="1869440" cy="341503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sym typeface="+mn-ea"/>
              </a:rPr>
              <a:t>Para.1:</a:t>
            </a:r>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r>
              <a:rPr lang="en-US" altLang="zh-CN" sz="3600" b="1">
                <a:latin typeface="Times New Roman" panose="02020603050405020304" charset="0"/>
                <a:cs typeface="Times New Roman" panose="02020603050405020304" charset="0"/>
                <a:sym typeface="+mn-ea"/>
              </a:rPr>
              <a:t>Para.2:</a:t>
            </a:r>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r>
              <a:rPr lang="en-US" altLang="zh-CN" sz="3600" b="1">
                <a:latin typeface="Times New Roman" panose="02020603050405020304" charset="0"/>
                <a:cs typeface="Times New Roman" panose="02020603050405020304" charset="0"/>
                <a:sym typeface="+mn-ea"/>
              </a:rPr>
              <a:t>Para.3:</a:t>
            </a:r>
            <a:endParaRPr lang="en-US" altLang="zh-CN" sz="3600" b="1">
              <a:solidFill>
                <a:schemeClr val="tx1"/>
              </a:solidFill>
              <a:latin typeface="Times New Roman" panose="02020603050405020304" charset="0"/>
              <a:cs typeface="Times New Roman" panose="02020603050405020304" charset="0"/>
            </a:endParaRPr>
          </a:p>
          <a:p>
            <a:endParaRPr lang="zh-CN" altLang="en-US" sz="3600"/>
          </a:p>
        </p:txBody>
      </p:sp>
      <p:sp>
        <p:nvSpPr>
          <p:cNvPr id="10" name="文本框 9"/>
          <p:cNvSpPr txBox="1"/>
          <p:nvPr/>
        </p:nvSpPr>
        <p:spPr>
          <a:xfrm>
            <a:off x="1820545" y="2188210"/>
            <a:ext cx="10371455" cy="645160"/>
          </a:xfrm>
          <a:prstGeom prst="rect">
            <a:avLst/>
          </a:prstGeom>
          <a:noFill/>
        </p:spPr>
        <p:txBody>
          <a:bodyPr wrap="square" rtlCol="0">
            <a:spAutoFit/>
          </a:bodyPr>
          <a:p>
            <a:r>
              <a:rPr lang="zh-CN" altLang="en-US" sz="3600" b="1"/>
              <a:t>背景（</a:t>
            </a:r>
            <a:r>
              <a:rPr lang="zh-CN" altLang="en-US" sz="3600" b="1">
                <a:solidFill>
                  <a:srgbClr val="FF0000"/>
                </a:solidFill>
              </a:rPr>
              <a:t>导入</a:t>
            </a:r>
            <a:r>
              <a:rPr lang="zh-CN" altLang="en-US" sz="3600" b="1"/>
              <a:t>）＋目的（推荐</a:t>
            </a:r>
            <a:r>
              <a:rPr lang="zh-CN" altLang="en-US" sz="3600" b="1">
                <a:solidFill>
                  <a:srgbClr val="FF0000"/>
                </a:solidFill>
              </a:rPr>
              <a:t>一项</a:t>
            </a:r>
            <a:r>
              <a:rPr lang="zh-CN" altLang="en-US" sz="3600" b="1"/>
              <a:t>合适的</a:t>
            </a:r>
            <a:r>
              <a:rPr lang="zh-CN" altLang="en-US" sz="3600" b="1">
                <a:solidFill>
                  <a:srgbClr val="FF0000"/>
                </a:solidFill>
              </a:rPr>
              <a:t>课间运动</a:t>
            </a:r>
            <a:r>
              <a:rPr lang="zh-CN" altLang="en-US" sz="3600" b="1"/>
              <a:t>）</a:t>
            </a:r>
            <a:endParaRPr lang="zh-CN" altLang="en-US" sz="3600" b="1"/>
          </a:p>
        </p:txBody>
      </p:sp>
      <p:sp>
        <p:nvSpPr>
          <p:cNvPr id="11" name="文本框 10"/>
          <p:cNvSpPr txBox="1"/>
          <p:nvPr>
            <p:custDataLst>
              <p:tags r:id="rId102"/>
            </p:custDataLst>
          </p:nvPr>
        </p:nvSpPr>
        <p:spPr>
          <a:xfrm>
            <a:off x="2072640" y="3223895"/>
            <a:ext cx="6529705" cy="645160"/>
          </a:xfrm>
          <a:prstGeom prst="rect">
            <a:avLst/>
          </a:prstGeom>
          <a:noFill/>
        </p:spPr>
        <p:txBody>
          <a:bodyPr wrap="square" rtlCol="0">
            <a:spAutoFit/>
          </a:bodyPr>
          <a:p>
            <a:r>
              <a:rPr lang="zh-CN" altLang="en-US" sz="3600" b="1">
                <a:solidFill>
                  <a:srgbClr val="FF0000"/>
                </a:solidFill>
              </a:rPr>
              <a:t>介绍</a:t>
            </a:r>
            <a:r>
              <a:rPr lang="zh-CN" altLang="en-US" sz="3600" b="1">
                <a:solidFill>
                  <a:schemeClr val="tx1"/>
                </a:solidFill>
              </a:rPr>
              <a:t>这项运动</a:t>
            </a:r>
            <a:r>
              <a:rPr lang="zh-CN" altLang="en-US" sz="3600" b="1"/>
              <a:t>＋说明推荐</a:t>
            </a:r>
            <a:r>
              <a:rPr lang="zh-CN" altLang="en-US" sz="3600" b="1">
                <a:solidFill>
                  <a:srgbClr val="FF0000"/>
                </a:solidFill>
              </a:rPr>
              <a:t>理由</a:t>
            </a:r>
            <a:endParaRPr lang="zh-CN" altLang="en-US" sz="3600" b="1">
              <a:solidFill>
                <a:srgbClr val="FF0000"/>
              </a:solidFill>
            </a:endParaRPr>
          </a:p>
        </p:txBody>
      </p:sp>
      <p:sp>
        <p:nvSpPr>
          <p:cNvPr id="12" name="文本框 11"/>
          <p:cNvSpPr txBox="1"/>
          <p:nvPr>
            <p:custDataLst>
              <p:tags r:id="rId103"/>
            </p:custDataLst>
          </p:nvPr>
        </p:nvSpPr>
        <p:spPr>
          <a:xfrm>
            <a:off x="2072640" y="4426585"/>
            <a:ext cx="4732655" cy="645160"/>
          </a:xfrm>
          <a:prstGeom prst="rect">
            <a:avLst/>
          </a:prstGeom>
          <a:noFill/>
        </p:spPr>
        <p:txBody>
          <a:bodyPr wrap="square" rtlCol="0">
            <a:spAutoFit/>
          </a:bodyPr>
          <a:p>
            <a:r>
              <a:rPr lang="zh-CN" altLang="en-US" sz="3600" b="1">
                <a:solidFill>
                  <a:srgbClr val="FF0000"/>
                </a:solidFill>
              </a:rPr>
              <a:t>呼吁</a:t>
            </a:r>
            <a:r>
              <a:rPr lang="zh-CN" altLang="en-US" sz="3600" b="1"/>
              <a:t>、</a:t>
            </a:r>
            <a:r>
              <a:rPr lang="zh-CN" altLang="en-US" sz="3600" b="1">
                <a:solidFill>
                  <a:srgbClr val="FF0000"/>
                </a:solidFill>
              </a:rPr>
              <a:t>倡导</a:t>
            </a:r>
            <a:r>
              <a:rPr lang="en-US" altLang="zh-CN" sz="3600" b="1">
                <a:solidFill>
                  <a:srgbClr val="FF0000"/>
                </a:solidFill>
              </a:rPr>
              <a:t> </a:t>
            </a:r>
            <a:r>
              <a:rPr lang="en-US" altLang="zh-CN" sz="3600" b="1"/>
              <a:t>“</a:t>
            </a:r>
            <a:r>
              <a:rPr lang="zh-CN" altLang="en-US" sz="3600" b="1"/>
              <a:t>动起来</a:t>
            </a:r>
            <a:r>
              <a:rPr lang="en-US" altLang="zh-CN" sz="3600" b="1"/>
              <a:t>”</a:t>
            </a:r>
            <a:endParaRPr lang="en-US" altLang="zh-CN" sz="3600" b="1"/>
          </a:p>
        </p:txBody>
      </p:sp>
      <p:pic>
        <p:nvPicPr>
          <p:cNvPr id="35846" name="图片 21"/>
          <p:cNvPicPr>
            <a:picLocks noChangeAspect="1"/>
          </p:cNvPicPr>
          <p:nvPr>
            <p:custDataLst>
              <p:tags r:id="rId104"/>
            </p:custDataLst>
          </p:nvPr>
        </p:nvPicPr>
        <p:blipFill>
          <a:blip r:embed="rId105"/>
          <a:stretch>
            <a:fillRect/>
          </a:stretch>
        </p:blipFill>
        <p:spPr>
          <a:xfrm>
            <a:off x="10758805" y="-74612"/>
            <a:ext cx="1079500" cy="107791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4" name="文本框 103"/>
          <p:cNvSpPr txBox="1"/>
          <p:nvPr>
            <p:custDataLst>
              <p:tags r:id="rId101"/>
            </p:custDataLst>
          </p:nvPr>
        </p:nvSpPr>
        <p:spPr>
          <a:xfrm>
            <a:off x="1153795" y="86995"/>
            <a:ext cx="10940415" cy="645160"/>
          </a:xfrm>
          <a:prstGeom prst="rect">
            <a:avLst/>
          </a:prstGeom>
          <a:solidFill>
            <a:schemeClr val="bg1"/>
          </a:solidFill>
        </p:spPr>
        <p:txBody>
          <a:bodyPr wrap="square" rtlCol="0">
            <a:spAutoFit/>
          </a:bodyPr>
          <a:p>
            <a:r>
              <a:rPr lang="en-US" altLang="zh-CN" sz="3600" b="1"/>
              <a:t>Para.1 </a:t>
            </a:r>
            <a:r>
              <a:rPr lang="zh-CN" altLang="en-US" sz="3600" b="1">
                <a:solidFill>
                  <a:srgbClr val="FF0000"/>
                </a:solidFill>
              </a:rPr>
              <a:t>导入</a:t>
            </a:r>
            <a:r>
              <a:rPr lang="zh-CN" altLang="en-US" sz="3600" b="1"/>
              <a:t>＋目的</a:t>
            </a:r>
            <a:r>
              <a:rPr lang="zh-CN" altLang="en-US" sz="3200" b="1"/>
              <a:t>（推荐</a:t>
            </a:r>
            <a:r>
              <a:rPr lang="zh-CN" altLang="en-US" sz="3200" b="1">
                <a:solidFill>
                  <a:srgbClr val="FF0000"/>
                </a:solidFill>
              </a:rPr>
              <a:t>一项</a:t>
            </a:r>
            <a:r>
              <a:rPr lang="zh-CN" altLang="en-US" sz="3200" b="1"/>
              <a:t>合适的</a:t>
            </a:r>
            <a:r>
              <a:rPr lang="zh-CN" altLang="en-US" sz="3200" b="1">
                <a:solidFill>
                  <a:srgbClr val="FF0000"/>
                </a:solidFill>
              </a:rPr>
              <a:t>课间运动</a:t>
            </a:r>
            <a:r>
              <a:rPr lang="zh-CN" altLang="en-US" sz="3200" b="1"/>
              <a:t>）</a:t>
            </a:r>
            <a:r>
              <a:rPr lang="zh-CN" altLang="en-US" sz="2800" b="1"/>
              <a:t>（</a:t>
            </a:r>
            <a:r>
              <a:rPr lang="zh-CN" altLang="en-US" sz="2800" b="1">
                <a:highlight>
                  <a:srgbClr val="FFFF00"/>
                </a:highlight>
              </a:rPr>
              <a:t>适恰性</a:t>
            </a:r>
            <a:r>
              <a:rPr lang="zh-CN" altLang="en-US" sz="2800" b="1"/>
              <a:t>）</a:t>
            </a:r>
            <a:endParaRPr lang="zh-CN" altLang="en-US" sz="2800" b="1"/>
          </a:p>
        </p:txBody>
      </p:sp>
      <p:sp>
        <p:nvSpPr>
          <p:cNvPr id="105" name="文本框 104"/>
          <p:cNvSpPr txBox="1"/>
          <p:nvPr/>
        </p:nvSpPr>
        <p:spPr>
          <a:xfrm>
            <a:off x="50800" y="969010"/>
            <a:ext cx="11976100" cy="138366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1. </a:t>
            </a:r>
            <a:r>
              <a:rPr lang="en-US" altLang="zh-CN" sz="2800">
                <a:latin typeface="Times New Roman" panose="02020603050405020304" charset="0"/>
                <a:cs typeface="Times New Roman" panose="02020603050405020304" charset="0"/>
              </a:rPr>
              <a:t>As students, we often spend a significant amount of time sitting at our desks, which can lead to feelings of fatigue and stiffness. </a:t>
            </a:r>
            <a:r>
              <a:rPr lang="en-US" altLang="zh-CN" sz="2800" u="sng">
                <a:latin typeface="Times New Roman" panose="02020603050405020304" charset="0"/>
                <a:cs typeface="Times New Roman" panose="02020603050405020304" charset="0"/>
              </a:rPr>
              <a:t>Hence </a:t>
            </a:r>
            <a:r>
              <a:rPr lang="en-US" altLang="zh-CN" sz="2800">
                <a:latin typeface="Times New Roman" panose="02020603050405020304" charset="0"/>
                <a:cs typeface="Times New Roman" panose="02020603050405020304" charset="0"/>
                <a:sym typeface="+mn-ea"/>
              </a:rPr>
              <a:t>I would like to introduce a fantastic way to stay active and energized during your breaks — </a:t>
            </a:r>
            <a:r>
              <a:rPr lang="en-US" altLang="zh-CN" sz="2800">
                <a:solidFill>
                  <a:srgbClr val="C00000"/>
                </a:solidFill>
                <a:latin typeface="Times New Roman" panose="02020603050405020304" charset="0"/>
                <a:cs typeface="Times New Roman" panose="02020603050405020304" charset="0"/>
                <a:sym typeface="+mn-ea"/>
              </a:rPr>
              <a:t>Desk Exercises!</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endParaRPr>
          </a:p>
        </p:txBody>
      </p:sp>
      <p:sp>
        <p:nvSpPr>
          <p:cNvPr id="106" name="文本框 105"/>
          <p:cNvSpPr txBox="1"/>
          <p:nvPr/>
        </p:nvSpPr>
        <p:spPr>
          <a:xfrm>
            <a:off x="7630160" y="2352675"/>
            <a:ext cx="4064000" cy="521970"/>
          </a:xfrm>
          <a:prstGeom prst="rect">
            <a:avLst/>
          </a:prstGeom>
          <a:noFill/>
        </p:spPr>
        <p:txBody>
          <a:bodyPr wrap="square" rtlCol="0">
            <a:spAutoFit/>
          </a:bodyPr>
          <a:p>
            <a:r>
              <a:rPr lang="zh-CN" altLang="en-US" sz="2800">
                <a:highlight>
                  <a:srgbClr val="FFFF00"/>
                </a:highlight>
                <a:latin typeface="Times New Roman" panose="02020603050405020304" charset="0"/>
              </a:rPr>
              <a:t>现象导入＋推荐课桌操</a:t>
            </a:r>
            <a:endParaRPr lang="zh-CN" altLang="en-US" sz="2800">
              <a:highlight>
                <a:srgbClr val="FFFF00"/>
              </a:highlight>
              <a:latin typeface="Times New Roman" panose="02020603050405020304" charset="0"/>
            </a:endParaRPr>
          </a:p>
        </p:txBody>
      </p:sp>
      <p:sp>
        <p:nvSpPr>
          <p:cNvPr id="107" name="文本框 106"/>
          <p:cNvSpPr txBox="1"/>
          <p:nvPr>
            <p:custDataLst>
              <p:tags r:id="rId102"/>
            </p:custDataLst>
          </p:nvPr>
        </p:nvSpPr>
        <p:spPr>
          <a:xfrm>
            <a:off x="45720" y="2904490"/>
            <a:ext cx="11976100" cy="181483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2. </a:t>
            </a:r>
            <a:r>
              <a:rPr lang="en-US" altLang="zh-CN" sz="2800">
                <a:latin typeface="Times New Roman" panose="02020603050405020304" charset="0"/>
                <a:cs typeface="Times New Roman" panose="02020603050405020304" charset="0"/>
              </a:rPr>
              <a:t>I would like to recommend </a:t>
            </a:r>
            <a:r>
              <a:rPr lang="en-US" altLang="zh-CN" sz="2800">
                <a:solidFill>
                  <a:srgbClr val="C00000"/>
                </a:solidFill>
                <a:latin typeface="Times New Roman" panose="02020603050405020304" charset="0"/>
                <a:cs typeface="Times New Roman" panose="02020603050405020304" charset="0"/>
              </a:rPr>
              <a:t>rope skipping</a:t>
            </a:r>
            <a:r>
              <a:rPr lang="en-US" altLang="zh-CN" sz="2800">
                <a:latin typeface="Times New Roman" panose="02020603050405020304" charset="0"/>
                <a:cs typeface="Times New Roman" panose="02020603050405020304" charset="0"/>
              </a:rPr>
              <a:t> as a great exercise option during break time. </a:t>
            </a:r>
            <a:r>
              <a:rPr lang="en-US" altLang="zh-CN" sz="2800">
                <a:latin typeface="Times New Roman" panose="02020603050405020304" charset="0"/>
                <a:cs typeface="Times New Roman" panose="02020603050405020304" charset="0"/>
                <a:sym typeface="+mn-ea"/>
              </a:rPr>
              <a:t>Rope skipping</a:t>
            </a:r>
            <a:r>
              <a:rPr lang="en-US" altLang="zh-CN" sz="2800">
                <a:latin typeface="Times New Roman" panose="02020603050405020304" charset="0"/>
                <a:cs typeface="Times New Roman" panose="02020603050405020304" charset="0"/>
              </a:rPr>
              <a:t>, also known as </a:t>
            </a:r>
            <a:r>
              <a:rPr lang="en-US" altLang="zh-CN" sz="2800">
                <a:latin typeface="Times New Roman" panose="02020603050405020304" charset="0"/>
                <a:cs typeface="Times New Roman" panose="02020603050405020304" charset="0"/>
                <a:sym typeface="+mn-ea"/>
              </a:rPr>
              <a:t>jump rope</a:t>
            </a:r>
            <a:r>
              <a:rPr lang="en-US" altLang="zh-CN"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sym typeface="+mn-ea"/>
              </a:rPr>
              <a:t>involves swinging a rope over your head and jumping over it as it passes under your feet, which </a:t>
            </a:r>
            <a:r>
              <a:rPr lang="en-US" altLang="zh-CN" sz="2800">
                <a:latin typeface="Times New Roman" panose="02020603050405020304" charset="0"/>
                <a:cs typeface="Times New Roman" panose="02020603050405020304" charset="0"/>
              </a:rPr>
              <a:t>is a simple yet effective physical activity that offers numerous benefits.</a:t>
            </a:r>
            <a:endParaRPr lang="en-US" altLang="zh-CN" sz="2800">
              <a:latin typeface="Times New Roman" panose="02020603050405020304" charset="0"/>
              <a:cs typeface="Times New Roman" panose="02020603050405020304" charset="0"/>
            </a:endParaRPr>
          </a:p>
        </p:txBody>
      </p:sp>
      <p:sp>
        <p:nvSpPr>
          <p:cNvPr id="108" name="文本框 107"/>
          <p:cNvSpPr txBox="1"/>
          <p:nvPr>
            <p:custDataLst>
              <p:tags r:id="rId103"/>
            </p:custDataLst>
          </p:nvPr>
        </p:nvSpPr>
        <p:spPr>
          <a:xfrm>
            <a:off x="8743950" y="4370070"/>
            <a:ext cx="3589020" cy="521970"/>
          </a:xfrm>
          <a:prstGeom prst="rect">
            <a:avLst/>
          </a:prstGeom>
          <a:noFill/>
        </p:spPr>
        <p:txBody>
          <a:bodyPr wrap="square" rtlCol="0">
            <a:spAutoFit/>
          </a:bodyPr>
          <a:p>
            <a:r>
              <a:rPr lang="zh-CN" altLang="en-US" sz="2800">
                <a:highlight>
                  <a:srgbClr val="FFFF00"/>
                </a:highlight>
                <a:latin typeface="Times New Roman" panose="02020603050405020304" charset="0"/>
              </a:rPr>
              <a:t>推荐跳绳＋简单介绍</a:t>
            </a:r>
            <a:endParaRPr lang="zh-CN" altLang="en-US" sz="2800">
              <a:highlight>
                <a:srgbClr val="FFFF00"/>
              </a:highlight>
              <a:latin typeface="Times New Roman" panose="02020603050405020304" charset="0"/>
            </a:endParaRPr>
          </a:p>
        </p:txBody>
      </p:sp>
      <p:sp>
        <p:nvSpPr>
          <p:cNvPr id="109" name="文本框 108"/>
          <p:cNvSpPr txBox="1"/>
          <p:nvPr>
            <p:custDataLst>
              <p:tags r:id="rId104"/>
            </p:custDataLst>
          </p:nvPr>
        </p:nvSpPr>
        <p:spPr>
          <a:xfrm>
            <a:off x="35560" y="5064760"/>
            <a:ext cx="11976100" cy="138366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3. </a:t>
            </a:r>
            <a:r>
              <a:rPr lang="en-US" altLang="zh-CN" sz="2800">
                <a:latin typeface="Times New Roman" panose="02020603050405020304" charset="0"/>
                <a:cs typeface="Times New Roman" panose="02020603050405020304" charset="0"/>
              </a:rPr>
              <a:t>Are you drowsy </a:t>
            </a:r>
            <a:r>
              <a:rPr lang="en-US" altLang="zh-CN" sz="2800">
                <a:latin typeface="Times New Roman" panose="02020603050405020304" charset="0"/>
                <a:cs typeface="Times New Roman" panose="02020603050405020304" charset="0"/>
                <a:sym typeface="+mn-ea"/>
              </a:rPr>
              <a:t>during your break time? </a:t>
            </a:r>
            <a:r>
              <a:rPr lang="en-US" altLang="zh-CN" sz="2800">
                <a:latin typeface="Times New Roman" panose="02020603050405020304" charset="0"/>
                <a:cs typeface="Times New Roman" panose="02020603050405020304" charset="0"/>
              </a:rPr>
              <a:t>Are you looking for some exciting and beneficial activities to engage in? Here I’d like to recommend </a:t>
            </a:r>
            <a:r>
              <a:rPr lang="en-US" altLang="zh-CN" sz="2800">
                <a:solidFill>
                  <a:srgbClr val="C00000"/>
                </a:solidFill>
                <a:latin typeface="Times New Roman" panose="02020603050405020304" charset="0"/>
                <a:cs typeface="Times New Roman" panose="02020603050405020304" charset="0"/>
              </a:rPr>
              <a:t>Jumping Jacks</a:t>
            </a:r>
            <a:r>
              <a:rPr lang="en-US" altLang="zh-CN" sz="2800">
                <a:latin typeface="Times New Roman" panose="02020603050405020304" charset="0"/>
                <a:cs typeface="Times New Roman" panose="02020603050405020304" charset="0"/>
              </a:rPr>
              <a:t> for you to get relaxed and refreshed.</a:t>
            </a:r>
            <a:endParaRPr lang="en-US" altLang="zh-CN" sz="2800">
              <a:latin typeface="Times New Roman" panose="02020603050405020304" charset="0"/>
              <a:cs typeface="Times New Roman" panose="02020603050405020304" charset="0"/>
            </a:endParaRPr>
          </a:p>
        </p:txBody>
      </p:sp>
      <p:sp>
        <p:nvSpPr>
          <p:cNvPr id="110" name="文本框 109"/>
          <p:cNvSpPr txBox="1"/>
          <p:nvPr>
            <p:custDataLst>
              <p:tags r:id="rId105"/>
            </p:custDataLst>
          </p:nvPr>
        </p:nvSpPr>
        <p:spPr>
          <a:xfrm>
            <a:off x="8030845" y="6141720"/>
            <a:ext cx="3930015" cy="521970"/>
          </a:xfrm>
          <a:prstGeom prst="rect">
            <a:avLst/>
          </a:prstGeom>
          <a:noFill/>
        </p:spPr>
        <p:txBody>
          <a:bodyPr wrap="square" rtlCol="0">
            <a:spAutoFit/>
          </a:bodyPr>
          <a:p>
            <a:r>
              <a:rPr lang="zh-CN" altLang="en-US" sz="2800">
                <a:highlight>
                  <a:srgbClr val="FFFF00"/>
                </a:highlight>
                <a:latin typeface="Times New Roman" panose="02020603050405020304" charset="0"/>
              </a:rPr>
              <a:t>共情导入＋推荐开合跳</a:t>
            </a:r>
            <a:endParaRPr lang="zh-CN" altLang="en-US" sz="2800">
              <a:highlight>
                <a:srgbClr val="FFFF00"/>
              </a:highlight>
              <a:latin typeface="Times New Roman" panose="02020603050405020304" charset="0"/>
            </a:endParaRPr>
          </a:p>
        </p:txBody>
      </p:sp>
      <p:pic>
        <p:nvPicPr>
          <p:cNvPr id="2" name="图片 11" descr="水印"/>
          <p:cNvPicPr>
            <a:picLocks noChangeAspect="1"/>
          </p:cNvPicPr>
          <p:nvPr/>
        </p:nvPicPr>
        <p:blipFill>
          <a:blip r:embed="rId106"/>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blinds(horizontal)">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blinds(horizontal)">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blinds(horizontal)">
                                      <p:cBhvr>
                                        <p:cTn id="2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6" grpId="0"/>
      <p:bldP spid="107" grpId="0" bldLvl="0" animBg="1"/>
      <p:bldP spid="108" grpId="0"/>
      <p:bldP spid="109" grpId="0" bldLvl="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1009650"/>
            <a:ext cx="11976100" cy="267652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1. </a:t>
            </a:r>
            <a:r>
              <a:rPr lang="en-US" altLang="zh-CN" sz="2800" b="1">
                <a:solidFill>
                  <a:srgbClr val="C00000"/>
                </a:solidFill>
                <a:latin typeface="Times New Roman" panose="02020603050405020304" charset="0"/>
                <a:cs typeface="Times New Roman" panose="02020603050405020304" charset="0"/>
              </a:rPr>
              <a:t>Desk exercises</a:t>
            </a:r>
            <a:r>
              <a:rPr lang="en-US" altLang="zh-CN" sz="2800">
                <a:latin typeface="Times New Roman" panose="02020603050405020304" charset="0"/>
                <a:cs typeface="Times New Roman" panose="02020603050405020304" charset="0"/>
              </a:rPr>
              <a:t>, or exercising while sitting at a desk, can offer several benefits, especially for individuals who have sedentary jobs or spend long hours sitting. It allows you to incorporate physical activity into your day, even when you're confined to a desk, which helps increase your heart rate, burn calories, and keep your muscles engaged. If you engage in desk dancing with classmates or in a group setting, it can foster social interaction and create a sense of camaraderie. </a:t>
            </a:r>
            <a:endParaRPr lang="en-US" altLang="zh-CN" sz="2800">
              <a:latin typeface="Times New Roman" panose="02020603050405020304" charset="0"/>
              <a:cs typeface="Times New Roman" panose="02020603050405020304" charset="0"/>
            </a:endParaRPr>
          </a:p>
        </p:txBody>
      </p:sp>
      <p:sp>
        <p:nvSpPr>
          <p:cNvPr id="107" name="文本框 106"/>
          <p:cNvSpPr txBox="1"/>
          <p:nvPr>
            <p:custDataLst>
              <p:tags r:id="rId101"/>
            </p:custDataLst>
          </p:nvPr>
        </p:nvSpPr>
        <p:spPr>
          <a:xfrm>
            <a:off x="-16510" y="4090670"/>
            <a:ext cx="12140565" cy="224536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2. </a:t>
            </a:r>
            <a:r>
              <a:rPr lang="en-US" altLang="zh-CN" sz="2800" b="1">
                <a:solidFill>
                  <a:srgbClr val="C00000"/>
                </a:solidFill>
                <a:latin typeface="Times New Roman" panose="02020603050405020304" charset="0"/>
                <a:cs typeface="Times New Roman" panose="02020603050405020304" charset="0"/>
              </a:rPr>
              <a:t>Recess exercises</a:t>
            </a:r>
            <a:r>
              <a:rPr lang="en-US" altLang="zh-CN" sz="2800">
                <a:latin typeface="Times New Roman" panose="02020603050405020304" charset="0"/>
                <a:cs typeface="Times New Roman" panose="02020603050405020304" charset="0"/>
              </a:rPr>
              <a:t>, or exercises performed during breaks or recess periods, encourage students to promote healthy habits, which can carry over into adulthood, reducing the risk of chronic diseases and promoting a healthy lifestyle. Besides, Recess exercises provide a break from academic work and allow them to engage in activities they find enjoyable, pleasant and satisfactory.</a:t>
            </a:r>
            <a:endParaRPr lang="en-US" altLang="zh-CN" sz="2800">
              <a:latin typeface="Times New Roman" panose="02020603050405020304" charset="0"/>
              <a:cs typeface="Times New Roman" panose="02020603050405020304" charset="0"/>
            </a:endParaRPr>
          </a:p>
        </p:txBody>
      </p:sp>
      <p:sp>
        <p:nvSpPr>
          <p:cNvPr id="11" name="文本框 10"/>
          <p:cNvSpPr txBox="1"/>
          <p:nvPr>
            <p:custDataLst>
              <p:tags r:id="rId102"/>
            </p:custDataLst>
          </p:nvPr>
        </p:nvSpPr>
        <p:spPr>
          <a:xfrm>
            <a:off x="1278255" y="86995"/>
            <a:ext cx="11010265" cy="645160"/>
          </a:xfrm>
          <a:prstGeom prst="rect">
            <a:avLst/>
          </a:prstGeom>
          <a:solidFill>
            <a:schemeClr val="bg1"/>
          </a:solidFill>
        </p:spPr>
        <p:txBody>
          <a:bodyPr wrap="square" rtlCol="0">
            <a:spAutoFit/>
          </a:bodyPr>
          <a:p>
            <a:r>
              <a:rPr lang="en-US" altLang="zh-CN" sz="3600" b="1">
                <a:solidFill>
                  <a:schemeClr val="tx1"/>
                </a:solidFill>
              </a:rPr>
              <a:t>Para.2</a:t>
            </a:r>
            <a:r>
              <a:rPr lang="en-US" altLang="zh-CN" sz="3600" b="1">
                <a:solidFill>
                  <a:srgbClr val="FF0000"/>
                </a:solidFill>
              </a:rPr>
              <a:t> </a:t>
            </a:r>
            <a:r>
              <a:rPr lang="zh-CN" altLang="en-US" sz="3600" b="1">
                <a:solidFill>
                  <a:srgbClr val="FF0000"/>
                </a:solidFill>
                <a:sym typeface="+mn-ea"/>
              </a:rPr>
              <a:t>介绍</a:t>
            </a:r>
            <a:r>
              <a:rPr lang="zh-CN" altLang="en-US" sz="3600" b="1">
                <a:sym typeface="+mn-ea"/>
              </a:rPr>
              <a:t>这项运动＋说明推荐</a:t>
            </a:r>
            <a:r>
              <a:rPr lang="zh-CN" altLang="en-US" sz="3600" b="1">
                <a:solidFill>
                  <a:srgbClr val="FF0000"/>
                </a:solidFill>
                <a:sym typeface="+mn-ea"/>
              </a:rPr>
              <a:t>理由</a:t>
            </a:r>
            <a:r>
              <a:rPr lang="zh-CN" altLang="en-US" sz="2000" b="1">
                <a:solidFill>
                  <a:srgbClr val="FF0000"/>
                </a:solidFill>
                <a:sym typeface="+mn-ea"/>
              </a:rPr>
              <a:t>（身心利益</a:t>
            </a:r>
            <a:r>
              <a:rPr lang="en-US" altLang="zh-CN" sz="2000" b="1">
                <a:solidFill>
                  <a:srgbClr val="FF0000"/>
                </a:solidFill>
                <a:sym typeface="+mn-ea"/>
              </a:rPr>
              <a:t>/</a:t>
            </a:r>
            <a:r>
              <a:rPr lang="zh-CN" altLang="en-US" sz="2000" b="1">
                <a:solidFill>
                  <a:srgbClr val="FF0000"/>
                </a:solidFill>
                <a:sym typeface="+mn-ea"/>
              </a:rPr>
              <a:t>满足时空条件）</a:t>
            </a:r>
            <a:endParaRPr lang="zh-CN" altLang="en-US" sz="2000" b="1">
              <a:solidFill>
                <a:srgbClr val="FF0000"/>
              </a:solidFill>
            </a:endParaRPr>
          </a:p>
        </p:txBody>
      </p:sp>
      <p:sp>
        <p:nvSpPr>
          <p:cNvPr id="3" name="文本框 2"/>
          <p:cNvSpPr txBox="1"/>
          <p:nvPr>
            <p:custDataLst>
              <p:tags r:id="rId103"/>
            </p:custDataLst>
          </p:nvPr>
        </p:nvSpPr>
        <p:spPr>
          <a:xfrm>
            <a:off x="7324090" y="3645535"/>
            <a:ext cx="4867910" cy="521970"/>
          </a:xfrm>
          <a:prstGeom prst="rect">
            <a:avLst/>
          </a:prstGeom>
          <a:noFill/>
        </p:spPr>
        <p:txBody>
          <a:bodyPr wrap="square" rtlCol="0">
            <a:spAutoFit/>
          </a:bodyPr>
          <a:p>
            <a:r>
              <a:rPr lang="zh-CN" altLang="en-US" sz="2800">
                <a:highlight>
                  <a:srgbClr val="FFFF00"/>
                </a:highlight>
                <a:latin typeface="Times New Roman" panose="02020603050405020304" charset="0"/>
              </a:rPr>
              <a:t>介绍课桌操＋身体和社交利益</a:t>
            </a:r>
            <a:endParaRPr lang="zh-CN" altLang="en-US" sz="2800">
              <a:highlight>
                <a:srgbClr val="FFFF00"/>
              </a:highlight>
              <a:latin typeface="Times New Roman" panose="02020603050405020304" charset="0"/>
            </a:endParaRPr>
          </a:p>
        </p:txBody>
      </p:sp>
      <p:sp>
        <p:nvSpPr>
          <p:cNvPr id="4" name="文本框 3"/>
          <p:cNvSpPr txBox="1"/>
          <p:nvPr>
            <p:custDataLst>
              <p:tags r:id="rId104"/>
            </p:custDataLst>
          </p:nvPr>
        </p:nvSpPr>
        <p:spPr>
          <a:xfrm>
            <a:off x="7420610" y="6336030"/>
            <a:ext cx="4867910" cy="521970"/>
          </a:xfrm>
          <a:prstGeom prst="rect">
            <a:avLst/>
          </a:prstGeom>
          <a:noFill/>
        </p:spPr>
        <p:txBody>
          <a:bodyPr wrap="square" rtlCol="0">
            <a:spAutoFit/>
          </a:bodyPr>
          <a:p>
            <a:r>
              <a:rPr lang="zh-CN" altLang="en-US" sz="2800">
                <a:highlight>
                  <a:srgbClr val="FFFF00"/>
                </a:highlight>
                <a:latin typeface="Times New Roman" panose="02020603050405020304" charset="0"/>
              </a:rPr>
              <a:t>介绍课间操＋身心利益</a:t>
            </a:r>
            <a:endParaRPr lang="zh-CN" altLang="en-US" sz="2800">
              <a:highlight>
                <a:srgbClr val="FFFF00"/>
              </a:highlight>
              <a:latin typeface="Times New Roman" panose="02020603050405020304" charset="0"/>
            </a:endParaRPr>
          </a:p>
        </p:txBody>
      </p:sp>
      <p:sp>
        <p:nvSpPr>
          <p:cNvPr id="2" name="文本框 1"/>
          <p:cNvSpPr txBox="1"/>
          <p:nvPr/>
        </p:nvSpPr>
        <p:spPr>
          <a:xfrm>
            <a:off x="8721090" y="613410"/>
            <a:ext cx="2917190" cy="521970"/>
          </a:xfrm>
          <a:prstGeom prst="rect">
            <a:avLst/>
          </a:prstGeom>
          <a:noFill/>
        </p:spPr>
        <p:txBody>
          <a:bodyPr wrap="square" rtlCol="0">
            <a:spAutoFit/>
          </a:bodyPr>
          <a:p>
            <a:r>
              <a:rPr lang="zh-CN" altLang="en-US" sz="2800">
                <a:highlight>
                  <a:srgbClr val="FFFF00"/>
                </a:highlight>
              </a:rPr>
              <a:t>逻辑性和衔接性</a:t>
            </a:r>
            <a:endParaRPr lang="zh-CN" altLang="en-US" sz="2800">
              <a:highlight>
                <a:srgbClr val="FFFF00"/>
              </a:highlight>
            </a:endParaRPr>
          </a:p>
        </p:txBody>
      </p:sp>
      <p:pic>
        <p:nvPicPr>
          <p:cNvPr id="6" name="图片 11" descr="水印"/>
          <p:cNvPicPr>
            <a:picLocks noChangeAspect="1"/>
          </p:cNvPicPr>
          <p:nvPr/>
        </p:nvPicPr>
        <p:blipFill>
          <a:blip r:embed="rId105"/>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7" grpId="0" bldLvl="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969010"/>
            <a:ext cx="12140565" cy="267652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3. </a:t>
            </a:r>
            <a:r>
              <a:rPr lang="en-US" altLang="zh-CN" sz="2800" b="1">
                <a:solidFill>
                  <a:srgbClr val="C00000"/>
                </a:solidFill>
                <a:latin typeface="Times New Roman" panose="02020603050405020304" charset="0"/>
                <a:cs typeface="Times New Roman" panose="02020603050405020304" charset="0"/>
              </a:rPr>
              <a:t>Jumping Jacks, </a:t>
            </a:r>
            <a:r>
              <a:rPr lang="en-US" altLang="zh-CN" sz="2800">
                <a:latin typeface="Times New Roman" panose="02020603050405020304" charset="0"/>
                <a:cs typeface="Times New Roman" panose="02020603050405020304" charset="0"/>
              </a:rPr>
              <a:t>also known as "open and close jumps," are a fun and versatile exercise that can be done individually or in a group. They require no special equipment and can be modified to suit your fitness level at any available time. Regularly performing Jumping Jacks can help tone and strengthen your muscles, leading to improved overall fitness. Additionally, the jumping motion can enhance your flexibility and range of motion, making your body more agile and responsive.</a:t>
            </a:r>
            <a:endParaRPr lang="en-US" altLang="zh-CN" sz="2800">
              <a:latin typeface="Times New Roman" panose="02020603050405020304" charset="0"/>
              <a:cs typeface="Times New Roman" panose="02020603050405020304" charset="0"/>
            </a:endParaRPr>
          </a:p>
        </p:txBody>
      </p:sp>
      <p:sp>
        <p:nvSpPr>
          <p:cNvPr id="107" name="文本框 106"/>
          <p:cNvSpPr txBox="1"/>
          <p:nvPr>
            <p:custDataLst>
              <p:tags r:id="rId101"/>
            </p:custDataLst>
          </p:nvPr>
        </p:nvSpPr>
        <p:spPr>
          <a:xfrm>
            <a:off x="-16510" y="4090670"/>
            <a:ext cx="12140565" cy="267652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4. </a:t>
            </a:r>
            <a:r>
              <a:rPr lang="en-US" altLang="zh-CN" sz="2800" b="1">
                <a:solidFill>
                  <a:srgbClr val="C00000"/>
                </a:solidFill>
                <a:latin typeface="Times New Roman" panose="02020603050405020304" charset="0"/>
                <a:cs typeface="Times New Roman" panose="02020603050405020304" charset="0"/>
              </a:rPr>
              <a:t>Tai Chi</a:t>
            </a:r>
            <a:r>
              <a:rPr lang="en-US" altLang="zh-CN" sz="2800">
                <a:latin typeface="Times New Roman" panose="02020603050405020304" charset="0"/>
                <a:cs typeface="Times New Roman" panose="02020603050405020304" charset="0"/>
              </a:rPr>
              <a:t> is a traditional Chinese martial art that combines gentle movements, deep breathing, and mindfulness. Practicing Tai Chi offers numerous benefits for both the body and mind. Tai Chi offers a holistic approach to health and well-being, combining physical exercise, mindfulness, and relaxation. By practicing Tai Chi, individuals can experience improved balance, reduced stress, increased flexibility, enhanced strength, and a deeper mind-body connection.</a:t>
            </a:r>
            <a:endParaRPr lang="en-US" altLang="zh-CN" sz="2800">
              <a:latin typeface="Times New Roman" panose="02020603050405020304" charset="0"/>
              <a:cs typeface="Times New Roman" panose="02020603050405020304" charset="0"/>
            </a:endParaRPr>
          </a:p>
        </p:txBody>
      </p:sp>
      <p:sp>
        <p:nvSpPr>
          <p:cNvPr id="11" name="文本框 10"/>
          <p:cNvSpPr txBox="1"/>
          <p:nvPr>
            <p:custDataLst>
              <p:tags r:id="rId102"/>
            </p:custDataLst>
          </p:nvPr>
        </p:nvSpPr>
        <p:spPr>
          <a:xfrm>
            <a:off x="1278255" y="127635"/>
            <a:ext cx="11010265" cy="645160"/>
          </a:xfrm>
          <a:prstGeom prst="rect">
            <a:avLst/>
          </a:prstGeom>
          <a:solidFill>
            <a:schemeClr val="bg1"/>
          </a:solidFill>
        </p:spPr>
        <p:txBody>
          <a:bodyPr wrap="square" rtlCol="0">
            <a:spAutoFit/>
          </a:bodyPr>
          <a:p>
            <a:r>
              <a:rPr lang="en-US" altLang="zh-CN" sz="3600" b="1">
                <a:solidFill>
                  <a:schemeClr val="tx1"/>
                </a:solidFill>
              </a:rPr>
              <a:t>Para.2</a:t>
            </a:r>
            <a:r>
              <a:rPr lang="en-US" altLang="zh-CN" sz="3600" b="1">
                <a:solidFill>
                  <a:srgbClr val="FF0000"/>
                </a:solidFill>
              </a:rPr>
              <a:t> </a:t>
            </a:r>
            <a:r>
              <a:rPr lang="zh-CN" altLang="en-US" sz="3600" b="1">
                <a:solidFill>
                  <a:srgbClr val="FF0000"/>
                </a:solidFill>
                <a:sym typeface="+mn-ea"/>
              </a:rPr>
              <a:t>介绍</a:t>
            </a:r>
            <a:r>
              <a:rPr lang="zh-CN" altLang="en-US" sz="3600" b="1">
                <a:sym typeface="+mn-ea"/>
              </a:rPr>
              <a:t>这项运动＋说明推荐</a:t>
            </a:r>
            <a:r>
              <a:rPr lang="zh-CN" altLang="en-US" sz="3600" b="1">
                <a:solidFill>
                  <a:srgbClr val="FF0000"/>
                </a:solidFill>
                <a:sym typeface="+mn-ea"/>
              </a:rPr>
              <a:t>理由</a:t>
            </a:r>
            <a:r>
              <a:rPr lang="zh-CN" altLang="en-US" sz="2000" b="1">
                <a:solidFill>
                  <a:srgbClr val="FF0000"/>
                </a:solidFill>
                <a:sym typeface="+mn-ea"/>
              </a:rPr>
              <a:t>（身心利益</a:t>
            </a:r>
            <a:r>
              <a:rPr lang="en-US" altLang="zh-CN" sz="2000" b="1">
                <a:solidFill>
                  <a:srgbClr val="FF0000"/>
                </a:solidFill>
                <a:sym typeface="+mn-ea"/>
              </a:rPr>
              <a:t>/</a:t>
            </a:r>
            <a:r>
              <a:rPr lang="zh-CN" altLang="en-US" sz="2000" b="1">
                <a:solidFill>
                  <a:srgbClr val="FF0000"/>
                </a:solidFill>
                <a:sym typeface="+mn-ea"/>
              </a:rPr>
              <a:t>满足时空条件）</a:t>
            </a:r>
            <a:endParaRPr lang="zh-CN" altLang="en-US" sz="2000" b="1">
              <a:solidFill>
                <a:srgbClr val="FF0000"/>
              </a:solidFill>
            </a:endParaRPr>
          </a:p>
        </p:txBody>
      </p:sp>
      <p:sp>
        <p:nvSpPr>
          <p:cNvPr id="3" name="文本框 2"/>
          <p:cNvSpPr txBox="1"/>
          <p:nvPr>
            <p:custDataLst>
              <p:tags r:id="rId103"/>
            </p:custDataLst>
          </p:nvPr>
        </p:nvSpPr>
        <p:spPr>
          <a:xfrm>
            <a:off x="5688330" y="3645535"/>
            <a:ext cx="6503670" cy="521970"/>
          </a:xfrm>
          <a:prstGeom prst="rect">
            <a:avLst/>
          </a:prstGeom>
          <a:noFill/>
        </p:spPr>
        <p:txBody>
          <a:bodyPr wrap="square" rtlCol="0">
            <a:spAutoFit/>
          </a:bodyPr>
          <a:p>
            <a:r>
              <a:rPr lang="zh-CN" altLang="en-US" sz="2800">
                <a:highlight>
                  <a:srgbClr val="FFFF00"/>
                </a:highlight>
                <a:latin typeface="Times New Roman" panose="02020603050405020304" charset="0"/>
              </a:rPr>
              <a:t>介绍开合跳＋满足时空条件和有利身体</a:t>
            </a:r>
            <a:endParaRPr lang="zh-CN" altLang="en-US" sz="2800">
              <a:highlight>
                <a:srgbClr val="FFFF00"/>
              </a:highlight>
              <a:latin typeface="Times New Roman" panose="02020603050405020304" charset="0"/>
            </a:endParaRPr>
          </a:p>
        </p:txBody>
      </p:sp>
      <p:sp>
        <p:nvSpPr>
          <p:cNvPr id="4" name="文本框 3"/>
          <p:cNvSpPr txBox="1"/>
          <p:nvPr>
            <p:custDataLst>
              <p:tags r:id="rId104"/>
            </p:custDataLst>
          </p:nvPr>
        </p:nvSpPr>
        <p:spPr>
          <a:xfrm>
            <a:off x="8485505" y="6245225"/>
            <a:ext cx="4867910" cy="521970"/>
          </a:xfrm>
          <a:prstGeom prst="rect">
            <a:avLst/>
          </a:prstGeom>
          <a:noFill/>
        </p:spPr>
        <p:txBody>
          <a:bodyPr wrap="square" rtlCol="0">
            <a:spAutoFit/>
          </a:bodyPr>
          <a:p>
            <a:r>
              <a:rPr lang="zh-CN" altLang="en-US" sz="2800">
                <a:highlight>
                  <a:srgbClr val="FFFF00"/>
                </a:highlight>
                <a:latin typeface="Times New Roman" panose="02020603050405020304" charset="0"/>
              </a:rPr>
              <a:t>介绍太极＋身心利益</a:t>
            </a:r>
            <a:endParaRPr lang="zh-CN" altLang="en-US" sz="2800">
              <a:highlight>
                <a:srgbClr val="FFFF00"/>
              </a:highlight>
              <a:latin typeface="Times New Roman" panose="02020603050405020304" charset="0"/>
            </a:endParaRPr>
          </a:p>
        </p:txBody>
      </p:sp>
      <p:sp>
        <p:nvSpPr>
          <p:cNvPr id="2" name="文本框 1"/>
          <p:cNvSpPr txBox="1"/>
          <p:nvPr>
            <p:custDataLst>
              <p:tags r:id="rId105"/>
            </p:custDataLst>
          </p:nvPr>
        </p:nvSpPr>
        <p:spPr>
          <a:xfrm>
            <a:off x="8721090" y="613410"/>
            <a:ext cx="2917190" cy="521970"/>
          </a:xfrm>
          <a:prstGeom prst="rect">
            <a:avLst/>
          </a:prstGeom>
          <a:noFill/>
        </p:spPr>
        <p:txBody>
          <a:bodyPr wrap="square" rtlCol="0">
            <a:spAutoFit/>
          </a:bodyPr>
          <a:p>
            <a:r>
              <a:rPr lang="zh-CN" altLang="en-US" sz="2800">
                <a:highlight>
                  <a:srgbClr val="FFFF00"/>
                </a:highlight>
              </a:rPr>
              <a:t>逻辑性和衔接性</a:t>
            </a:r>
            <a:endParaRPr lang="zh-CN" altLang="en-US" sz="2800">
              <a:highlight>
                <a:srgbClr val="FFFF00"/>
              </a:highlight>
            </a:endParaRPr>
          </a:p>
        </p:txBody>
      </p:sp>
      <p:pic>
        <p:nvPicPr>
          <p:cNvPr id="6" name="图片 11" descr="水印"/>
          <p:cNvPicPr>
            <a:picLocks noChangeAspect="1"/>
          </p:cNvPicPr>
          <p:nvPr/>
        </p:nvPicPr>
        <p:blipFill>
          <a:blip r:embed="rId106"/>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7" grpId="0" bldLvl="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42545" y="1297940"/>
            <a:ext cx="12140565" cy="224536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5. </a:t>
            </a:r>
            <a:r>
              <a:rPr lang="en-US" altLang="zh-CN" sz="2800" b="1">
                <a:solidFill>
                  <a:srgbClr val="C00000"/>
                </a:solidFill>
                <a:latin typeface="Times New Roman" panose="02020603050405020304" charset="0"/>
                <a:cs typeface="Times New Roman" panose="02020603050405020304" charset="0"/>
              </a:rPr>
              <a:t>Rope skipping</a:t>
            </a:r>
            <a:r>
              <a:rPr lang="en-US" altLang="zh-CN" sz="2800">
                <a:latin typeface="Times New Roman" panose="02020603050405020304" charset="0"/>
                <a:cs typeface="Times New Roman" panose="02020603050405020304" charset="0"/>
              </a:rPr>
              <a:t> involves swinging a rope over your head and jumping over it as it passes under your feet. It requires minimal equipment and can be done </a:t>
            </a:r>
            <a:r>
              <a:rPr lang="en-US" altLang="zh-CN" sz="2800">
                <a:latin typeface="Times New Roman" panose="02020603050405020304" charset="0"/>
                <a:cs typeface="Times New Roman" panose="02020603050405020304" charset="0"/>
                <a:sym typeface="+mn-ea"/>
              </a:rPr>
              <a:t>individually or with friends </a:t>
            </a:r>
            <a:r>
              <a:rPr lang="en-US" altLang="zh-CN" sz="2800">
                <a:latin typeface="Times New Roman" panose="02020603050405020304" charset="0"/>
                <a:cs typeface="Times New Roman" panose="02020603050405020304" charset="0"/>
              </a:rPr>
              <a:t>anywhere, making it a versatile choice for everyone.  Just a few minutes of jump rope can get your heart rate up and provide a great workout. So it's an excellent way to maximize your break time and stay active.</a:t>
            </a:r>
            <a:endParaRPr lang="en-US" altLang="zh-CN" sz="2800">
              <a:latin typeface="Times New Roman" panose="02020603050405020304" charset="0"/>
              <a:cs typeface="Times New Roman" panose="02020603050405020304" charset="0"/>
            </a:endParaRPr>
          </a:p>
        </p:txBody>
      </p:sp>
      <p:sp>
        <p:nvSpPr>
          <p:cNvPr id="11" name="文本框 10"/>
          <p:cNvSpPr txBox="1"/>
          <p:nvPr>
            <p:custDataLst>
              <p:tags r:id="rId101"/>
            </p:custDataLst>
          </p:nvPr>
        </p:nvSpPr>
        <p:spPr>
          <a:xfrm>
            <a:off x="1278255" y="127635"/>
            <a:ext cx="11010265" cy="645160"/>
          </a:xfrm>
          <a:prstGeom prst="rect">
            <a:avLst/>
          </a:prstGeom>
          <a:solidFill>
            <a:schemeClr val="bg1"/>
          </a:solidFill>
        </p:spPr>
        <p:txBody>
          <a:bodyPr wrap="square" rtlCol="0">
            <a:spAutoFit/>
          </a:bodyPr>
          <a:p>
            <a:r>
              <a:rPr lang="en-US" altLang="zh-CN" sz="3600" b="1">
                <a:solidFill>
                  <a:schemeClr val="tx1"/>
                </a:solidFill>
              </a:rPr>
              <a:t>Para.2 </a:t>
            </a:r>
            <a:r>
              <a:rPr lang="zh-CN" altLang="en-US" sz="3600" b="1">
                <a:solidFill>
                  <a:srgbClr val="FF0000"/>
                </a:solidFill>
                <a:sym typeface="+mn-ea"/>
              </a:rPr>
              <a:t>介绍</a:t>
            </a:r>
            <a:r>
              <a:rPr lang="zh-CN" altLang="en-US" sz="3600" b="1">
                <a:sym typeface="+mn-ea"/>
              </a:rPr>
              <a:t>这项运动＋说明推荐</a:t>
            </a:r>
            <a:r>
              <a:rPr lang="zh-CN" altLang="en-US" sz="3600" b="1">
                <a:solidFill>
                  <a:srgbClr val="FF0000"/>
                </a:solidFill>
                <a:sym typeface="+mn-ea"/>
              </a:rPr>
              <a:t>理由</a:t>
            </a:r>
            <a:r>
              <a:rPr lang="zh-CN" altLang="en-US" sz="2000" b="1">
                <a:solidFill>
                  <a:srgbClr val="FF0000"/>
                </a:solidFill>
                <a:sym typeface="+mn-ea"/>
              </a:rPr>
              <a:t>（身心利益</a:t>
            </a:r>
            <a:r>
              <a:rPr lang="en-US" altLang="zh-CN" sz="2000" b="1">
                <a:solidFill>
                  <a:srgbClr val="FF0000"/>
                </a:solidFill>
                <a:sym typeface="+mn-ea"/>
              </a:rPr>
              <a:t>/</a:t>
            </a:r>
            <a:r>
              <a:rPr lang="zh-CN" altLang="en-US" sz="2000" b="1">
                <a:solidFill>
                  <a:srgbClr val="FF0000"/>
                </a:solidFill>
                <a:sym typeface="+mn-ea"/>
              </a:rPr>
              <a:t>满足时空条件）</a:t>
            </a:r>
            <a:endParaRPr lang="zh-CN" altLang="en-US" sz="2000" b="1">
              <a:solidFill>
                <a:srgbClr val="FF0000"/>
              </a:solidFill>
            </a:endParaRPr>
          </a:p>
        </p:txBody>
      </p:sp>
      <p:sp>
        <p:nvSpPr>
          <p:cNvPr id="3" name="文本框 2"/>
          <p:cNvSpPr txBox="1"/>
          <p:nvPr>
            <p:custDataLst>
              <p:tags r:id="rId102"/>
            </p:custDataLst>
          </p:nvPr>
        </p:nvSpPr>
        <p:spPr>
          <a:xfrm>
            <a:off x="5721985" y="3600450"/>
            <a:ext cx="6469380" cy="521970"/>
          </a:xfrm>
          <a:prstGeom prst="rect">
            <a:avLst/>
          </a:prstGeom>
          <a:noFill/>
        </p:spPr>
        <p:txBody>
          <a:bodyPr wrap="square" rtlCol="0">
            <a:spAutoFit/>
          </a:bodyPr>
          <a:p>
            <a:r>
              <a:rPr lang="zh-CN" altLang="en-US" sz="2800">
                <a:highlight>
                  <a:srgbClr val="FFFF00"/>
                </a:highlight>
                <a:latin typeface="Times New Roman" panose="02020603050405020304" charset="0"/>
              </a:rPr>
              <a:t>介绍跳绳＋</a:t>
            </a:r>
            <a:r>
              <a:rPr lang="zh-CN" altLang="en-US" sz="2800">
                <a:highlight>
                  <a:srgbClr val="FFFF00"/>
                </a:highlight>
                <a:latin typeface="Times New Roman" panose="02020603050405020304" charset="0"/>
                <a:sym typeface="+mn-ea"/>
              </a:rPr>
              <a:t>满足时空条件和有利身体</a:t>
            </a:r>
            <a:endParaRPr lang="zh-CN" altLang="en-US" sz="2800">
              <a:highlight>
                <a:srgbClr val="FFFF00"/>
              </a:highlight>
              <a:latin typeface="Times New Roman" panose="02020603050405020304" charset="0"/>
            </a:endParaRPr>
          </a:p>
        </p:txBody>
      </p:sp>
      <p:sp>
        <p:nvSpPr>
          <p:cNvPr id="2" name="文本框 1"/>
          <p:cNvSpPr txBox="1"/>
          <p:nvPr>
            <p:custDataLst>
              <p:tags r:id="rId103"/>
            </p:custDataLst>
          </p:nvPr>
        </p:nvSpPr>
        <p:spPr>
          <a:xfrm>
            <a:off x="8721090" y="613410"/>
            <a:ext cx="2917190" cy="521970"/>
          </a:xfrm>
          <a:prstGeom prst="rect">
            <a:avLst/>
          </a:prstGeom>
          <a:noFill/>
        </p:spPr>
        <p:txBody>
          <a:bodyPr wrap="square" rtlCol="0">
            <a:spAutoFit/>
          </a:bodyPr>
          <a:p>
            <a:r>
              <a:rPr lang="zh-CN" altLang="en-US" sz="2800">
                <a:highlight>
                  <a:srgbClr val="FFFF00"/>
                </a:highlight>
              </a:rPr>
              <a:t>逻辑性和衔接性</a:t>
            </a:r>
            <a:endParaRPr lang="zh-CN" altLang="en-US" sz="2800">
              <a:highlight>
                <a:srgbClr val="FFFF00"/>
              </a:highlight>
            </a:endParaRPr>
          </a:p>
        </p:txBody>
      </p:sp>
      <p:pic>
        <p:nvPicPr>
          <p:cNvPr id="4" name="图片 11" descr="水印"/>
          <p:cNvPicPr>
            <a:picLocks noChangeAspect="1"/>
          </p:cNvPicPr>
          <p:nvPr/>
        </p:nvPicPr>
        <p:blipFill>
          <a:blip r:embed="rId104"/>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文本框 4"/>
          <p:cNvSpPr txBox="1"/>
          <p:nvPr>
            <p:custDataLst>
              <p:tags r:id="rId2"/>
            </p:custDataLst>
          </p:nvPr>
        </p:nvSpPr>
        <p:spPr>
          <a:xfrm>
            <a:off x="0" y="762000"/>
            <a:ext cx="12191365" cy="6096000"/>
          </a:xfrm>
          <a:prstGeom prst="rect">
            <a:avLst/>
          </a:prstGeom>
          <a:solidFill>
            <a:schemeClr val="bg1">
              <a:alpha val="57000"/>
            </a:schemeClr>
          </a:solidFill>
          <a:ln>
            <a:solidFill>
              <a:schemeClr val="bg1"/>
            </a:solidFill>
          </a:ln>
        </p:spPr>
        <p:txBody>
          <a:bodyPr wrap="square" rtlCol="0">
            <a:noAutofit/>
          </a:bodyPr>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a:p>
            <a:endParaRPr lang="en-US" altLang="zh-CN" sz="3600" b="1">
              <a:solidFill>
                <a:schemeClr val="tx1"/>
              </a:solidFill>
              <a:latin typeface="Times New Roman" panose="02020603050405020304" charset="0"/>
              <a:cs typeface="Times New Roman" panose="02020603050405020304" charset="0"/>
            </a:endParaRPr>
          </a:p>
        </p:txBody>
      </p:sp>
      <p:grpSp>
        <p:nvGrpSpPr>
          <p:cNvPr id="5126" name="组合 26"/>
          <p:cNvGrpSpPr/>
          <p:nvPr/>
        </p:nvGrpSpPr>
        <p:grpSpPr>
          <a:xfrm>
            <a:off x="20320" y="70168"/>
            <a:ext cx="1246188" cy="692150"/>
            <a:chOff x="7318376" y="5680075"/>
            <a:chExt cx="1246188" cy="692151"/>
          </a:xfrm>
        </p:grpSpPr>
        <p:sp>
          <p:nvSpPr>
            <p:cNvPr id="5127" name="Freeform 2262"/>
            <p:cNvSpPr/>
            <p:nvPr>
              <p:custDataLst>
                <p:tags r:id="rId3"/>
              </p:custDataLst>
            </p:nvPr>
          </p:nvSpPr>
          <p:spPr>
            <a:xfrm>
              <a:off x="7464426" y="5929313"/>
              <a:ext cx="15875" cy="30163"/>
            </a:xfrm>
            <a:custGeom>
              <a:avLst/>
              <a:gdLst/>
              <a:ahLst/>
              <a:cxnLst>
                <a:cxn ang="0">
                  <a:pos x="4676180" y="540854"/>
                </a:cxn>
                <a:cxn ang="0">
                  <a:pos x="4676180" y="540854"/>
                </a:cxn>
                <a:cxn ang="0">
                  <a:pos x="2707184" y="4056924"/>
                </a:cxn>
                <a:cxn ang="0">
                  <a:pos x="1476871" y="6761192"/>
                </a:cxn>
                <a:cxn ang="0">
                  <a:pos x="492125" y="10277262"/>
                </a:cxn>
                <a:cxn ang="0">
                  <a:pos x="0" y="13793332"/>
                </a:cxn>
                <a:cxn ang="0">
                  <a:pos x="0" y="13793332"/>
                </a:cxn>
                <a:cxn ang="0">
                  <a:pos x="0" y="14604613"/>
                </a:cxn>
                <a:cxn ang="0">
                  <a:pos x="492125" y="14875039"/>
                </a:cxn>
                <a:cxn ang="0">
                  <a:pos x="984250" y="15415893"/>
                </a:cxn>
                <a:cxn ang="0">
                  <a:pos x="1476871" y="15686320"/>
                </a:cxn>
                <a:cxn ang="0">
                  <a:pos x="1968996" y="15415893"/>
                </a:cxn>
                <a:cxn ang="0">
                  <a:pos x="2707184" y="14875039"/>
                </a:cxn>
                <a:cxn ang="0">
                  <a:pos x="3199309" y="14604613"/>
                </a:cxn>
                <a:cxn ang="0">
                  <a:pos x="3445371" y="13793332"/>
                </a:cxn>
                <a:cxn ang="0">
                  <a:pos x="3445371" y="13793332"/>
                </a:cxn>
                <a:cxn ang="0">
                  <a:pos x="3691434" y="10818116"/>
                </a:cxn>
                <a:cxn ang="0">
                  <a:pos x="4676180" y="8113847"/>
                </a:cxn>
                <a:cxn ang="0">
                  <a:pos x="6152555" y="5138631"/>
                </a:cxn>
                <a:cxn ang="0">
                  <a:pos x="7383363" y="2433842"/>
                </a:cxn>
                <a:cxn ang="0">
                  <a:pos x="7383363" y="2433842"/>
                </a:cxn>
                <a:cxn ang="0">
                  <a:pos x="7875488" y="1622561"/>
                </a:cxn>
                <a:cxn ang="0">
                  <a:pos x="7875488" y="1352134"/>
                </a:cxn>
                <a:cxn ang="0">
                  <a:pos x="7383363" y="540854"/>
                </a:cxn>
                <a:cxn ang="0">
                  <a:pos x="6645176" y="270427"/>
                </a:cxn>
                <a:cxn ang="0">
                  <a:pos x="6398617" y="0"/>
                </a:cxn>
                <a:cxn ang="0">
                  <a:pos x="5660430" y="0"/>
                </a:cxn>
                <a:cxn ang="0">
                  <a:pos x="5168305" y="270427"/>
                </a:cxn>
                <a:cxn ang="0">
                  <a:pos x="4676180" y="540854"/>
                </a:cxn>
                <a:cxn ang="0">
                  <a:pos x="4676180" y="540854"/>
                </a:cxn>
              </a:cxnLst>
              <a:pathLst>
                <a:path w="32" h="58">
                  <a:moveTo>
                    <a:pt x="19" y="2"/>
                  </a:moveTo>
                  <a:lnTo>
                    <a:pt x="19" y="2"/>
                  </a:lnTo>
                  <a:lnTo>
                    <a:pt x="11" y="15"/>
                  </a:lnTo>
                  <a:lnTo>
                    <a:pt x="6" y="25"/>
                  </a:lnTo>
                  <a:lnTo>
                    <a:pt x="2" y="38"/>
                  </a:lnTo>
                  <a:lnTo>
                    <a:pt x="0" y="51"/>
                  </a:lnTo>
                  <a:lnTo>
                    <a:pt x="0" y="54"/>
                  </a:lnTo>
                  <a:lnTo>
                    <a:pt x="2" y="55"/>
                  </a:lnTo>
                  <a:lnTo>
                    <a:pt x="4" y="57"/>
                  </a:lnTo>
                  <a:lnTo>
                    <a:pt x="6" y="58"/>
                  </a:lnTo>
                  <a:lnTo>
                    <a:pt x="8" y="57"/>
                  </a:lnTo>
                  <a:lnTo>
                    <a:pt x="11" y="55"/>
                  </a:lnTo>
                  <a:lnTo>
                    <a:pt x="13" y="54"/>
                  </a:lnTo>
                  <a:lnTo>
                    <a:pt x="14" y="51"/>
                  </a:lnTo>
                  <a:lnTo>
                    <a:pt x="15" y="40"/>
                  </a:lnTo>
                  <a:lnTo>
                    <a:pt x="19" y="30"/>
                  </a:lnTo>
                  <a:lnTo>
                    <a:pt x="25" y="19"/>
                  </a:lnTo>
                  <a:lnTo>
                    <a:pt x="30" y="9"/>
                  </a:lnTo>
                  <a:lnTo>
                    <a:pt x="32" y="6"/>
                  </a:lnTo>
                  <a:lnTo>
                    <a:pt x="32" y="5"/>
                  </a:lnTo>
                  <a:lnTo>
                    <a:pt x="30" y="2"/>
                  </a:lnTo>
                  <a:lnTo>
                    <a:pt x="27" y="1"/>
                  </a:lnTo>
                  <a:lnTo>
                    <a:pt x="26" y="0"/>
                  </a:lnTo>
                  <a:lnTo>
                    <a:pt x="23"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8" name="Freeform 2263"/>
            <p:cNvSpPr/>
            <p:nvPr>
              <p:custDataLst>
                <p:tags r:id="rId4"/>
              </p:custDataLst>
            </p:nvPr>
          </p:nvSpPr>
          <p:spPr>
            <a:xfrm>
              <a:off x="7493001" y="5938838"/>
              <a:ext cx="33338" cy="38100"/>
            </a:xfrm>
            <a:custGeom>
              <a:avLst/>
              <a:gdLst/>
              <a:ahLst/>
              <a:cxnLst>
                <a:cxn ang="0">
                  <a:pos x="14456325" y="840317"/>
                </a:cxn>
                <a:cxn ang="0">
                  <a:pos x="14456325" y="840317"/>
                </a:cxn>
                <a:cxn ang="0">
                  <a:pos x="10408984" y="4760383"/>
                </a:cxn>
                <a:cxn ang="0">
                  <a:pos x="6939143" y="8960379"/>
                </a:cxn>
                <a:cxn ang="0">
                  <a:pos x="289288" y="17080971"/>
                </a:cxn>
                <a:cxn ang="0">
                  <a:pos x="289288" y="17080971"/>
                </a:cxn>
                <a:cxn ang="0">
                  <a:pos x="0" y="17641358"/>
                </a:cxn>
                <a:cxn ang="0">
                  <a:pos x="0" y="18201217"/>
                </a:cxn>
                <a:cxn ang="0">
                  <a:pos x="0" y="19041004"/>
                </a:cxn>
                <a:cxn ang="0">
                  <a:pos x="289288" y="19881321"/>
                </a:cxn>
                <a:cxn ang="0">
                  <a:pos x="1156614" y="20161250"/>
                </a:cxn>
                <a:cxn ang="0">
                  <a:pos x="1445901" y="20161250"/>
                </a:cxn>
                <a:cxn ang="0">
                  <a:pos x="2313227" y="20161250"/>
                </a:cxn>
                <a:cxn ang="0">
                  <a:pos x="2891265" y="19881321"/>
                </a:cxn>
                <a:cxn ang="0">
                  <a:pos x="2891265" y="19881321"/>
                </a:cxn>
                <a:cxn ang="0">
                  <a:pos x="9830408" y="11480800"/>
                </a:cxn>
                <a:cxn ang="0">
                  <a:pos x="13300249" y="7280275"/>
                </a:cxn>
                <a:cxn ang="0">
                  <a:pos x="17058840" y="3640138"/>
                </a:cxn>
                <a:cxn ang="0">
                  <a:pos x="17058840" y="3640138"/>
                </a:cxn>
                <a:cxn ang="0">
                  <a:pos x="17636877" y="2800350"/>
                </a:cxn>
                <a:cxn ang="0">
                  <a:pos x="17926165" y="1960033"/>
                </a:cxn>
                <a:cxn ang="0">
                  <a:pos x="17636877" y="1120246"/>
                </a:cxn>
                <a:cxn ang="0">
                  <a:pos x="17058840" y="840317"/>
                </a:cxn>
                <a:cxn ang="0">
                  <a:pos x="16480264" y="559858"/>
                </a:cxn>
                <a:cxn ang="0">
                  <a:pos x="15902226" y="0"/>
                </a:cxn>
                <a:cxn ang="0">
                  <a:pos x="15324188" y="0"/>
                </a:cxn>
                <a:cxn ang="0">
                  <a:pos x="14456325" y="840317"/>
                </a:cxn>
                <a:cxn ang="0">
                  <a:pos x="14456325" y="840317"/>
                </a:cxn>
              </a:cxnLst>
              <a:pathLst>
                <a:path w="62" h="72">
                  <a:moveTo>
                    <a:pt x="50" y="3"/>
                  </a:moveTo>
                  <a:lnTo>
                    <a:pt x="50" y="3"/>
                  </a:lnTo>
                  <a:lnTo>
                    <a:pt x="36" y="17"/>
                  </a:lnTo>
                  <a:lnTo>
                    <a:pt x="24" y="32"/>
                  </a:lnTo>
                  <a:lnTo>
                    <a:pt x="1" y="61"/>
                  </a:lnTo>
                  <a:lnTo>
                    <a:pt x="0" y="63"/>
                  </a:lnTo>
                  <a:lnTo>
                    <a:pt x="0" y="65"/>
                  </a:lnTo>
                  <a:lnTo>
                    <a:pt x="0" y="68"/>
                  </a:lnTo>
                  <a:lnTo>
                    <a:pt x="1" y="71"/>
                  </a:lnTo>
                  <a:lnTo>
                    <a:pt x="4" y="72"/>
                  </a:lnTo>
                  <a:lnTo>
                    <a:pt x="5" y="72"/>
                  </a:lnTo>
                  <a:lnTo>
                    <a:pt x="8" y="72"/>
                  </a:lnTo>
                  <a:lnTo>
                    <a:pt x="10" y="71"/>
                  </a:lnTo>
                  <a:lnTo>
                    <a:pt x="34" y="41"/>
                  </a:lnTo>
                  <a:lnTo>
                    <a:pt x="46" y="26"/>
                  </a:lnTo>
                  <a:lnTo>
                    <a:pt x="59" y="13"/>
                  </a:lnTo>
                  <a:lnTo>
                    <a:pt x="61" y="10"/>
                  </a:lnTo>
                  <a:lnTo>
                    <a:pt x="62" y="7"/>
                  </a:lnTo>
                  <a:lnTo>
                    <a:pt x="61" y="4"/>
                  </a:lnTo>
                  <a:lnTo>
                    <a:pt x="59" y="3"/>
                  </a:lnTo>
                  <a:lnTo>
                    <a:pt x="57" y="2"/>
                  </a:lnTo>
                  <a:lnTo>
                    <a:pt x="55"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29" name="Freeform 2264"/>
            <p:cNvSpPr/>
            <p:nvPr>
              <p:custDataLst>
                <p:tags r:id="rId5"/>
              </p:custDataLst>
            </p:nvPr>
          </p:nvSpPr>
          <p:spPr>
            <a:xfrm>
              <a:off x="7523164" y="5948363"/>
              <a:ext cx="39688" cy="53975"/>
            </a:xfrm>
            <a:custGeom>
              <a:avLst/>
              <a:gdLst/>
              <a:ahLst/>
              <a:cxnLst>
                <a:cxn ang="0">
                  <a:pos x="17180204" y="1098365"/>
                </a:cxn>
                <a:cxn ang="0">
                  <a:pos x="17180204" y="1098365"/>
                </a:cxn>
                <a:cxn ang="0">
                  <a:pos x="15544119" y="4118869"/>
                </a:cxn>
                <a:cxn ang="0">
                  <a:pos x="12817135" y="7414488"/>
                </a:cxn>
                <a:cxn ang="0">
                  <a:pos x="7908356" y="12906313"/>
                </a:cxn>
                <a:cxn ang="0">
                  <a:pos x="5453967" y="15927341"/>
                </a:cxn>
                <a:cxn ang="0">
                  <a:pos x="3272693" y="18947845"/>
                </a:cxn>
                <a:cxn ang="0">
                  <a:pos x="1363492" y="22242940"/>
                </a:cxn>
                <a:cxn ang="0">
                  <a:pos x="0" y="26087742"/>
                </a:cxn>
                <a:cxn ang="0">
                  <a:pos x="0" y="26087742"/>
                </a:cxn>
                <a:cxn ang="0">
                  <a:pos x="0" y="26911516"/>
                </a:cxn>
                <a:cxn ang="0">
                  <a:pos x="272594" y="27460698"/>
                </a:cxn>
                <a:cxn ang="0">
                  <a:pos x="545188" y="28009881"/>
                </a:cxn>
                <a:cxn ang="0">
                  <a:pos x="1363492" y="28284472"/>
                </a:cxn>
                <a:cxn ang="0">
                  <a:pos x="2181796" y="28284472"/>
                </a:cxn>
                <a:cxn ang="0">
                  <a:pos x="2726983" y="28284472"/>
                </a:cxn>
                <a:cxn ang="0">
                  <a:pos x="3272693" y="28009881"/>
                </a:cxn>
                <a:cxn ang="0">
                  <a:pos x="3545287" y="27186107"/>
                </a:cxn>
                <a:cxn ang="0">
                  <a:pos x="3545287" y="27186107"/>
                </a:cxn>
                <a:cxn ang="0">
                  <a:pos x="4636185" y="23341305"/>
                </a:cxn>
                <a:cxn ang="0">
                  <a:pos x="6544865" y="20595393"/>
                </a:cxn>
                <a:cxn ang="0">
                  <a:pos x="8726660" y="17574889"/>
                </a:cxn>
                <a:cxn ang="0">
                  <a:pos x="11453643" y="14554385"/>
                </a:cxn>
                <a:cxn ang="0">
                  <a:pos x="16089306" y="9062036"/>
                </a:cxn>
                <a:cxn ang="0">
                  <a:pos x="18271102" y="6041532"/>
                </a:cxn>
                <a:cxn ang="0">
                  <a:pos x="20725491" y="3020504"/>
                </a:cxn>
                <a:cxn ang="0">
                  <a:pos x="20725491" y="3020504"/>
                </a:cxn>
                <a:cxn ang="0">
                  <a:pos x="20725491" y="2196730"/>
                </a:cxn>
                <a:cxn ang="0">
                  <a:pos x="20725491" y="1372956"/>
                </a:cxn>
                <a:cxn ang="0">
                  <a:pos x="20180304" y="823774"/>
                </a:cxn>
                <a:cxn ang="0">
                  <a:pos x="19907187" y="274591"/>
                </a:cxn>
                <a:cxn ang="0">
                  <a:pos x="19089406" y="0"/>
                </a:cxn>
                <a:cxn ang="0">
                  <a:pos x="18271102" y="0"/>
                </a:cxn>
                <a:cxn ang="0">
                  <a:pos x="17998508" y="274591"/>
                </a:cxn>
                <a:cxn ang="0">
                  <a:pos x="17180204" y="1098365"/>
                </a:cxn>
                <a:cxn ang="0">
                  <a:pos x="17180204" y="1098365"/>
                </a:cxn>
              </a:cxnLst>
              <a:pathLst>
                <a:path w="76" h="103">
                  <a:moveTo>
                    <a:pt x="63" y="4"/>
                  </a:moveTo>
                  <a:lnTo>
                    <a:pt x="63" y="4"/>
                  </a:lnTo>
                  <a:lnTo>
                    <a:pt x="57" y="15"/>
                  </a:lnTo>
                  <a:lnTo>
                    <a:pt x="47" y="27"/>
                  </a:lnTo>
                  <a:lnTo>
                    <a:pt x="29" y="47"/>
                  </a:lnTo>
                  <a:lnTo>
                    <a:pt x="20" y="58"/>
                  </a:lnTo>
                  <a:lnTo>
                    <a:pt x="12" y="69"/>
                  </a:lnTo>
                  <a:lnTo>
                    <a:pt x="5" y="81"/>
                  </a:lnTo>
                  <a:lnTo>
                    <a:pt x="0" y="95"/>
                  </a:lnTo>
                  <a:lnTo>
                    <a:pt x="0" y="98"/>
                  </a:lnTo>
                  <a:lnTo>
                    <a:pt x="1" y="100"/>
                  </a:lnTo>
                  <a:lnTo>
                    <a:pt x="2" y="102"/>
                  </a:lnTo>
                  <a:lnTo>
                    <a:pt x="5" y="103"/>
                  </a:lnTo>
                  <a:lnTo>
                    <a:pt x="8" y="103"/>
                  </a:lnTo>
                  <a:lnTo>
                    <a:pt x="10" y="103"/>
                  </a:lnTo>
                  <a:lnTo>
                    <a:pt x="12" y="102"/>
                  </a:lnTo>
                  <a:lnTo>
                    <a:pt x="13" y="99"/>
                  </a:lnTo>
                  <a:lnTo>
                    <a:pt x="17" y="85"/>
                  </a:lnTo>
                  <a:lnTo>
                    <a:pt x="24" y="75"/>
                  </a:lnTo>
                  <a:lnTo>
                    <a:pt x="32" y="64"/>
                  </a:lnTo>
                  <a:lnTo>
                    <a:pt x="42" y="53"/>
                  </a:lnTo>
                  <a:lnTo>
                    <a:pt x="59" y="33"/>
                  </a:lnTo>
                  <a:lnTo>
                    <a:pt x="67" y="22"/>
                  </a:lnTo>
                  <a:lnTo>
                    <a:pt x="76" y="11"/>
                  </a:lnTo>
                  <a:lnTo>
                    <a:pt x="76" y="8"/>
                  </a:lnTo>
                  <a:lnTo>
                    <a:pt x="76" y="5"/>
                  </a:lnTo>
                  <a:lnTo>
                    <a:pt x="74" y="3"/>
                  </a:lnTo>
                  <a:lnTo>
                    <a:pt x="73" y="1"/>
                  </a:lnTo>
                  <a:lnTo>
                    <a:pt x="70" y="0"/>
                  </a:lnTo>
                  <a:lnTo>
                    <a:pt x="67" y="0"/>
                  </a:lnTo>
                  <a:lnTo>
                    <a:pt x="66" y="1"/>
                  </a:lnTo>
                  <a:lnTo>
                    <a:pt x="6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0" name="Freeform 2265"/>
            <p:cNvSpPr/>
            <p:nvPr>
              <p:custDataLst>
                <p:tags r:id="rId6"/>
              </p:custDataLst>
            </p:nvPr>
          </p:nvSpPr>
          <p:spPr>
            <a:xfrm>
              <a:off x="7542214" y="5969000"/>
              <a:ext cx="52388" cy="63500"/>
            </a:xfrm>
            <a:custGeom>
              <a:avLst/>
              <a:gdLst/>
              <a:ahLst/>
              <a:cxnLst>
                <a:cxn ang="0">
                  <a:pos x="24861848" y="559858"/>
                </a:cxn>
                <a:cxn ang="0">
                  <a:pos x="24861848" y="559858"/>
                </a:cxn>
                <a:cxn ang="0">
                  <a:pos x="18003297" y="7560204"/>
                </a:cxn>
                <a:cxn ang="0">
                  <a:pos x="11430741" y="15120938"/>
                </a:cxn>
                <a:cxn ang="0">
                  <a:pos x="5429642" y="22681671"/>
                </a:cxn>
                <a:cxn ang="0">
                  <a:pos x="0" y="31081663"/>
                </a:cxn>
                <a:cxn ang="0">
                  <a:pos x="0" y="31081663"/>
                </a:cxn>
                <a:cxn ang="0">
                  <a:pos x="0" y="31921979"/>
                </a:cxn>
                <a:cxn ang="0">
                  <a:pos x="0" y="32481838"/>
                </a:cxn>
                <a:cxn ang="0">
                  <a:pos x="571457" y="33042225"/>
                </a:cxn>
                <a:cxn ang="0">
                  <a:pos x="857453" y="33602083"/>
                </a:cxn>
                <a:cxn ang="0">
                  <a:pos x="1714371" y="33602083"/>
                </a:cxn>
                <a:cxn ang="0">
                  <a:pos x="2286362" y="33602083"/>
                </a:cxn>
                <a:cxn ang="0">
                  <a:pos x="3143280" y="33322154"/>
                </a:cxn>
                <a:cxn ang="0">
                  <a:pos x="3429276" y="33042225"/>
                </a:cxn>
                <a:cxn ang="0">
                  <a:pos x="3429276" y="33042225"/>
                </a:cxn>
                <a:cxn ang="0">
                  <a:pos x="8572922" y="24921633"/>
                </a:cxn>
                <a:cxn ang="0">
                  <a:pos x="14288560" y="17360900"/>
                </a:cxn>
                <a:cxn ang="0">
                  <a:pos x="20861115" y="10080625"/>
                </a:cxn>
                <a:cxn ang="0">
                  <a:pos x="27719132" y="3360208"/>
                </a:cxn>
                <a:cxn ang="0">
                  <a:pos x="27719132" y="3360208"/>
                </a:cxn>
                <a:cxn ang="0">
                  <a:pos x="28005128" y="2520421"/>
                </a:cxn>
                <a:cxn ang="0">
                  <a:pos x="28005128" y="1680104"/>
                </a:cxn>
                <a:cxn ang="0">
                  <a:pos x="28005128" y="1120246"/>
                </a:cxn>
                <a:cxn ang="0">
                  <a:pos x="27719132" y="559858"/>
                </a:cxn>
                <a:cxn ang="0">
                  <a:pos x="26862214" y="279929"/>
                </a:cxn>
                <a:cxn ang="0">
                  <a:pos x="26290757" y="0"/>
                </a:cxn>
                <a:cxn ang="0">
                  <a:pos x="25718766" y="0"/>
                </a:cxn>
                <a:cxn ang="0">
                  <a:pos x="24861848" y="559858"/>
                </a:cxn>
                <a:cxn ang="0">
                  <a:pos x="24861848" y="559858"/>
                </a:cxn>
              </a:cxnLst>
              <a:pathLst>
                <a:path w="98" h="120">
                  <a:moveTo>
                    <a:pt x="87" y="2"/>
                  </a:moveTo>
                  <a:lnTo>
                    <a:pt x="87" y="2"/>
                  </a:lnTo>
                  <a:lnTo>
                    <a:pt x="63" y="27"/>
                  </a:lnTo>
                  <a:lnTo>
                    <a:pt x="40" y="54"/>
                  </a:lnTo>
                  <a:lnTo>
                    <a:pt x="19" y="81"/>
                  </a:lnTo>
                  <a:lnTo>
                    <a:pt x="0" y="111"/>
                  </a:lnTo>
                  <a:lnTo>
                    <a:pt x="0" y="114"/>
                  </a:lnTo>
                  <a:lnTo>
                    <a:pt x="0" y="116"/>
                  </a:lnTo>
                  <a:lnTo>
                    <a:pt x="2" y="118"/>
                  </a:lnTo>
                  <a:lnTo>
                    <a:pt x="3" y="120"/>
                  </a:lnTo>
                  <a:lnTo>
                    <a:pt x="6" y="120"/>
                  </a:lnTo>
                  <a:lnTo>
                    <a:pt x="8" y="120"/>
                  </a:lnTo>
                  <a:lnTo>
                    <a:pt x="11" y="119"/>
                  </a:lnTo>
                  <a:lnTo>
                    <a:pt x="12" y="118"/>
                  </a:lnTo>
                  <a:lnTo>
                    <a:pt x="30" y="89"/>
                  </a:lnTo>
                  <a:lnTo>
                    <a:pt x="50" y="62"/>
                  </a:lnTo>
                  <a:lnTo>
                    <a:pt x="73" y="36"/>
                  </a:lnTo>
                  <a:lnTo>
                    <a:pt x="97" y="12"/>
                  </a:lnTo>
                  <a:lnTo>
                    <a:pt x="98" y="9"/>
                  </a:lnTo>
                  <a:lnTo>
                    <a:pt x="98" y="6"/>
                  </a:lnTo>
                  <a:lnTo>
                    <a:pt x="98" y="4"/>
                  </a:lnTo>
                  <a:lnTo>
                    <a:pt x="97" y="2"/>
                  </a:lnTo>
                  <a:lnTo>
                    <a:pt x="94" y="1"/>
                  </a:lnTo>
                  <a:lnTo>
                    <a:pt x="92" y="0"/>
                  </a:lnTo>
                  <a:lnTo>
                    <a:pt x="90" y="0"/>
                  </a:lnTo>
                  <a:lnTo>
                    <a:pt x="8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1" name="Freeform 2266"/>
            <p:cNvSpPr/>
            <p:nvPr>
              <p:custDataLst>
                <p:tags r:id="rId7"/>
              </p:custDataLst>
            </p:nvPr>
          </p:nvSpPr>
          <p:spPr>
            <a:xfrm>
              <a:off x="7566026" y="5997575"/>
              <a:ext cx="38100" cy="73025"/>
            </a:xfrm>
            <a:custGeom>
              <a:avLst/>
              <a:gdLst/>
              <a:ahLst/>
              <a:cxnLst>
                <a:cxn ang="0">
                  <a:pos x="16241183" y="840317"/>
                </a:cxn>
                <a:cxn ang="0">
                  <a:pos x="16241183" y="840317"/>
                </a:cxn>
                <a:cxn ang="0">
                  <a:pos x="11760729" y="8960379"/>
                </a:cxn>
                <a:cxn ang="0">
                  <a:pos x="6720417" y="18201217"/>
                </a:cxn>
                <a:cxn ang="0">
                  <a:pos x="5040313" y="22401213"/>
                </a:cxn>
                <a:cxn ang="0">
                  <a:pos x="3080279" y="26881667"/>
                </a:cxn>
                <a:cxn ang="0">
                  <a:pos x="1120246" y="31921979"/>
                </a:cxn>
                <a:cxn ang="0">
                  <a:pos x="0" y="36402433"/>
                </a:cxn>
                <a:cxn ang="0">
                  <a:pos x="0" y="36402433"/>
                </a:cxn>
                <a:cxn ang="0">
                  <a:pos x="0" y="37242221"/>
                </a:cxn>
                <a:cxn ang="0">
                  <a:pos x="279929" y="38082538"/>
                </a:cxn>
                <a:cxn ang="0">
                  <a:pos x="840317" y="38362467"/>
                </a:cxn>
                <a:cxn ang="0">
                  <a:pos x="1400175" y="38642396"/>
                </a:cxn>
                <a:cxn ang="0">
                  <a:pos x="1960033" y="38642396"/>
                </a:cxn>
                <a:cxn ang="0">
                  <a:pos x="2520421" y="38642396"/>
                </a:cxn>
                <a:cxn ang="0">
                  <a:pos x="3360208" y="38082538"/>
                </a:cxn>
                <a:cxn ang="0">
                  <a:pos x="3360208" y="37522150"/>
                </a:cxn>
                <a:cxn ang="0">
                  <a:pos x="3360208" y="37522150"/>
                </a:cxn>
                <a:cxn ang="0">
                  <a:pos x="5040313" y="33042225"/>
                </a:cxn>
                <a:cxn ang="0">
                  <a:pos x="6440488" y="28561771"/>
                </a:cxn>
                <a:cxn ang="0">
                  <a:pos x="8400521" y="23801388"/>
                </a:cxn>
                <a:cxn ang="0">
                  <a:pos x="10360554" y="19321463"/>
                </a:cxn>
                <a:cxn ang="0">
                  <a:pos x="14841008" y="10920942"/>
                </a:cxn>
                <a:cxn ang="0">
                  <a:pos x="19881321" y="2520421"/>
                </a:cxn>
                <a:cxn ang="0">
                  <a:pos x="19881321" y="2520421"/>
                </a:cxn>
                <a:cxn ang="0">
                  <a:pos x="20161250" y="1960033"/>
                </a:cxn>
                <a:cxn ang="0">
                  <a:pos x="19881321" y="1120246"/>
                </a:cxn>
                <a:cxn ang="0">
                  <a:pos x="19321463" y="840317"/>
                </a:cxn>
                <a:cxn ang="0">
                  <a:pos x="19041004" y="279929"/>
                </a:cxn>
                <a:cxn ang="0">
                  <a:pos x="18201217" y="0"/>
                </a:cxn>
                <a:cxn ang="0">
                  <a:pos x="17921288" y="0"/>
                </a:cxn>
                <a:cxn ang="0">
                  <a:pos x="17080971" y="279929"/>
                </a:cxn>
                <a:cxn ang="0">
                  <a:pos x="16241183" y="840317"/>
                </a:cxn>
                <a:cxn ang="0">
                  <a:pos x="16241183" y="840317"/>
                </a:cxn>
              </a:cxnLst>
              <a:pathLst>
                <a:path w="72" h="138">
                  <a:moveTo>
                    <a:pt x="58" y="3"/>
                  </a:moveTo>
                  <a:lnTo>
                    <a:pt x="58" y="3"/>
                  </a:lnTo>
                  <a:lnTo>
                    <a:pt x="42" y="32"/>
                  </a:lnTo>
                  <a:lnTo>
                    <a:pt x="24" y="65"/>
                  </a:lnTo>
                  <a:lnTo>
                    <a:pt x="18" y="80"/>
                  </a:lnTo>
                  <a:lnTo>
                    <a:pt x="11" y="96"/>
                  </a:lnTo>
                  <a:lnTo>
                    <a:pt x="4" y="114"/>
                  </a:lnTo>
                  <a:lnTo>
                    <a:pt x="0" y="130"/>
                  </a:lnTo>
                  <a:lnTo>
                    <a:pt x="0" y="133"/>
                  </a:lnTo>
                  <a:lnTo>
                    <a:pt x="1" y="136"/>
                  </a:lnTo>
                  <a:lnTo>
                    <a:pt x="3" y="137"/>
                  </a:lnTo>
                  <a:lnTo>
                    <a:pt x="5" y="138"/>
                  </a:lnTo>
                  <a:lnTo>
                    <a:pt x="7" y="138"/>
                  </a:lnTo>
                  <a:lnTo>
                    <a:pt x="9" y="138"/>
                  </a:lnTo>
                  <a:lnTo>
                    <a:pt x="12" y="136"/>
                  </a:lnTo>
                  <a:lnTo>
                    <a:pt x="12" y="134"/>
                  </a:lnTo>
                  <a:lnTo>
                    <a:pt x="18" y="118"/>
                  </a:lnTo>
                  <a:lnTo>
                    <a:pt x="23" y="102"/>
                  </a:lnTo>
                  <a:lnTo>
                    <a:pt x="30" y="85"/>
                  </a:lnTo>
                  <a:lnTo>
                    <a:pt x="37" y="69"/>
                  </a:lnTo>
                  <a:lnTo>
                    <a:pt x="53" y="39"/>
                  </a:lnTo>
                  <a:lnTo>
                    <a:pt x="71" y="9"/>
                  </a:lnTo>
                  <a:lnTo>
                    <a:pt x="72" y="7"/>
                  </a:lnTo>
                  <a:lnTo>
                    <a:pt x="71" y="4"/>
                  </a:lnTo>
                  <a:lnTo>
                    <a:pt x="69" y="3"/>
                  </a:lnTo>
                  <a:lnTo>
                    <a:pt x="68" y="1"/>
                  </a:lnTo>
                  <a:lnTo>
                    <a:pt x="65" y="0"/>
                  </a:lnTo>
                  <a:lnTo>
                    <a:pt x="64" y="0"/>
                  </a:lnTo>
                  <a:lnTo>
                    <a:pt x="61" y="1"/>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2" name="Freeform 2267"/>
            <p:cNvSpPr/>
            <p:nvPr>
              <p:custDataLst>
                <p:tags r:id="rId8"/>
              </p:custDataLst>
            </p:nvPr>
          </p:nvSpPr>
          <p:spPr>
            <a:xfrm>
              <a:off x="7573964" y="6048375"/>
              <a:ext cx="30163" cy="55563"/>
            </a:xfrm>
            <a:custGeom>
              <a:avLst/>
              <a:gdLst/>
              <a:ahLst/>
              <a:cxnLst>
                <a:cxn ang="0">
                  <a:pos x="12321321" y="1078545"/>
                </a:cxn>
                <a:cxn ang="0">
                  <a:pos x="12321321" y="1078545"/>
                </a:cxn>
                <a:cxn ang="0">
                  <a:pos x="9240991" y="7280830"/>
                </a:cxn>
                <a:cxn ang="0">
                  <a:pos x="5600793" y="13482596"/>
                </a:cxn>
                <a:cxn ang="0">
                  <a:pos x="2520463" y="19954387"/>
                </a:cxn>
                <a:cxn ang="0">
                  <a:pos x="1120264" y="23190023"/>
                </a:cxn>
                <a:cxn ang="0">
                  <a:pos x="0" y="26695685"/>
                </a:cxn>
                <a:cxn ang="0">
                  <a:pos x="0" y="26695685"/>
                </a:cxn>
                <a:cxn ang="0">
                  <a:pos x="0" y="27234698"/>
                </a:cxn>
                <a:cxn ang="0">
                  <a:pos x="0" y="28043737"/>
                </a:cxn>
                <a:cxn ang="0">
                  <a:pos x="559868" y="28313243"/>
                </a:cxn>
                <a:cxn ang="0">
                  <a:pos x="1120264" y="28852775"/>
                </a:cxn>
                <a:cxn ang="0">
                  <a:pos x="1680132" y="28852775"/>
                </a:cxn>
                <a:cxn ang="0">
                  <a:pos x="2520463" y="28852775"/>
                </a:cxn>
                <a:cxn ang="0">
                  <a:pos x="2800396" y="28313243"/>
                </a:cxn>
                <a:cxn ang="0">
                  <a:pos x="3360264" y="27774230"/>
                </a:cxn>
                <a:cxn ang="0">
                  <a:pos x="3360264" y="27774230"/>
                </a:cxn>
                <a:cxn ang="0">
                  <a:pos x="4480528" y="24268568"/>
                </a:cxn>
                <a:cxn ang="0">
                  <a:pos x="5880727" y="21032932"/>
                </a:cxn>
                <a:cxn ang="0">
                  <a:pos x="8961057" y="14830647"/>
                </a:cxn>
                <a:cxn ang="0">
                  <a:pos x="12321321" y="8898388"/>
                </a:cxn>
                <a:cxn ang="0">
                  <a:pos x="15961519" y="2696623"/>
                </a:cxn>
                <a:cxn ang="0">
                  <a:pos x="15961519" y="2696623"/>
                </a:cxn>
                <a:cxn ang="0">
                  <a:pos x="15961519" y="1618078"/>
                </a:cxn>
                <a:cxn ang="0">
                  <a:pos x="15961519" y="1348052"/>
                </a:cxn>
                <a:cxn ang="0">
                  <a:pos x="15401651" y="539532"/>
                </a:cxn>
                <a:cxn ang="0">
                  <a:pos x="15121188" y="269507"/>
                </a:cxn>
                <a:cxn ang="0">
                  <a:pos x="14281387" y="0"/>
                </a:cxn>
                <a:cxn ang="0">
                  <a:pos x="13441056" y="0"/>
                </a:cxn>
                <a:cxn ang="0">
                  <a:pos x="13161122" y="269507"/>
                </a:cxn>
                <a:cxn ang="0">
                  <a:pos x="12321321" y="1078545"/>
                </a:cxn>
                <a:cxn ang="0">
                  <a:pos x="12321321" y="1078545"/>
                </a:cxn>
              </a:cxnLst>
              <a:pathLst>
                <a:path w="57" h="107">
                  <a:moveTo>
                    <a:pt x="44" y="4"/>
                  </a:moveTo>
                  <a:lnTo>
                    <a:pt x="44" y="4"/>
                  </a:lnTo>
                  <a:lnTo>
                    <a:pt x="33" y="27"/>
                  </a:lnTo>
                  <a:lnTo>
                    <a:pt x="20" y="50"/>
                  </a:lnTo>
                  <a:lnTo>
                    <a:pt x="9" y="74"/>
                  </a:lnTo>
                  <a:lnTo>
                    <a:pt x="4" y="86"/>
                  </a:lnTo>
                  <a:lnTo>
                    <a:pt x="0" y="99"/>
                  </a:lnTo>
                  <a:lnTo>
                    <a:pt x="0" y="101"/>
                  </a:lnTo>
                  <a:lnTo>
                    <a:pt x="0" y="104"/>
                  </a:lnTo>
                  <a:lnTo>
                    <a:pt x="2" y="105"/>
                  </a:lnTo>
                  <a:lnTo>
                    <a:pt x="4" y="107"/>
                  </a:lnTo>
                  <a:lnTo>
                    <a:pt x="6" y="107"/>
                  </a:lnTo>
                  <a:lnTo>
                    <a:pt x="9" y="107"/>
                  </a:lnTo>
                  <a:lnTo>
                    <a:pt x="10" y="105"/>
                  </a:lnTo>
                  <a:lnTo>
                    <a:pt x="12" y="103"/>
                  </a:lnTo>
                  <a:lnTo>
                    <a:pt x="16" y="90"/>
                  </a:lnTo>
                  <a:lnTo>
                    <a:pt x="21" y="78"/>
                  </a:lnTo>
                  <a:lnTo>
                    <a:pt x="32" y="55"/>
                  </a:lnTo>
                  <a:lnTo>
                    <a:pt x="44" y="33"/>
                  </a:lnTo>
                  <a:lnTo>
                    <a:pt x="57" y="10"/>
                  </a:lnTo>
                  <a:lnTo>
                    <a:pt x="57" y="6"/>
                  </a:lnTo>
                  <a:lnTo>
                    <a:pt x="57" y="5"/>
                  </a:lnTo>
                  <a:lnTo>
                    <a:pt x="55" y="2"/>
                  </a:lnTo>
                  <a:lnTo>
                    <a:pt x="54" y="1"/>
                  </a:lnTo>
                  <a:lnTo>
                    <a:pt x="51" y="0"/>
                  </a:lnTo>
                  <a:lnTo>
                    <a:pt x="48" y="0"/>
                  </a:lnTo>
                  <a:lnTo>
                    <a:pt x="47" y="1"/>
                  </a:lnTo>
                  <a:lnTo>
                    <a:pt x="44"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3" name="Freeform 2268"/>
            <p:cNvSpPr/>
            <p:nvPr>
              <p:custDataLst>
                <p:tags r:id="rId9"/>
              </p:custDataLst>
            </p:nvPr>
          </p:nvSpPr>
          <p:spPr>
            <a:xfrm>
              <a:off x="7589839" y="6084888"/>
              <a:ext cx="19050" cy="28575"/>
            </a:xfrm>
            <a:custGeom>
              <a:avLst/>
              <a:gdLst/>
              <a:ahLst/>
              <a:cxnLst>
                <a:cxn ang="0">
                  <a:pos x="6813913" y="1162949"/>
                </a:cxn>
                <a:cxn ang="0">
                  <a:pos x="6813913" y="1162949"/>
                </a:cxn>
                <a:cxn ang="0">
                  <a:pos x="3554730" y="6685472"/>
                </a:cxn>
                <a:cxn ang="0">
                  <a:pos x="0" y="12790278"/>
                </a:cxn>
                <a:cxn ang="0">
                  <a:pos x="0" y="12790278"/>
                </a:cxn>
                <a:cxn ang="0">
                  <a:pos x="0" y="13662085"/>
                </a:cxn>
                <a:cxn ang="0">
                  <a:pos x="0" y="14243290"/>
                </a:cxn>
                <a:cxn ang="0">
                  <a:pos x="296091" y="15115636"/>
                </a:cxn>
                <a:cxn ang="0">
                  <a:pos x="592727" y="15406238"/>
                </a:cxn>
                <a:cxn ang="0">
                  <a:pos x="1481001" y="15406238"/>
                </a:cxn>
                <a:cxn ang="0">
                  <a:pos x="2369820" y="15406238"/>
                </a:cxn>
                <a:cxn ang="0">
                  <a:pos x="3258639" y="15406238"/>
                </a:cxn>
                <a:cxn ang="0">
                  <a:pos x="3554730" y="14825033"/>
                </a:cxn>
                <a:cxn ang="0">
                  <a:pos x="3554730" y="14825033"/>
                </a:cxn>
                <a:cxn ang="0">
                  <a:pos x="6813913" y="8720767"/>
                </a:cxn>
                <a:cxn ang="0">
                  <a:pos x="10368643" y="3197704"/>
                </a:cxn>
                <a:cxn ang="0">
                  <a:pos x="10368643" y="3197704"/>
                </a:cxn>
                <a:cxn ang="0">
                  <a:pos x="10368643" y="2615960"/>
                </a:cxn>
                <a:cxn ang="0">
                  <a:pos x="10368643" y="1744153"/>
                </a:cxn>
                <a:cxn ang="0">
                  <a:pos x="10072551" y="871807"/>
                </a:cxn>
                <a:cxn ang="0">
                  <a:pos x="9479824" y="581205"/>
                </a:cxn>
                <a:cxn ang="0">
                  <a:pos x="8887641" y="0"/>
                </a:cxn>
                <a:cxn ang="0">
                  <a:pos x="7998823" y="0"/>
                </a:cxn>
                <a:cxn ang="0">
                  <a:pos x="7702187" y="581205"/>
                </a:cxn>
                <a:cxn ang="0">
                  <a:pos x="6813913" y="1162949"/>
                </a:cxn>
                <a:cxn ang="0">
                  <a:pos x="6813913" y="1162949"/>
                </a:cxn>
              </a:cxnLst>
              <a:pathLst>
                <a:path w="35" h="53">
                  <a:moveTo>
                    <a:pt x="23" y="4"/>
                  </a:moveTo>
                  <a:lnTo>
                    <a:pt x="23" y="4"/>
                  </a:lnTo>
                  <a:lnTo>
                    <a:pt x="12" y="23"/>
                  </a:lnTo>
                  <a:lnTo>
                    <a:pt x="0" y="44"/>
                  </a:lnTo>
                  <a:lnTo>
                    <a:pt x="0" y="47"/>
                  </a:lnTo>
                  <a:lnTo>
                    <a:pt x="0" y="49"/>
                  </a:lnTo>
                  <a:lnTo>
                    <a:pt x="1" y="52"/>
                  </a:lnTo>
                  <a:lnTo>
                    <a:pt x="2" y="53"/>
                  </a:lnTo>
                  <a:lnTo>
                    <a:pt x="5" y="53"/>
                  </a:lnTo>
                  <a:lnTo>
                    <a:pt x="8" y="53"/>
                  </a:lnTo>
                  <a:lnTo>
                    <a:pt x="11" y="53"/>
                  </a:lnTo>
                  <a:lnTo>
                    <a:pt x="12" y="51"/>
                  </a:lnTo>
                  <a:lnTo>
                    <a:pt x="23" y="30"/>
                  </a:lnTo>
                  <a:lnTo>
                    <a:pt x="35" y="11"/>
                  </a:lnTo>
                  <a:lnTo>
                    <a:pt x="35" y="9"/>
                  </a:lnTo>
                  <a:lnTo>
                    <a:pt x="35" y="6"/>
                  </a:lnTo>
                  <a:lnTo>
                    <a:pt x="34" y="3"/>
                  </a:lnTo>
                  <a:lnTo>
                    <a:pt x="32" y="2"/>
                  </a:lnTo>
                  <a:lnTo>
                    <a:pt x="30" y="0"/>
                  </a:lnTo>
                  <a:lnTo>
                    <a:pt x="27" y="0"/>
                  </a:lnTo>
                  <a:lnTo>
                    <a:pt x="26" y="2"/>
                  </a:lnTo>
                  <a:lnTo>
                    <a:pt x="23"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4" name="Freeform 2269"/>
            <p:cNvSpPr/>
            <p:nvPr>
              <p:custDataLst>
                <p:tags r:id="rId10"/>
              </p:custDataLst>
            </p:nvPr>
          </p:nvSpPr>
          <p:spPr>
            <a:xfrm>
              <a:off x="7604126" y="6130925"/>
              <a:ext cx="6350" cy="6350"/>
            </a:xfrm>
            <a:custGeom>
              <a:avLst/>
              <a:gdLst/>
              <a:ahLst/>
              <a:cxnLst>
                <a:cxn ang="0">
                  <a:pos x="1960033" y="0"/>
                </a:cxn>
                <a:cxn ang="0">
                  <a:pos x="1960033" y="0"/>
                </a:cxn>
                <a:cxn ang="0">
                  <a:pos x="840317" y="0"/>
                </a:cxn>
                <a:cxn ang="0">
                  <a:pos x="279929" y="238369"/>
                </a:cxn>
                <a:cxn ang="0">
                  <a:pos x="0" y="954454"/>
                </a:cxn>
                <a:cxn ang="0">
                  <a:pos x="0" y="1670050"/>
                </a:cxn>
                <a:cxn ang="0">
                  <a:pos x="0" y="2147277"/>
                </a:cxn>
                <a:cxn ang="0">
                  <a:pos x="279929" y="2624504"/>
                </a:cxn>
                <a:cxn ang="0">
                  <a:pos x="840317" y="2863362"/>
                </a:cxn>
                <a:cxn ang="0">
                  <a:pos x="1960033" y="3101731"/>
                </a:cxn>
                <a:cxn ang="0">
                  <a:pos x="1960033" y="3101731"/>
                </a:cxn>
                <a:cxn ang="0">
                  <a:pos x="2520421" y="2863362"/>
                </a:cxn>
                <a:cxn ang="0">
                  <a:pos x="3080279" y="2624504"/>
                </a:cxn>
                <a:cxn ang="0">
                  <a:pos x="3360208" y="2147277"/>
                </a:cxn>
                <a:cxn ang="0">
                  <a:pos x="3360208" y="1670050"/>
                </a:cxn>
                <a:cxn ang="0">
                  <a:pos x="3360208" y="954454"/>
                </a:cxn>
                <a:cxn ang="0">
                  <a:pos x="3080279" y="238369"/>
                </a:cxn>
                <a:cxn ang="0">
                  <a:pos x="2520421" y="0"/>
                </a:cxn>
                <a:cxn ang="0">
                  <a:pos x="1960033" y="0"/>
                </a:cxn>
                <a:cxn ang="0">
                  <a:pos x="1960033" y="0"/>
                </a:cxn>
              </a:cxnLst>
              <a:pathLst>
                <a:path w="12" h="13">
                  <a:moveTo>
                    <a:pt x="7" y="0"/>
                  </a:moveTo>
                  <a:lnTo>
                    <a:pt x="7" y="0"/>
                  </a:lnTo>
                  <a:lnTo>
                    <a:pt x="3" y="0"/>
                  </a:lnTo>
                  <a:lnTo>
                    <a:pt x="1" y="1"/>
                  </a:lnTo>
                  <a:lnTo>
                    <a:pt x="0" y="4"/>
                  </a:lnTo>
                  <a:lnTo>
                    <a:pt x="0" y="7"/>
                  </a:lnTo>
                  <a:lnTo>
                    <a:pt x="0" y="9"/>
                  </a:lnTo>
                  <a:lnTo>
                    <a:pt x="1" y="11"/>
                  </a:lnTo>
                  <a:lnTo>
                    <a:pt x="3" y="12"/>
                  </a:lnTo>
                  <a:lnTo>
                    <a:pt x="7" y="13"/>
                  </a:lnTo>
                  <a:lnTo>
                    <a:pt x="9" y="12"/>
                  </a:lnTo>
                  <a:lnTo>
                    <a:pt x="11" y="11"/>
                  </a:lnTo>
                  <a:lnTo>
                    <a:pt x="12" y="9"/>
                  </a:lnTo>
                  <a:lnTo>
                    <a:pt x="12" y="7"/>
                  </a:lnTo>
                  <a:lnTo>
                    <a:pt x="12" y="4"/>
                  </a:lnTo>
                  <a:lnTo>
                    <a:pt x="11" y="1"/>
                  </a:lnTo>
                  <a:lnTo>
                    <a:pt x="9" y="0"/>
                  </a:lnTo>
                  <a:lnTo>
                    <a:pt x="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5" name="Freeform 2270"/>
            <p:cNvSpPr/>
            <p:nvPr>
              <p:custDataLst>
                <p:tags r:id="rId11"/>
              </p:custDataLst>
            </p:nvPr>
          </p:nvSpPr>
          <p:spPr>
            <a:xfrm>
              <a:off x="7605714" y="5830888"/>
              <a:ext cx="33338" cy="47625"/>
            </a:xfrm>
            <a:custGeom>
              <a:avLst/>
              <a:gdLst/>
              <a:ahLst/>
              <a:cxnLst>
                <a:cxn ang="0">
                  <a:pos x="15034900" y="840317"/>
                </a:cxn>
                <a:cxn ang="0">
                  <a:pos x="15034900" y="840317"/>
                </a:cxn>
                <a:cxn ang="0">
                  <a:pos x="10697734" y="5880629"/>
                </a:cxn>
                <a:cxn ang="0">
                  <a:pos x="6361105" y="11480800"/>
                </a:cxn>
                <a:cxn ang="0">
                  <a:pos x="2601977" y="16801042"/>
                </a:cxn>
                <a:cxn ang="0">
                  <a:pos x="1156614" y="19881321"/>
                </a:cxn>
                <a:cxn ang="0">
                  <a:pos x="0" y="22961600"/>
                </a:cxn>
                <a:cxn ang="0">
                  <a:pos x="0" y="22961600"/>
                </a:cxn>
                <a:cxn ang="0">
                  <a:pos x="0" y="23521458"/>
                </a:cxn>
                <a:cxn ang="0">
                  <a:pos x="0" y="24361775"/>
                </a:cxn>
                <a:cxn ang="0">
                  <a:pos x="867326" y="24641704"/>
                </a:cxn>
                <a:cxn ang="0">
                  <a:pos x="1156614" y="25201563"/>
                </a:cxn>
                <a:cxn ang="0">
                  <a:pos x="2023939" y="25201563"/>
                </a:cxn>
                <a:cxn ang="0">
                  <a:pos x="2601977" y="25201563"/>
                </a:cxn>
                <a:cxn ang="0">
                  <a:pos x="3469841" y="24641704"/>
                </a:cxn>
                <a:cxn ang="0">
                  <a:pos x="4047878" y="24081317"/>
                </a:cxn>
                <a:cxn ang="0">
                  <a:pos x="4047878" y="24081317"/>
                </a:cxn>
                <a:cxn ang="0">
                  <a:pos x="5204492" y="21001567"/>
                </a:cxn>
                <a:cxn ang="0">
                  <a:pos x="6361105" y="18201217"/>
                </a:cxn>
                <a:cxn ang="0">
                  <a:pos x="9830408" y="12880975"/>
                </a:cxn>
                <a:cxn ang="0">
                  <a:pos x="13588999" y="8120592"/>
                </a:cxn>
                <a:cxn ang="0">
                  <a:pos x="17636877" y="3360208"/>
                </a:cxn>
                <a:cxn ang="0">
                  <a:pos x="17636877" y="3360208"/>
                </a:cxn>
                <a:cxn ang="0">
                  <a:pos x="17926165" y="2800350"/>
                </a:cxn>
                <a:cxn ang="0">
                  <a:pos x="17926165" y="1960033"/>
                </a:cxn>
                <a:cxn ang="0">
                  <a:pos x="17636877" y="1120246"/>
                </a:cxn>
                <a:cxn ang="0">
                  <a:pos x="17348127" y="840317"/>
                </a:cxn>
                <a:cxn ang="0">
                  <a:pos x="16769552" y="559858"/>
                </a:cxn>
                <a:cxn ang="0">
                  <a:pos x="16191514" y="0"/>
                </a:cxn>
                <a:cxn ang="0">
                  <a:pos x="15324188" y="0"/>
                </a:cxn>
                <a:cxn ang="0">
                  <a:pos x="15034900" y="840317"/>
                </a:cxn>
                <a:cxn ang="0">
                  <a:pos x="15034900" y="840317"/>
                </a:cxn>
              </a:cxnLst>
              <a:pathLst>
                <a:path w="62" h="90">
                  <a:moveTo>
                    <a:pt x="52" y="3"/>
                  </a:moveTo>
                  <a:lnTo>
                    <a:pt x="52" y="3"/>
                  </a:lnTo>
                  <a:lnTo>
                    <a:pt x="37" y="21"/>
                  </a:lnTo>
                  <a:lnTo>
                    <a:pt x="22" y="41"/>
                  </a:lnTo>
                  <a:lnTo>
                    <a:pt x="9" y="60"/>
                  </a:lnTo>
                  <a:lnTo>
                    <a:pt x="4" y="71"/>
                  </a:lnTo>
                  <a:lnTo>
                    <a:pt x="0" y="82"/>
                  </a:lnTo>
                  <a:lnTo>
                    <a:pt x="0" y="84"/>
                  </a:lnTo>
                  <a:lnTo>
                    <a:pt x="0" y="87"/>
                  </a:lnTo>
                  <a:lnTo>
                    <a:pt x="3" y="88"/>
                  </a:lnTo>
                  <a:lnTo>
                    <a:pt x="4" y="90"/>
                  </a:lnTo>
                  <a:lnTo>
                    <a:pt x="7" y="90"/>
                  </a:lnTo>
                  <a:lnTo>
                    <a:pt x="9" y="90"/>
                  </a:lnTo>
                  <a:lnTo>
                    <a:pt x="12" y="88"/>
                  </a:lnTo>
                  <a:lnTo>
                    <a:pt x="14" y="86"/>
                  </a:lnTo>
                  <a:lnTo>
                    <a:pt x="18" y="75"/>
                  </a:lnTo>
                  <a:lnTo>
                    <a:pt x="22" y="65"/>
                  </a:lnTo>
                  <a:lnTo>
                    <a:pt x="34" y="46"/>
                  </a:lnTo>
                  <a:lnTo>
                    <a:pt x="47" y="29"/>
                  </a:lnTo>
                  <a:lnTo>
                    <a:pt x="61" y="12"/>
                  </a:lnTo>
                  <a:lnTo>
                    <a:pt x="62" y="10"/>
                  </a:lnTo>
                  <a:lnTo>
                    <a:pt x="62" y="7"/>
                  </a:lnTo>
                  <a:lnTo>
                    <a:pt x="61" y="4"/>
                  </a:lnTo>
                  <a:lnTo>
                    <a:pt x="60" y="3"/>
                  </a:lnTo>
                  <a:lnTo>
                    <a:pt x="58" y="2"/>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6" name="Freeform 2271"/>
            <p:cNvSpPr/>
            <p:nvPr>
              <p:custDataLst>
                <p:tags r:id="rId12"/>
              </p:custDataLst>
            </p:nvPr>
          </p:nvSpPr>
          <p:spPr>
            <a:xfrm>
              <a:off x="7634289" y="5853113"/>
              <a:ext cx="31750" cy="53975"/>
            </a:xfrm>
            <a:custGeom>
              <a:avLst/>
              <a:gdLst/>
              <a:ahLst/>
              <a:cxnLst>
                <a:cxn ang="0">
                  <a:pos x="13031492" y="1098365"/>
                </a:cxn>
                <a:cxn ang="0">
                  <a:pos x="13031492" y="1098365"/>
                </a:cxn>
                <a:cxn ang="0">
                  <a:pos x="8977178" y="7139897"/>
                </a:cxn>
                <a:cxn ang="0">
                  <a:pos x="5502436" y="12906313"/>
                </a:cxn>
                <a:cxn ang="0">
                  <a:pos x="2316674" y="19222436"/>
                </a:cxn>
                <a:cxn ang="0">
                  <a:pos x="0" y="26087742"/>
                </a:cxn>
                <a:cxn ang="0">
                  <a:pos x="0" y="26087742"/>
                </a:cxn>
                <a:cxn ang="0">
                  <a:pos x="0" y="26911516"/>
                </a:cxn>
                <a:cxn ang="0">
                  <a:pos x="0" y="27460698"/>
                </a:cxn>
                <a:cxn ang="0">
                  <a:pos x="579034" y="28009881"/>
                </a:cxn>
                <a:cxn ang="0">
                  <a:pos x="1158606" y="28284472"/>
                </a:cxn>
                <a:cxn ang="0">
                  <a:pos x="2027157" y="28284472"/>
                </a:cxn>
                <a:cxn ang="0">
                  <a:pos x="2895708" y="28284472"/>
                </a:cxn>
                <a:cxn ang="0">
                  <a:pos x="3185225" y="27460698"/>
                </a:cxn>
                <a:cxn ang="0">
                  <a:pos x="3475280" y="27186107"/>
                </a:cxn>
                <a:cxn ang="0">
                  <a:pos x="3475280" y="27186107"/>
                </a:cxn>
                <a:cxn ang="0">
                  <a:pos x="6370987" y="20595393"/>
                </a:cxn>
                <a:cxn ang="0">
                  <a:pos x="8977178" y="14554385"/>
                </a:cxn>
                <a:cxn ang="0">
                  <a:pos x="12741975" y="8512853"/>
                </a:cxn>
                <a:cxn ang="0">
                  <a:pos x="16506771" y="3020504"/>
                </a:cxn>
                <a:cxn ang="0">
                  <a:pos x="16506771" y="3020504"/>
                </a:cxn>
                <a:cxn ang="0">
                  <a:pos x="17085805" y="2196730"/>
                </a:cxn>
                <a:cxn ang="0">
                  <a:pos x="17085805" y="1372956"/>
                </a:cxn>
                <a:cxn ang="0">
                  <a:pos x="16506771" y="823774"/>
                </a:cxn>
                <a:cxn ang="0">
                  <a:pos x="15637682" y="274591"/>
                </a:cxn>
                <a:cxn ang="0">
                  <a:pos x="15348165" y="0"/>
                </a:cxn>
                <a:cxn ang="0">
                  <a:pos x="14479614" y="0"/>
                </a:cxn>
                <a:cxn ang="0">
                  <a:pos x="13900581" y="274591"/>
                </a:cxn>
                <a:cxn ang="0">
                  <a:pos x="13031492" y="1098365"/>
                </a:cxn>
                <a:cxn ang="0">
                  <a:pos x="13031492" y="1098365"/>
                </a:cxn>
              </a:cxnLst>
              <a:pathLst>
                <a:path w="59" h="103">
                  <a:moveTo>
                    <a:pt x="45" y="4"/>
                  </a:moveTo>
                  <a:lnTo>
                    <a:pt x="45" y="4"/>
                  </a:lnTo>
                  <a:lnTo>
                    <a:pt x="31" y="26"/>
                  </a:lnTo>
                  <a:lnTo>
                    <a:pt x="19" y="47"/>
                  </a:lnTo>
                  <a:lnTo>
                    <a:pt x="8" y="70"/>
                  </a:lnTo>
                  <a:lnTo>
                    <a:pt x="0" y="95"/>
                  </a:lnTo>
                  <a:lnTo>
                    <a:pt x="0" y="98"/>
                  </a:lnTo>
                  <a:lnTo>
                    <a:pt x="0" y="100"/>
                  </a:lnTo>
                  <a:lnTo>
                    <a:pt x="2" y="102"/>
                  </a:lnTo>
                  <a:lnTo>
                    <a:pt x="4" y="103"/>
                  </a:lnTo>
                  <a:lnTo>
                    <a:pt x="7" y="103"/>
                  </a:lnTo>
                  <a:lnTo>
                    <a:pt x="10" y="103"/>
                  </a:lnTo>
                  <a:lnTo>
                    <a:pt x="11" y="100"/>
                  </a:lnTo>
                  <a:lnTo>
                    <a:pt x="12" y="99"/>
                  </a:lnTo>
                  <a:lnTo>
                    <a:pt x="22" y="75"/>
                  </a:lnTo>
                  <a:lnTo>
                    <a:pt x="31" y="53"/>
                  </a:lnTo>
                  <a:lnTo>
                    <a:pt x="44" y="31"/>
                  </a:lnTo>
                  <a:lnTo>
                    <a:pt x="57" y="11"/>
                  </a:lnTo>
                  <a:lnTo>
                    <a:pt x="59" y="8"/>
                  </a:lnTo>
                  <a:lnTo>
                    <a:pt x="59" y="5"/>
                  </a:lnTo>
                  <a:lnTo>
                    <a:pt x="57" y="3"/>
                  </a:lnTo>
                  <a:lnTo>
                    <a:pt x="54" y="1"/>
                  </a:lnTo>
                  <a:lnTo>
                    <a:pt x="53" y="0"/>
                  </a:lnTo>
                  <a:lnTo>
                    <a:pt x="50" y="0"/>
                  </a:lnTo>
                  <a:lnTo>
                    <a:pt x="48" y="1"/>
                  </a:lnTo>
                  <a:lnTo>
                    <a:pt x="45"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7" name="Freeform 2272"/>
            <p:cNvSpPr/>
            <p:nvPr>
              <p:custDataLst>
                <p:tags r:id="rId13"/>
              </p:custDataLst>
            </p:nvPr>
          </p:nvSpPr>
          <p:spPr>
            <a:xfrm>
              <a:off x="7648576" y="5872163"/>
              <a:ext cx="41275" cy="76200"/>
            </a:xfrm>
            <a:custGeom>
              <a:avLst/>
              <a:gdLst/>
              <a:ahLst/>
              <a:cxnLst>
                <a:cxn ang="0">
                  <a:pos x="18389353" y="575793"/>
                </a:cxn>
                <a:cxn ang="0">
                  <a:pos x="18389353" y="575793"/>
                </a:cxn>
                <a:cxn ang="0">
                  <a:pos x="12355698" y="10942749"/>
                </a:cxn>
                <a:cxn ang="0">
                  <a:pos x="9481993" y="15837794"/>
                </a:cxn>
                <a:cxn ang="0">
                  <a:pos x="6896141" y="21309169"/>
                </a:cxn>
                <a:cxn ang="0">
                  <a:pos x="6896141" y="21309169"/>
                </a:cxn>
                <a:cxn ang="0">
                  <a:pos x="4597606" y="25628421"/>
                </a:cxn>
                <a:cxn ang="0">
                  <a:pos x="2873169" y="29947673"/>
                </a:cxn>
                <a:cxn ang="0">
                  <a:pos x="861951" y="34267462"/>
                </a:cxn>
                <a:cxn ang="0">
                  <a:pos x="287317" y="36571170"/>
                </a:cxn>
                <a:cxn ang="0">
                  <a:pos x="0" y="38874879"/>
                </a:cxn>
                <a:cxn ang="0">
                  <a:pos x="0" y="38874879"/>
                </a:cxn>
                <a:cxn ang="0">
                  <a:pos x="287317" y="39738837"/>
                </a:cxn>
                <a:cxn ang="0">
                  <a:pos x="861951" y="40602258"/>
                </a:cxn>
                <a:cxn ang="0">
                  <a:pos x="1149268" y="40890423"/>
                </a:cxn>
                <a:cxn ang="0">
                  <a:pos x="2011218" y="40890423"/>
                </a:cxn>
                <a:cxn ang="0">
                  <a:pos x="2873169" y="40890423"/>
                </a:cxn>
                <a:cxn ang="0">
                  <a:pos x="3447803" y="40602258"/>
                </a:cxn>
                <a:cxn ang="0">
                  <a:pos x="4022972" y="39738837"/>
                </a:cxn>
                <a:cxn ang="0">
                  <a:pos x="4022972" y="38874879"/>
                </a:cxn>
                <a:cxn ang="0">
                  <a:pos x="4022972" y="38874879"/>
                </a:cxn>
                <a:cxn ang="0">
                  <a:pos x="4310289" y="36571170"/>
                </a:cxn>
                <a:cxn ang="0">
                  <a:pos x="5172240" y="33979297"/>
                </a:cxn>
                <a:cxn ang="0">
                  <a:pos x="6896141" y="28796087"/>
                </a:cxn>
                <a:cxn ang="0">
                  <a:pos x="12068381" y="19293625"/>
                </a:cxn>
                <a:cxn ang="0">
                  <a:pos x="12068381" y="19293625"/>
                </a:cxn>
                <a:cxn ang="0">
                  <a:pos x="14366916" y="14973837"/>
                </a:cxn>
                <a:cxn ang="0">
                  <a:pos x="16665451" y="10942749"/>
                </a:cxn>
                <a:cxn ang="0">
                  <a:pos x="21837691" y="2591873"/>
                </a:cxn>
                <a:cxn ang="0">
                  <a:pos x="21837691" y="2591873"/>
                </a:cxn>
                <a:cxn ang="0">
                  <a:pos x="22125008" y="1727915"/>
                </a:cxn>
                <a:cxn ang="0">
                  <a:pos x="21837691" y="1151586"/>
                </a:cxn>
                <a:cxn ang="0">
                  <a:pos x="21837691" y="575793"/>
                </a:cxn>
                <a:cxn ang="0">
                  <a:pos x="20975741" y="0"/>
                </a:cxn>
                <a:cxn ang="0">
                  <a:pos x="20401107" y="0"/>
                </a:cxn>
                <a:cxn ang="0">
                  <a:pos x="19826473" y="0"/>
                </a:cxn>
                <a:cxn ang="0">
                  <a:pos x="18964522" y="0"/>
                </a:cxn>
                <a:cxn ang="0">
                  <a:pos x="18389353" y="575793"/>
                </a:cxn>
                <a:cxn ang="0">
                  <a:pos x="18389353" y="575793"/>
                </a:cxn>
              </a:cxnLst>
              <a:pathLst>
                <a:path w="77" h="142">
                  <a:moveTo>
                    <a:pt x="64" y="2"/>
                  </a:moveTo>
                  <a:lnTo>
                    <a:pt x="64" y="2"/>
                  </a:lnTo>
                  <a:lnTo>
                    <a:pt x="43" y="38"/>
                  </a:lnTo>
                  <a:lnTo>
                    <a:pt x="33" y="55"/>
                  </a:lnTo>
                  <a:lnTo>
                    <a:pt x="24" y="74"/>
                  </a:lnTo>
                  <a:lnTo>
                    <a:pt x="16" y="89"/>
                  </a:lnTo>
                  <a:lnTo>
                    <a:pt x="10" y="104"/>
                  </a:lnTo>
                  <a:lnTo>
                    <a:pt x="3" y="119"/>
                  </a:lnTo>
                  <a:lnTo>
                    <a:pt x="1" y="127"/>
                  </a:lnTo>
                  <a:lnTo>
                    <a:pt x="0" y="135"/>
                  </a:lnTo>
                  <a:lnTo>
                    <a:pt x="1" y="138"/>
                  </a:lnTo>
                  <a:lnTo>
                    <a:pt x="3" y="141"/>
                  </a:lnTo>
                  <a:lnTo>
                    <a:pt x="4" y="142"/>
                  </a:lnTo>
                  <a:lnTo>
                    <a:pt x="7" y="142"/>
                  </a:lnTo>
                  <a:lnTo>
                    <a:pt x="10" y="142"/>
                  </a:lnTo>
                  <a:lnTo>
                    <a:pt x="12" y="141"/>
                  </a:lnTo>
                  <a:lnTo>
                    <a:pt x="14" y="138"/>
                  </a:lnTo>
                  <a:lnTo>
                    <a:pt x="14" y="135"/>
                  </a:lnTo>
                  <a:lnTo>
                    <a:pt x="15" y="127"/>
                  </a:lnTo>
                  <a:lnTo>
                    <a:pt x="18" y="118"/>
                  </a:lnTo>
                  <a:lnTo>
                    <a:pt x="24" y="100"/>
                  </a:lnTo>
                  <a:lnTo>
                    <a:pt x="42" y="67"/>
                  </a:lnTo>
                  <a:lnTo>
                    <a:pt x="50" y="52"/>
                  </a:lnTo>
                  <a:lnTo>
                    <a:pt x="58" y="38"/>
                  </a:lnTo>
                  <a:lnTo>
                    <a:pt x="76" y="9"/>
                  </a:lnTo>
                  <a:lnTo>
                    <a:pt x="77" y="6"/>
                  </a:lnTo>
                  <a:lnTo>
                    <a:pt x="76" y="4"/>
                  </a:lnTo>
                  <a:lnTo>
                    <a:pt x="76" y="2"/>
                  </a:lnTo>
                  <a:lnTo>
                    <a:pt x="73" y="0"/>
                  </a:lnTo>
                  <a:lnTo>
                    <a:pt x="71" y="0"/>
                  </a:lnTo>
                  <a:lnTo>
                    <a:pt x="69" y="0"/>
                  </a:lnTo>
                  <a:lnTo>
                    <a:pt x="66" y="0"/>
                  </a:lnTo>
                  <a:lnTo>
                    <a:pt x="6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8" name="Freeform 2273"/>
            <p:cNvSpPr/>
            <p:nvPr>
              <p:custDataLst>
                <p:tags r:id="rId14"/>
              </p:custDataLst>
            </p:nvPr>
          </p:nvSpPr>
          <p:spPr>
            <a:xfrm>
              <a:off x="7672389" y="5905500"/>
              <a:ext cx="36513" cy="80963"/>
            </a:xfrm>
            <a:custGeom>
              <a:avLst/>
              <a:gdLst/>
              <a:ahLst/>
              <a:cxnLst>
                <a:cxn ang="0">
                  <a:pos x="15857918" y="851177"/>
                </a:cxn>
                <a:cxn ang="0">
                  <a:pos x="15857918" y="851177"/>
                </a:cxn>
                <a:cxn ang="0">
                  <a:pos x="11244393" y="10781395"/>
                </a:cxn>
                <a:cxn ang="0">
                  <a:pos x="7496441" y="20427711"/>
                </a:cxn>
                <a:cxn ang="0">
                  <a:pos x="3459607" y="30357929"/>
                </a:cxn>
                <a:cxn ang="0">
                  <a:pos x="288345" y="40855421"/>
                </a:cxn>
                <a:cxn ang="0">
                  <a:pos x="288345" y="40855421"/>
                </a:cxn>
                <a:cxn ang="0">
                  <a:pos x="0" y="41422695"/>
                </a:cxn>
                <a:cxn ang="0">
                  <a:pos x="288345" y="42273872"/>
                </a:cxn>
                <a:cxn ang="0">
                  <a:pos x="576691" y="42557775"/>
                </a:cxn>
                <a:cxn ang="0">
                  <a:pos x="1441727" y="43125048"/>
                </a:cxn>
                <a:cxn ang="0">
                  <a:pos x="2306762" y="43125048"/>
                </a:cxn>
                <a:cxn ang="0">
                  <a:pos x="3171798" y="43125048"/>
                </a:cxn>
                <a:cxn ang="0">
                  <a:pos x="3459607" y="42273872"/>
                </a:cxn>
                <a:cxn ang="0">
                  <a:pos x="3747952" y="41989969"/>
                </a:cxn>
                <a:cxn ang="0">
                  <a:pos x="3747952" y="41989969"/>
                </a:cxn>
                <a:cxn ang="0">
                  <a:pos x="7496441" y="32060283"/>
                </a:cxn>
                <a:cxn ang="0">
                  <a:pos x="10956048" y="21846161"/>
                </a:cxn>
                <a:cxn ang="0">
                  <a:pos x="14704537" y="12199846"/>
                </a:cxn>
                <a:cxn ang="0">
                  <a:pos x="19029180" y="2553530"/>
                </a:cxn>
                <a:cxn ang="0">
                  <a:pos x="19029180" y="2553530"/>
                </a:cxn>
                <a:cxn ang="0">
                  <a:pos x="19605870" y="1986257"/>
                </a:cxn>
                <a:cxn ang="0">
                  <a:pos x="19605870" y="1135080"/>
                </a:cxn>
                <a:cxn ang="0">
                  <a:pos x="19029180" y="851177"/>
                </a:cxn>
                <a:cxn ang="0">
                  <a:pos x="18452489" y="0"/>
                </a:cxn>
                <a:cxn ang="0">
                  <a:pos x="17875798" y="0"/>
                </a:cxn>
                <a:cxn ang="0">
                  <a:pos x="17010762" y="0"/>
                </a:cxn>
                <a:cxn ang="0">
                  <a:pos x="16434072" y="283903"/>
                </a:cxn>
                <a:cxn ang="0">
                  <a:pos x="15857918" y="851177"/>
                </a:cxn>
                <a:cxn ang="0">
                  <a:pos x="15857918" y="851177"/>
                </a:cxn>
              </a:cxnLst>
              <a:pathLst>
                <a:path w="68" h="152">
                  <a:moveTo>
                    <a:pt x="55" y="3"/>
                  </a:moveTo>
                  <a:lnTo>
                    <a:pt x="55" y="3"/>
                  </a:lnTo>
                  <a:lnTo>
                    <a:pt x="39" y="38"/>
                  </a:lnTo>
                  <a:lnTo>
                    <a:pt x="26" y="72"/>
                  </a:lnTo>
                  <a:lnTo>
                    <a:pt x="12" y="107"/>
                  </a:lnTo>
                  <a:lnTo>
                    <a:pt x="1" y="144"/>
                  </a:lnTo>
                  <a:lnTo>
                    <a:pt x="0" y="146"/>
                  </a:lnTo>
                  <a:lnTo>
                    <a:pt x="1" y="149"/>
                  </a:lnTo>
                  <a:lnTo>
                    <a:pt x="2" y="150"/>
                  </a:lnTo>
                  <a:lnTo>
                    <a:pt x="5" y="152"/>
                  </a:lnTo>
                  <a:lnTo>
                    <a:pt x="8" y="152"/>
                  </a:lnTo>
                  <a:lnTo>
                    <a:pt x="11" y="152"/>
                  </a:lnTo>
                  <a:lnTo>
                    <a:pt x="12" y="149"/>
                  </a:lnTo>
                  <a:lnTo>
                    <a:pt x="13" y="148"/>
                  </a:lnTo>
                  <a:lnTo>
                    <a:pt x="26" y="113"/>
                  </a:lnTo>
                  <a:lnTo>
                    <a:pt x="38" y="77"/>
                  </a:lnTo>
                  <a:lnTo>
                    <a:pt x="51" y="43"/>
                  </a:lnTo>
                  <a:lnTo>
                    <a:pt x="66" y="9"/>
                  </a:lnTo>
                  <a:lnTo>
                    <a:pt x="68" y="7"/>
                  </a:lnTo>
                  <a:lnTo>
                    <a:pt x="68" y="4"/>
                  </a:lnTo>
                  <a:lnTo>
                    <a:pt x="66" y="3"/>
                  </a:lnTo>
                  <a:lnTo>
                    <a:pt x="64" y="0"/>
                  </a:lnTo>
                  <a:lnTo>
                    <a:pt x="62" y="0"/>
                  </a:lnTo>
                  <a:lnTo>
                    <a:pt x="59" y="0"/>
                  </a:lnTo>
                  <a:lnTo>
                    <a:pt x="57" y="1"/>
                  </a:lnTo>
                  <a:lnTo>
                    <a:pt x="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39" name="Freeform 2274"/>
            <p:cNvSpPr/>
            <p:nvPr>
              <p:custDataLst>
                <p:tags r:id="rId15"/>
              </p:custDataLst>
            </p:nvPr>
          </p:nvSpPr>
          <p:spPr>
            <a:xfrm>
              <a:off x="7681914" y="5948363"/>
              <a:ext cx="47625" cy="76200"/>
            </a:xfrm>
            <a:custGeom>
              <a:avLst/>
              <a:gdLst/>
              <a:ahLst/>
              <a:cxnLst>
                <a:cxn ang="0">
                  <a:pos x="22552602" y="840317"/>
                </a:cxn>
                <a:cxn ang="0">
                  <a:pos x="22552602" y="840317"/>
                </a:cxn>
                <a:cxn ang="0">
                  <a:pos x="15815830" y="9240838"/>
                </a:cxn>
                <a:cxn ang="0">
                  <a:pos x="12301321" y="13720763"/>
                </a:cxn>
                <a:cxn ang="0">
                  <a:pos x="9079598" y="18201217"/>
                </a:cxn>
                <a:cxn ang="0">
                  <a:pos x="5857875" y="22681671"/>
                </a:cxn>
                <a:cxn ang="0">
                  <a:pos x="3514509" y="27721454"/>
                </a:cxn>
                <a:cxn ang="0">
                  <a:pos x="1464469" y="32761767"/>
                </a:cxn>
                <a:cxn ang="0">
                  <a:pos x="0" y="38082538"/>
                </a:cxn>
                <a:cxn ang="0">
                  <a:pos x="0" y="38082538"/>
                </a:cxn>
                <a:cxn ang="0">
                  <a:pos x="0" y="38642396"/>
                </a:cxn>
                <a:cxn ang="0">
                  <a:pos x="292786" y="39482713"/>
                </a:cxn>
                <a:cxn ang="0">
                  <a:pos x="585571" y="39762642"/>
                </a:cxn>
                <a:cxn ang="0">
                  <a:pos x="1464469" y="40322500"/>
                </a:cxn>
                <a:cxn ang="0">
                  <a:pos x="2050040" y="40322500"/>
                </a:cxn>
                <a:cxn ang="0">
                  <a:pos x="2636152" y="40322500"/>
                </a:cxn>
                <a:cxn ang="0">
                  <a:pos x="3514509" y="39482713"/>
                </a:cxn>
                <a:cxn ang="0">
                  <a:pos x="3514509" y="38642396"/>
                </a:cxn>
                <a:cxn ang="0">
                  <a:pos x="3514509" y="38642396"/>
                </a:cxn>
                <a:cxn ang="0">
                  <a:pos x="4978977" y="33882013"/>
                </a:cxn>
                <a:cxn ang="0">
                  <a:pos x="7029558" y="28841700"/>
                </a:cxn>
                <a:cxn ang="0">
                  <a:pos x="9372384" y="24361775"/>
                </a:cxn>
                <a:cxn ang="0">
                  <a:pos x="12301321" y="20161250"/>
                </a:cxn>
                <a:cxn ang="0">
                  <a:pos x="15523044" y="15680796"/>
                </a:cxn>
                <a:cxn ang="0">
                  <a:pos x="18744767" y="11480800"/>
                </a:cxn>
                <a:cxn ang="0">
                  <a:pos x="25481540" y="3360208"/>
                </a:cxn>
                <a:cxn ang="0">
                  <a:pos x="25481540" y="3360208"/>
                </a:cxn>
                <a:cxn ang="0">
                  <a:pos x="25774325" y="2520421"/>
                </a:cxn>
                <a:cxn ang="0">
                  <a:pos x="25774325" y="1960033"/>
                </a:cxn>
                <a:cxn ang="0">
                  <a:pos x="25774325" y="1120246"/>
                </a:cxn>
                <a:cxn ang="0">
                  <a:pos x="25481540" y="840317"/>
                </a:cxn>
                <a:cxn ang="0">
                  <a:pos x="24602642" y="0"/>
                </a:cxn>
                <a:cxn ang="0">
                  <a:pos x="24309857" y="0"/>
                </a:cxn>
                <a:cxn ang="0">
                  <a:pos x="23430959" y="0"/>
                </a:cxn>
                <a:cxn ang="0">
                  <a:pos x="22552602" y="840317"/>
                </a:cxn>
                <a:cxn ang="0">
                  <a:pos x="22552602" y="840317"/>
                </a:cxn>
              </a:cxnLst>
              <a:pathLst>
                <a:path w="88" h="144">
                  <a:moveTo>
                    <a:pt x="77" y="3"/>
                  </a:moveTo>
                  <a:lnTo>
                    <a:pt x="77" y="3"/>
                  </a:lnTo>
                  <a:lnTo>
                    <a:pt x="54" y="33"/>
                  </a:lnTo>
                  <a:lnTo>
                    <a:pt x="42" y="49"/>
                  </a:lnTo>
                  <a:lnTo>
                    <a:pt x="31" y="65"/>
                  </a:lnTo>
                  <a:lnTo>
                    <a:pt x="20" y="81"/>
                  </a:lnTo>
                  <a:lnTo>
                    <a:pt x="12" y="99"/>
                  </a:lnTo>
                  <a:lnTo>
                    <a:pt x="5" y="117"/>
                  </a:lnTo>
                  <a:lnTo>
                    <a:pt x="0" y="136"/>
                  </a:lnTo>
                  <a:lnTo>
                    <a:pt x="0" y="138"/>
                  </a:lnTo>
                  <a:lnTo>
                    <a:pt x="1" y="141"/>
                  </a:lnTo>
                  <a:lnTo>
                    <a:pt x="2" y="142"/>
                  </a:lnTo>
                  <a:lnTo>
                    <a:pt x="5" y="144"/>
                  </a:lnTo>
                  <a:lnTo>
                    <a:pt x="7" y="144"/>
                  </a:lnTo>
                  <a:lnTo>
                    <a:pt x="9" y="144"/>
                  </a:lnTo>
                  <a:lnTo>
                    <a:pt x="12" y="141"/>
                  </a:lnTo>
                  <a:lnTo>
                    <a:pt x="12" y="138"/>
                  </a:lnTo>
                  <a:lnTo>
                    <a:pt x="17" y="121"/>
                  </a:lnTo>
                  <a:lnTo>
                    <a:pt x="24" y="103"/>
                  </a:lnTo>
                  <a:lnTo>
                    <a:pt x="32" y="87"/>
                  </a:lnTo>
                  <a:lnTo>
                    <a:pt x="42" y="72"/>
                  </a:lnTo>
                  <a:lnTo>
                    <a:pt x="53" y="56"/>
                  </a:lnTo>
                  <a:lnTo>
                    <a:pt x="64" y="41"/>
                  </a:lnTo>
                  <a:lnTo>
                    <a:pt x="87" y="12"/>
                  </a:lnTo>
                  <a:lnTo>
                    <a:pt x="88" y="9"/>
                  </a:lnTo>
                  <a:lnTo>
                    <a:pt x="88" y="7"/>
                  </a:lnTo>
                  <a:lnTo>
                    <a:pt x="88" y="4"/>
                  </a:lnTo>
                  <a:lnTo>
                    <a:pt x="87" y="3"/>
                  </a:lnTo>
                  <a:lnTo>
                    <a:pt x="84"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0" name="Freeform 2275"/>
            <p:cNvSpPr/>
            <p:nvPr>
              <p:custDataLst>
                <p:tags r:id="rId16"/>
              </p:custDataLst>
            </p:nvPr>
          </p:nvSpPr>
          <p:spPr>
            <a:xfrm>
              <a:off x="7696201" y="5997575"/>
              <a:ext cx="41275" cy="76200"/>
            </a:xfrm>
            <a:custGeom>
              <a:avLst/>
              <a:gdLst/>
              <a:ahLst/>
              <a:cxnLst>
                <a:cxn ang="0">
                  <a:pos x="18286997" y="863958"/>
                </a:cxn>
                <a:cxn ang="0">
                  <a:pos x="18286997" y="863958"/>
                </a:cxn>
                <a:cxn ang="0">
                  <a:pos x="15632363" y="5759003"/>
                </a:cxn>
                <a:cxn ang="0">
                  <a:pos x="12682830" y="10654585"/>
                </a:cxn>
                <a:cxn ang="0">
                  <a:pos x="8258802" y="21021004"/>
                </a:cxn>
                <a:cxn ang="0">
                  <a:pos x="8258802" y="21021004"/>
                </a:cxn>
                <a:cxn ang="0">
                  <a:pos x="5899066" y="25340793"/>
                </a:cxn>
                <a:cxn ang="0">
                  <a:pos x="3539331" y="29660045"/>
                </a:cxn>
                <a:cxn ang="0">
                  <a:pos x="1474495" y="33979297"/>
                </a:cxn>
                <a:cxn ang="0">
                  <a:pos x="0" y="38586714"/>
                </a:cxn>
                <a:cxn ang="0">
                  <a:pos x="0" y="38586714"/>
                </a:cxn>
                <a:cxn ang="0">
                  <a:pos x="0" y="39450672"/>
                </a:cxn>
                <a:cxn ang="0">
                  <a:pos x="0" y="40314630"/>
                </a:cxn>
                <a:cxn ang="0">
                  <a:pos x="884697" y="40602258"/>
                </a:cxn>
                <a:cxn ang="0">
                  <a:pos x="1179596" y="40890423"/>
                </a:cxn>
                <a:cxn ang="0">
                  <a:pos x="2064836" y="40890423"/>
                </a:cxn>
                <a:cxn ang="0">
                  <a:pos x="2654634" y="40890423"/>
                </a:cxn>
                <a:cxn ang="0">
                  <a:pos x="3244432" y="40602258"/>
                </a:cxn>
                <a:cxn ang="0">
                  <a:pos x="3539331" y="39738837"/>
                </a:cxn>
                <a:cxn ang="0">
                  <a:pos x="3539331" y="39738837"/>
                </a:cxn>
                <a:cxn ang="0">
                  <a:pos x="5604167" y="34843255"/>
                </a:cxn>
                <a:cxn ang="0">
                  <a:pos x="7963360" y="29947673"/>
                </a:cxn>
                <a:cxn ang="0">
                  <a:pos x="10323095" y="25340793"/>
                </a:cxn>
                <a:cxn ang="0">
                  <a:pos x="12682830" y="20733376"/>
                </a:cxn>
                <a:cxn ang="0">
                  <a:pos x="12682830" y="20733376"/>
                </a:cxn>
                <a:cxn ang="0">
                  <a:pos x="16811959" y="11806170"/>
                </a:cxn>
                <a:cxn ang="0">
                  <a:pos x="19171694" y="6911125"/>
                </a:cxn>
                <a:cxn ang="0">
                  <a:pos x="22121228" y="2591873"/>
                </a:cxn>
                <a:cxn ang="0">
                  <a:pos x="22121228" y="2591873"/>
                </a:cxn>
                <a:cxn ang="0">
                  <a:pos x="22416127" y="2015544"/>
                </a:cxn>
                <a:cxn ang="0">
                  <a:pos x="22416127" y="1151586"/>
                </a:cxn>
                <a:cxn ang="0">
                  <a:pos x="22121228" y="863958"/>
                </a:cxn>
                <a:cxn ang="0">
                  <a:pos x="21531430" y="288165"/>
                </a:cxn>
                <a:cxn ang="0">
                  <a:pos x="20646189" y="0"/>
                </a:cxn>
                <a:cxn ang="0">
                  <a:pos x="20056391" y="0"/>
                </a:cxn>
                <a:cxn ang="0">
                  <a:pos x="19171694" y="288165"/>
                </a:cxn>
                <a:cxn ang="0">
                  <a:pos x="18286997" y="863958"/>
                </a:cxn>
                <a:cxn ang="0">
                  <a:pos x="18286997" y="863958"/>
                </a:cxn>
              </a:cxnLst>
              <a:pathLst>
                <a:path w="76" h="142">
                  <a:moveTo>
                    <a:pt x="62" y="3"/>
                  </a:moveTo>
                  <a:lnTo>
                    <a:pt x="62" y="3"/>
                  </a:lnTo>
                  <a:lnTo>
                    <a:pt x="53" y="20"/>
                  </a:lnTo>
                  <a:lnTo>
                    <a:pt x="43" y="37"/>
                  </a:lnTo>
                  <a:lnTo>
                    <a:pt x="28" y="73"/>
                  </a:lnTo>
                  <a:lnTo>
                    <a:pt x="20" y="88"/>
                  </a:lnTo>
                  <a:lnTo>
                    <a:pt x="12" y="103"/>
                  </a:lnTo>
                  <a:lnTo>
                    <a:pt x="5" y="118"/>
                  </a:lnTo>
                  <a:lnTo>
                    <a:pt x="0" y="134"/>
                  </a:lnTo>
                  <a:lnTo>
                    <a:pt x="0" y="137"/>
                  </a:lnTo>
                  <a:lnTo>
                    <a:pt x="0" y="140"/>
                  </a:lnTo>
                  <a:lnTo>
                    <a:pt x="3" y="141"/>
                  </a:lnTo>
                  <a:lnTo>
                    <a:pt x="4" y="142"/>
                  </a:lnTo>
                  <a:lnTo>
                    <a:pt x="7" y="142"/>
                  </a:lnTo>
                  <a:lnTo>
                    <a:pt x="9" y="142"/>
                  </a:lnTo>
                  <a:lnTo>
                    <a:pt x="11" y="141"/>
                  </a:lnTo>
                  <a:lnTo>
                    <a:pt x="12" y="138"/>
                  </a:lnTo>
                  <a:lnTo>
                    <a:pt x="19" y="121"/>
                  </a:lnTo>
                  <a:lnTo>
                    <a:pt x="27" y="104"/>
                  </a:lnTo>
                  <a:lnTo>
                    <a:pt x="35" y="88"/>
                  </a:lnTo>
                  <a:lnTo>
                    <a:pt x="43" y="72"/>
                  </a:lnTo>
                  <a:lnTo>
                    <a:pt x="57" y="41"/>
                  </a:lnTo>
                  <a:lnTo>
                    <a:pt x="65" y="24"/>
                  </a:lnTo>
                  <a:lnTo>
                    <a:pt x="75" y="9"/>
                  </a:lnTo>
                  <a:lnTo>
                    <a:pt x="76" y="7"/>
                  </a:lnTo>
                  <a:lnTo>
                    <a:pt x="76" y="4"/>
                  </a:lnTo>
                  <a:lnTo>
                    <a:pt x="75" y="3"/>
                  </a:lnTo>
                  <a:lnTo>
                    <a:pt x="73" y="1"/>
                  </a:lnTo>
                  <a:lnTo>
                    <a:pt x="70" y="0"/>
                  </a:lnTo>
                  <a:lnTo>
                    <a:pt x="68" y="0"/>
                  </a:lnTo>
                  <a:lnTo>
                    <a:pt x="65" y="1"/>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1" name="Freeform 2276"/>
            <p:cNvSpPr/>
            <p:nvPr>
              <p:custDataLst>
                <p:tags r:id="rId17"/>
              </p:custDataLst>
            </p:nvPr>
          </p:nvSpPr>
          <p:spPr>
            <a:xfrm>
              <a:off x="7716839" y="6043613"/>
              <a:ext cx="38100" cy="71438"/>
            </a:xfrm>
            <a:custGeom>
              <a:avLst/>
              <a:gdLst/>
              <a:ahLst/>
              <a:cxnLst>
                <a:cxn ang="0">
                  <a:pos x="16801042" y="840323"/>
                </a:cxn>
                <a:cxn ang="0">
                  <a:pos x="16801042" y="840323"/>
                </a:cxn>
                <a:cxn ang="0">
                  <a:pos x="11480800" y="8960442"/>
                </a:cxn>
                <a:cxn ang="0">
                  <a:pos x="6440488" y="17081090"/>
                </a:cxn>
                <a:cxn ang="0">
                  <a:pos x="4199996" y="21281645"/>
                </a:cxn>
                <a:cxn ang="0">
                  <a:pos x="2800350" y="26042061"/>
                </a:cxn>
                <a:cxn ang="0">
                  <a:pos x="1120246" y="30522547"/>
                </a:cxn>
                <a:cxn ang="0">
                  <a:pos x="0" y="35002503"/>
                </a:cxn>
                <a:cxn ang="0">
                  <a:pos x="0" y="35002503"/>
                </a:cxn>
                <a:cxn ang="0">
                  <a:pos x="559858" y="36122757"/>
                </a:cxn>
                <a:cxn ang="0">
                  <a:pos x="559858" y="36682619"/>
                </a:cxn>
                <a:cxn ang="0">
                  <a:pos x="1120246" y="37243011"/>
                </a:cxn>
                <a:cxn ang="0">
                  <a:pos x="1960033" y="37243011"/>
                </a:cxn>
                <a:cxn ang="0">
                  <a:pos x="2239963" y="37802873"/>
                </a:cxn>
                <a:cxn ang="0">
                  <a:pos x="3080279" y="37243011"/>
                </a:cxn>
                <a:cxn ang="0">
                  <a:pos x="3360208" y="36962550"/>
                </a:cxn>
                <a:cxn ang="0">
                  <a:pos x="3920067" y="36122757"/>
                </a:cxn>
                <a:cxn ang="0">
                  <a:pos x="3920067" y="36122757"/>
                </a:cxn>
                <a:cxn ang="0">
                  <a:pos x="4760383" y="31642271"/>
                </a:cxn>
                <a:cxn ang="0">
                  <a:pos x="6160558" y="27162315"/>
                </a:cxn>
                <a:cxn ang="0">
                  <a:pos x="8120592" y="22961761"/>
                </a:cxn>
                <a:cxn ang="0">
                  <a:pos x="10080625" y="18761206"/>
                </a:cxn>
                <a:cxn ang="0">
                  <a:pos x="14841008" y="10640558"/>
                </a:cxn>
                <a:cxn ang="0">
                  <a:pos x="19881321" y="2800370"/>
                </a:cxn>
                <a:cxn ang="0">
                  <a:pos x="19881321" y="2800370"/>
                </a:cxn>
                <a:cxn ang="0">
                  <a:pos x="20161250" y="1960047"/>
                </a:cxn>
                <a:cxn ang="0">
                  <a:pos x="20161250" y="1120254"/>
                </a:cxn>
                <a:cxn ang="0">
                  <a:pos x="19881321" y="840323"/>
                </a:cxn>
                <a:cxn ang="0">
                  <a:pos x="19321463" y="0"/>
                </a:cxn>
                <a:cxn ang="0">
                  <a:pos x="18761075" y="0"/>
                </a:cxn>
                <a:cxn ang="0">
                  <a:pos x="17921288" y="0"/>
                </a:cxn>
                <a:cxn ang="0">
                  <a:pos x="17080971" y="0"/>
                </a:cxn>
                <a:cxn ang="0">
                  <a:pos x="16801042" y="840323"/>
                </a:cxn>
                <a:cxn ang="0">
                  <a:pos x="16801042" y="840323"/>
                </a:cxn>
              </a:cxnLst>
              <a:pathLst>
                <a:path w="72" h="135">
                  <a:moveTo>
                    <a:pt x="60" y="3"/>
                  </a:moveTo>
                  <a:lnTo>
                    <a:pt x="60" y="3"/>
                  </a:lnTo>
                  <a:lnTo>
                    <a:pt x="41" y="32"/>
                  </a:lnTo>
                  <a:lnTo>
                    <a:pt x="23" y="61"/>
                  </a:lnTo>
                  <a:lnTo>
                    <a:pt x="15" y="76"/>
                  </a:lnTo>
                  <a:lnTo>
                    <a:pt x="10" y="93"/>
                  </a:lnTo>
                  <a:lnTo>
                    <a:pt x="4" y="109"/>
                  </a:lnTo>
                  <a:lnTo>
                    <a:pt x="0" y="125"/>
                  </a:lnTo>
                  <a:lnTo>
                    <a:pt x="2" y="129"/>
                  </a:lnTo>
                  <a:lnTo>
                    <a:pt x="2" y="131"/>
                  </a:lnTo>
                  <a:lnTo>
                    <a:pt x="4" y="133"/>
                  </a:lnTo>
                  <a:lnTo>
                    <a:pt x="7" y="133"/>
                  </a:lnTo>
                  <a:lnTo>
                    <a:pt x="8" y="135"/>
                  </a:lnTo>
                  <a:lnTo>
                    <a:pt x="11" y="133"/>
                  </a:lnTo>
                  <a:lnTo>
                    <a:pt x="12" y="132"/>
                  </a:lnTo>
                  <a:lnTo>
                    <a:pt x="14" y="129"/>
                  </a:lnTo>
                  <a:lnTo>
                    <a:pt x="17" y="113"/>
                  </a:lnTo>
                  <a:lnTo>
                    <a:pt x="22" y="97"/>
                  </a:lnTo>
                  <a:lnTo>
                    <a:pt x="29" y="82"/>
                  </a:lnTo>
                  <a:lnTo>
                    <a:pt x="36" y="67"/>
                  </a:lnTo>
                  <a:lnTo>
                    <a:pt x="53" y="38"/>
                  </a:lnTo>
                  <a:lnTo>
                    <a:pt x="71" y="10"/>
                  </a:lnTo>
                  <a:lnTo>
                    <a:pt x="72" y="7"/>
                  </a:lnTo>
                  <a:lnTo>
                    <a:pt x="72" y="4"/>
                  </a:lnTo>
                  <a:lnTo>
                    <a:pt x="71" y="3"/>
                  </a:lnTo>
                  <a:lnTo>
                    <a:pt x="69" y="0"/>
                  </a:lnTo>
                  <a:lnTo>
                    <a:pt x="67" y="0"/>
                  </a:lnTo>
                  <a:lnTo>
                    <a:pt x="64" y="0"/>
                  </a:lnTo>
                  <a:lnTo>
                    <a:pt x="61" y="0"/>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2" name="Freeform 2277"/>
            <p:cNvSpPr/>
            <p:nvPr>
              <p:custDataLst>
                <p:tags r:id="rId18"/>
              </p:custDataLst>
            </p:nvPr>
          </p:nvSpPr>
          <p:spPr>
            <a:xfrm>
              <a:off x="7747001" y="6084888"/>
              <a:ext cx="20638" cy="42863"/>
            </a:xfrm>
            <a:custGeom>
              <a:avLst/>
              <a:gdLst/>
              <a:ahLst/>
              <a:cxnLst>
                <a:cxn ang="0">
                  <a:pos x="7187699" y="1722557"/>
                </a:cxn>
                <a:cxn ang="0">
                  <a:pos x="7187699" y="1722557"/>
                </a:cxn>
                <a:cxn ang="0">
                  <a:pos x="0" y="20669074"/>
                </a:cxn>
                <a:cxn ang="0">
                  <a:pos x="0" y="20669074"/>
                </a:cxn>
                <a:cxn ang="0">
                  <a:pos x="0" y="21530085"/>
                </a:cxn>
                <a:cxn ang="0">
                  <a:pos x="0" y="22391095"/>
                </a:cxn>
                <a:cxn ang="0">
                  <a:pos x="266230" y="22678278"/>
                </a:cxn>
                <a:cxn ang="0">
                  <a:pos x="1064921" y="22965460"/>
                </a:cxn>
                <a:cxn ang="0">
                  <a:pos x="1597381" y="22965460"/>
                </a:cxn>
                <a:cxn ang="0">
                  <a:pos x="2396072" y="22965460"/>
                </a:cxn>
                <a:cxn ang="0">
                  <a:pos x="3194246" y="22678278"/>
                </a:cxn>
                <a:cxn ang="0">
                  <a:pos x="3460477" y="21817267"/>
                </a:cxn>
                <a:cxn ang="0">
                  <a:pos x="3460477" y="21817267"/>
                </a:cxn>
                <a:cxn ang="0">
                  <a:pos x="10648176" y="2583567"/>
                </a:cxn>
                <a:cxn ang="0">
                  <a:pos x="10648176" y="2583567"/>
                </a:cxn>
                <a:cxn ang="0">
                  <a:pos x="10648176" y="1722557"/>
                </a:cxn>
                <a:cxn ang="0">
                  <a:pos x="10381946" y="1148193"/>
                </a:cxn>
                <a:cxn ang="0">
                  <a:pos x="10115716" y="574364"/>
                </a:cxn>
                <a:cxn ang="0">
                  <a:pos x="9583255" y="574364"/>
                </a:cxn>
                <a:cxn ang="0">
                  <a:pos x="8784565" y="0"/>
                </a:cxn>
                <a:cxn ang="0">
                  <a:pos x="8252104" y="574364"/>
                </a:cxn>
                <a:cxn ang="0">
                  <a:pos x="7453930" y="861011"/>
                </a:cxn>
                <a:cxn ang="0">
                  <a:pos x="7187699" y="1722557"/>
                </a:cxn>
                <a:cxn ang="0">
                  <a:pos x="7187699" y="1722557"/>
                </a:cxn>
              </a:cxnLst>
              <a:pathLst>
                <a:path w="40" h="80">
                  <a:moveTo>
                    <a:pt x="27" y="6"/>
                  </a:moveTo>
                  <a:lnTo>
                    <a:pt x="27" y="6"/>
                  </a:lnTo>
                  <a:lnTo>
                    <a:pt x="0" y="72"/>
                  </a:lnTo>
                  <a:lnTo>
                    <a:pt x="0" y="75"/>
                  </a:lnTo>
                  <a:lnTo>
                    <a:pt x="0" y="78"/>
                  </a:lnTo>
                  <a:lnTo>
                    <a:pt x="1" y="79"/>
                  </a:lnTo>
                  <a:lnTo>
                    <a:pt x="4" y="80"/>
                  </a:lnTo>
                  <a:lnTo>
                    <a:pt x="6" y="80"/>
                  </a:lnTo>
                  <a:lnTo>
                    <a:pt x="9" y="80"/>
                  </a:lnTo>
                  <a:lnTo>
                    <a:pt x="12" y="79"/>
                  </a:lnTo>
                  <a:lnTo>
                    <a:pt x="13" y="76"/>
                  </a:lnTo>
                  <a:lnTo>
                    <a:pt x="40" y="9"/>
                  </a:lnTo>
                  <a:lnTo>
                    <a:pt x="40" y="6"/>
                  </a:lnTo>
                  <a:lnTo>
                    <a:pt x="39" y="4"/>
                  </a:lnTo>
                  <a:lnTo>
                    <a:pt x="38" y="2"/>
                  </a:lnTo>
                  <a:lnTo>
                    <a:pt x="36" y="2"/>
                  </a:lnTo>
                  <a:lnTo>
                    <a:pt x="33" y="0"/>
                  </a:lnTo>
                  <a:lnTo>
                    <a:pt x="31" y="2"/>
                  </a:lnTo>
                  <a:lnTo>
                    <a:pt x="28" y="3"/>
                  </a:lnTo>
                  <a:lnTo>
                    <a:pt x="2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3" name="Freeform 2278"/>
            <p:cNvSpPr/>
            <p:nvPr>
              <p:custDataLst>
                <p:tags r:id="rId19"/>
              </p:custDataLst>
            </p:nvPr>
          </p:nvSpPr>
          <p:spPr>
            <a:xfrm>
              <a:off x="7769226" y="6126163"/>
              <a:ext cx="7938" cy="15875"/>
            </a:xfrm>
            <a:custGeom>
              <a:avLst/>
              <a:gdLst/>
              <a:ahLst/>
              <a:cxnLst>
                <a:cxn ang="0">
                  <a:pos x="0" y="1722934"/>
                </a:cxn>
                <a:cxn ang="0">
                  <a:pos x="0" y="6152555"/>
                </a:cxn>
                <a:cxn ang="0">
                  <a:pos x="0" y="6152555"/>
                </a:cxn>
                <a:cxn ang="0">
                  <a:pos x="0" y="7137301"/>
                </a:cxn>
                <a:cxn ang="0">
                  <a:pos x="964467" y="7383363"/>
                </a:cxn>
                <a:cxn ang="0">
                  <a:pos x="1285956" y="7875488"/>
                </a:cxn>
                <a:cxn ang="0">
                  <a:pos x="2250423" y="7875488"/>
                </a:cxn>
                <a:cxn ang="0">
                  <a:pos x="3214890" y="7875488"/>
                </a:cxn>
                <a:cxn ang="0">
                  <a:pos x="3536379" y="7383363"/>
                </a:cxn>
                <a:cxn ang="0">
                  <a:pos x="3857868" y="7137301"/>
                </a:cxn>
                <a:cxn ang="0">
                  <a:pos x="4500846" y="6152555"/>
                </a:cxn>
                <a:cxn ang="0">
                  <a:pos x="4500846" y="1722934"/>
                </a:cxn>
                <a:cxn ang="0">
                  <a:pos x="4500846" y="1722934"/>
                </a:cxn>
                <a:cxn ang="0">
                  <a:pos x="3857868" y="984250"/>
                </a:cxn>
                <a:cxn ang="0">
                  <a:pos x="3536379" y="738188"/>
                </a:cxn>
                <a:cxn ang="0">
                  <a:pos x="3214890" y="492125"/>
                </a:cxn>
                <a:cxn ang="0">
                  <a:pos x="2250423" y="0"/>
                </a:cxn>
                <a:cxn ang="0">
                  <a:pos x="1285956" y="492125"/>
                </a:cxn>
                <a:cxn ang="0">
                  <a:pos x="964467" y="738188"/>
                </a:cxn>
                <a:cxn ang="0">
                  <a:pos x="0" y="984250"/>
                </a:cxn>
                <a:cxn ang="0">
                  <a:pos x="0" y="1722934"/>
                </a:cxn>
                <a:cxn ang="0">
                  <a:pos x="0" y="1722934"/>
                </a:cxn>
              </a:cxnLst>
              <a:pathLst>
                <a:path w="14" h="32">
                  <a:moveTo>
                    <a:pt x="0" y="7"/>
                  </a:moveTo>
                  <a:lnTo>
                    <a:pt x="0" y="25"/>
                  </a:lnTo>
                  <a:lnTo>
                    <a:pt x="0" y="29"/>
                  </a:lnTo>
                  <a:lnTo>
                    <a:pt x="3" y="30"/>
                  </a:lnTo>
                  <a:lnTo>
                    <a:pt x="4" y="32"/>
                  </a:lnTo>
                  <a:lnTo>
                    <a:pt x="7" y="32"/>
                  </a:lnTo>
                  <a:lnTo>
                    <a:pt x="10" y="32"/>
                  </a:lnTo>
                  <a:lnTo>
                    <a:pt x="11" y="30"/>
                  </a:lnTo>
                  <a:lnTo>
                    <a:pt x="12" y="29"/>
                  </a:lnTo>
                  <a:lnTo>
                    <a:pt x="14" y="25"/>
                  </a:lnTo>
                  <a:lnTo>
                    <a:pt x="14" y="7"/>
                  </a:lnTo>
                  <a:lnTo>
                    <a:pt x="12" y="4"/>
                  </a:lnTo>
                  <a:lnTo>
                    <a:pt x="11" y="3"/>
                  </a:lnTo>
                  <a:lnTo>
                    <a:pt x="10" y="2"/>
                  </a:lnTo>
                  <a:lnTo>
                    <a:pt x="7" y="0"/>
                  </a:lnTo>
                  <a:lnTo>
                    <a:pt x="4" y="2"/>
                  </a:lnTo>
                  <a:lnTo>
                    <a:pt x="3" y="3"/>
                  </a:lnTo>
                  <a:lnTo>
                    <a:pt x="0" y="4"/>
                  </a:lnTo>
                  <a:lnTo>
                    <a:pt x="0" y="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4" name="Freeform 2279"/>
            <p:cNvSpPr/>
            <p:nvPr>
              <p:custDataLst>
                <p:tags r:id="rId20"/>
              </p:custDataLst>
            </p:nvPr>
          </p:nvSpPr>
          <p:spPr>
            <a:xfrm>
              <a:off x="7786689" y="5727700"/>
              <a:ext cx="15875" cy="33338"/>
            </a:xfrm>
            <a:custGeom>
              <a:avLst/>
              <a:gdLst/>
              <a:ahLst/>
              <a:cxnLst>
                <a:cxn ang="0">
                  <a:pos x="4676180" y="578038"/>
                </a:cxn>
                <a:cxn ang="0">
                  <a:pos x="4676180" y="578038"/>
                </a:cxn>
                <a:cxn ang="0">
                  <a:pos x="3445371" y="5493242"/>
                </a:cxn>
                <a:cxn ang="0">
                  <a:pos x="3199309" y="7228431"/>
                </a:cxn>
                <a:cxn ang="0">
                  <a:pos x="2215059" y="9541121"/>
                </a:cxn>
                <a:cxn ang="0">
                  <a:pos x="2215059" y="9541121"/>
                </a:cxn>
                <a:cxn ang="0">
                  <a:pos x="738188" y="12721673"/>
                </a:cxn>
                <a:cxn ang="0">
                  <a:pos x="492125" y="14456325"/>
                </a:cxn>
                <a:cxn ang="0">
                  <a:pos x="0" y="15902226"/>
                </a:cxn>
                <a:cxn ang="0">
                  <a:pos x="0" y="15902226"/>
                </a:cxn>
                <a:cxn ang="0">
                  <a:pos x="0" y="16769552"/>
                </a:cxn>
                <a:cxn ang="0">
                  <a:pos x="492125" y="17636877"/>
                </a:cxn>
                <a:cxn ang="0">
                  <a:pos x="1230313" y="17926165"/>
                </a:cxn>
                <a:cxn ang="0">
                  <a:pos x="1722934" y="17926165"/>
                </a:cxn>
                <a:cxn ang="0">
                  <a:pos x="2461121" y="17926165"/>
                </a:cxn>
                <a:cxn ang="0">
                  <a:pos x="2707184" y="17636877"/>
                </a:cxn>
                <a:cxn ang="0">
                  <a:pos x="3445371" y="16769552"/>
                </a:cxn>
                <a:cxn ang="0">
                  <a:pos x="3445371" y="15902226"/>
                </a:cxn>
                <a:cxn ang="0">
                  <a:pos x="3445371" y="15902226"/>
                </a:cxn>
                <a:cxn ang="0">
                  <a:pos x="3691434" y="14456325"/>
                </a:cxn>
                <a:cxn ang="0">
                  <a:pos x="4430117" y="12721673"/>
                </a:cxn>
                <a:cxn ang="0">
                  <a:pos x="5906492" y="9541121"/>
                </a:cxn>
                <a:cxn ang="0">
                  <a:pos x="5906492" y="9541121"/>
                </a:cxn>
                <a:cxn ang="0">
                  <a:pos x="6891238" y="6071818"/>
                </a:cxn>
                <a:cxn ang="0">
                  <a:pos x="7875488" y="2601977"/>
                </a:cxn>
                <a:cxn ang="0">
                  <a:pos x="7875488" y="2601977"/>
                </a:cxn>
                <a:cxn ang="0">
                  <a:pos x="7875488" y="1734651"/>
                </a:cxn>
                <a:cxn ang="0">
                  <a:pos x="7875488" y="1156614"/>
                </a:cxn>
                <a:cxn ang="0">
                  <a:pos x="7383363" y="578038"/>
                </a:cxn>
                <a:cxn ang="0">
                  <a:pos x="6891238" y="289288"/>
                </a:cxn>
                <a:cxn ang="0">
                  <a:pos x="6398617" y="0"/>
                </a:cxn>
                <a:cxn ang="0">
                  <a:pos x="5906492" y="0"/>
                </a:cxn>
                <a:cxn ang="0">
                  <a:pos x="5168305" y="289288"/>
                </a:cxn>
                <a:cxn ang="0">
                  <a:pos x="4676180" y="578038"/>
                </a:cxn>
                <a:cxn ang="0">
                  <a:pos x="4676180" y="578038"/>
                </a:cxn>
              </a:cxnLst>
              <a:pathLst>
                <a:path w="32" h="62">
                  <a:moveTo>
                    <a:pt x="19" y="2"/>
                  </a:moveTo>
                  <a:lnTo>
                    <a:pt x="19" y="2"/>
                  </a:lnTo>
                  <a:lnTo>
                    <a:pt x="14" y="19"/>
                  </a:lnTo>
                  <a:lnTo>
                    <a:pt x="13" y="25"/>
                  </a:lnTo>
                  <a:lnTo>
                    <a:pt x="9" y="33"/>
                  </a:lnTo>
                  <a:lnTo>
                    <a:pt x="3" y="44"/>
                  </a:lnTo>
                  <a:lnTo>
                    <a:pt x="2" y="50"/>
                  </a:lnTo>
                  <a:lnTo>
                    <a:pt x="0" y="55"/>
                  </a:lnTo>
                  <a:lnTo>
                    <a:pt x="0" y="58"/>
                  </a:lnTo>
                  <a:lnTo>
                    <a:pt x="2" y="61"/>
                  </a:lnTo>
                  <a:lnTo>
                    <a:pt x="5" y="62"/>
                  </a:lnTo>
                  <a:lnTo>
                    <a:pt x="7" y="62"/>
                  </a:lnTo>
                  <a:lnTo>
                    <a:pt x="10" y="62"/>
                  </a:lnTo>
                  <a:lnTo>
                    <a:pt x="11" y="61"/>
                  </a:lnTo>
                  <a:lnTo>
                    <a:pt x="14" y="58"/>
                  </a:lnTo>
                  <a:lnTo>
                    <a:pt x="14" y="55"/>
                  </a:lnTo>
                  <a:lnTo>
                    <a:pt x="15" y="50"/>
                  </a:lnTo>
                  <a:lnTo>
                    <a:pt x="18" y="44"/>
                  </a:lnTo>
                  <a:lnTo>
                    <a:pt x="24" y="33"/>
                  </a:lnTo>
                  <a:lnTo>
                    <a:pt x="28" y="21"/>
                  </a:lnTo>
                  <a:lnTo>
                    <a:pt x="32" y="9"/>
                  </a:lnTo>
                  <a:lnTo>
                    <a:pt x="32" y="6"/>
                  </a:lnTo>
                  <a:lnTo>
                    <a:pt x="32" y="4"/>
                  </a:lnTo>
                  <a:lnTo>
                    <a:pt x="30" y="2"/>
                  </a:lnTo>
                  <a:lnTo>
                    <a:pt x="28" y="1"/>
                  </a:lnTo>
                  <a:lnTo>
                    <a:pt x="26" y="0"/>
                  </a:lnTo>
                  <a:lnTo>
                    <a:pt x="24" y="0"/>
                  </a:lnTo>
                  <a:lnTo>
                    <a:pt x="21" y="1"/>
                  </a:lnTo>
                  <a:lnTo>
                    <a:pt x="1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5" name="Freeform 2280"/>
            <p:cNvSpPr/>
            <p:nvPr>
              <p:custDataLst>
                <p:tags r:id="rId21"/>
              </p:custDataLst>
            </p:nvPr>
          </p:nvSpPr>
          <p:spPr>
            <a:xfrm>
              <a:off x="7816851" y="5737225"/>
              <a:ext cx="33338" cy="44450"/>
            </a:xfrm>
            <a:custGeom>
              <a:avLst/>
              <a:gdLst/>
              <a:ahLst/>
              <a:cxnLst>
                <a:cxn ang="0">
                  <a:pos x="14745612" y="801651"/>
                </a:cxn>
                <a:cxn ang="0">
                  <a:pos x="14745612" y="801651"/>
                </a:cxn>
                <a:cxn ang="0">
                  <a:pos x="13010961" y="2671652"/>
                </a:cxn>
                <a:cxn ang="0">
                  <a:pos x="11276310" y="5075570"/>
                </a:cxn>
                <a:cxn ang="0">
                  <a:pos x="7806469" y="9350006"/>
                </a:cxn>
                <a:cxn ang="0">
                  <a:pos x="7806469" y="9350006"/>
                </a:cxn>
                <a:cxn ang="0">
                  <a:pos x="3758591" y="14960009"/>
                </a:cxn>
                <a:cxn ang="0">
                  <a:pos x="289288" y="20302796"/>
                </a:cxn>
                <a:cxn ang="0">
                  <a:pos x="289288" y="20302796"/>
                </a:cxn>
                <a:cxn ang="0">
                  <a:pos x="0" y="21104447"/>
                </a:cxn>
                <a:cxn ang="0">
                  <a:pos x="0" y="21371663"/>
                </a:cxn>
                <a:cxn ang="0">
                  <a:pos x="289288" y="22172797"/>
                </a:cxn>
                <a:cxn ang="0">
                  <a:pos x="1156614" y="22440014"/>
                </a:cxn>
                <a:cxn ang="0">
                  <a:pos x="1445901" y="22974448"/>
                </a:cxn>
                <a:cxn ang="0">
                  <a:pos x="2313227" y="22974448"/>
                </a:cxn>
                <a:cxn ang="0">
                  <a:pos x="3180553" y="22440014"/>
                </a:cxn>
                <a:cxn ang="0">
                  <a:pos x="3469841" y="22172797"/>
                </a:cxn>
                <a:cxn ang="0">
                  <a:pos x="3469841" y="22172797"/>
                </a:cxn>
                <a:cxn ang="0">
                  <a:pos x="6939143" y="17097227"/>
                </a:cxn>
                <a:cxn ang="0">
                  <a:pos x="10408984" y="12288874"/>
                </a:cxn>
                <a:cxn ang="0">
                  <a:pos x="10408984" y="12288874"/>
                </a:cxn>
                <a:cxn ang="0">
                  <a:pos x="13588999" y="7747222"/>
                </a:cxn>
                <a:cxn ang="0">
                  <a:pos x="15612938" y="5342787"/>
                </a:cxn>
                <a:cxn ang="0">
                  <a:pos x="17636877" y="3205569"/>
                </a:cxn>
                <a:cxn ang="0">
                  <a:pos x="17636877" y="3205569"/>
                </a:cxn>
                <a:cxn ang="0">
                  <a:pos x="17926165" y="2671652"/>
                </a:cxn>
                <a:cxn ang="0">
                  <a:pos x="17926165" y="1870001"/>
                </a:cxn>
                <a:cxn ang="0">
                  <a:pos x="17926165" y="1068351"/>
                </a:cxn>
                <a:cxn ang="0">
                  <a:pos x="17636877" y="801651"/>
                </a:cxn>
                <a:cxn ang="0">
                  <a:pos x="16769552" y="534434"/>
                </a:cxn>
                <a:cxn ang="0">
                  <a:pos x="16480264" y="0"/>
                </a:cxn>
                <a:cxn ang="0">
                  <a:pos x="15612938" y="0"/>
                </a:cxn>
                <a:cxn ang="0">
                  <a:pos x="14745612" y="801651"/>
                </a:cxn>
                <a:cxn ang="0">
                  <a:pos x="14745612" y="801651"/>
                </a:cxn>
              </a:cxnLst>
              <a:pathLst>
                <a:path w="62" h="86">
                  <a:moveTo>
                    <a:pt x="51" y="3"/>
                  </a:moveTo>
                  <a:lnTo>
                    <a:pt x="51" y="3"/>
                  </a:lnTo>
                  <a:lnTo>
                    <a:pt x="45" y="10"/>
                  </a:lnTo>
                  <a:lnTo>
                    <a:pt x="39" y="19"/>
                  </a:lnTo>
                  <a:lnTo>
                    <a:pt x="27" y="35"/>
                  </a:lnTo>
                  <a:lnTo>
                    <a:pt x="13" y="56"/>
                  </a:lnTo>
                  <a:lnTo>
                    <a:pt x="1" y="76"/>
                  </a:lnTo>
                  <a:lnTo>
                    <a:pt x="0" y="79"/>
                  </a:lnTo>
                  <a:lnTo>
                    <a:pt x="0" y="80"/>
                  </a:lnTo>
                  <a:lnTo>
                    <a:pt x="1" y="83"/>
                  </a:lnTo>
                  <a:lnTo>
                    <a:pt x="4" y="84"/>
                  </a:lnTo>
                  <a:lnTo>
                    <a:pt x="5" y="86"/>
                  </a:lnTo>
                  <a:lnTo>
                    <a:pt x="8" y="86"/>
                  </a:lnTo>
                  <a:lnTo>
                    <a:pt x="11" y="84"/>
                  </a:lnTo>
                  <a:lnTo>
                    <a:pt x="12" y="83"/>
                  </a:lnTo>
                  <a:lnTo>
                    <a:pt x="24" y="64"/>
                  </a:lnTo>
                  <a:lnTo>
                    <a:pt x="36" y="46"/>
                  </a:lnTo>
                  <a:lnTo>
                    <a:pt x="47" y="29"/>
                  </a:lnTo>
                  <a:lnTo>
                    <a:pt x="54" y="20"/>
                  </a:lnTo>
                  <a:lnTo>
                    <a:pt x="61" y="12"/>
                  </a:lnTo>
                  <a:lnTo>
                    <a:pt x="62" y="10"/>
                  </a:lnTo>
                  <a:lnTo>
                    <a:pt x="62" y="7"/>
                  </a:lnTo>
                  <a:lnTo>
                    <a:pt x="62" y="4"/>
                  </a:lnTo>
                  <a:lnTo>
                    <a:pt x="61" y="3"/>
                  </a:lnTo>
                  <a:lnTo>
                    <a:pt x="58" y="2"/>
                  </a:lnTo>
                  <a:lnTo>
                    <a:pt x="57" y="0"/>
                  </a:lnTo>
                  <a:lnTo>
                    <a:pt x="54" y="0"/>
                  </a:lnTo>
                  <a:lnTo>
                    <a:pt x="51"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6" name="Freeform 2281"/>
            <p:cNvSpPr/>
            <p:nvPr>
              <p:custDataLst>
                <p:tags r:id="rId22"/>
              </p:custDataLst>
            </p:nvPr>
          </p:nvSpPr>
          <p:spPr>
            <a:xfrm>
              <a:off x="7843839" y="5765800"/>
              <a:ext cx="38100" cy="68263"/>
            </a:xfrm>
            <a:custGeom>
              <a:avLst/>
              <a:gdLst/>
              <a:ahLst/>
              <a:cxnLst>
                <a:cxn ang="0">
                  <a:pos x="16701752" y="814466"/>
                </a:cxn>
                <a:cxn ang="0">
                  <a:pos x="16701752" y="814466"/>
                </a:cxn>
                <a:cxn ang="0">
                  <a:pos x="11806170" y="8689202"/>
                </a:cxn>
                <a:cxn ang="0">
                  <a:pos x="6911125" y="16291929"/>
                </a:cxn>
                <a:cxn ang="0">
                  <a:pos x="4607417" y="20365302"/>
                </a:cxn>
                <a:cxn ang="0">
                  <a:pos x="2879501" y="24438154"/>
                </a:cxn>
                <a:cxn ang="0">
                  <a:pos x="1151586" y="28783016"/>
                </a:cxn>
                <a:cxn ang="0">
                  <a:pos x="0" y="32855868"/>
                </a:cxn>
                <a:cxn ang="0">
                  <a:pos x="0" y="32855868"/>
                </a:cxn>
                <a:cxn ang="0">
                  <a:pos x="0" y="33941823"/>
                </a:cxn>
                <a:cxn ang="0">
                  <a:pos x="0" y="34485321"/>
                </a:cxn>
                <a:cxn ang="0">
                  <a:pos x="863958" y="35028299"/>
                </a:cxn>
                <a:cxn ang="0">
                  <a:pos x="1151586" y="35028299"/>
                </a:cxn>
                <a:cxn ang="0">
                  <a:pos x="2015544" y="35571276"/>
                </a:cxn>
                <a:cxn ang="0">
                  <a:pos x="2879501" y="35028299"/>
                </a:cxn>
                <a:cxn ang="0">
                  <a:pos x="3167666" y="34756810"/>
                </a:cxn>
                <a:cxn ang="0">
                  <a:pos x="3455294" y="33941823"/>
                </a:cxn>
                <a:cxn ang="0">
                  <a:pos x="3455294" y="33941823"/>
                </a:cxn>
                <a:cxn ang="0">
                  <a:pos x="4607417" y="29868971"/>
                </a:cxn>
                <a:cxn ang="0">
                  <a:pos x="6622961" y="25796119"/>
                </a:cxn>
                <a:cxn ang="0">
                  <a:pos x="8639041" y="21722746"/>
                </a:cxn>
                <a:cxn ang="0">
                  <a:pos x="10654585" y="17921382"/>
                </a:cxn>
                <a:cxn ang="0">
                  <a:pos x="15262001" y="10046646"/>
                </a:cxn>
                <a:cxn ang="0">
                  <a:pos x="20445211" y="2715408"/>
                </a:cxn>
                <a:cxn ang="0">
                  <a:pos x="20445211" y="2715408"/>
                </a:cxn>
                <a:cxn ang="0">
                  <a:pos x="20445211" y="1900942"/>
                </a:cxn>
                <a:cxn ang="0">
                  <a:pos x="20445211" y="1085955"/>
                </a:cxn>
                <a:cxn ang="0">
                  <a:pos x="19869418" y="814466"/>
                </a:cxn>
                <a:cxn ang="0">
                  <a:pos x="19581254" y="542977"/>
                </a:cxn>
                <a:cxn ang="0">
                  <a:pos x="18717296" y="0"/>
                </a:cxn>
                <a:cxn ang="0">
                  <a:pos x="17853338" y="0"/>
                </a:cxn>
                <a:cxn ang="0">
                  <a:pos x="17565710" y="542977"/>
                </a:cxn>
                <a:cxn ang="0">
                  <a:pos x="16701752" y="814466"/>
                </a:cxn>
                <a:cxn ang="0">
                  <a:pos x="16701752" y="814466"/>
                </a:cxn>
              </a:cxnLst>
              <a:pathLst>
                <a:path w="71" h="131">
                  <a:moveTo>
                    <a:pt x="58" y="3"/>
                  </a:moveTo>
                  <a:lnTo>
                    <a:pt x="58" y="3"/>
                  </a:lnTo>
                  <a:lnTo>
                    <a:pt x="41" y="32"/>
                  </a:lnTo>
                  <a:lnTo>
                    <a:pt x="24" y="60"/>
                  </a:lnTo>
                  <a:lnTo>
                    <a:pt x="16" y="75"/>
                  </a:lnTo>
                  <a:lnTo>
                    <a:pt x="10" y="90"/>
                  </a:lnTo>
                  <a:lnTo>
                    <a:pt x="4" y="106"/>
                  </a:lnTo>
                  <a:lnTo>
                    <a:pt x="0" y="121"/>
                  </a:lnTo>
                  <a:lnTo>
                    <a:pt x="0" y="125"/>
                  </a:lnTo>
                  <a:lnTo>
                    <a:pt x="0" y="127"/>
                  </a:lnTo>
                  <a:lnTo>
                    <a:pt x="3" y="129"/>
                  </a:lnTo>
                  <a:lnTo>
                    <a:pt x="4" y="129"/>
                  </a:lnTo>
                  <a:lnTo>
                    <a:pt x="7" y="131"/>
                  </a:lnTo>
                  <a:lnTo>
                    <a:pt x="10" y="129"/>
                  </a:lnTo>
                  <a:lnTo>
                    <a:pt x="11" y="128"/>
                  </a:lnTo>
                  <a:lnTo>
                    <a:pt x="12" y="125"/>
                  </a:lnTo>
                  <a:lnTo>
                    <a:pt x="16" y="110"/>
                  </a:lnTo>
                  <a:lnTo>
                    <a:pt x="23" y="95"/>
                  </a:lnTo>
                  <a:lnTo>
                    <a:pt x="30" y="80"/>
                  </a:lnTo>
                  <a:lnTo>
                    <a:pt x="37" y="66"/>
                  </a:lnTo>
                  <a:lnTo>
                    <a:pt x="53" y="37"/>
                  </a:lnTo>
                  <a:lnTo>
                    <a:pt x="71" y="10"/>
                  </a:lnTo>
                  <a:lnTo>
                    <a:pt x="71" y="7"/>
                  </a:lnTo>
                  <a:lnTo>
                    <a:pt x="71" y="4"/>
                  </a:lnTo>
                  <a:lnTo>
                    <a:pt x="69" y="3"/>
                  </a:lnTo>
                  <a:lnTo>
                    <a:pt x="68" y="2"/>
                  </a:lnTo>
                  <a:lnTo>
                    <a:pt x="65" y="0"/>
                  </a:lnTo>
                  <a:lnTo>
                    <a:pt x="62"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7" name="Freeform 2282"/>
            <p:cNvSpPr/>
            <p:nvPr>
              <p:custDataLst>
                <p:tags r:id="rId23"/>
              </p:custDataLst>
            </p:nvPr>
          </p:nvSpPr>
          <p:spPr>
            <a:xfrm>
              <a:off x="7850189" y="5805488"/>
              <a:ext cx="55563" cy="71438"/>
            </a:xfrm>
            <a:custGeom>
              <a:avLst/>
              <a:gdLst/>
              <a:ahLst/>
              <a:cxnLst>
                <a:cxn ang="0">
                  <a:pos x="25762182" y="559862"/>
                </a:cxn>
                <a:cxn ang="0">
                  <a:pos x="25762182" y="559862"/>
                </a:cxn>
                <a:cxn ang="0">
                  <a:pos x="21841551" y="4200554"/>
                </a:cxn>
                <a:cxn ang="0">
                  <a:pos x="17921449" y="8120649"/>
                </a:cxn>
                <a:cxn ang="0">
                  <a:pos x="14561210" y="11760811"/>
                </a:cxn>
                <a:cxn ang="0">
                  <a:pos x="11480903" y="16521228"/>
                </a:cxn>
                <a:cxn ang="0">
                  <a:pos x="8400596" y="21001714"/>
                </a:cxn>
                <a:cxn ang="0">
                  <a:pos x="5880682" y="25482199"/>
                </a:cxn>
                <a:cxn ang="0">
                  <a:pos x="559863" y="35002503"/>
                </a:cxn>
                <a:cxn ang="0">
                  <a:pos x="559863" y="35002503"/>
                </a:cxn>
                <a:cxn ang="0">
                  <a:pos x="0" y="35842826"/>
                </a:cxn>
                <a:cxn ang="0">
                  <a:pos x="559863" y="36682619"/>
                </a:cxn>
                <a:cxn ang="0">
                  <a:pos x="840324" y="36962550"/>
                </a:cxn>
                <a:cxn ang="0">
                  <a:pos x="1120256" y="37243011"/>
                </a:cxn>
                <a:cxn ang="0">
                  <a:pos x="1960051" y="37802873"/>
                </a:cxn>
                <a:cxn ang="0">
                  <a:pos x="2800375" y="37802873"/>
                </a:cxn>
                <a:cxn ang="0">
                  <a:pos x="3080307" y="37243011"/>
                </a:cxn>
                <a:cxn ang="0">
                  <a:pos x="3920102" y="36962550"/>
                </a:cxn>
                <a:cxn ang="0">
                  <a:pos x="3920102" y="36962550"/>
                </a:cxn>
                <a:cxn ang="0">
                  <a:pos x="8680528" y="27442246"/>
                </a:cxn>
                <a:cxn ang="0">
                  <a:pos x="11480903" y="23241692"/>
                </a:cxn>
                <a:cxn ang="0">
                  <a:pos x="14561210" y="18761206"/>
                </a:cxn>
                <a:cxn ang="0">
                  <a:pos x="17641517" y="14561181"/>
                </a:cxn>
                <a:cxn ang="0">
                  <a:pos x="21001756" y="10360627"/>
                </a:cxn>
                <a:cxn ang="0">
                  <a:pos x="24361994" y="6440533"/>
                </a:cxn>
                <a:cxn ang="0">
                  <a:pos x="28562028" y="3080301"/>
                </a:cxn>
                <a:cxn ang="0">
                  <a:pos x="28562028" y="3080301"/>
                </a:cxn>
                <a:cxn ang="0">
                  <a:pos x="28842489" y="2800370"/>
                </a:cxn>
                <a:cxn ang="0">
                  <a:pos x="29402352" y="1960047"/>
                </a:cxn>
                <a:cxn ang="0">
                  <a:pos x="28842489" y="1680116"/>
                </a:cxn>
                <a:cxn ang="0">
                  <a:pos x="28562028" y="840323"/>
                </a:cxn>
                <a:cxn ang="0">
                  <a:pos x="28282096" y="559862"/>
                </a:cxn>
                <a:cxn ang="0">
                  <a:pos x="27442301" y="0"/>
                </a:cxn>
                <a:cxn ang="0">
                  <a:pos x="26601977" y="559862"/>
                </a:cxn>
                <a:cxn ang="0">
                  <a:pos x="25762182" y="559862"/>
                </a:cxn>
                <a:cxn ang="0">
                  <a:pos x="25762182" y="559862"/>
                </a:cxn>
              </a:cxnLst>
              <a:pathLst>
                <a:path w="105" h="135">
                  <a:moveTo>
                    <a:pt x="92" y="2"/>
                  </a:moveTo>
                  <a:lnTo>
                    <a:pt x="92" y="2"/>
                  </a:lnTo>
                  <a:lnTo>
                    <a:pt x="78" y="15"/>
                  </a:lnTo>
                  <a:lnTo>
                    <a:pt x="64" y="29"/>
                  </a:lnTo>
                  <a:lnTo>
                    <a:pt x="52" y="42"/>
                  </a:lnTo>
                  <a:lnTo>
                    <a:pt x="41" y="59"/>
                  </a:lnTo>
                  <a:lnTo>
                    <a:pt x="30" y="75"/>
                  </a:lnTo>
                  <a:lnTo>
                    <a:pt x="21" y="91"/>
                  </a:lnTo>
                  <a:lnTo>
                    <a:pt x="2" y="125"/>
                  </a:lnTo>
                  <a:lnTo>
                    <a:pt x="0" y="128"/>
                  </a:lnTo>
                  <a:lnTo>
                    <a:pt x="2" y="131"/>
                  </a:lnTo>
                  <a:lnTo>
                    <a:pt x="3" y="132"/>
                  </a:lnTo>
                  <a:lnTo>
                    <a:pt x="4" y="133"/>
                  </a:lnTo>
                  <a:lnTo>
                    <a:pt x="7" y="135"/>
                  </a:lnTo>
                  <a:lnTo>
                    <a:pt x="10" y="135"/>
                  </a:lnTo>
                  <a:lnTo>
                    <a:pt x="11" y="133"/>
                  </a:lnTo>
                  <a:lnTo>
                    <a:pt x="14" y="132"/>
                  </a:lnTo>
                  <a:lnTo>
                    <a:pt x="31" y="98"/>
                  </a:lnTo>
                  <a:lnTo>
                    <a:pt x="41" y="83"/>
                  </a:lnTo>
                  <a:lnTo>
                    <a:pt x="52" y="67"/>
                  </a:lnTo>
                  <a:lnTo>
                    <a:pt x="63" y="52"/>
                  </a:lnTo>
                  <a:lnTo>
                    <a:pt x="75" y="37"/>
                  </a:lnTo>
                  <a:lnTo>
                    <a:pt x="87" y="23"/>
                  </a:lnTo>
                  <a:lnTo>
                    <a:pt x="102" y="11"/>
                  </a:lnTo>
                  <a:lnTo>
                    <a:pt x="103" y="10"/>
                  </a:lnTo>
                  <a:lnTo>
                    <a:pt x="105" y="7"/>
                  </a:lnTo>
                  <a:lnTo>
                    <a:pt x="103" y="6"/>
                  </a:lnTo>
                  <a:lnTo>
                    <a:pt x="102" y="3"/>
                  </a:lnTo>
                  <a:lnTo>
                    <a:pt x="101" y="2"/>
                  </a:lnTo>
                  <a:lnTo>
                    <a:pt x="98" y="0"/>
                  </a:lnTo>
                  <a:lnTo>
                    <a:pt x="95" y="2"/>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8" name="Freeform 2283"/>
            <p:cNvSpPr/>
            <p:nvPr>
              <p:custDataLst>
                <p:tags r:id="rId24"/>
              </p:custDataLst>
            </p:nvPr>
          </p:nvSpPr>
          <p:spPr>
            <a:xfrm>
              <a:off x="7859714" y="5827713"/>
              <a:ext cx="88900" cy="107950"/>
            </a:xfrm>
            <a:custGeom>
              <a:avLst/>
              <a:gdLst/>
              <a:ahLst/>
              <a:cxnLst>
                <a:cxn ang="0">
                  <a:pos x="43924053" y="823774"/>
                </a:cxn>
                <a:cxn ang="0">
                  <a:pos x="43924053" y="823774"/>
                </a:cxn>
                <a:cxn ang="0">
                  <a:pos x="38540013" y="7414488"/>
                </a:cxn>
                <a:cxn ang="0">
                  <a:pos x="33155441" y="14279794"/>
                </a:cxn>
                <a:cxn ang="0">
                  <a:pos x="21820425" y="27186107"/>
                </a:cxn>
                <a:cxn ang="0">
                  <a:pos x="10768611" y="40367012"/>
                </a:cxn>
                <a:cxn ang="0">
                  <a:pos x="5384040" y="46957726"/>
                </a:cxn>
                <a:cxn ang="0">
                  <a:pos x="283202" y="53548440"/>
                </a:cxn>
                <a:cxn ang="0">
                  <a:pos x="283202" y="53548440"/>
                </a:cxn>
                <a:cxn ang="0">
                  <a:pos x="0" y="54372214"/>
                </a:cxn>
                <a:cxn ang="0">
                  <a:pos x="283202" y="55195988"/>
                </a:cxn>
                <a:cxn ang="0">
                  <a:pos x="283202" y="56019762"/>
                </a:cxn>
                <a:cxn ang="0">
                  <a:pos x="1133342" y="56294353"/>
                </a:cxn>
                <a:cxn ang="0">
                  <a:pos x="1983481" y="56294353"/>
                </a:cxn>
                <a:cxn ang="0">
                  <a:pos x="2550419" y="56568944"/>
                </a:cxn>
                <a:cxn ang="0">
                  <a:pos x="3117356" y="56294353"/>
                </a:cxn>
                <a:cxn ang="0">
                  <a:pos x="3683760" y="55470579"/>
                </a:cxn>
                <a:cxn ang="0">
                  <a:pos x="3683760" y="55470579"/>
                </a:cxn>
                <a:cxn ang="0">
                  <a:pos x="8784598" y="48879865"/>
                </a:cxn>
                <a:cxn ang="0">
                  <a:pos x="14169169" y="42014559"/>
                </a:cxn>
                <a:cxn ang="0">
                  <a:pos x="25220983" y="29108246"/>
                </a:cxn>
                <a:cxn ang="0">
                  <a:pos x="36555999" y="15927341"/>
                </a:cxn>
                <a:cxn ang="0">
                  <a:pos x="41940571" y="9336627"/>
                </a:cxn>
                <a:cxn ang="0">
                  <a:pos x="46757674" y="2745913"/>
                </a:cxn>
                <a:cxn ang="0">
                  <a:pos x="46757674" y="2745913"/>
                </a:cxn>
                <a:cxn ang="0">
                  <a:pos x="47324611" y="1922139"/>
                </a:cxn>
                <a:cxn ang="0">
                  <a:pos x="47324611" y="1372956"/>
                </a:cxn>
                <a:cxn ang="0">
                  <a:pos x="46757674" y="823774"/>
                </a:cxn>
                <a:cxn ang="0">
                  <a:pos x="46474471" y="274591"/>
                </a:cxn>
                <a:cxn ang="0">
                  <a:pos x="45624332" y="0"/>
                </a:cxn>
                <a:cxn ang="0">
                  <a:pos x="45057395" y="0"/>
                </a:cxn>
                <a:cxn ang="0">
                  <a:pos x="44207255" y="274591"/>
                </a:cxn>
                <a:cxn ang="0">
                  <a:pos x="43924053" y="823774"/>
                </a:cxn>
                <a:cxn ang="0">
                  <a:pos x="43924053" y="823774"/>
                </a:cxn>
              </a:cxnLst>
              <a:pathLst>
                <a:path w="167" h="206">
                  <a:moveTo>
                    <a:pt x="155" y="3"/>
                  </a:moveTo>
                  <a:lnTo>
                    <a:pt x="155" y="3"/>
                  </a:lnTo>
                  <a:lnTo>
                    <a:pt x="136" y="27"/>
                  </a:lnTo>
                  <a:lnTo>
                    <a:pt x="117" y="52"/>
                  </a:lnTo>
                  <a:lnTo>
                    <a:pt x="77" y="99"/>
                  </a:lnTo>
                  <a:lnTo>
                    <a:pt x="38" y="147"/>
                  </a:lnTo>
                  <a:lnTo>
                    <a:pt x="19" y="171"/>
                  </a:lnTo>
                  <a:lnTo>
                    <a:pt x="1" y="195"/>
                  </a:lnTo>
                  <a:lnTo>
                    <a:pt x="0" y="198"/>
                  </a:lnTo>
                  <a:lnTo>
                    <a:pt x="1" y="201"/>
                  </a:lnTo>
                  <a:lnTo>
                    <a:pt x="1" y="204"/>
                  </a:lnTo>
                  <a:lnTo>
                    <a:pt x="4" y="205"/>
                  </a:lnTo>
                  <a:lnTo>
                    <a:pt x="7" y="205"/>
                  </a:lnTo>
                  <a:lnTo>
                    <a:pt x="9" y="206"/>
                  </a:lnTo>
                  <a:lnTo>
                    <a:pt x="11" y="205"/>
                  </a:lnTo>
                  <a:lnTo>
                    <a:pt x="13" y="202"/>
                  </a:lnTo>
                  <a:lnTo>
                    <a:pt x="31" y="178"/>
                  </a:lnTo>
                  <a:lnTo>
                    <a:pt x="50" y="153"/>
                  </a:lnTo>
                  <a:lnTo>
                    <a:pt x="89" y="106"/>
                  </a:lnTo>
                  <a:lnTo>
                    <a:pt x="129" y="58"/>
                  </a:lnTo>
                  <a:lnTo>
                    <a:pt x="148" y="34"/>
                  </a:lnTo>
                  <a:lnTo>
                    <a:pt x="165" y="10"/>
                  </a:lnTo>
                  <a:lnTo>
                    <a:pt x="167" y="7"/>
                  </a:lnTo>
                  <a:lnTo>
                    <a:pt x="167" y="5"/>
                  </a:lnTo>
                  <a:lnTo>
                    <a:pt x="165" y="3"/>
                  </a:lnTo>
                  <a:lnTo>
                    <a:pt x="164" y="1"/>
                  </a:lnTo>
                  <a:lnTo>
                    <a:pt x="161" y="0"/>
                  </a:lnTo>
                  <a:lnTo>
                    <a:pt x="159" y="0"/>
                  </a:lnTo>
                  <a:lnTo>
                    <a:pt x="156" y="1"/>
                  </a:lnTo>
                  <a:lnTo>
                    <a:pt x="15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49" name="Freeform 2284"/>
            <p:cNvSpPr/>
            <p:nvPr>
              <p:custDataLst>
                <p:tags r:id="rId25"/>
              </p:custDataLst>
            </p:nvPr>
          </p:nvSpPr>
          <p:spPr>
            <a:xfrm>
              <a:off x="7859714" y="5856288"/>
              <a:ext cx="119063" cy="146050"/>
            </a:xfrm>
            <a:custGeom>
              <a:avLst/>
              <a:gdLst/>
              <a:ahLst/>
              <a:cxnLst>
                <a:cxn ang="0">
                  <a:pos x="59644213" y="556255"/>
                </a:cxn>
                <a:cxn ang="0">
                  <a:pos x="59644213" y="556255"/>
                </a:cxn>
                <a:cxn ang="0">
                  <a:pos x="56563921" y="3613815"/>
                </a:cxn>
                <a:cxn ang="0">
                  <a:pos x="54044019" y="7228157"/>
                </a:cxn>
                <a:cxn ang="0">
                  <a:pos x="51243657" y="10564108"/>
                </a:cxn>
                <a:cxn ang="0">
                  <a:pos x="48723225" y="14177922"/>
                </a:cxn>
                <a:cxn ang="0">
                  <a:pos x="48723225" y="14177922"/>
                </a:cxn>
                <a:cxn ang="0">
                  <a:pos x="40883059" y="22795927"/>
                </a:cxn>
                <a:cxn ang="0">
                  <a:pos x="37522837" y="27243861"/>
                </a:cxn>
                <a:cxn ang="0">
                  <a:pos x="34162614" y="32248051"/>
                </a:cxn>
                <a:cxn ang="0">
                  <a:pos x="34162614" y="32248051"/>
                </a:cxn>
                <a:cxn ang="0">
                  <a:pos x="29962072" y="37530105"/>
                </a:cxn>
                <a:cxn ang="0">
                  <a:pos x="25762058" y="42811631"/>
                </a:cxn>
                <a:cxn ang="0">
                  <a:pos x="17360973" y="53375739"/>
                </a:cxn>
                <a:cxn ang="0">
                  <a:pos x="8680486" y="63383591"/>
                </a:cxn>
                <a:cxn ang="0">
                  <a:pos x="279930" y="74503954"/>
                </a:cxn>
                <a:cxn ang="0">
                  <a:pos x="279930" y="74503954"/>
                </a:cxn>
                <a:cxn ang="0">
                  <a:pos x="0" y="75059682"/>
                </a:cxn>
                <a:cxn ang="0">
                  <a:pos x="279930" y="75893802"/>
                </a:cxn>
                <a:cxn ang="0">
                  <a:pos x="279930" y="76171666"/>
                </a:cxn>
                <a:cxn ang="0">
                  <a:pos x="1120251" y="76727921"/>
                </a:cxn>
                <a:cxn ang="0">
                  <a:pos x="1960042" y="77005785"/>
                </a:cxn>
                <a:cxn ang="0">
                  <a:pos x="2239972" y="77005785"/>
                </a:cxn>
                <a:cxn ang="0">
                  <a:pos x="3080292" y="76727921"/>
                </a:cxn>
                <a:cxn ang="0">
                  <a:pos x="3640153" y="76171666"/>
                </a:cxn>
                <a:cxn ang="0">
                  <a:pos x="3640153" y="76171666"/>
                </a:cxn>
                <a:cxn ang="0">
                  <a:pos x="7280306" y="71445867"/>
                </a:cxn>
                <a:cxn ang="0">
                  <a:pos x="10920988" y="66720069"/>
                </a:cxn>
                <a:cxn ang="0">
                  <a:pos x="19041084" y="57823673"/>
                </a:cxn>
                <a:cxn ang="0">
                  <a:pos x="26601849" y="48372076"/>
                </a:cxn>
                <a:cxn ang="0">
                  <a:pos x="30242002" y="43923615"/>
                </a:cxn>
                <a:cxn ang="0">
                  <a:pos x="33882155" y="38919952"/>
                </a:cxn>
                <a:cxn ang="0">
                  <a:pos x="33882155" y="38919952"/>
                </a:cxn>
                <a:cxn ang="0">
                  <a:pos x="40883059" y="28633709"/>
                </a:cxn>
                <a:cxn ang="0">
                  <a:pos x="44803142" y="23907910"/>
                </a:cxn>
                <a:cxn ang="0">
                  <a:pos x="48723225" y="19459976"/>
                </a:cxn>
                <a:cxn ang="0">
                  <a:pos x="48723225" y="19459976"/>
                </a:cxn>
                <a:cxn ang="0">
                  <a:pos x="52083448" y="15289906"/>
                </a:cxn>
                <a:cxn ang="0">
                  <a:pos x="55443670" y="11119836"/>
                </a:cxn>
                <a:cxn ang="0">
                  <a:pos x="58803893" y="6949766"/>
                </a:cxn>
                <a:cxn ang="0">
                  <a:pos x="62164115" y="3058087"/>
                </a:cxn>
                <a:cxn ang="0">
                  <a:pos x="62164115" y="3058087"/>
                </a:cxn>
                <a:cxn ang="0">
                  <a:pos x="63004435" y="2223967"/>
                </a:cxn>
                <a:cxn ang="0">
                  <a:pos x="63004435" y="1668239"/>
                </a:cxn>
                <a:cxn ang="0">
                  <a:pos x="63004435" y="1111984"/>
                </a:cxn>
                <a:cxn ang="0">
                  <a:pos x="62724505" y="556255"/>
                </a:cxn>
                <a:cxn ang="0">
                  <a:pos x="61884185" y="0"/>
                </a:cxn>
                <a:cxn ang="0">
                  <a:pos x="61044394" y="0"/>
                </a:cxn>
                <a:cxn ang="0">
                  <a:pos x="60484004" y="0"/>
                </a:cxn>
                <a:cxn ang="0">
                  <a:pos x="59644213" y="556255"/>
                </a:cxn>
                <a:cxn ang="0">
                  <a:pos x="59644213" y="556255"/>
                </a:cxn>
              </a:cxnLst>
              <a:pathLst>
                <a:path w="225" h="277">
                  <a:moveTo>
                    <a:pt x="213" y="2"/>
                  </a:moveTo>
                  <a:lnTo>
                    <a:pt x="213" y="2"/>
                  </a:lnTo>
                  <a:lnTo>
                    <a:pt x="202" y="13"/>
                  </a:lnTo>
                  <a:lnTo>
                    <a:pt x="193" y="26"/>
                  </a:lnTo>
                  <a:lnTo>
                    <a:pt x="183" y="38"/>
                  </a:lnTo>
                  <a:lnTo>
                    <a:pt x="174" y="51"/>
                  </a:lnTo>
                  <a:lnTo>
                    <a:pt x="146" y="82"/>
                  </a:lnTo>
                  <a:lnTo>
                    <a:pt x="134" y="98"/>
                  </a:lnTo>
                  <a:lnTo>
                    <a:pt x="122" y="116"/>
                  </a:lnTo>
                  <a:lnTo>
                    <a:pt x="107" y="135"/>
                  </a:lnTo>
                  <a:lnTo>
                    <a:pt x="92" y="154"/>
                  </a:lnTo>
                  <a:lnTo>
                    <a:pt x="62" y="192"/>
                  </a:lnTo>
                  <a:lnTo>
                    <a:pt x="31" y="228"/>
                  </a:lnTo>
                  <a:lnTo>
                    <a:pt x="1" y="268"/>
                  </a:lnTo>
                  <a:lnTo>
                    <a:pt x="0" y="270"/>
                  </a:lnTo>
                  <a:lnTo>
                    <a:pt x="1" y="273"/>
                  </a:lnTo>
                  <a:lnTo>
                    <a:pt x="1" y="274"/>
                  </a:lnTo>
                  <a:lnTo>
                    <a:pt x="4" y="276"/>
                  </a:lnTo>
                  <a:lnTo>
                    <a:pt x="7" y="277"/>
                  </a:lnTo>
                  <a:lnTo>
                    <a:pt x="8" y="277"/>
                  </a:lnTo>
                  <a:lnTo>
                    <a:pt x="11" y="276"/>
                  </a:lnTo>
                  <a:lnTo>
                    <a:pt x="13" y="274"/>
                  </a:lnTo>
                  <a:lnTo>
                    <a:pt x="26" y="257"/>
                  </a:lnTo>
                  <a:lnTo>
                    <a:pt x="39" y="240"/>
                  </a:lnTo>
                  <a:lnTo>
                    <a:pt x="68" y="208"/>
                  </a:lnTo>
                  <a:lnTo>
                    <a:pt x="95" y="174"/>
                  </a:lnTo>
                  <a:lnTo>
                    <a:pt x="108" y="158"/>
                  </a:lnTo>
                  <a:lnTo>
                    <a:pt x="121" y="140"/>
                  </a:lnTo>
                  <a:lnTo>
                    <a:pt x="146" y="103"/>
                  </a:lnTo>
                  <a:lnTo>
                    <a:pt x="160" y="86"/>
                  </a:lnTo>
                  <a:lnTo>
                    <a:pt x="174" y="70"/>
                  </a:lnTo>
                  <a:lnTo>
                    <a:pt x="186" y="55"/>
                  </a:lnTo>
                  <a:lnTo>
                    <a:pt x="198" y="40"/>
                  </a:lnTo>
                  <a:lnTo>
                    <a:pt x="210" y="25"/>
                  </a:lnTo>
                  <a:lnTo>
                    <a:pt x="222" y="11"/>
                  </a:lnTo>
                  <a:lnTo>
                    <a:pt x="225" y="8"/>
                  </a:lnTo>
                  <a:lnTo>
                    <a:pt x="225" y="6"/>
                  </a:lnTo>
                  <a:lnTo>
                    <a:pt x="225" y="4"/>
                  </a:lnTo>
                  <a:lnTo>
                    <a:pt x="224" y="2"/>
                  </a:lnTo>
                  <a:lnTo>
                    <a:pt x="221" y="0"/>
                  </a:lnTo>
                  <a:lnTo>
                    <a:pt x="218" y="0"/>
                  </a:lnTo>
                  <a:lnTo>
                    <a:pt x="216" y="0"/>
                  </a:lnTo>
                  <a:lnTo>
                    <a:pt x="21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0" name="Freeform 2285"/>
            <p:cNvSpPr/>
            <p:nvPr>
              <p:custDataLst>
                <p:tags r:id="rId26"/>
              </p:custDataLst>
            </p:nvPr>
          </p:nvSpPr>
          <p:spPr>
            <a:xfrm>
              <a:off x="7859714" y="5897563"/>
              <a:ext cx="134938" cy="150813"/>
            </a:xfrm>
            <a:custGeom>
              <a:avLst/>
              <a:gdLst/>
              <a:ahLst/>
              <a:cxnLst>
                <a:cxn ang="0">
                  <a:pos x="68625461" y="568080"/>
                </a:cxn>
                <a:cxn ang="0">
                  <a:pos x="68625461" y="568080"/>
                </a:cxn>
                <a:cxn ang="0">
                  <a:pos x="63624321" y="3976028"/>
                </a:cxn>
                <a:cxn ang="0">
                  <a:pos x="59457056" y="7668015"/>
                </a:cxn>
                <a:cxn ang="0">
                  <a:pos x="55289264" y="11643510"/>
                </a:cxn>
                <a:cxn ang="0">
                  <a:pos x="51121999" y="16187617"/>
                </a:cxn>
                <a:cxn ang="0">
                  <a:pos x="43620290" y="25275300"/>
                </a:cxn>
                <a:cxn ang="0">
                  <a:pos x="36118580" y="34078942"/>
                </a:cxn>
                <a:cxn ang="0">
                  <a:pos x="36118580" y="34078942"/>
                </a:cxn>
                <a:cxn ang="0">
                  <a:pos x="26672393" y="44302784"/>
                </a:cxn>
                <a:cxn ang="0">
                  <a:pos x="17781771" y="55094174"/>
                </a:cxn>
                <a:cxn ang="0">
                  <a:pos x="8890622" y="65886096"/>
                </a:cxn>
                <a:cxn ang="0">
                  <a:pos x="277783" y="77529606"/>
                </a:cxn>
                <a:cxn ang="0">
                  <a:pos x="277783" y="77529606"/>
                </a:cxn>
                <a:cxn ang="0">
                  <a:pos x="0" y="78381726"/>
                </a:cxn>
                <a:cxn ang="0">
                  <a:pos x="277783" y="78665766"/>
                </a:cxn>
                <a:cxn ang="0">
                  <a:pos x="277783" y="79517353"/>
                </a:cxn>
                <a:cxn ang="0">
                  <a:pos x="1111130" y="79801393"/>
                </a:cxn>
                <a:cxn ang="0">
                  <a:pos x="1945005" y="80369473"/>
                </a:cxn>
                <a:cxn ang="0">
                  <a:pos x="2222787" y="80369473"/>
                </a:cxn>
                <a:cxn ang="0">
                  <a:pos x="3056135" y="79801393"/>
                </a:cxn>
                <a:cxn ang="0">
                  <a:pos x="3611700" y="79517353"/>
                </a:cxn>
                <a:cxn ang="0">
                  <a:pos x="3611700" y="79517353"/>
                </a:cxn>
                <a:cxn ang="0">
                  <a:pos x="11391192" y="69010004"/>
                </a:cxn>
                <a:cxn ang="0">
                  <a:pos x="19448466" y="58786161"/>
                </a:cxn>
                <a:cxn ang="0">
                  <a:pos x="27783523" y="49130399"/>
                </a:cxn>
                <a:cxn ang="0">
                  <a:pos x="36118580" y="39474637"/>
                </a:cxn>
                <a:cxn ang="0">
                  <a:pos x="36118580" y="39474637"/>
                </a:cxn>
                <a:cxn ang="0">
                  <a:pos x="44453637" y="29818874"/>
                </a:cxn>
                <a:cxn ang="0">
                  <a:pos x="52233129" y="20447152"/>
                </a:cxn>
                <a:cxn ang="0">
                  <a:pos x="56400921" y="15903577"/>
                </a:cxn>
                <a:cxn ang="0">
                  <a:pos x="61123751" y="11359470"/>
                </a:cxn>
                <a:cxn ang="0">
                  <a:pos x="65569326" y="7383975"/>
                </a:cxn>
                <a:cxn ang="0">
                  <a:pos x="70570466" y="3691988"/>
                </a:cxn>
                <a:cxn ang="0">
                  <a:pos x="70570466" y="3691988"/>
                </a:cxn>
                <a:cxn ang="0">
                  <a:pos x="70848248" y="3123907"/>
                </a:cxn>
                <a:cxn ang="0">
                  <a:pos x="71126031" y="2271787"/>
                </a:cxn>
                <a:cxn ang="0">
                  <a:pos x="71126031" y="1703707"/>
                </a:cxn>
                <a:cxn ang="0">
                  <a:pos x="70848248" y="852120"/>
                </a:cxn>
                <a:cxn ang="0">
                  <a:pos x="70570466" y="568080"/>
                </a:cxn>
                <a:cxn ang="0">
                  <a:pos x="69736591" y="0"/>
                </a:cxn>
                <a:cxn ang="0">
                  <a:pos x="69458808" y="0"/>
                </a:cxn>
                <a:cxn ang="0">
                  <a:pos x="68625461" y="568080"/>
                </a:cxn>
                <a:cxn ang="0">
                  <a:pos x="68625461" y="568080"/>
                </a:cxn>
              </a:cxnLst>
              <a:pathLst>
                <a:path w="256" h="283">
                  <a:moveTo>
                    <a:pt x="247" y="2"/>
                  </a:moveTo>
                  <a:lnTo>
                    <a:pt x="247" y="2"/>
                  </a:lnTo>
                  <a:lnTo>
                    <a:pt x="229" y="14"/>
                  </a:lnTo>
                  <a:lnTo>
                    <a:pt x="214" y="27"/>
                  </a:lnTo>
                  <a:lnTo>
                    <a:pt x="199" y="41"/>
                  </a:lnTo>
                  <a:lnTo>
                    <a:pt x="184" y="57"/>
                  </a:lnTo>
                  <a:lnTo>
                    <a:pt x="157" y="89"/>
                  </a:lnTo>
                  <a:lnTo>
                    <a:pt x="130" y="120"/>
                  </a:lnTo>
                  <a:lnTo>
                    <a:pt x="96" y="156"/>
                  </a:lnTo>
                  <a:lnTo>
                    <a:pt x="64" y="194"/>
                  </a:lnTo>
                  <a:lnTo>
                    <a:pt x="32" y="232"/>
                  </a:lnTo>
                  <a:lnTo>
                    <a:pt x="1" y="273"/>
                  </a:lnTo>
                  <a:lnTo>
                    <a:pt x="0" y="276"/>
                  </a:lnTo>
                  <a:lnTo>
                    <a:pt x="1" y="277"/>
                  </a:lnTo>
                  <a:lnTo>
                    <a:pt x="1" y="280"/>
                  </a:lnTo>
                  <a:lnTo>
                    <a:pt x="4" y="281"/>
                  </a:lnTo>
                  <a:lnTo>
                    <a:pt x="7" y="283"/>
                  </a:lnTo>
                  <a:lnTo>
                    <a:pt x="8" y="283"/>
                  </a:lnTo>
                  <a:lnTo>
                    <a:pt x="11" y="281"/>
                  </a:lnTo>
                  <a:lnTo>
                    <a:pt x="13" y="280"/>
                  </a:lnTo>
                  <a:lnTo>
                    <a:pt x="41" y="243"/>
                  </a:lnTo>
                  <a:lnTo>
                    <a:pt x="70" y="207"/>
                  </a:lnTo>
                  <a:lnTo>
                    <a:pt x="100" y="173"/>
                  </a:lnTo>
                  <a:lnTo>
                    <a:pt x="130" y="139"/>
                  </a:lnTo>
                  <a:lnTo>
                    <a:pt x="160" y="105"/>
                  </a:lnTo>
                  <a:lnTo>
                    <a:pt x="188" y="72"/>
                  </a:lnTo>
                  <a:lnTo>
                    <a:pt x="203" y="56"/>
                  </a:lnTo>
                  <a:lnTo>
                    <a:pt x="220" y="40"/>
                  </a:lnTo>
                  <a:lnTo>
                    <a:pt x="236" y="26"/>
                  </a:lnTo>
                  <a:lnTo>
                    <a:pt x="254" y="13"/>
                  </a:lnTo>
                  <a:lnTo>
                    <a:pt x="255" y="11"/>
                  </a:lnTo>
                  <a:lnTo>
                    <a:pt x="256" y="8"/>
                  </a:lnTo>
                  <a:lnTo>
                    <a:pt x="256" y="6"/>
                  </a:lnTo>
                  <a:lnTo>
                    <a:pt x="255" y="3"/>
                  </a:lnTo>
                  <a:lnTo>
                    <a:pt x="254" y="2"/>
                  </a:lnTo>
                  <a:lnTo>
                    <a:pt x="251" y="0"/>
                  </a:lnTo>
                  <a:lnTo>
                    <a:pt x="250" y="0"/>
                  </a:lnTo>
                  <a:lnTo>
                    <a:pt x="247"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1" name="Freeform 2286"/>
            <p:cNvSpPr/>
            <p:nvPr>
              <p:custDataLst>
                <p:tags r:id="rId27"/>
              </p:custDataLst>
            </p:nvPr>
          </p:nvSpPr>
          <p:spPr>
            <a:xfrm>
              <a:off x="7864476" y="5945188"/>
              <a:ext cx="120650" cy="131763"/>
            </a:xfrm>
            <a:custGeom>
              <a:avLst/>
              <a:gdLst/>
              <a:ahLst/>
              <a:cxnLst>
                <a:cxn ang="0">
                  <a:pos x="60763679" y="284331"/>
                </a:cxn>
                <a:cxn ang="0">
                  <a:pos x="60763679" y="284331"/>
                </a:cxn>
                <a:cxn ang="0">
                  <a:pos x="56003296" y="6829804"/>
                </a:cxn>
                <a:cxn ang="0">
                  <a:pos x="50123196" y="12805550"/>
                </a:cxn>
                <a:cxn ang="0">
                  <a:pos x="39202254" y="24757574"/>
                </a:cxn>
                <a:cxn ang="0">
                  <a:pos x="27441525" y="36140937"/>
                </a:cxn>
                <a:cxn ang="0">
                  <a:pos x="15960725" y="47808097"/>
                </a:cxn>
                <a:cxn ang="0">
                  <a:pos x="15960725" y="47808097"/>
                </a:cxn>
                <a:cxn ang="0">
                  <a:pos x="12320588" y="51223266"/>
                </a:cxn>
                <a:cxn ang="0">
                  <a:pos x="6440488" y="57483876"/>
                </a:cxn>
                <a:cxn ang="0">
                  <a:pos x="3920067" y="60898511"/>
                </a:cxn>
                <a:cxn ang="0">
                  <a:pos x="1680104" y="64028816"/>
                </a:cxn>
                <a:cxn ang="0">
                  <a:pos x="559858" y="67159121"/>
                </a:cxn>
                <a:cxn ang="0">
                  <a:pos x="0" y="68297511"/>
                </a:cxn>
                <a:cxn ang="0">
                  <a:pos x="559858" y="69151036"/>
                </a:cxn>
                <a:cxn ang="0">
                  <a:pos x="559858" y="69151036"/>
                </a:cxn>
                <a:cxn ang="0">
                  <a:pos x="840317" y="69720231"/>
                </a:cxn>
                <a:cxn ang="0">
                  <a:pos x="1680104" y="70289426"/>
                </a:cxn>
                <a:cxn ang="0">
                  <a:pos x="2520421" y="70289426"/>
                </a:cxn>
                <a:cxn ang="0">
                  <a:pos x="2800350" y="69720231"/>
                </a:cxn>
                <a:cxn ang="0">
                  <a:pos x="3640138" y="69435900"/>
                </a:cxn>
                <a:cxn ang="0">
                  <a:pos x="3920067" y="68581841"/>
                </a:cxn>
                <a:cxn ang="0">
                  <a:pos x="3920067" y="68012646"/>
                </a:cxn>
                <a:cxn ang="0">
                  <a:pos x="3640138" y="67159121"/>
                </a:cxn>
                <a:cxn ang="0">
                  <a:pos x="3640138" y="67159121"/>
                </a:cxn>
                <a:cxn ang="0">
                  <a:pos x="4199996" y="68012646"/>
                </a:cxn>
                <a:cxn ang="0">
                  <a:pos x="4199996" y="68012646"/>
                </a:cxn>
                <a:cxn ang="0">
                  <a:pos x="5320242" y="66020731"/>
                </a:cxn>
                <a:cxn ang="0">
                  <a:pos x="5320242" y="66020731"/>
                </a:cxn>
                <a:cxn ang="0">
                  <a:pos x="9520767" y="60898511"/>
                </a:cxn>
                <a:cxn ang="0">
                  <a:pos x="9520767" y="60898511"/>
                </a:cxn>
                <a:cxn ang="0">
                  <a:pos x="17080971" y="52076792"/>
                </a:cxn>
                <a:cxn ang="0">
                  <a:pos x="25481492" y="43255072"/>
                </a:cxn>
                <a:cxn ang="0">
                  <a:pos x="25481492" y="43255072"/>
                </a:cxn>
                <a:cxn ang="0">
                  <a:pos x="35562117" y="33579827"/>
                </a:cxn>
                <a:cxn ang="0">
                  <a:pos x="44802954" y="23904049"/>
                </a:cxn>
                <a:cxn ang="0">
                  <a:pos x="54883579" y="13943940"/>
                </a:cxn>
                <a:cxn ang="0">
                  <a:pos x="59363504" y="8537389"/>
                </a:cxn>
                <a:cxn ang="0">
                  <a:pos x="63564029" y="3130305"/>
                </a:cxn>
                <a:cxn ang="0">
                  <a:pos x="63564029" y="3130305"/>
                </a:cxn>
                <a:cxn ang="0">
                  <a:pos x="63843958" y="2561110"/>
                </a:cxn>
                <a:cxn ang="0">
                  <a:pos x="63843958" y="1991915"/>
                </a:cxn>
                <a:cxn ang="0">
                  <a:pos x="63843958" y="1138390"/>
                </a:cxn>
                <a:cxn ang="0">
                  <a:pos x="63564029" y="284331"/>
                </a:cxn>
                <a:cxn ang="0">
                  <a:pos x="62723713" y="0"/>
                </a:cxn>
                <a:cxn ang="0">
                  <a:pos x="62443783" y="0"/>
                </a:cxn>
                <a:cxn ang="0">
                  <a:pos x="61603996" y="0"/>
                </a:cxn>
                <a:cxn ang="0">
                  <a:pos x="60763679" y="284331"/>
                </a:cxn>
                <a:cxn ang="0">
                  <a:pos x="60763679" y="284331"/>
                </a:cxn>
              </a:cxnLst>
              <a:pathLst>
                <a:path w="228" h="247">
                  <a:moveTo>
                    <a:pt x="217" y="1"/>
                  </a:moveTo>
                  <a:lnTo>
                    <a:pt x="217" y="1"/>
                  </a:lnTo>
                  <a:lnTo>
                    <a:pt x="200" y="24"/>
                  </a:lnTo>
                  <a:lnTo>
                    <a:pt x="179" y="45"/>
                  </a:lnTo>
                  <a:lnTo>
                    <a:pt x="140" y="87"/>
                  </a:lnTo>
                  <a:lnTo>
                    <a:pt x="98" y="127"/>
                  </a:lnTo>
                  <a:lnTo>
                    <a:pt x="57" y="168"/>
                  </a:lnTo>
                  <a:lnTo>
                    <a:pt x="44" y="180"/>
                  </a:lnTo>
                  <a:lnTo>
                    <a:pt x="23" y="202"/>
                  </a:lnTo>
                  <a:lnTo>
                    <a:pt x="14" y="214"/>
                  </a:lnTo>
                  <a:lnTo>
                    <a:pt x="6" y="225"/>
                  </a:lnTo>
                  <a:lnTo>
                    <a:pt x="2" y="236"/>
                  </a:lnTo>
                  <a:lnTo>
                    <a:pt x="0" y="240"/>
                  </a:lnTo>
                  <a:lnTo>
                    <a:pt x="2" y="243"/>
                  </a:lnTo>
                  <a:lnTo>
                    <a:pt x="3" y="245"/>
                  </a:lnTo>
                  <a:lnTo>
                    <a:pt x="6" y="247"/>
                  </a:lnTo>
                  <a:lnTo>
                    <a:pt x="9" y="247"/>
                  </a:lnTo>
                  <a:lnTo>
                    <a:pt x="10" y="245"/>
                  </a:lnTo>
                  <a:lnTo>
                    <a:pt x="13" y="244"/>
                  </a:lnTo>
                  <a:lnTo>
                    <a:pt x="14" y="241"/>
                  </a:lnTo>
                  <a:lnTo>
                    <a:pt x="14" y="239"/>
                  </a:lnTo>
                  <a:lnTo>
                    <a:pt x="13" y="236"/>
                  </a:lnTo>
                  <a:lnTo>
                    <a:pt x="15" y="239"/>
                  </a:lnTo>
                  <a:lnTo>
                    <a:pt x="19" y="232"/>
                  </a:lnTo>
                  <a:lnTo>
                    <a:pt x="34" y="214"/>
                  </a:lnTo>
                  <a:lnTo>
                    <a:pt x="61" y="183"/>
                  </a:lnTo>
                  <a:lnTo>
                    <a:pt x="91" y="152"/>
                  </a:lnTo>
                  <a:lnTo>
                    <a:pt x="127" y="118"/>
                  </a:lnTo>
                  <a:lnTo>
                    <a:pt x="160" y="84"/>
                  </a:lnTo>
                  <a:lnTo>
                    <a:pt x="196" y="49"/>
                  </a:lnTo>
                  <a:lnTo>
                    <a:pt x="212" y="30"/>
                  </a:lnTo>
                  <a:lnTo>
                    <a:pt x="227" y="11"/>
                  </a:lnTo>
                  <a:lnTo>
                    <a:pt x="228" y="9"/>
                  </a:lnTo>
                  <a:lnTo>
                    <a:pt x="228" y="7"/>
                  </a:lnTo>
                  <a:lnTo>
                    <a:pt x="228" y="4"/>
                  </a:lnTo>
                  <a:lnTo>
                    <a:pt x="227" y="1"/>
                  </a:lnTo>
                  <a:lnTo>
                    <a:pt x="224" y="0"/>
                  </a:lnTo>
                  <a:lnTo>
                    <a:pt x="223" y="0"/>
                  </a:lnTo>
                  <a:lnTo>
                    <a:pt x="220" y="0"/>
                  </a:lnTo>
                  <a:lnTo>
                    <a:pt x="21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2" name="Freeform 2287"/>
            <p:cNvSpPr/>
            <p:nvPr>
              <p:custDataLst>
                <p:tags r:id="rId28"/>
              </p:custDataLst>
            </p:nvPr>
          </p:nvSpPr>
          <p:spPr>
            <a:xfrm>
              <a:off x="7869239" y="5973763"/>
              <a:ext cx="128588" cy="149225"/>
            </a:xfrm>
            <a:custGeom>
              <a:avLst/>
              <a:gdLst/>
              <a:ahLst/>
              <a:cxnLst>
                <a:cxn ang="0">
                  <a:pos x="65762358" y="559858"/>
                </a:cxn>
                <a:cxn ang="0">
                  <a:pos x="65762358" y="559858"/>
                </a:cxn>
                <a:cxn ang="0">
                  <a:pos x="56652351" y="9240838"/>
                </a:cxn>
                <a:cxn ang="0">
                  <a:pos x="48112187" y="17921288"/>
                </a:cxn>
                <a:cxn ang="0">
                  <a:pos x="40140798" y="27441525"/>
                </a:cxn>
                <a:cxn ang="0">
                  <a:pos x="32454331" y="36962292"/>
                </a:cxn>
                <a:cxn ang="0">
                  <a:pos x="32454331" y="36962292"/>
                </a:cxn>
                <a:cxn ang="0">
                  <a:pos x="28183715" y="41722675"/>
                </a:cxn>
                <a:cxn ang="0">
                  <a:pos x="23913633" y="46483058"/>
                </a:cxn>
                <a:cxn ang="0">
                  <a:pos x="15372936" y="56003296"/>
                </a:cxn>
                <a:cxn ang="0">
                  <a:pos x="11102853" y="60483750"/>
                </a:cxn>
                <a:cxn ang="0">
                  <a:pos x="7402080" y="65244133"/>
                </a:cxn>
                <a:cxn ang="0">
                  <a:pos x="3416386" y="70564375"/>
                </a:cxn>
                <a:cxn ang="0">
                  <a:pos x="284921" y="75884617"/>
                </a:cxn>
                <a:cxn ang="0">
                  <a:pos x="284921" y="75884617"/>
                </a:cxn>
                <a:cxn ang="0">
                  <a:pos x="0" y="77284792"/>
                </a:cxn>
                <a:cxn ang="0">
                  <a:pos x="0" y="77564721"/>
                </a:cxn>
                <a:cxn ang="0">
                  <a:pos x="284921" y="78405038"/>
                </a:cxn>
                <a:cxn ang="0">
                  <a:pos x="854230" y="78684967"/>
                </a:cxn>
                <a:cxn ang="0">
                  <a:pos x="1423539" y="78964896"/>
                </a:cxn>
                <a:cxn ang="0">
                  <a:pos x="2277235" y="78964896"/>
                </a:cxn>
                <a:cxn ang="0">
                  <a:pos x="3131465" y="78684967"/>
                </a:cxn>
                <a:cxn ang="0">
                  <a:pos x="3416386" y="77844650"/>
                </a:cxn>
                <a:cxn ang="0">
                  <a:pos x="3416386" y="77844650"/>
                </a:cxn>
                <a:cxn ang="0">
                  <a:pos x="6547850" y="72524408"/>
                </a:cxn>
                <a:cxn ang="0">
                  <a:pos x="9964236" y="67764025"/>
                </a:cxn>
                <a:cxn ang="0">
                  <a:pos x="13949397" y="62723713"/>
                </a:cxn>
                <a:cxn ang="0">
                  <a:pos x="17650704" y="57683400"/>
                </a:cxn>
                <a:cxn ang="0">
                  <a:pos x="26191401" y="48163163"/>
                </a:cxn>
                <a:cxn ang="0">
                  <a:pos x="35016487" y="39482713"/>
                </a:cxn>
                <a:cxn ang="0">
                  <a:pos x="35016487" y="39482713"/>
                </a:cxn>
                <a:cxn ang="0">
                  <a:pos x="39286569" y="35002258"/>
                </a:cxn>
                <a:cxn ang="0">
                  <a:pos x="43557184" y="30521804"/>
                </a:cxn>
                <a:cxn ang="0">
                  <a:pos x="51243652" y="21281496"/>
                </a:cxn>
                <a:cxn ang="0">
                  <a:pos x="59499428" y="11760729"/>
                </a:cxn>
                <a:cxn ang="0">
                  <a:pos x="63769510" y="7280275"/>
                </a:cxn>
                <a:cxn ang="0">
                  <a:pos x="68324513" y="3080279"/>
                </a:cxn>
                <a:cxn ang="0">
                  <a:pos x="68324513" y="3080279"/>
                </a:cxn>
                <a:cxn ang="0">
                  <a:pos x="68609435" y="2239963"/>
                </a:cxn>
                <a:cxn ang="0">
                  <a:pos x="68609435" y="1960033"/>
                </a:cxn>
                <a:cxn ang="0">
                  <a:pos x="68609435" y="1120246"/>
                </a:cxn>
                <a:cxn ang="0">
                  <a:pos x="68324513" y="559858"/>
                </a:cxn>
                <a:cxn ang="0">
                  <a:pos x="67470817" y="0"/>
                </a:cxn>
                <a:cxn ang="0">
                  <a:pos x="67185896" y="0"/>
                </a:cxn>
                <a:cxn ang="0">
                  <a:pos x="66332200" y="0"/>
                </a:cxn>
                <a:cxn ang="0">
                  <a:pos x="65762358" y="559858"/>
                </a:cxn>
                <a:cxn ang="0">
                  <a:pos x="65762358" y="559858"/>
                </a:cxn>
              </a:cxnLst>
              <a:pathLst>
                <a:path w="241" h="282">
                  <a:moveTo>
                    <a:pt x="231" y="2"/>
                  </a:moveTo>
                  <a:lnTo>
                    <a:pt x="231" y="2"/>
                  </a:lnTo>
                  <a:lnTo>
                    <a:pt x="199" y="33"/>
                  </a:lnTo>
                  <a:lnTo>
                    <a:pt x="169" y="64"/>
                  </a:lnTo>
                  <a:lnTo>
                    <a:pt x="141" y="98"/>
                  </a:lnTo>
                  <a:lnTo>
                    <a:pt x="114" y="132"/>
                  </a:lnTo>
                  <a:lnTo>
                    <a:pt x="99" y="149"/>
                  </a:lnTo>
                  <a:lnTo>
                    <a:pt x="84" y="166"/>
                  </a:lnTo>
                  <a:lnTo>
                    <a:pt x="54" y="200"/>
                  </a:lnTo>
                  <a:lnTo>
                    <a:pt x="39" y="216"/>
                  </a:lnTo>
                  <a:lnTo>
                    <a:pt x="26" y="233"/>
                  </a:lnTo>
                  <a:lnTo>
                    <a:pt x="12" y="252"/>
                  </a:lnTo>
                  <a:lnTo>
                    <a:pt x="1" y="271"/>
                  </a:lnTo>
                  <a:lnTo>
                    <a:pt x="0" y="276"/>
                  </a:lnTo>
                  <a:lnTo>
                    <a:pt x="0" y="277"/>
                  </a:lnTo>
                  <a:lnTo>
                    <a:pt x="1" y="280"/>
                  </a:lnTo>
                  <a:lnTo>
                    <a:pt x="3" y="281"/>
                  </a:lnTo>
                  <a:lnTo>
                    <a:pt x="5" y="282"/>
                  </a:lnTo>
                  <a:lnTo>
                    <a:pt x="8" y="282"/>
                  </a:lnTo>
                  <a:lnTo>
                    <a:pt x="11" y="281"/>
                  </a:lnTo>
                  <a:lnTo>
                    <a:pt x="12" y="278"/>
                  </a:lnTo>
                  <a:lnTo>
                    <a:pt x="23" y="259"/>
                  </a:lnTo>
                  <a:lnTo>
                    <a:pt x="35" y="242"/>
                  </a:lnTo>
                  <a:lnTo>
                    <a:pt x="49" y="224"/>
                  </a:lnTo>
                  <a:lnTo>
                    <a:pt x="62" y="206"/>
                  </a:lnTo>
                  <a:lnTo>
                    <a:pt x="92" y="172"/>
                  </a:lnTo>
                  <a:lnTo>
                    <a:pt x="123" y="141"/>
                  </a:lnTo>
                  <a:lnTo>
                    <a:pt x="138" y="125"/>
                  </a:lnTo>
                  <a:lnTo>
                    <a:pt x="153" y="109"/>
                  </a:lnTo>
                  <a:lnTo>
                    <a:pt x="180" y="76"/>
                  </a:lnTo>
                  <a:lnTo>
                    <a:pt x="209" y="42"/>
                  </a:lnTo>
                  <a:lnTo>
                    <a:pt x="224" y="26"/>
                  </a:lnTo>
                  <a:lnTo>
                    <a:pt x="240" y="11"/>
                  </a:lnTo>
                  <a:lnTo>
                    <a:pt x="241" y="8"/>
                  </a:lnTo>
                  <a:lnTo>
                    <a:pt x="241" y="7"/>
                  </a:lnTo>
                  <a:lnTo>
                    <a:pt x="241" y="4"/>
                  </a:lnTo>
                  <a:lnTo>
                    <a:pt x="240" y="2"/>
                  </a:lnTo>
                  <a:lnTo>
                    <a:pt x="237" y="0"/>
                  </a:lnTo>
                  <a:lnTo>
                    <a:pt x="236" y="0"/>
                  </a:lnTo>
                  <a:lnTo>
                    <a:pt x="233" y="0"/>
                  </a:lnTo>
                  <a:lnTo>
                    <a:pt x="231"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3" name="Freeform 2288"/>
            <p:cNvSpPr/>
            <p:nvPr>
              <p:custDataLst>
                <p:tags r:id="rId29"/>
              </p:custDataLst>
            </p:nvPr>
          </p:nvSpPr>
          <p:spPr>
            <a:xfrm>
              <a:off x="7897814" y="5997575"/>
              <a:ext cx="115888" cy="119063"/>
            </a:xfrm>
            <a:custGeom>
              <a:avLst/>
              <a:gdLst/>
              <a:ahLst/>
              <a:cxnLst>
                <a:cxn ang="0">
                  <a:pos x="58523969" y="0"/>
                </a:cxn>
                <a:cxn ang="0">
                  <a:pos x="58523969" y="0"/>
                </a:cxn>
                <a:cxn ang="0">
                  <a:pos x="54603886" y="3107863"/>
                </a:cxn>
                <a:cxn ang="0">
                  <a:pos x="50963732" y="6215726"/>
                </a:cxn>
                <a:cxn ang="0">
                  <a:pos x="44243287" y="12713696"/>
                </a:cxn>
                <a:cxn ang="0">
                  <a:pos x="38082702" y="19776683"/>
                </a:cxn>
                <a:cxn ang="0">
                  <a:pos x="31642187" y="27122445"/>
                </a:cxn>
                <a:cxn ang="0">
                  <a:pos x="31642187" y="27122445"/>
                </a:cxn>
                <a:cxn ang="0">
                  <a:pos x="24081950" y="35598242"/>
                </a:cxn>
                <a:cxn ang="0">
                  <a:pos x="16241253" y="43791265"/>
                </a:cxn>
                <a:cxn ang="0">
                  <a:pos x="279930" y="60177842"/>
                </a:cxn>
                <a:cxn ang="0">
                  <a:pos x="279930" y="60177842"/>
                </a:cxn>
                <a:cxn ang="0">
                  <a:pos x="0" y="60460617"/>
                </a:cxn>
                <a:cxn ang="0">
                  <a:pos x="0" y="61307877"/>
                </a:cxn>
                <a:cxn ang="0">
                  <a:pos x="0" y="62155670"/>
                </a:cxn>
                <a:cxn ang="0">
                  <a:pos x="279930" y="62437913"/>
                </a:cxn>
                <a:cxn ang="0">
                  <a:pos x="1120251" y="63285705"/>
                </a:cxn>
                <a:cxn ang="0">
                  <a:pos x="1680111" y="63285705"/>
                </a:cxn>
                <a:cxn ang="0">
                  <a:pos x="2239972" y="63285705"/>
                </a:cxn>
                <a:cxn ang="0">
                  <a:pos x="3080292" y="62720688"/>
                </a:cxn>
                <a:cxn ang="0">
                  <a:pos x="3080292" y="62720688"/>
                </a:cxn>
                <a:cxn ang="0">
                  <a:pos x="17921365" y="47746921"/>
                </a:cxn>
                <a:cxn ang="0">
                  <a:pos x="31922117" y="32490379"/>
                </a:cxn>
                <a:cxn ang="0">
                  <a:pos x="31922117" y="32490379"/>
                </a:cxn>
                <a:cxn ang="0">
                  <a:pos x="38922493" y="24579600"/>
                </a:cxn>
                <a:cxn ang="0">
                  <a:pos x="45363008" y="17233838"/>
                </a:cxn>
                <a:cxn ang="0">
                  <a:pos x="49003691" y="13278714"/>
                </a:cxn>
                <a:cxn ang="0">
                  <a:pos x="52363913" y="9888607"/>
                </a:cxn>
                <a:cxn ang="0">
                  <a:pos x="56283997" y="6497970"/>
                </a:cxn>
                <a:cxn ang="0">
                  <a:pos x="60484011" y="3390106"/>
                </a:cxn>
                <a:cxn ang="0">
                  <a:pos x="60484011" y="3390106"/>
                </a:cxn>
                <a:cxn ang="0">
                  <a:pos x="61324331" y="2542846"/>
                </a:cxn>
                <a:cxn ang="0">
                  <a:pos x="61324331" y="2260071"/>
                </a:cxn>
                <a:cxn ang="0">
                  <a:pos x="61324331" y="1412810"/>
                </a:cxn>
                <a:cxn ang="0">
                  <a:pos x="60764471" y="847792"/>
                </a:cxn>
                <a:cxn ang="0">
                  <a:pos x="60484011" y="282775"/>
                </a:cxn>
                <a:cxn ang="0">
                  <a:pos x="59924150" y="0"/>
                </a:cxn>
                <a:cxn ang="0">
                  <a:pos x="59364289" y="0"/>
                </a:cxn>
                <a:cxn ang="0">
                  <a:pos x="58523969" y="0"/>
                </a:cxn>
                <a:cxn ang="0">
                  <a:pos x="58523969" y="0"/>
                </a:cxn>
              </a:cxnLst>
              <a:pathLst>
                <a:path w="219" h="224">
                  <a:moveTo>
                    <a:pt x="209" y="0"/>
                  </a:moveTo>
                  <a:lnTo>
                    <a:pt x="209" y="0"/>
                  </a:lnTo>
                  <a:lnTo>
                    <a:pt x="195" y="11"/>
                  </a:lnTo>
                  <a:lnTo>
                    <a:pt x="182" y="22"/>
                  </a:lnTo>
                  <a:lnTo>
                    <a:pt x="158" y="45"/>
                  </a:lnTo>
                  <a:lnTo>
                    <a:pt x="136" y="70"/>
                  </a:lnTo>
                  <a:lnTo>
                    <a:pt x="113" y="96"/>
                  </a:lnTo>
                  <a:lnTo>
                    <a:pt x="86" y="126"/>
                  </a:lnTo>
                  <a:lnTo>
                    <a:pt x="58" y="155"/>
                  </a:lnTo>
                  <a:lnTo>
                    <a:pt x="1" y="213"/>
                  </a:lnTo>
                  <a:lnTo>
                    <a:pt x="0" y="214"/>
                  </a:lnTo>
                  <a:lnTo>
                    <a:pt x="0" y="217"/>
                  </a:lnTo>
                  <a:lnTo>
                    <a:pt x="0" y="220"/>
                  </a:lnTo>
                  <a:lnTo>
                    <a:pt x="1" y="221"/>
                  </a:lnTo>
                  <a:lnTo>
                    <a:pt x="4" y="224"/>
                  </a:lnTo>
                  <a:lnTo>
                    <a:pt x="6" y="224"/>
                  </a:lnTo>
                  <a:lnTo>
                    <a:pt x="8" y="224"/>
                  </a:lnTo>
                  <a:lnTo>
                    <a:pt x="11" y="222"/>
                  </a:lnTo>
                  <a:lnTo>
                    <a:pt x="64" y="169"/>
                  </a:lnTo>
                  <a:lnTo>
                    <a:pt x="114" y="115"/>
                  </a:lnTo>
                  <a:lnTo>
                    <a:pt x="139" y="87"/>
                  </a:lnTo>
                  <a:lnTo>
                    <a:pt x="162" y="61"/>
                  </a:lnTo>
                  <a:lnTo>
                    <a:pt x="175" y="47"/>
                  </a:lnTo>
                  <a:lnTo>
                    <a:pt x="187" y="35"/>
                  </a:lnTo>
                  <a:lnTo>
                    <a:pt x="201" y="23"/>
                  </a:lnTo>
                  <a:lnTo>
                    <a:pt x="216" y="12"/>
                  </a:lnTo>
                  <a:lnTo>
                    <a:pt x="219" y="9"/>
                  </a:lnTo>
                  <a:lnTo>
                    <a:pt x="219" y="8"/>
                  </a:lnTo>
                  <a:lnTo>
                    <a:pt x="219" y="5"/>
                  </a:lnTo>
                  <a:lnTo>
                    <a:pt x="217" y="3"/>
                  </a:lnTo>
                  <a:lnTo>
                    <a:pt x="216" y="1"/>
                  </a:lnTo>
                  <a:lnTo>
                    <a:pt x="214" y="0"/>
                  </a:lnTo>
                  <a:lnTo>
                    <a:pt x="212" y="0"/>
                  </a:lnTo>
                  <a:lnTo>
                    <a:pt x="209"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4" name="Freeform 2289"/>
            <p:cNvSpPr/>
            <p:nvPr>
              <p:custDataLst>
                <p:tags r:id="rId30"/>
              </p:custDataLst>
            </p:nvPr>
          </p:nvSpPr>
          <p:spPr>
            <a:xfrm>
              <a:off x="7775576" y="6030913"/>
              <a:ext cx="38100" cy="69850"/>
            </a:xfrm>
            <a:custGeom>
              <a:avLst/>
              <a:gdLst/>
              <a:ahLst/>
              <a:cxnLst>
                <a:cxn ang="0">
                  <a:pos x="16241183" y="853130"/>
                </a:cxn>
                <a:cxn ang="0">
                  <a:pos x="16241183" y="853130"/>
                </a:cxn>
                <a:cxn ang="0">
                  <a:pos x="11200871" y="8529165"/>
                </a:cxn>
                <a:cxn ang="0">
                  <a:pos x="6720417" y="17058330"/>
                </a:cxn>
                <a:cxn ang="0">
                  <a:pos x="4480454" y="21322912"/>
                </a:cxn>
                <a:cxn ang="0">
                  <a:pos x="2520421" y="25872227"/>
                </a:cxn>
                <a:cxn ang="0">
                  <a:pos x="1120246" y="30136809"/>
                </a:cxn>
                <a:cxn ang="0">
                  <a:pos x="0" y="34685590"/>
                </a:cxn>
                <a:cxn ang="0">
                  <a:pos x="0" y="34685590"/>
                </a:cxn>
                <a:cxn ang="0">
                  <a:pos x="0" y="35538720"/>
                </a:cxn>
                <a:cxn ang="0">
                  <a:pos x="0" y="36391317"/>
                </a:cxn>
                <a:cxn ang="0">
                  <a:pos x="559858" y="36676049"/>
                </a:cxn>
                <a:cxn ang="0">
                  <a:pos x="1120246" y="37244447"/>
                </a:cxn>
                <a:cxn ang="0">
                  <a:pos x="1960033" y="37244447"/>
                </a:cxn>
                <a:cxn ang="0">
                  <a:pos x="2520421" y="36676049"/>
                </a:cxn>
                <a:cxn ang="0">
                  <a:pos x="3080279" y="36391317"/>
                </a:cxn>
                <a:cxn ang="0">
                  <a:pos x="3360208" y="35538720"/>
                </a:cxn>
                <a:cxn ang="0">
                  <a:pos x="3360208" y="35538720"/>
                </a:cxn>
                <a:cxn ang="0">
                  <a:pos x="4480454" y="31274138"/>
                </a:cxn>
                <a:cxn ang="0">
                  <a:pos x="6440488" y="27009555"/>
                </a:cxn>
                <a:cxn ang="0">
                  <a:pos x="7840663" y="22744440"/>
                </a:cxn>
                <a:cxn ang="0">
                  <a:pos x="10080625" y="18479857"/>
                </a:cxn>
                <a:cxn ang="0">
                  <a:pos x="14841008" y="10519623"/>
                </a:cxn>
                <a:cxn ang="0">
                  <a:pos x="19601392" y="2843055"/>
                </a:cxn>
                <a:cxn ang="0">
                  <a:pos x="19601392" y="2843055"/>
                </a:cxn>
                <a:cxn ang="0">
                  <a:pos x="20161250" y="2274657"/>
                </a:cxn>
                <a:cxn ang="0">
                  <a:pos x="20161250" y="1705726"/>
                </a:cxn>
                <a:cxn ang="0">
                  <a:pos x="19601392" y="853130"/>
                </a:cxn>
                <a:cxn ang="0">
                  <a:pos x="19041004" y="568398"/>
                </a:cxn>
                <a:cxn ang="0">
                  <a:pos x="18481146" y="0"/>
                </a:cxn>
                <a:cxn ang="0">
                  <a:pos x="17921288" y="0"/>
                </a:cxn>
                <a:cxn ang="0">
                  <a:pos x="17080971" y="568398"/>
                </a:cxn>
                <a:cxn ang="0">
                  <a:pos x="16241183" y="853130"/>
                </a:cxn>
                <a:cxn ang="0">
                  <a:pos x="16241183" y="853130"/>
                </a:cxn>
              </a:cxnLst>
              <a:pathLst>
                <a:path w="72" h="131">
                  <a:moveTo>
                    <a:pt x="58" y="3"/>
                  </a:moveTo>
                  <a:lnTo>
                    <a:pt x="58" y="3"/>
                  </a:lnTo>
                  <a:lnTo>
                    <a:pt x="40" y="30"/>
                  </a:lnTo>
                  <a:lnTo>
                    <a:pt x="24" y="60"/>
                  </a:lnTo>
                  <a:lnTo>
                    <a:pt x="16" y="75"/>
                  </a:lnTo>
                  <a:lnTo>
                    <a:pt x="9" y="91"/>
                  </a:lnTo>
                  <a:lnTo>
                    <a:pt x="4" y="106"/>
                  </a:lnTo>
                  <a:lnTo>
                    <a:pt x="0" y="122"/>
                  </a:lnTo>
                  <a:lnTo>
                    <a:pt x="0" y="125"/>
                  </a:lnTo>
                  <a:lnTo>
                    <a:pt x="0" y="128"/>
                  </a:lnTo>
                  <a:lnTo>
                    <a:pt x="2" y="129"/>
                  </a:lnTo>
                  <a:lnTo>
                    <a:pt x="4" y="131"/>
                  </a:lnTo>
                  <a:lnTo>
                    <a:pt x="7" y="131"/>
                  </a:lnTo>
                  <a:lnTo>
                    <a:pt x="9" y="129"/>
                  </a:lnTo>
                  <a:lnTo>
                    <a:pt x="11" y="128"/>
                  </a:lnTo>
                  <a:lnTo>
                    <a:pt x="12" y="125"/>
                  </a:lnTo>
                  <a:lnTo>
                    <a:pt x="16" y="110"/>
                  </a:lnTo>
                  <a:lnTo>
                    <a:pt x="23" y="95"/>
                  </a:lnTo>
                  <a:lnTo>
                    <a:pt x="28" y="80"/>
                  </a:lnTo>
                  <a:lnTo>
                    <a:pt x="36" y="65"/>
                  </a:lnTo>
                  <a:lnTo>
                    <a:pt x="53" y="37"/>
                  </a:lnTo>
                  <a:lnTo>
                    <a:pt x="70" y="10"/>
                  </a:lnTo>
                  <a:lnTo>
                    <a:pt x="72" y="8"/>
                  </a:lnTo>
                  <a:lnTo>
                    <a:pt x="72" y="6"/>
                  </a:lnTo>
                  <a:lnTo>
                    <a:pt x="70" y="3"/>
                  </a:lnTo>
                  <a:lnTo>
                    <a:pt x="68" y="2"/>
                  </a:lnTo>
                  <a:lnTo>
                    <a:pt x="66" y="0"/>
                  </a:lnTo>
                  <a:lnTo>
                    <a:pt x="64" y="0"/>
                  </a:lnTo>
                  <a:lnTo>
                    <a:pt x="61" y="2"/>
                  </a:lnTo>
                  <a:lnTo>
                    <a:pt x="58"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5" name="Freeform 2290"/>
            <p:cNvSpPr/>
            <p:nvPr>
              <p:custDataLst>
                <p:tags r:id="rId31"/>
              </p:custDataLst>
            </p:nvPr>
          </p:nvSpPr>
          <p:spPr>
            <a:xfrm>
              <a:off x="7786689" y="6056313"/>
              <a:ext cx="42863" cy="76200"/>
            </a:xfrm>
            <a:custGeom>
              <a:avLst/>
              <a:gdLst/>
              <a:ahLst/>
              <a:cxnLst>
                <a:cxn ang="0">
                  <a:pos x="18580065" y="1120246"/>
                </a:cxn>
                <a:cxn ang="0">
                  <a:pos x="18580065" y="1120246"/>
                </a:cxn>
                <a:cxn ang="0">
                  <a:pos x="13935179" y="9800696"/>
                </a:cxn>
                <a:cxn ang="0">
                  <a:pos x="9016912" y="19041004"/>
                </a:cxn>
                <a:cxn ang="0">
                  <a:pos x="4644886" y="28281842"/>
                </a:cxn>
                <a:cxn ang="0">
                  <a:pos x="546242" y="37522150"/>
                </a:cxn>
                <a:cxn ang="0">
                  <a:pos x="546242" y="37522150"/>
                </a:cxn>
                <a:cxn ang="0">
                  <a:pos x="0" y="38362467"/>
                </a:cxn>
                <a:cxn ang="0">
                  <a:pos x="546242" y="39202254"/>
                </a:cxn>
                <a:cxn ang="0">
                  <a:pos x="819624" y="39482713"/>
                </a:cxn>
                <a:cxn ang="0">
                  <a:pos x="1366389" y="40322500"/>
                </a:cxn>
                <a:cxn ang="0">
                  <a:pos x="1912631" y="40322500"/>
                </a:cxn>
                <a:cxn ang="0">
                  <a:pos x="2732255" y="40322500"/>
                </a:cxn>
                <a:cxn ang="0">
                  <a:pos x="3005637" y="40042571"/>
                </a:cxn>
                <a:cxn ang="0">
                  <a:pos x="3551879" y="39482713"/>
                </a:cxn>
                <a:cxn ang="0">
                  <a:pos x="3551879" y="39482713"/>
                </a:cxn>
                <a:cxn ang="0">
                  <a:pos x="7650523" y="29961946"/>
                </a:cxn>
                <a:cxn ang="0">
                  <a:pos x="12295408" y="21001567"/>
                </a:cxn>
                <a:cxn ang="0">
                  <a:pos x="17213676" y="11760729"/>
                </a:cxn>
                <a:cxn ang="0">
                  <a:pos x="22131944" y="3080279"/>
                </a:cxn>
                <a:cxn ang="0">
                  <a:pos x="22131944" y="3080279"/>
                </a:cxn>
                <a:cxn ang="0">
                  <a:pos x="22405326" y="2239963"/>
                </a:cxn>
                <a:cxn ang="0">
                  <a:pos x="22131944" y="1680104"/>
                </a:cxn>
                <a:cxn ang="0">
                  <a:pos x="22131944" y="840317"/>
                </a:cxn>
                <a:cxn ang="0">
                  <a:pos x="21312320" y="559858"/>
                </a:cxn>
                <a:cxn ang="0">
                  <a:pos x="20492696" y="559858"/>
                </a:cxn>
                <a:cxn ang="0">
                  <a:pos x="20219313" y="0"/>
                </a:cxn>
                <a:cxn ang="0">
                  <a:pos x="19399689" y="559858"/>
                </a:cxn>
                <a:cxn ang="0">
                  <a:pos x="18580065" y="1120246"/>
                </a:cxn>
                <a:cxn ang="0">
                  <a:pos x="18580065" y="1120246"/>
                </a:cxn>
              </a:cxnLst>
              <a:pathLst>
                <a:path w="82" h="144">
                  <a:moveTo>
                    <a:pt x="68" y="4"/>
                  </a:moveTo>
                  <a:lnTo>
                    <a:pt x="68" y="4"/>
                  </a:lnTo>
                  <a:lnTo>
                    <a:pt x="51" y="35"/>
                  </a:lnTo>
                  <a:lnTo>
                    <a:pt x="33" y="68"/>
                  </a:lnTo>
                  <a:lnTo>
                    <a:pt x="17" y="101"/>
                  </a:lnTo>
                  <a:lnTo>
                    <a:pt x="2" y="134"/>
                  </a:lnTo>
                  <a:lnTo>
                    <a:pt x="0" y="137"/>
                  </a:lnTo>
                  <a:lnTo>
                    <a:pt x="2" y="140"/>
                  </a:lnTo>
                  <a:lnTo>
                    <a:pt x="3" y="141"/>
                  </a:lnTo>
                  <a:lnTo>
                    <a:pt x="5" y="144"/>
                  </a:lnTo>
                  <a:lnTo>
                    <a:pt x="7" y="144"/>
                  </a:lnTo>
                  <a:lnTo>
                    <a:pt x="10" y="144"/>
                  </a:lnTo>
                  <a:lnTo>
                    <a:pt x="11" y="143"/>
                  </a:lnTo>
                  <a:lnTo>
                    <a:pt x="13" y="141"/>
                  </a:lnTo>
                  <a:lnTo>
                    <a:pt x="28" y="107"/>
                  </a:lnTo>
                  <a:lnTo>
                    <a:pt x="45" y="75"/>
                  </a:lnTo>
                  <a:lnTo>
                    <a:pt x="63" y="42"/>
                  </a:lnTo>
                  <a:lnTo>
                    <a:pt x="81" y="11"/>
                  </a:lnTo>
                  <a:lnTo>
                    <a:pt x="82" y="8"/>
                  </a:lnTo>
                  <a:lnTo>
                    <a:pt x="81" y="6"/>
                  </a:lnTo>
                  <a:lnTo>
                    <a:pt x="81" y="3"/>
                  </a:lnTo>
                  <a:lnTo>
                    <a:pt x="78" y="2"/>
                  </a:lnTo>
                  <a:lnTo>
                    <a:pt x="75" y="2"/>
                  </a:lnTo>
                  <a:lnTo>
                    <a:pt x="74" y="0"/>
                  </a:lnTo>
                  <a:lnTo>
                    <a:pt x="71" y="2"/>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6" name="Freeform 2291"/>
            <p:cNvSpPr/>
            <p:nvPr>
              <p:custDataLst>
                <p:tags r:id="rId32"/>
              </p:custDataLst>
            </p:nvPr>
          </p:nvSpPr>
          <p:spPr>
            <a:xfrm>
              <a:off x="7796214" y="6084888"/>
              <a:ext cx="52388" cy="98425"/>
            </a:xfrm>
            <a:custGeom>
              <a:avLst/>
              <a:gdLst/>
              <a:ahLst/>
              <a:cxnLst>
                <a:cxn ang="0">
                  <a:pos x="24575852" y="1144726"/>
                </a:cxn>
                <a:cxn ang="0">
                  <a:pos x="24575852" y="1144726"/>
                </a:cxn>
                <a:cxn ang="0">
                  <a:pos x="17717301" y="12876023"/>
                </a:cxn>
                <a:cxn ang="0">
                  <a:pos x="10287827" y="24894036"/>
                </a:cxn>
                <a:cxn ang="0">
                  <a:pos x="7144013" y="31188957"/>
                </a:cxn>
                <a:cxn ang="0">
                  <a:pos x="4000733" y="37483877"/>
                </a:cxn>
                <a:cxn ang="0">
                  <a:pos x="1714371" y="43493152"/>
                </a:cxn>
                <a:cxn ang="0">
                  <a:pos x="0" y="50074254"/>
                </a:cxn>
                <a:cxn ang="0">
                  <a:pos x="0" y="50074254"/>
                </a:cxn>
                <a:cxn ang="0">
                  <a:pos x="0" y="50932263"/>
                </a:cxn>
                <a:cxn ang="0">
                  <a:pos x="0" y="51790807"/>
                </a:cxn>
                <a:cxn ang="0">
                  <a:pos x="857453" y="52649351"/>
                </a:cxn>
                <a:cxn ang="0">
                  <a:pos x="1428909" y="52649351"/>
                </a:cxn>
                <a:cxn ang="0">
                  <a:pos x="2000366" y="52649351"/>
                </a:cxn>
                <a:cxn ang="0">
                  <a:pos x="2857819" y="52649351"/>
                </a:cxn>
                <a:cxn ang="0">
                  <a:pos x="3143280" y="52076988"/>
                </a:cxn>
                <a:cxn ang="0">
                  <a:pos x="3714737" y="51218444"/>
                </a:cxn>
                <a:cxn ang="0">
                  <a:pos x="3714737" y="51218444"/>
                </a:cxn>
                <a:cxn ang="0">
                  <a:pos x="5429642" y="44637342"/>
                </a:cxn>
                <a:cxn ang="0">
                  <a:pos x="8001465" y="38628603"/>
                </a:cxn>
                <a:cxn ang="0">
                  <a:pos x="10573288" y="32333682"/>
                </a:cxn>
                <a:cxn ang="0">
                  <a:pos x="13716568" y="26610590"/>
                </a:cxn>
                <a:cxn ang="0">
                  <a:pos x="21146577" y="14593111"/>
                </a:cxn>
                <a:cxn ang="0">
                  <a:pos x="27719132" y="3147460"/>
                </a:cxn>
                <a:cxn ang="0">
                  <a:pos x="27719132" y="3147460"/>
                </a:cxn>
                <a:cxn ang="0">
                  <a:pos x="28005128" y="2002735"/>
                </a:cxn>
                <a:cxn ang="0">
                  <a:pos x="28005128" y="1717088"/>
                </a:cxn>
                <a:cxn ang="0">
                  <a:pos x="27719132" y="858544"/>
                </a:cxn>
                <a:cxn ang="0">
                  <a:pos x="27147675" y="572363"/>
                </a:cxn>
                <a:cxn ang="0">
                  <a:pos x="26576219" y="0"/>
                </a:cxn>
                <a:cxn ang="0">
                  <a:pos x="25718766" y="0"/>
                </a:cxn>
                <a:cxn ang="0">
                  <a:pos x="24861848" y="572363"/>
                </a:cxn>
                <a:cxn ang="0">
                  <a:pos x="24575852" y="1144726"/>
                </a:cxn>
                <a:cxn ang="0">
                  <a:pos x="24575852" y="1144726"/>
                </a:cxn>
              </a:cxnLst>
              <a:pathLst>
                <a:path w="98" h="184">
                  <a:moveTo>
                    <a:pt x="86" y="4"/>
                  </a:moveTo>
                  <a:lnTo>
                    <a:pt x="86" y="4"/>
                  </a:lnTo>
                  <a:lnTo>
                    <a:pt x="62" y="45"/>
                  </a:lnTo>
                  <a:lnTo>
                    <a:pt x="36" y="87"/>
                  </a:lnTo>
                  <a:lnTo>
                    <a:pt x="25" y="109"/>
                  </a:lnTo>
                  <a:lnTo>
                    <a:pt x="14" y="131"/>
                  </a:lnTo>
                  <a:lnTo>
                    <a:pt x="6" y="152"/>
                  </a:lnTo>
                  <a:lnTo>
                    <a:pt x="0" y="175"/>
                  </a:lnTo>
                  <a:lnTo>
                    <a:pt x="0" y="178"/>
                  </a:lnTo>
                  <a:lnTo>
                    <a:pt x="0" y="181"/>
                  </a:lnTo>
                  <a:lnTo>
                    <a:pt x="3" y="184"/>
                  </a:lnTo>
                  <a:lnTo>
                    <a:pt x="5" y="184"/>
                  </a:lnTo>
                  <a:lnTo>
                    <a:pt x="7" y="184"/>
                  </a:lnTo>
                  <a:lnTo>
                    <a:pt x="10" y="184"/>
                  </a:lnTo>
                  <a:lnTo>
                    <a:pt x="11" y="182"/>
                  </a:lnTo>
                  <a:lnTo>
                    <a:pt x="13" y="179"/>
                  </a:lnTo>
                  <a:lnTo>
                    <a:pt x="19" y="156"/>
                  </a:lnTo>
                  <a:lnTo>
                    <a:pt x="28" y="135"/>
                  </a:lnTo>
                  <a:lnTo>
                    <a:pt x="37" y="113"/>
                  </a:lnTo>
                  <a:lnTo>
                    <a:pt x="48" y="93"/>
                  </a:lnTo>
                  <a:lnTo>
                    <a:pt x="74" y="51"/>
                  </a:lnTo>
                  <a:lnTo>
                    <a:pt x="97" y="11"/>
                  </a:lnTo>
                  <a:lnTo>
                    <a:pt x="98" y="7"/>
                  </a:lnTo>
                  <a:lnTo>
                    <a:pt x="98" y="6"/>
                  </a:lnTo>
                  <a:lnTo>
                    <a:pt x="97" y="3"/>
                  </a:lnTo>
                  <a:lnTo>
                    <a:pt x="95" y="2"/>
                  </a:lnTo>
                  <a:lnTo>
                    <a:pt x="93" y="0"/>
                  </a:lnTo>
                  <a:lnTo>
                    <a:pt x="90" y="0"/>
                  </a:lnTo>
                  <a:lnTo>
                    <a:pt x="87" y="2"/>
                  </a:lnTo>
                  <a:lnTo>
                    <a:pt x="86"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7" name="Freeform 2292"/>
            <p:cNvSpPr/>
            <p:nvPr>
              <p:custDataLst>
                <p:tags r:id="rId33"/>
              </p:custDataLst>
            </p:nvPr>
          </p:nvSpPr>
          <p:spPr>
            <a:xfrm>
              <a:off x="7834314" y="6121400"/>
              <a:ext cx="33338" cy="61913"/>
            </a:xfrm>
            <a:custGeom>
              <a:avLst/>
              <a:gdLst/>
              <a:ahLst/>
              <a:cxnLst>
                <a:cxn ang="0">
                  <a:pos x="13567003" y="854506"/>
                </a:cxn>
                <a:cxn ang="0">
                  <a:pos x="13567003" y="854506"/>
                </a:cxn>
                <a:cxn ang="0">
                  <a:pos x="10039947" y="8261116"/>
                </a:cxn>
                <a:cxn ang="0">
                  <a:pos x="6240978" y="15383246"/>
                </a:cxn>
                <a:cxn ang="0">
                  <a:pos x="3256185" y="22789855"/>
                </a:cxn>
                <a:cxn ang="0">
                  <a:pos x="0" y="30480944"/>
                </a:cxn>
                <a:cxn ang="0">
                  <a:pos x="0" y="30480944"/>
                </a:cxn>
                <a:cxn ang="0">
                  <a:pos x="0" y="31335984"/>
                </a:cxn>
                <a:cxn ang="0">
                  <a:pos x="271392" y="32190490"/>
                </a:cxn>
                <a:cxn ang="0">
                  <a:pos x="814176" y="32475503"/>
                </a:cxn>
                <a:cxn ang="0">
                  <a:pos x="1356961" y="33044996"/>
                </a:cxn>
                <a:cxn ang="0">
                  <a:pos x="1899224" y="33044996"/>
                </a:cxn>
                <a:cxn ang="0">
                  <a:pos x="2713401" y="33044996"/>
                </a:cxn>
                <a:cxn ang="0">
                  <a:pos x="3256185" y="32475503"/>
                </a:cxn>
                <a:cxn ang="0">
                  <a:pos x="3798969" y="31620464"/>
                </a:cxn>
                <a:cxn ang="0">
                  <a:pos x="3798969" y="31620464"/>
                </a:cxn>
                <a:cxn ang="0">
                  <a:pos x="6512370" y="24498867"/>
                </a:cxn>
                <a:cxn ang="0">
                  <a:pos x="10039947" y="17092258"/>
                </a:cxn>
                <a:cxn ang="0">
                  <a:pos x="13295611" y="9685648"/>
                </a:cxn>
                <a:cxn ang="0">
                  <a:pos x="16823188" y="2848532"/>
                </a:cxn>
                <a:cxn ang="0">
                  <a:pos x="16823188" y="2848532"/>
                </a:cxn>
                <a:cxn ang="0">
                  <a:pos x="17365973" y="1994026"/>
                </a:cxn>
                <a:cxn ang="0">
                  <a:pos x="16823188" y="1139519"/>
                </a:cxn>
                <a:cxn ang="0">
                  <a:pos x="16551796" y="854506"/>
                </a:cxn>
                <a:cxn ang="0">
                  <a:pos x="16280404" y="0"/>
                </a:cxn>
                <a:cxn ang="0">
                  <a:pos x="15466748" y="0"/>
                </a:cxn>
                <a:cxn ang="0">
                  <a:pos x="14652572" y="0"/>
                </a:cxn>
                <a:cxn ang="0">
                  <a:pos x="14381180" y="0"/>
                </a:cxn>
                <a:cxn ang="0">
                  <a:pos x="13567003" y="854506"/>
                </a:cxn>
                <a:cxn ang="0">
                  <a:pos x="13567003" y="854506"/>
                </a:cxn>
              </a:cxnLst>
              <a:pathLst>
                <a:path w="64" h="116">
                  <a:moveTo>
                    <a:pt x="50" y="3"/>
                  </a:moveTo>
                  <a:lnTo>
                    <a:pt x="50" y="3"/>
                  </a:lnTo>
                  <a:lnTo>
                    <a:pt x="37" y="29"/>
                  </a:lnTo>
                  <a:lnTo>
                    <a:pt x="23" y="54"/>
                  </a:lnTo>
                  <a:lnTo>
                    <a:pt x="12" y="80"/>
                  </a:lnTo>
                  <a:lnTo>
                    <a:pt x="0" y="107"/>
                  </a:lnTo>
                  <a:lnTo>
                    <a:pt x="0" y="110"/>
                  </a:lnTo>
                  <a:lnTo>
                    <a:pt x="1" y="113"/>
                  </a:lnTo>
                  <a:lnTo>
                    <a:pt x="3" y="114"/>
                  </a:lnTo>
                  <a:lnTo>
                    <a:pt x="5" y="116"/>
                  </a:lnTo>
                  <a:lnTo>
                    <a:pt x="7" y="116"/>
                  </a:lnTo>
                  <a:lnTo>
                    <a:pt x="10" y="116"/>
                  </a:lnTo>
                  <a:lnTo>
                    <a:pt x="12" y="114"/>
                  </a:lnTo>
                  <a:lnTo>
                    <a:pt x="14" y="111"/>
                  </a:lnTo>
                  <a:lnTo>
                    <a:pt x="24" y="86"/>
                  </a:lnTo>
                  <a:lnTo>
                    <a:pt x="37" y="60"/>
                  </a:lnTo>
                  <a:lnTo>
                    <a:pt x="49" y="34"/>
                  </a:lnTo>
                  <a:lnTo>
                    <a:pt x="62" y="10"/>
                  </a:lnTo>
                  <a:lnTo>
                    <a:pt x="64" y="7"/>
                  </a:lnTo>
                  <a:lnTo>
                    <a:pt x="62" y="4"/>
                  </a:lnTo>
                  <a:lnTo>
                    <a:pt x="61" y="3"/>
                  </a:lnTo>
                  <a:lnTo>
                    <a:pt x="60" y="0"/>
                  </a:lnTo>
                  <a:lnTo>
                    <a:pt x="57" y="0"/>
                  </a:lnTo>
                  <a:lnTo>
                    <a:pt x="54" y="0"/>
                  </a:lnTo>
                  <a:lnTo>
                    <a:pt x="53" y="0"/>
                  </a:lnTo>
                  <a:lnTo>
                    <a:pt x="5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8" name="Freeform 2293"/>
            <p:cNvSpPr/>
            <p:nvPr>
              <p:custDataLst>
                <p:tags r:id="rId34"/>
              </p:custDataLst>
            </p:nvPr>
          </p:nvSpPr>
          <p:spPr>
            <a:xfrm>
              <a:off x="7888289" y="6142038"/>
              <a:ext cx="46038" cy="55563"/>
            </a:xfrm>
            <a:custGeom>
              <a:avLst/>
              <a:gdLst/>
              <a:ahLst/>
              <a:cxnLst>
                <a:cxn ang="0">
                  <a:pos x="21779721" y="290762"/>
                </a:cxn>
                <a:cxn ang="0">
                  <a:pos x="21779721" y="290762"/>
                </a:cxn>
                <a:cxn ang="0">
                  <a:pos x="18340790" y="2619013"/>
                </a:cxn>
                <a:cxn ang="0">
                  <a:pos x="15188257" y="5528788"/>
                </a:cxn>
                <a:cxn ang="0">
                  <a:pos x="15188257" y="5528788"/>
                </a:cxn>
                <a:cxn ang="0">
                  <a:pos x="13182392" y="7857040"/>
                </a:cxn>
                <a:cxn ang="0">
                  <a:pos x="11749326" y="10185291"/>
                </a:cxn>
                <a:cxn ang="0">
                  <a:pos x="10603194" y="12513003"/>
                </a:cxn>
                <a:cxn ang="0">
                  <a:pos x="8597329" y="14841255"/>
                </a:cxn>
                <a:cxn ang="0">
                  <a:pos x="8597329" y="14841255"/>
                </a:cxn>
                <a:cxn ang="0">
                  <a:pos x="5731731" y="17751030"/>
                </a:cxn>
                <a:cxn ang="0">
                  <a:pos x="3152532" y="20661344"/>
                </a:cxn>
                <a:cxn ang="0">
                  <a:pos x="2005865" y="22406994"/>
                </a:cxn>
                <a:cxn ang="0">
                  <a:pos x="1146132" y="23862420"/>
                </a:cxn>
                <a:cxn ang="0">
                  <a:pos x="286399" y="25899371"/>
                </a:cxn>
                <a:cxn ang="0">
                  <a:pos x="0" y="27936321"/>
                </a:cxn>
                <a:cxn ang="0">
                  <a:pos x="0" y="27936321"/>
                </a:cxn>
                <a:cxn ang="0">
                  <a:pos x="286399" y="29100447"/>
                </a:cxn>
                <a:cxn ang="0">
                  <a:pos x="859733" y="29391209"/>
                </a:cxn>
                <a:cxn ang="0">
                  <a:pos x="1146132" y="29973272"/>
                </a:cxn>
                <a:cxn ang="0">
                  <a:pos x="2005865" y="29973272"/>
                </a:cxn>
                <a:cxn ang="0">
                  <a:pos x="2865598" y="29973272"/>
                </a:cxn>
                <a:cxn ang="0">
                  <a:pos x="3152532" y="29391209"/>
                </a:cxn>
                <a:cxn ang="0">
                  <a:pos x="4012265" y="29100447"/>
                </a:cxn>
                <a:cxn ang="0">
                  <a:pos x="4012265" y="27936321"/>
                </a:cxn>
                <a:cxn ang="0">
                  <a:pos x="4012265" y="27936321"/>
                </a:cxn>
                <a:cxn ang="0">
                  <a:pos x="4298664" y="25899371"/>
                </a:cxn>
                <a:cxn ang="0">
                  <a:pos x="5158397" y="24444483"/>
                </a:cxn>
                <a:cxn ang="0">
                  <a:pos x="6304529" y="22698295"/>
                </a:cxn>
                <a:cxn ang="0">
                  <a:pos x="7737596" y="21534169"/>
                </a:cxn>
                <a:cxn ang="0">
                  <a:pos x="10603194" y="18915156"/>
                </a:cxn>
                <a:cxn ang="0">
                  <a:pos x="11749326" y="17751030"/>
                </a:cxn>
                <a:cxn ang="0">
                  <a:pos x="12895993" y="16005381"/>
                </a:cxn>
                <a:cxn ang="0">
                  <a:pos x="12895993" y="16005381"/>
                </a:cxn>
                <a:cxn ang="0">
                  <a:pos x="14901858" y="12513003"/>
                </a:cxn>
                <a:cxn ang="0">
                  <a:pos x="17194658" y="9021166"/>
                </a:cxn>
                <a:cxn ang="0">
                  <a:pos x="20346655" y="6110851"/>
                </a:cxn>
                <a:cxn ang="0">
                  <a:pos x="23785586" y="3783139"/>
                </a:cxn>
                <a:cxn ang="0">
                  <a:pos x="23785586" y="3783139"/>
                </a:cxn>
                <a:cxn ang="0">
                  <a:pos x="24071985" y="2909775"/>
                </a:cxn>
                <a:cxn ang="0">
                  <a:pos x="24645319" y="2619013"/>
                </a:cxn>
                <a:cxn ang="0">
                  <a:pos x="24645319" y="1746189"/>
                </a:cxn>
                <a:cxn ang="0">
                  <a:pos x="24071985" y="1164126"/>
                </a:cxn>
                <a:cxn ang="0">
                  <a:pos x="23785586" y="582063"/>
                </a:cxn>
                <a:cxn ang="0">
                  <a:pos x="23499187" y="290762"/>
                </a:cxn>
                <a:cxn ang="0">
                  <a:pos x="22639454" y="0"/>
                </a:cxn>
                <a:cxn ang="0">
                  <a:pos x="21779721" y="290762"/>
                </a:cxn>
                <a:cxn ang="0">
                  <a:pos x="21779721" y="290762"/>
                </a:cxn>
              </a:cxnLst>
              <a:pathLst>
                <a:path w="86" h="103">
                  <a:moveTo>
                    <a:pt x="76" y="1"/>
                  </a:moveTo>
                  <a:lnTo>
                    <a:pt x="76" y="1"/>
                  </a:lnTo>
                  <a:lnTo>
                    <a:pt x="64" y="9"/>
                  </a:lnTo>
                  <a:lnTo>
                    <a:pt x="53" y="19"/>
                  </a:lnTo>
                  <a:lnTo>
                    <a:pt x="46" y="27"/>
                  </a:lnTo>
                  <a:lnTo>
                    <a:pt x="41" y="35"/>
                  </a:lnTo>
                  <a:lnTo>
                    <a:pt x="37" y="43"/>
                  </a:lnTo>
                  <a:lnTo>
                    <a:pt x="30" y="51"/>
                  </a:lnTo>
                  <a:lnTo>
                    <a:pt x="20" y="61"/>
                  </a:lnTo>
                  <a:lnTo>
                    <a:pt x="11" y="71"/>
                  </a:lnTo>
                  <a:lnTo>
                    <a:pt x="7" y="77"/>
                  </a:lnTo>
                  <a:lnTo>
                    <a:pt x="4" y="82"/>
                  </a:lnTo>
                  <a:lnTo>
                    <a:pt x="1" y="89"/>
                  </a:lnTo>
                  <a:lnTo>
                    <a:pt x="0" y="96"/>
                  </a:lnTo>
                  <a:lnTo>
                    <a:pt x="1" y="100"/>
                  </a:lnTo>
                  <a:lnTo>
                    <a:pt x="3" y="101"/>
                  </a:lnTo>
                  <a:lnTo>
                    <a:pt x="4" y="103"/>
                  </a:lnTo>
                  <a:lnTo>
                    <a:pt x="7" y="103"/>
                  </a:lnTo>
                  <a:lnTo>
                    <a:pt x="10" y="103"/>
                  </a:lnTo>
                  <a:lnTo>
                    <a:pt x="11" y="101"/>
                  </a:lnTo>
                  <a:lnTo>
                    <a:pt x="14" y="100"/>
                  </a:lnTo>
                  <a:lnTo>
                    <a:pt x="14" y="96"/>
                  </a:lnTo>
                  <a:lnTo>
                    <a:pt x="15" y="89"/>
                  </a:lnTo>
                  <a:lnTo>
                    <a:pt x="18" y="84"/>
                  </a:lnTo>
                  <a:lnTo>
                    <a:pt x="22" y="78"/>
                  </a:lnTo>
                  <a:lnTo>
                    <a:pt x="27" y="74"/>
                  </a:lnTo>
                  <a:lnTo>
                    <a:pt x="37" y="65"/>
                  </a:lnTo>
                  <a:lnTo>
                    <a:pt x="41" y="61"/>
                  </a:lnTo>
                  <a:lnTo>
                    <a:pt x="45" y="55"/>
                  </a:lnTo>
                  <a:lnTo>
                    <a:pt x="52" y="43"/>
                  </a:lnTo>
                  <a:lnTo>
                    <a:pt x="60" y="31"/>
                  </a:lnTo>
                  <a:lnTo>
                    <a:pt x="71" y="21"/>
                  </a:lnTo>
                  <a:lnTo>
                    <a:pt x="83" y="13"/>
                  </a:lnTo>
                  <a:lnTo>
                    <a:pt x="84" y="10"/>
                  </a:lnTo>
                  <a:lnTo>
                    <a:pt x="86" y="9"/>
                  </a:lnTo>
                  <a:lnTo>
                    <a:pt x="86" y="6"/>
                  </a:lnTo>
                  <a:lnTo>
                    <a:pt x="84" y="4"/>
                  </a:lnTo>
                  <a:lnTo>
                    <a:pt x="83" y="2"/>
                  </a:lnTo>
                  <a:lnTo>
                    <a:pt x="82" y="1"/>
                  </a:lnTo>
                  <a:lnTo>
                    <a:pt x="79" y="0"/>
                  </a:lnTo>
                  <a:lnTo>
                    <a:pt x="7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59" name="Freeform 2294"/>
            <p:cNvSpPr/>
            <p:nvPr>
              <p:custDataLst>
                <p:tags r:id="rId35"/>
              </p:custDataLst>
            </p:nvPr>
          </p:nvSpPr>
          <p:spPr>
            <a:xfrm>
              <a:off x="7915276" y="6159500"/>
              <a:ext cx="41275" cy="58738"/>
            </a:xfrm>
            <a:custGeom>
              <a:avLst/>
              <a:gdLst/>
              <a:ahLst/>
              <a:cxnLst>
                <a:cxn ang="0">
                  <a:pos x="18633599" y="550144"/>
                </a:cxn>
                <a:cxn ang="0">
                  <a:pos x="18633599" y="550144"/>
                </a:cxn>
                <a:cxn ang="0">
                  <a:pos x="15971361" y="3300341"/>
                </a:cxn>
                <a:cxn ang="0">
                  <a:pos x="14108311" y="5775729"/>
                </a:cxn>
                <a:cxn ang="0">
                  <a:pos x="10647918" y="11826791"/>
                </a:cxn>
                <a:cxn ang="0">
                  <a:pos x="10647918" y="11826791"/>
                </a:cxn>
                <a:cxn ang="0">
                  <a:pos x="7985681" y="15952611"/>
                </a:cxn>
                <a:cxn ang="0">
                  <a:pos x="5590183" y="20078432"/>
                </a:cxn>
                <a:cxn ang="0">
                  <a:pos x="2661722" y="23928917"/>
                </a:cxn>
                <a:cxn ang="0">
                  <a:pos x="0" y="28329547"/>
                </a:cxn>
                <a:cxn ang="0">
                  <a:pos x="0" y="28329547"/>
                </a:cxn>
                <a:cxn ang="0">
                  <a:pos x="0" y="29154501"/>
                </a:cxn>
                <a:cxn ang="0">
                  <a:pos x="0" y="29704646"/>
                </a:cxn>
                <a:cxn ang="0">
                  <a:pos x="532448" y="30254790"/>
                </a:cxn>
                <a:cxn ang="0">
                  <a:pos x="798671" y="30530124"/>
                </a:cxn>
                <a:cxn ang="0">
                  <a:pos x="1597343" y="30804934"/>
                </a:cxn>
                <a:cxn ang="0">
                  <a:pos x="2129790" y="30804934"/>
                </a:cxn>
                <a:cxn ang="0">
                  <a:pos x="2927945" y="30530124"/>
                </a:cxn>
                <a:cxn ang="0">
                  <a:pos x="3460393" y="30254790"/>
                </a:cxn>
                <a:cxn ang="0">
                  <a:pos x="3460393" y="30254790"/>
                </a:cxn>
                <a:cxn ang="0">
                  <a:pos x="5057735" y="26679114"/>
                </a:cxn>
                <a:cxn ang="0">
                  <a:pos x="7187009" y="23378773"/>
                </a:cxn>
                <a:cxn ang="0">
                  <a:pos x="11712297" y="16777566"/>
                </a:cxn>
                <a:cxn ang="0">
                  <a:pos x="11712297" y="16777566"/>
                </a:cxn>
                <a:cxn ang="0">
                  <a:pos x="13842087" y="13477224"/>
                </a:cxn>
                <a:cxn ang="0">
                  <a:pos x="15971361" y="9901549"/>
                </a:cxn>
                <a:cxn ang="0">
                  <a:pos x="18101151" y="6601207"/>
                </a:cxn>
                <a:cxn ang="0">
                  <a:pos x="21029097" y="3300341"/>
                </a:cxn>
                <a:cxn ang="0">
                  <a:pos x="21029097" y="3300341"/>
                </a:cxn>
                <a:cxn ang="0">
                  <a:pos x="21295320" y="2475387"/>
                </a:cxn>
                <a:cxn ang="0">
                  <a:pos x="21295320" y="1925243"/>
                </a:cxn>
                <a:cxn ang="0">
                  <a:pos x="21295320" y="1375099"/>
                </a:cxn>
                <a:cxn ang="0">
                  <a:pos x="21029097" y="550144"/>
                </a:cxn>
                <a:cxn ang="0">
                  <a:pos x="20230425" y="274810"/>
                </a:cxn>
                <a:cxn ang="0">
                  <a:pos x="19697978" y="0"/>
                </a:cxn>
                <a:cxn ang="0">
                  <a:pos x="18899823" y="274810"/>
                </a:cxn>
                <a:cxn ang="0">
                  <a:pos x="18633599" y="550144"/>
                </a:cxn>
                <a:cxn ang="0">
                  <a:pos x="18633599" y="550144"/>
                </a:cxn>
              </a:cxnLst>
              <a:pathLst>
                <a:path w="80" h="112">
                  <a:moveTo>
                    <a:pt x="70" y="2"/>
                  </a:moveTo>
                  <a:lnTo>
                    <a:pt x="70" y="2"/>
                  </a:lnTo>
                  <a:lnTo>
                    <a:pt x="60" y="12"/>
                  </a:lnTo>
                  <a:lnTo>
                    <a:pt x="53" y="21"/>
                  </a:lnTo>
                  <a:lnTo>
                    <a:pt x="40" y="43"/>
                  </a:lnTo>
                  <a:lnTo>
                    <a:pt x="30" y="58"/>
                  </a:lnTo>
                  <a:lnTo>
                    <a:pt x="21" y="73"/>
                  </a:lnTo>
                  <a:lnTo>
                    <a:pt x="10" y="87"/>
                  </a:lnTo>
                  <a:lnTo>
                    <a:pt x="0" y="103"/>
                  </a:lnTo>
                  <a:lnTo>
                    <a:pt x="0" y="106"/>
                  </a:lnTo>
                  <a:lnTo>
                    <a:pt x="0" y="108"/>
                  </a:lnTo>
                  <a:lnTo>
                    <a:pt x="2" y="110"/>
                  </a:lnTo>
                  <a:lnTo>
                    <a:pt x="3" y="111"/>
                  </a:lnTo>
                  <a:lnTo>
                    <a:pt x="6" y="112"/>
                  </a:lnTo>
                  <a:lnTo>
                    <a:pt x="8" y="112"/>
                  </a:lnTo>
                  <a:lnTo>
                    <a:pt x="11" y="111"/>
                  </a:lnTo>
                  <a:lnTo>
                    <a:pt x="13" y="110"/>
                  </a:lnTo>
                  <a:lnTo>
                    <a:pt x="19" y="97"/>
                  </a:lnTo>
                  <a:lnTo>
                    <a:pt x="27" y="85"/>
                  </a:lnTo>
                  <a:lnTo>
                    <a:pt x="44" y="61"/>
                  </a:lnTo>
                  <a:lnTo>
                    <a:pt x="52" y="49"/>
                  </a:lnTo>
                  <a:lnTo>
                    <a:pt x="60" y="36"/>
                  </a:lnTo>
                  <a:lnTo>
                    <a:pt x="68" y="24"/>
                  </a:lnTo>
                  <a:lnTo>
                    <a:pt x="79" y="12"/>
                  </a:lnTo>
                  <a:lnTo>
                    <a:pt x="80" y="9"/>
                  </a:lnTo>
                  <a:lnTo>
                    <a:pt x="80" y="7"/>
                  </a:lnTo>
                  <a:lnTo>
                    <a:pt x="80" y="5"/>
                  </a:lnTo>
                  <a:lnTo>
                    <a:pt x="79" y="2"/>
                  </a:lnTo>
                  <a:lnTo>
                    <a:pt x="76" y="1"/>
                  </a:lnTo>
                  <a:lnTo>
                    <a:pt x="74" y="0"/>
                  </a:lnTo>
                  <a:lnTo>
                    <a:pt x="71" y="1"/>
                  </a:lnTo>
                  <a:lnTo>
                    <a:pt x="70"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0" name="Freeform 2295"/>
            <p:cNvSpPr/>
            <p:nvPr>
              <p:custDataLst>
                <p:tags r:id="rId36"/>
              </p:custDataLst>
            </p:nvPr>
          </p:nvSpPr>
          <p:spPr>
            <a:xfrm>
              <a:off x="7951789" y="6157913"/>
              <a:ext cx="49213" cy="65088"/>
            </a:xfrm>
            <a:custGeom>
              <a:avLst/>
              <a:gdLst/>
              <a:ahLst/>
              <a:cxnLst>
                <a:cxn ang="0">
                  <a:pos x="22520085" y="813340"/>
                </a:cxn>
                <a:cxn ang="0">
                  <a:pos x="22520085" y="813340"/>
                </a:cxn>
                <a:cxn ang="0">
                  <a:pos x="16378195" y="8133917"/>
                </a:cxn>
                <a:cxn ang="0">
                  <a:pos x="9943730" y="15183208"/>
                </a:cxn>
                <a:cxn ang="0">
                  <a:pos x="7019072" y="19250427"/>
                </a:cxn>
                <a:cxn ang="0">
                  <a:pos x="4386987" y="22775072"/>
                </a:cxn>
                <a:cxn ang="0">
                  <a:pos x="2047477" y="26842291"/>
                </a:cxn>
                <a:cxn ang="0">
                  <a:pos x="292574" y="31180276"/>
                </a:cxn>
                <a:cxn ang="0">
                  <a:pos x="292574" y="31180276"/>
                </a:cxn>
                <a:cxn ang="0">
                  <a:pos x="0" y="32264903"/>
                </a:cxn>
                <a:cxn ang="0">
                  <a:pos x="292574" y="32806956"/>
                </a:cxn>
                <a:cxn ang="0">
                  <a:pos x="877181" y="33349529"/>
                </a:cxn>
                <a:cxn ang="0">
                  <a:pos x="1462329" y="33349529"/>
                </a:cxn>
                <a:cxn ang="0">
                  <a:pos x="2339510" y="33891582"/>
                </a:cxn>
                <a:cxn ang="0">
                  <a:pos x="3217232" y="33349529"/>
                </a:cxn>
                <a:cxn ang="0">
                  <a:pos x="3509806" y="33078242"/>
                </a:cxn>
                <a:cxn ang="0">
                  <a:pos x="3801839" y="32264903"/>
                </a:cxn>
                <a:cxn ang="0">
                  <a:pos x="3801839" y="32264903"/>
                </a:cxn>
                <a:cxn ang="0">
                  <a:pos x="5849317" y="27926918"/>
                </a:cxn>
                <a:cxn ang="0">
                  <a:pos x="8188827" y="24401752"/>
                </a:cxn>
                <a:cxn ang="0">
                  <a:pos x="10821452" y="20335053"/>
                </a:cxn>
                <a:cxn ang="0">
                  <a:pos x="13746110" y="16539121"/>
                </a:cxn>
                <a:cxn ang="0">
                  <a:pos x="19888001" y="9489830"/>
                </a:cxn>
                <a:cxn ang="0">
                  <a:pos x="26029351" y="2711306"/>
                </a:cxn>
                <a:cxn ang="0">
                  <a:pos x="26029351" y="2711306"/>
                </a:cxn>
                <a:cxn ang="0">
                  <a:pos x="26614499" y="1897966"/>
                </a:cxn>
                <a:cxn ang="0">
                  <a:pos x="26614499" y="1084626"/>
                </a:cxn>
                <a:cxn ang="0">
                  <a:pos x="26029351" y="813340"/>
                </a:cxn>
                <a:cxn ang="0">
                  <a:pos x="25737317" y="0"/>
                </a:cxn>
                <a:cxn ang="0">
                  <a:pos x="24859595" y="0"/>
                </a:cxn>
                <a:cxn ang="0">
                  <a:pos x="24274988" y="0"/>
                </a:cxn>
                <a:cxn ang="0">
                  <a:pos x="23397266" y="0"/>
                </a:cxn>
                <a:cxn ang="0">
                  <a:pos x="22520085" y="813340"/>
                </a:cxn>
                <a:cxn ang="0">
                  <a:pos x="22520085" y="813340"/>
                </a:cxn>
              </a:cxnLst>
              <a:pathLst>
                <a:path w="91" h="125">
                  <a:moveTo>
                    <a:pt x="77" y="3"/>
                  </a:moveTo>
                  <a:lnTo>
                    <a:pt x="77" y="3"/>
                  </a:lnTo>
                  <a:lnTo>
                    <a:pt x="56" y="30"/>
                  </a:lnTo>
                  <a:lnTo>
                    <a:pt x="34" y="56"/>
                  </a:lnTo>
                  <a:lnTo>
                    <a:pt x="24" y="71"/>
                  </a:lnTo>
                  <a:lnTo>
                    <a:pt x="15" y="84"/>
                  </a:lnTo>
                  <a:lnTo>
                    <a:pt x="7" y="99"/>
                  </a:lnTo>
                  <a:lnTo>
                    <a:pt x="1" y="115"/>
                  </a:lnTo>
                  <a:lnTo>
                    <a:pt x="0" y="119"/>
                  </a:lnTo>
                  <a:lnTo>
                    <a:pt x="1" y="121"/>
                  </a:lnTo>
                  <a:lnTo>
                    <a:pt x="3" y="123"/>
                  </a:lnTo>
                  <a:lnTo>
                    <a:pt x="5" y="123"/>
                  </a:lnTo>
                  <a:lnTo>
                    <a:pt x="8" y="125"/>
                  </a:lnTo>
                  <a:lnTo>
                    <a:pt x="11" y="123"/>
                  </a:lnTo>
                  <a:lnTo>
                    <a:pt x="12" y="122"/>
                  </a:lnTo>
                  <a:lnTo>
                    <a:pt x="13" y="119"/>
                  </a:lnTo>
                  <a:lnTo>
                    <a:pt x="20" y="103"/>
                  </a:lnTo>
                  <a:lnTo>
                    <a:pt x="28" y="90"/>
                  </a:lnTo>
                  <a:lnTo>
                    <a:pt x="37" y="75"/>
                  </a:lnTo>
                  <a:lnTo>
                    <a:pt x="47" y="61"/>
                  </a:lnTo>
                  <a:lnTo>
                    <a:pt x="68" y="35"/>
                  </a:lnTo>
                  <a:lnTo>
                    <a:pt x="89" y="10"/>
                  </a:lnTo>
                  <a:lnTo>
                    <a:pt x="91" y="7"/>
                  </a:lnTo>
                  <a:lnTo>
                    <a:pt x="91" y="4"/>
                  </a:lnTo>
                  <a:lnTo>
                    <a:pt x="89" y="3"/>
                  </a:lnTo>
                  <a:lnTo>
                    <a:pt x="88" y="0"/>
                  </a:lnTo>
                  <a:lnTo>
                    <a:pt x="85" y="0"/>
                  </a:lnTo>
                  <a:lnTo>
                    <a:pt x="83" y="0"/>
                  </a:lnTo>
                  <a:lnTo>
                    <a:pt x="80" y="0"/>
                  </a:lnTo>
                  <a:lnTo>
                    <a:pt x="77"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1" name="Freeform 2296"/>
            <p:cNvSpPr/>
            <p:nvPr>
              <p:custDataLst>
                <p:tags r:id="rId37"/>
              </p:custDataLst>
            </p:nvPr>
          </p:nvSpPr>
          <p:spPr>
            <a:xfrm>
              <a:off x="7997826" y="6135688"/>
              <a:ext cx="68263" cy="87313"/>
            </a:xfrm>
            <a:custGeom>
              <a:avLst/>
              <a:gdLst/>
              <a:ahLst/>
              <a:cxnLst>
                <a:cxn ang="0">
                  <a:pos x="32584379" y="819801"/>
                </a:cxn>
                <a:cxn ang="0">
                  <a:pos x="32584379" y="819801"/>
                </a:cxn>
                <a:cxn ang="0">
                  <a:pos x="27696540" y="5467258"/>
                </a:cxn>
                <a:cxn ang="0">
                  <a:pos x="23623688" y="10387633"/>
                </a:cxn>
                <a:cxn ang="0">
                  <a:pos x="15477463" y="21048184"/>
                </a:cxn>
                <a:cxn ang="0">
                  <a:pos x="7874736" y="31982177"/>
                </a:cxn>
                <a:cxn ang="0">
                  <a:pos x="542977" y="42643251"/>
                </a:cxn>
                <a:cxn ang="0">
                  <a:pos x="542977" y="42643251"/>
                </a:cxn>
                <a:cxn ang="0">
                  <a:pos x="0" y="43463052"/>
                </a:cxn>
                <a:cxn ang="0">
                  <a:pos x="0" y="44009935"/>
                </a:cxn>
                <a:cxn ang="0">
                  <a:pos x="542977" y="44830259"/>
                </a:cxn>
                <a:cxn ang="0">
                  <a:pos x="1085955" y="45103177"/>
                </a:cxn>
                <a:cxn ang="0">
                  <a:pos x="1629453" y="45103177"/>
                </a:cxn>
                <a:cxn ang="0">
                  <a:pos x="2172431" y="45650060"/>
                </a:cxn>
                <a:cxn ang="0">
                  <a:pos x="2986897" y="45103177"/>
                </a:cxn>
                <a:cxn ang="0">
                  <a:pos x="3801363" y="44556817"/>
                </a:cxn>
                <a:cxn ang="0">
                  <a:pos x="3801363" y="44556817"/>
                </a:cxn>
                <a:cxn ang="0">
                  <a:pos x="10861633" y="33622302"/>
                </a:cxn>
                <a:cxn ang="0">
                  <a:pos x="18464360" y="23235192"/>
                </a:cxn>
                <a:cxn ang="0">
                  <a:pos x="26339096" y="12847559"/>
                </a:cxn>
                <a:cxn ang="0">
                  <a:pos x="30683437" y="8200625"/>
                </a:cxn>
                <a:cxn ang="0">
                  <a:pos x="35028299" y="3280250"/>
                </a:cxn>
                <a:cxn ang="0">
                  <a:pos x="35028299" y="3280250"/>
                </a:cxn>
                <a:cxn ang="0">
                  <a:pos x="35571276" y="2733367"/>
                </a:cxn>
                <a:cxn ang="0">
                  <a:pos x="35571276" y="1913566"/>
                </a:cxn>
                <a:cxn ang="0">
                  <a:pos x="35571276" y="1093242"/>
                </a:cxn>
                <a:cxn ang="0">
                  <a:pos x="35028299" y="819801"/>
                </a:cxn>
                <a:cxn ang="0">
                  <a:pos x="34485321" y="273441"/>
                </a:cxn>
                <a:cxn ang="0">
                  <a:pos x="33670334" y="0"/>
                </a:cxn>
                <a:cxn ang="0">
                  <a:pos x="32855868" y="273441"/>
                </a:cxn>
                <a:cxn ang="0">
                  <a:pos x="32584379" y="819801"/>
                </a:cxn>
                <a:cxn ang="0">
                  <a:pos x="32584379" y="819801"/>
                </a:cxn>
              </a:cxnLst>
              <a:pathLst>
                <a:path w="131" h="167">
                  <a:moveTo>
                    <a:pt x="120" y="3"/>
                  </a:moveTo>
                  <a:lnTo>
                    <a:pt x="120" y="3"/>
                  </a:lnTo>
                  <a:lnTo>
                    <a:pt x="102" y="20"/>
                  </a:lnTo>
                  <a:lnTo>
                    <a:pt x="87" y="38"/>
                  </a:lnTo>
                  <a:lnTo>
                    <a:pt x="57" y="77"/>
                  </a:lnTo>
                  <a:lnTo>
                    <a:pt x="29" y="117"/>
                  </a:lnTo>
                  <a:lnTo>
                    <a:pt x="2" y="156"/>
                  </a:lnTo>
                  <a:lnTo>
                    <a:pt x="0" y="159"/>
                  </a:lnTo>
                  <a:lnTo>
                    <a:pt x="0" y="161"/>
                  </a:lnTo>
                  <a:lnTo>
                    <a:pt x="2" y="164"/>
                  </a:lnTo>
                  <a:lnTo>
                    <a:pt x="4" y="165"/>
                  </a:lnTo>
                  <a:lnTo>
                    <a:pt x="6" y="165"/>
                  </a:lnTo>
                  <a:lnTo>
                    <a:pt x="8" y="167"/>
                  </a:lnTo>
                  <a:lnTo>
                    <a:pt x="11" y="165"/>
                  </a:lnTo>
                  <a:lnTo>
                    <a:pt x="14" y="163"/>
                  </a:lnTo>
                  <a:lnTo>
                    <a:pt x="40" y="123"/>
                  </a:lnTo>
                  <a:lnTo>
                    <a:pt x="68" y="85"/>
                  </a:lnTo>
                  <a:lnTo>
                    <a:pt x="97" y="47"/>
                  </a:lnTo>
                  <a:lnTo>
                    <a:pt x="113" y="30"/>
                  </a:lnTo>
                  <a:lnTo>
                    <a:pt x="129" y="12"/>
                  </a:lnTo>
                  <a:lnTo>
                    <a:pt x="131" y="10"/>
                  </a:lnTo>
                  <a:lnTo>
                    <a:pt x="131" y="7"/>
                  </a:lnTo>
                  <a:lnTo>
                    <a:pt x="131" y="4"/>
                  </a:lnTo>
                  <a:lnTo>
                    <a:pt x="129" y="3"/>
                  </a:lnTo>
                  <a:lnTo>
                    <a:pt x="127" y="1"/>
                  </a:lnTo>
                  <a:lnTo>
                    <a:pt x="124" y="0"/>
                  </a:lnTo>
                  <a:lnTo>
                    <a:pt x="121" y="1"/>
                  </a:lnTo>
                  <a:lnTo>
                    <a:pt x="12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2" name="Freeform 2297"/>
            <p:cNvSpPr/>
            <p:nvPr>
              <p:custDataLst>
                <p:tags r:id="rId38"/>
              </p:custDataLst>
            </p:nvPr>
          </p:nvSpPr>
          <p:spPr>
            <a:xfrm>
              <a:off x="8037514" y="6127750"/>
              <a:ext cx="66675" cy="98425"/>
            </a:xfrm>
            <a:custGeom>
              <a:avLst/>
              <a:gdLst/>
              <a:ahLst/>
              <a:cxnLst>
                <a:cxn ang="0">
                  <a:pos x="31421250" y="1415192"/>
                </a:cxn>
                <a:cxn ang="0">
                  <a:pos x="31421250" y="1415192"/>
                </a:cxn>
                <a:cxn ang="0">
                  <a:pos x="30043125" y="4245576"/>
                </a:cxn>
                <a:cxn ang="0">
                  <a:pos x="28389375" y="7076491"/>
                </a:cxn>
                <a:cxn ang="0">
                  <a:pos x="24806250" y="12454221"/>
                </a:cxn>
                <a:cxn ang="0">
                  <a:pos x="20671875" y="17832482"/>
                </a:cxn>
                <a:cxn ang="0">
                  <a:pos x="16813125" y="22644134"/>
                </a:cxn>
                <a:cxn ang="0">
                  <a:pos x="16813125" y="22644134"/>
                </a:cxn>
                <a:cxn ang="0">
                  <a:pos x="12678750" y="29437587"/>
                </a:cxn>
                <a:cxn ang="0">
                  <a:pos x="8820000" y="36230509"/>
                </a:cxn>
                <a:cxn ang="0">
                  <a:pos x="551250" y="49534376"/>
                </a:cxn>
                <a:cxn ang="0">
                  <a:pos x="551250" y="49534376"/>
                </a:cxn>
                <a:cxn ang="0">
                  <a:pos x="0" y="50383491"/>
                </a:cxn>
                <a:cxn ang="0">
                  <a:pos x="551250" y="50666530"/>
                </a:cxn>
                <a:cxn ang="0">
                  <a:pos x="551250" y="51515645"/>
                </a:cxn>
                <a:cxn ang="0">
                  <a:pos x="1102500" y="52081722"/>
                </a:cxn>
                <a:cxn ang="0">
                  <a:pos x="1929375" y="52364760"/>
                </a:cxn>
                <a:cxn ang="0">
                  <a:pos x="2205000" y="52364760"/>
                </a:cxn>
                <a:cxn ang="0">
                  <a:pos x="3031875" y="52081722"/>
                </a:cxn>
                <a:cxn ang="0">
                  <a:pos x="3858750" y="51515645"/>
                </a:cxn>
                <a:cxn ang="0">
                  <a:pos x="3858750" y="51515645"/>
                </a:cxn>
                <a:cxn ang="0">
                  <a:pos x="11300625" y="39627501"/>
                </a:cxn>
                <a:cxn ang="0">
                  <a:pos x="15159375" y="33400125"/>
                </a:cxn>
                <a:cxn ang="0">
                  <a:pos x="18742500" y="27456319"/>
                </a:cxn>
                <a:cxn ang="0">
                  <a:pos x="18742500" y="27456319"/>
                </a:cxn>
                <a:cxn ang="0">
                  <a:pos x="20671875" y="24342365"/>
                </a:cxn>
                <a:cxn ang="0">
                  <a:pos x="22601250" y="21228942"/>
                </a:cxn>
                <a:cxn ang="0">
                  <a:pos x="27011250" y="15567643"/>
                </a:cxn>
                <a:cxn ang="0">
                  <a:pos x="31145625" y="9623837"/>
                </a:cxn>
                <a:cxn ang="0">
                  <a:pos x="33075000" y="6793453"/>
                </a:cxn>
                <a:cxn ang="0">
                  <a:pos x="34453125" y="3113422"/>
                </a:cxn>
                <a:cxn ang="0">
                  <a:pos x="34453125" y="3113422"/>
                </a:cxn>
                <a:cxn ang="0">
                  <a:pos x="35004375" y="2547345"/>
                </a:cxn>
                <a:cxn ang="0">
                  <a:pos x="34453125" y="1698230"/>
                </a:cxn>
                <a:cxn ang="0">
                  <a:pos x="34177500" y="849115"/>
                </a:cxn>
                <a:cxn ang="0">
                  <a:pos x="33626250" y="566077"/>
                </a:cxn>
                <a:cxn ang="0">
                  <a:pos x="33075000" y="0"/>
                </a:cxn>
                <a:cxn ang="0">
                  <a:pos x="32523750" y="0"/>
                </a:cxn>
                <a:cxn ang="0">
                  <a:pos x="31972500" y="566077"/>
                </a:cxn>
                <a:cxn ang="0">
                  <a:pos x="31421250" y="1415192"/>
                </a:cxn>
                <a:cxn ang="0">
                  <a:pos x="31421250" y="1415192"/>
                </a:cxn>
              </a:cxnLst>
              <a:pathLst>
                <a:path w="127" h="185">
                  <a:moveTo>
                    <a:pt x="114" y="5"/>
                  </a:moveTo>
                  <a:lnTo>
                    <a:pt x="114" y="5"/>
                  </a:lnTo>
                  <a:lnTo>
                    <a:pt x="109" y="15"/>
                  </a:lnTo>
                  <a:lnTo>
                    <a:pt x="103" y="25"/>
                  </a:lnTo>
                  <a:lnTo>
                    <a:pt x="90" y="44"/>
                  </a:lnTo>
                  <a:lnTo>
                    <a:pt x="75" y="63"/>
                  </a:lnTo>
                  <a:lnTo>
                    <a:pt x="61" y="80"/>
                  </a:lnTo>
                  <a:lnTo>
                    <a:pt x="46" y="104"/>
                  </a:lnTo>
                  <a:lnTo>
                    <a:pt x="32" y="128"/>
                  </a:lnTo>
                  <a:lnTo>
                    <a:pt x="2" y="175"/>
                  </a:lnTo>
                  <a:lnTo>
                    <a:pt x="0" y="178"/>
                  </a:lnTo>
                  <a:lnTo>
                    <a:pt x="2" y="179"/>
                  </a:lnTo>
                  <a:lnTo>
                    <a:pt x="2" y="182"/>
                  </a:lnTo>
                  <a:lnTo>
                    <a:pt x="4" y="184"/>
                  </a:lnTo>
                  <a:lnTo>
                    <a:pt x="7" y="185"/>
                  </a:lnTo>
                  <a:lnTo>
                    <a:pt x="8" y="185"/>
                  </a:lnTo>
                  <a:lnTo>
                    <a:pt x="11" y="184"/>
                  </a:lnTo>
                  <a:lnTo>
                    <a:pt x="14" y="182"/>
                  </a:lnTo>
                  <a:lnTo>
                    <a:pt x="41" y="140"/>
                  </a:lnTo>
                  <a:lnTo>
                    <a:pt x="55" y="118"/>
                  </a:lnTo>
                  <a:lnTo>
                    <a:pt x="68" y="97"/>
                  </a:lnTo>
                  <a:lnTo>
                    <a:pt x="75" y="86"/>
                  </a:lnTo>
                  <a:lnTo>
                    <a:pt x="82" y="75"/>
                  </a:lnTo>
                  <a:lnTo>
                    <a:pt x="98" y="55"/>
                  </a:lnTo>
                  <a:lnTo>
                    <a:pt x="113" y="34"/>
                  </a:lnTo>
                  <a:lnTo>
                    <a:pt x="120" y="24"/>
                  </a:lnTo>
                  <a:lnTo>
                    <a:pt x="125" y="11"/>
                  </a:lnTo>
                  <a:lnTo>
                    <a:pt x="127" y="9"/>
                  </a:lnTo>
                  <a:lnTo>
                    <a:pt x="125" y="6"/>
                  </a:lnTo>
                  <a:lnTo>
                    <a:pt x="124" y="3"/>
                  </a:lnTo>
                  <a:lnTo>
                    <a:pt x="122" y="2"/>
                  </a:lnTo>
                  <a:lnTo>
                    <a:pt x="120" y="0"/>
                  </a:lnTo>
                  <a:lnTo>
                    <a:pt x="118" y="0"/>
                  </a:lnTo>
                  <a:lnTo>
                    <a:pt x="116" y="2"/>
                  </a:lnTo>
                  <a:lnTo>
                    <a:pt x="114"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3" name="Freeform 2298"/>
            <p:cNvSpPr/>
            <p:nvPr>
              <p:custDataLst>
                <p:tags r:id="rId39"/>
              </p:custDataLst>
            </p:nvPr>
          </p:nvSpPr>
          <p:spPr>
            <a:xfrm>
              <a:off x="8059739" y="6127750"/>
              <a:ext cx="82550" cy="103188"/>
            </a:xfrm>
            <a:custGeom>
              <a:avLst/>
              <a:gdLst/>
              <a:ahLst/>
              <a:cxnLst>
                <a:cxn ang="0">
                  <a:pos x="40322500" y="848907"/>
                </a:cxn>
                <a:cxn ang="0">
                  <a:pos x="40322500" y="848907"/>
                </a:cxn>
                <a:cxn ang="0">
                  <a:pos x="30521804" y="12447983"/>
                </a:cxn>
                <a:cxn ang="0">
                  <a:pos x="20161250" y="24047591"/>
                </a:cxn>
                <a:cxn ang="0">
                  <a:pos x="20161250" y="24047591"/>
                </a:cxn>
                <a:cxn ang="0">
                  <a:pos x="17641358" y="26876751"/>
                </a:cxn>
                <a:cxn ang="0">
                  <a:pos x="14841008" y="30554818"/>
                </a:cxn>
                <a:cxn ang="0">
                  <a:pos x="10080625" y="37627451"/>
                </a:cxn>
                <a:cxn ang="0">
                  <a:pos x="5320242" y="44700616"/>
                </a:cxn>
                <a:cxn ang="0">
                  <a:pos x="559858" y="51490280"/>
                </a:cxn>
                <a:cxn ang="0">
                  <a:pos x="559858" y="51490280"/>
                </a:cxn>
                <a:cxn ang="0">
                  <a:pos x="0" y="52339188"/>
                </a:cxn>
                <a:cxn ang="0">
                  <a:pos x="0" y="53188095"/>
                </a:cxn>
                <a:cxn ang="0">
                  <a:pos x="0" y="53753501"/>
                </a:cxn>
                <a:cxn ang="0">
                  <a:pos x="559858" y="54319440"/>
                </a:cxn>
                <a:cxn ang="0">
                  <a:pos x="1120246" y="54602409"/>
                </a:cxn>
                <a:cxn ang="0">
                  <a:pos x="1680104" y="54885378"/>
                </a:cxn>
                <a:cxn ang="0">
                  <a:pos x="2520421" y="54885378"/>
                </a:cxn>
                <a:cxn ang="0">
                  <a:pos x="3080279" y="54319440"/>
                </a:cxn>
                <a:cxn ang="0">
                  <a:pos x="3080279" y="54319440"/>
                </a:cxn>
                <a:cxn ang="0">
                  <a:pos x="8120592" y="47246807"/>
                </a:cxn>
                <a:cxn ang="0">
                  <a:pos x="13160904" y="40456611"/>
                </a:cxn>
                <a:cxn ang="0">
                  <a:pos x="17921288" y="33383977"/>
                </a:cxn>
                <a:cxn ang="0">
                  <a:pos x="22961600" y="26593782"/>
                </a:cxn>
                <a:cxn ang="0">
                  <a:pos x="22961600" y="26593782"/>
                </a:cxn>
                <a:cxn ang="0">
                  <a:pos x="25201563" y="24047591"/>
                </a:cxn>
                <a:cxn ang="0">
                  <a:pos x="27721454" y="21218431"/>
                </a:cxn>
                <a:cxn ang="0">
                  <a:pos x="33042225" y="16126050"/>
                </a:cxn>
                <a:cxn ang="0">
                  <a:pos x="33042225" y="16126050"/>
                </a:cxn>
                <a:cxn ang="0">
                  <a:pos x="35842046" y="13296891"/>
                </a:cxn>
                <a:cxn ang="0">
                  <a:pos x="38082538" y="10184762"/>
                </a:cxn>
                <a:cxn ang="0">
                  <a:pos x="40882358" y="6790196"/>
                </a:cxn>
                <a:cxn ang="0">
                  <a:pos x="43402779" y="3678067"/>
                </a:cxn>
                <a:cxn ang="0">
                  <a:pos x="43402779" y="3678067"/>
                </a:cxn>
                <a:cxn ang="0">
                  <a:pos x="43682708" y="2829160"/>
                </a:cxn>
                <a:cxn ang="0">
                  <a:pos x="43682708" y="1980252"/>
                </a:cxn>
                <a:cxn ang="0">
                  <a:pos x="43402779" y="1697283"/>
                </a:cxn>
                <a:cxn ang="0">
                  <a:pos x="43122850" y="848907"/>
                </a:cxn>
                <a:cxn ang="0">
                  <a:pos x="42562463" y="565938"/>
                </a:cxn>
                <a:cxn ang="0">
                  <a:pos x="42002604" y="0"/>
                </a:cxn>
                <a:cxn ang="0">
                  <a:pos x="41162817" y="565938"/>
                </a:cxn>
                <a:cxn ang="0">
                  <a:pos x="40322500" y="848907"/>
                </a:cxn>
                <a:cxn ang="0">
                  <a:pos x="40322500" y="848907"/>
                </a:cxn>
              </a:cxnLst>
              <a:pathLst>
                <a:path w="156" h="194">
                  <a:moveTo>
                    <a:pt x="144" y="3"/>
                  </a:moveTo>
                  <a:lnTo>
                    <a:pt x="144" y="3"/>
                  </a:lnTo>
                  <a:lnTo>
                    <a:pt x="109" y="44"/>
                  </a:lnTo>
                  <a:lnTo>
                    <a:pt x="72" y="85"/>
                  </a:lnTo>
                  <a:lnTo>
                    <a:pt x="63" y="95"/>
                  </a:lnTo>
                  <a:lnTo>
                    <a:pt x="53" y="108"/>
                  </a:lnTo>
                  <a:lnTo>
                    <a:pt x="36" y="133"/>
                  </a:lnTo>
                  <a:lnTo>
                    <a:pt x="19" y="158"/>
                  </a:lnTo>
                  <a:lnTo>
                    <a:pt x="2" y="182"/>
                  </a:lnTo>
                  <a:lnTo>
                    <a:pt x="0" y="185"/>
                  </a:lnTo>
                  <a:lnTo>
                    <a:pt x="0" y="188"/>
                  </a:lnTo>
                  <a:lnTo>
                    <a:pt x="0" y="190"/>
                  </a:lnTo>
                  <a:lnTo>
                    <a:pt x="2" y="192"/>
                  </a:lnTo>
                  <a:lnTo>
                    <a:pt x="4" y="193"/>
                  </a:lnTo>
                  <a:lnTo>
                    <a:pt x="6" y="194"/>
                  </a:lnTo>
                  <a:lnTo>
                    <a:pt x="9" y="194"/>
                  </a:lnTo>
                  <a:lnTo>
                    <a:pt x="11" y="192"/>
                  </a:lnTo>
                  <a:lnTo>
                    <a:pt x="29" y="167"/>
                  </a:lnTo>
                  <a:lnTo>
                    <a:pt x="47" y="143"/>
                  </a:lnTo>
                  <a:lnTo>
                    <a:pt x="64" y="118"/>
                  </a:lnTo>
                  <a:lnTo>
                    <a:pt x="82" y="94"/>
                  </a:lnTo>
                  <a:lnTo>
                    <a:pt x="90" y="85"/>
                  </a:lnTo>
                  <a:lnTo>
                    <a:pt x="99" y="75"/>
                  </a:lnTo>
                  <a:lnTo>
                    <a:pt x="118" y="57"/>
                  </a:lnTo>
                  <a:lnTo>
                    <a:pt x="128" y="47"/>
                  </a:lnTo>
                  <a:lnTo>
                    <a:pt x="136" y="36"/>
                  </a:lnTo>
                  <a:lnTo>
                    <a:pt x="146" y="24"/>
                  </a:lnTo>
                  <a:lnTo>
                    <a:pt x="155" y="13"/>
                  </a:lnTo>
                  <a:lnTo>
                    <a:pt x="156" y="10"/>
                  </a:lnTo>
                  <a:lnTo>
                    <a:pt x="156" y="7"/>
                  </a:lnTo>
                  <a:lnTo>
                    <a:pt x="155" y="6"/>
                  </a:lnTo>
                  <a:lnTo>
                    <a:pt x="154" y="3"/>
                  </a:lnTo>
                  <a:lnTo>
                    <a:pt x="152" y="2"/>
                  </a:lnTo>
                  <a:lnTo>
                    <a:pt x="150" y="0"/>
                  </a:lnTo>
                  <a:lnTo>
                    <a:pt x="147" y="2"/>
                  </a:lnTo>
                  <a:lnTo>
                    <a:pt x="14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4" name="Freeform 2299"/>
            <p:cNvSpPr/>
            <p:nvPr>
              <p:custDataLst>
                <p:tags r:id="rId40"/>
              </p:custDataLst>
            </p:nvPr>
          </p:nvSpPr>
          <p:spPr>
            <a:xfrm>
              <a:off x="8108951" y="6091238"/>
              <a:ext cx="80963" cy="122238"/>
            </a:xfrm>
            <a:custGeom>
              <a:avLst/>
              <a:gdLst/>
              <a:ahLst/>
              <a:cxnLst>
                <a:cxn ang="0">
                  <a:pos x="39720341" y="825762"/>
                </a:cxn>
                <a:cxn ang="0">
                  <a:pos x="39720341" y="825762"/>
                </a:cxn>
                <a:cxn ang="0">
                  <a:pos x="30925203" y="16514196"/>
                </a:cxn>
                <a:cxn ang="0">
                  <a:pos x="21562791" y="31651773"/>
                </a:cxn>
                <a:cxn ang="0">
                  <a:pos x="16455730" y="39083109"/>
                </a:cxn>
                <a:cxn ang="0">
                  <a:pos x="11632572" y="46514444"/>
                </a:cxn>
                <a:cxn ang="0">
                  <a:pos x="6241608" y="53670351"/>
                </a:cxn>
                <a:cxn ang="0">
                  <a:pos x="283903" y="60826258"/>
                </a:cxn>
                <a:cxn ang="0">
                  <a:pos x="283903" y="60826258"/>
                </a:cxn>
                <a:cxn ang="0">
                  <a:pos x="0" y="61652021"/>
                </a:cxn>
                <a:cxn ang="0">
                  <a:pos x="0" y="62202879"/>
                </a:cxn>
                <a:cxn ang="0">
                  <a:pos x="0" y="63028116"/>
                </a:cxn>
                <a:cxn ang="0">
                  <a:pos x="851177" y="63578974"/>
                </a:cxn>
                <a:cxn ang="0">
                  <a:pos x="1135080" y="63853879"/>
                </a:cxn>
                <a:cxn ang="0">
                  <a:pos x="1986257" y="64129307"/>
                </a:cxn>
                <a:cxn ang="0">
                  <a:pos x="2269627" y="63853879"/>
                </a:cxn>
                <a:cxn ang="0">
                  <a:pos x="3120804" y="63578974"/>
                </a:cxn>
                <a:cxn ang="0">
                  <a:pos x="3120804" y="63578974"/>
                </a:cxn>
                <a:cxn ang="0">
                  <a:pos x="8795139" y="56422543"/>
                </a:cxn>
                <a:cxn ang="0">
                  <a:pos x="14753376" y="49266636"/>
                </a:cxn>
                <a:cxn ang="0">
                  <a:pos x="19576534" y="41835300"/>
                </a:cxn>
                <a:cxn ang="0">
                  <a:pos x="24683595" y="33853630"/>
                </a:cxn>
                <a:cxn ang="0">
                  <a:pos x="33762636" y="18716054"/>
                </a:cxn>
                <a:cxn ang="0">
                  <a:pos x="42841145" y="2477287"/>
                </a:cxn>
                <a:cxn ang="0">
                  <a:pos x="42841145" y="2477287"/>
                </a:cxn>
                <a:cxn ang="0">
                  <a:pos x="43125048" y="1926429"/>
                </a:cxn>
                <a:cxn ang="0">
                  <a:pos x="43125048" y="1101191"/>
                </a:cxn>
                <a:cxn ang="0">
                  <a:pos x="42841145" y="825762"/>
                </a:cxn>
                <a:cxn ang="0">
                  <a:pos x="41989969" y="0"/>
                </a:cxn>
                <a:cxn ang="0">
                  <a:pos x="41706598" y="0"/>
                </a:cxn>
                <a:cxn ang="0">
                  <a:pos x="40855421" y="0"/>
                </a:cxn>
                <a:cxn ang="0">
                  <a:pos x="40004244" y="0"/>
                </a:cxn>
                <a:cxn ang="0">
                  <a:pos x="39720341" y="825762"/>
                </a:cxn>
                <a:cxn ang="0">
                  <a:pos x="39720341" y="825762"/>
                </a:cxn>
              </a:cxnLst>
              <a:pathLst>
                <a:path w="152" h="233">
                  <a:moveTo>
                    <a:pt x="140" y="3"/>
                  </a:moveTo>
                  <a:lnTo>
                    <a:pt x="140" y="3"/>
                  </a:lnTo>
                  <a:lnTo>
                    <a:pt x="109" y="60"/>
                  </a:lnTo>
                  <a:lnTo>
                    <a:pt x="76" y="115"/>
                  </a:lnTo>
                  <a:lnTo>
                    <a:pt x="58" y="142"/>
                  </a:lnTo>
                  <a:lnTo>
                    <a:pt x="41" y="169"/>
                  </a:lnTo>
                  <a:lnTo>
                    <a:pt x="22" y="195"/>
                  </a:lnTo>
                  <a:lnTo>
                    <a:pt x="1" y="221"/>
                  </a:lnTo>
                  <a:lnTo>
                    <a:pt x="0" y="224"/>
                  </a:lnTo>
                  <a:lnTo>
                    <a:pt x="0" y="226"/>
                  </a:lnTo>
                  <a:lnTo>
                    <a:pt x="0" y="229"/>
                  </a:lnTo>
                  <a:lnTo>
                    <a:pt x="3" y="231"/>
                  </a:lnTo>
                  <a:lnTo>
                    <a:pt x="4" y="232"/>
                  </a:lnTo>
                  <a:lnTo>
                    <a:pt x="7" y="233"/>
                  </a:lnTo>
                  <a:lnTo>
                    <a:pt x="8" y="232"/>
                  </a:lnTo>
                  <a:lnTo>
                    <a:pt x="11" y="231"/>
                  </a:lnTo>
                  <a:lnTo>
                    <a:pt x="31" y="205"/>
                  </a:lnTo>
                  <a:lnTo>
                    <a:pt x="52" y="179"/>
                  </a:lnTo>
                  <a:lnTo>
                    <a:pt x="69" y="152"/>
                  </a:lnTo>
                  <a:lnTo>
                    <a:pt x="87" y="123"/>
                  </a:lnTo>
                  <a:lnTo>
                    <a:pt x="119" y="68"/>
                  </a:lnTo>
                  <a:lnTo>
                    <a:pt x="151" y="9"/>
                  </a:lnTo>
                  <a:lnTo>
                    <a:pt x="152" y="7"/>
                  </a:lnTo>
                  <a:lnTo>
                    <a:pt x="152" y="4"/>
                  </a:lnTo>
                  <a:lnTo>
                    <a:pt x="151" y="3"/>
                  </a:lnTo>
                  <a:lnTo>
                    <a:pt x="148" y="0"/>
                  </a:lnTo>
                  <a:lnTo>
                    <a:pt x="147" y="0"/>
                  </a:lnTo>
                  <a:lnTo>
                    <a:pt x="144" y="0"/>
                  </a:lnTo>
                  <a:lnTo>
                    <a:pt x="141" y="0"/>
                  </a:lnTo>
                  <a:lnTo>
                    <a:pt x="1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5" name="Freeform 2300"/>
            <p:cNvSpPr/>
            <p:nvPr>
              <p:custDataLst>
                <p:tags r:id="rId41"/>
              </p:custDataLst>
            </p:nvPr>
          </p:nvSpPr>
          <p:spPr>
            <a:xfrm>
              <a:off x="8161339" y="6126163"/>
              <a:ext cx="38100" cy="47625"/>
            </a:xfrm>
            <a:custGeom>
              <a:avLst/>
              <a:gdLst/>
              <a:ahLst/>
              <a:cxnLst>
                <a:cxn ang="0">
                  <a:pos x="16701752" y="572570"/>
                </a:cxn>
                <a:cxn ang="0">
                  <a:pos x="16701752" y="572570"/>
                </a:cxn>
                <a:cxn ang="0">
                  <a:pos x="12958293" y="6013058"/>
                </a:cxn>
                <a:cxn ang="0">
                  <a:pos x="8926669" y="11453545"/>
                </a:cxn>
                <a:cxn ang="0">
                  <a:pos x="288165" y="22048770"/>
                </a:cxn>
                <a:cxn ang="0">
                  <a:pos x="288165" y="22048770"/>
                </a:cxn>
                <a:cxn ang="0">
                  <a:pos x="0" y="22907625"/>
                </a:cxn>
                <a:cxn ang="0">
                  <a:pos x="0" y="23480195"/>
                </a:cxn>
                <a:cxn ang="0">
                  <a:pos x="0" y="24339586"/>
                </a:cxn>
                <a:cxn ang="0">
                  <a:pos x="288165" y="24912156"/>
                </a:cxn>
                <a:cxn ang="0">
                  <a:pos x="1151586" y="25198441"/>
                </a:cxn>
                <a:cxn ang="0">
                  <a:pos x="2015544" y="25484726"/>
                </a:cxn>
                <a:cxn ang="0">
                  <a:pos x="2303708" y="25198441"/>
                </a:cxn>
                <a:cxn ang="0">
                  <a:pos x="3167666" y="24912156"/>
                </a:cxn>
                <a:cxn ang="0">
                  <a:pos x="3167666" y="24912156"/>
                </a:cxn>
                <a:cxn ang="0">
                  <a:pos x="11806170" y="14031181"/>
                </a:cxn>
                <a:cxn ang="0">
                  <a:pos x="16125959" y="8017588"/>
                </a:cxn>
                <a:cxn ang="0">
                  <a:pos x="20445211" y="2577101"/>
                </a:cxn>
                <a:cxn ang="0">
                  <a:pos x="20445211" y="2577101"/>
                </a:cxn>
                <a:cxn ang="0">
                  <a:pos x="20445211" y="2004531"/>
                </a:cxn>
                <a:cxn ang="0">
                  <a:pos x="20445211" y="1145140"/>
                </a:cxn>
                <a:cxn ang="0">
                  <a:pos x="19869418" y="286285"/>
                </a:cxn>
                <a:cxn ang="0">
                  <a:pos x="19581254" y="0"/>
                </a:cxn>
                <a:cxn ang="0">
                  <a:pos x="18717296" y="0"/>
                </a:cxn>
                <a:cxn ang="0">
                  <a:pos x="17853338" y="0"/>
                </a:cxn>
                <a:cxn ang="0">
                  <a:pos x="17565710" y="0"/>
                </a:cxn>
                <a:cxn ang="0">
                  <a:pos x="16701752" y="572570"/>
                </a:cxn>
                <a:cxn ang="0">
                  <a:pos x="16701752" y="572570"/>
                </a:cxn>
              </a:cxnLst>
              <a:pathLst>
                <a:path w="71" h="89">
                  <a:moveTo>
                    <a:pt x="58" y="2"/>
                  </a:moveTo>
                  <a:lnTo>
                    <a:pt x="58" y="2"/>
                  </a:lnTo>
                  <a:lnTo>
                    <a:pt x="45" y="21"/>
                  </a:lnTo>
                  <a:lnTo>
                    <a:pt x="31" y="40"/>
                  </a:lnTo>
                  <a:lnTo>
                    <a:pt x="1" y="77"/>
                  </a:lnTo>
                  <a:lnTo>
                    <a:pt x="0" y="80"/>
                  </a:lnTo>
                  <a:lnTo>
                    <a:pt x="0" y="82"/>
                  </a:lnTo>
                  <a:lnTo>
                    <a:pt x="0" y="85"/>
                  </a:lnTo>
                  <a:lnTo>
                    <a:pt x="1" y="87"/>
                  </a:lnTo>
                  <a:lnTo>
                    <a:pt x="4" y="88"/>
                  </a:lnTo>
                  <a:lnTo>
                    <a:pt x="7" y="89"/>
                  </a:lnTo>
                  <a:lnTo>
                    <a:pt x="8" y="88"/>
                  </a:lnTo>
                  <a:lnTo>
                    <a:pt x="11" y="87"/>
                  </a:lnTo>
                  <a:lnTo>
                    <a:pt x="41" y="49"/>
                  </a:lnTo>
                  <a:lnTo>
                    <a:pt x="56" y="28"/>
                  </a:lnTo>
                  <a:lnTo>
                    <a:pt x="71" y="9"/>
                  </a:lnTo>
                  <a:lnTo>
                    <a:pt x="71" y="7"/>
                  </a:lnTo>
                  <a:lnTo>
                    <a:pt x="71" y="4"/>
                  </a:lnTo>
                  <a:lnTo>
                    <a:pt x="69" y="1"/>
                  </a:lnTo>
                  <a:lnTo>
                    <a:pt x="68" y="0"/>
                  </a:lnTo>
                  <a:lnTo>
                    <a:pt x="65" y="0"/>
                  </a:lnTo>
                  <a:lnTo>
                    <a:pt x="62" y="0"/>
                  </a:lnTo>
                  <a:lnTo>
                    <a:pt x="61" y="0"/>
                  </a:lnTo>
                  <a:lnTo>
                    <a:pt x="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6" name="Freeform 2301"/>
            <p:cNvSpPr/>
            <p:nvPr>
              <p:custDataLst>
                <p:tags r:id="rId42"/>
              </p:custDataLst>
            </p:nvPr>
          </p:nvSpPr>
          <p:spPr>
            <a:xfrm>
              <a:off x="8166101" y="6135688"/>
              <a:ext cx="47625" cy="47625"/>
            </a:xfrm>
            <a:custGeom>
              <a:avLst/>
              <a:gdLst/>
              <a:ahLst/>
              <a:cxnLst>
                <a:cxn ang="0">
                  <a:pos x="22961600" y="273713"/>
                </a:cxn>
                <a:cxn ang="0">
                  <a:pos x="22961600" y="273713"/>
                </a:cxn>
                <a:cxn ang="0">
                  <a:pos x="19321463" y="1917037"/>
                </a:cxn>
                <a:cxn ang="0">
                  <a:pos x="16521113" y="4108310"/>
                </a:cxn>
                <a:cxn ang="0">
                  <a:pos x="13720763" y="6299584"/>
                </a:cxn>
                <a:cxn ang="0">
                  <a:pos x="11200871" y="9038806"/>
                </a:cxn>
                <a:cxn ang="0">
                  <a:pos x="11200871" y="9038806"/>
                </a:cxn>
                <a:cxn ang="0">
                  <a:pos x="8120592" y="11777505"/>
                </a:cxn>
                <a:cxn ang="0">
                  <a:pos x="5040313" y="15338390"/>
                </a:cxn>
                <a:cxn ang="0">
                  <a:pos x="2800350" y="18625038"/>
                </a:cxn>
                <a:cxn ang="0">
                  <a:pos x="559858" y="21911687"/>
                </a:cxn>
                <a:cxn ang="0">
                  <a:pos x="559858" y="21911687"/>
                </a:cxn>
                <a:cxn ang="0">
                  <a:pos x="0" y="22733349"/>
                </a:cxn>
                <a:cxn ang="0">
                  <a:pos x="0" y="23281298"/>
                </a:cxn>
                <a:cxn ang="0">
                  <a:pos x="559858" y="24102960"/>
                </a:cxn>
                <a:cxn ang="0">
                  <a:pos x="1120246" y="24650909"/>
                </a:cxn>
                <a:cxn ang="0">
                  <a:pos x="1680104" y="24650909"/>
                </a:cxn>
                <a:cxn ang="0">
                  <a:pos x="2239963" y="24924622"/>
                </a:cxn>
                <a:cxn ang="0">
                  <a:pos x="3080279" y="24650909"/>
                </a:cxn>
                <a:cxn ang="0">
                  <a:pos x="3360208" y="23829247"/>
                </a:cxn>
                <a:cxn ang="0">
                  <a:pos x="3360208" y="23829247"/>
                </a:cxn>
                <a:cxn ang="0">
                  <a:pos x="5320242" y="20816312"/>
                </a:cxn>
                <a:cxn ang="0">
                  <a:pos x="7560204" y="17803376"/>
                </a:cxn>
                <a:cxn ang="0">
                  <a:pos x="12601046" y="12599168"/>
                </a:cxn>
                <a:cxn ang="0">
                  <a:pos x="12601046" y="12599168"/>
                </a:cxn>
                <a:cxn ang="0">
                  <a:pos x="17921288" y="7394959"/>
                </a:cxn>
                <a:cxn ang="0">
                  <a:pos x="20441179" y="5204209"/>
                </a:cxn>
                <a:cxn ang="0">
                  <a:pos x="23521458" y="3834598"/>
                </a:cxn>
                <a:cxn ang="0">
                  <a:pos x="23521458" y="3834598"/>
                </a:cxn>
                <a:cxn ang="0">
                  <a:pos x="24361775" y="3286648"/>
                </a:cxn>
                <a:cxn ang="0">
                  <a:pos x="24641704" y="2739223"/>
                </a:cxn>
                <a:cxn ang="0">
                  <a:pos x="25201563" y="2191273"/>
                </a:cxn>
                <a:cxn ang="0">
                  <a:pos x="25201563" y="1369611"/>
                </a:cxn>
                <a:cxn ang="0">
                  <a:pos x="24641704" y="821662"/>
                </a:cxn>
                <a:cxn ang="0">
                  <a:pos x="24361775" y="273713"/>
                </a:cxn>
                <a:cxn ang="0">
                  <a:pos x="23521458" y="0"/>
                </a:cxn>
                <a:cxn ang="0">
                  <a:pos x="22961600" y="273713"/>
                </a:cxn>
                <a:cxn ang="0">
                  <a:pos x="22961600" y="273713"/>
                </a:cxn>
              </a:cxnLst>
              <a:pathLst>
                <a:path w="90" h="91">
                  <a:moveTo>
                    <a:pt x="82" y="1"/>
                  </a:moveTo>
                  <a:lnTo>
                    <a:pt x="82" y="1"/>
                  </a:lnTo>
                  <a:lnTo>
                    <a:pt x="69" y="7"/>
                  </a:lnTo>
                  <a:lnTo>
                    <a:pt x="59" y="15"/>
                  </a:lnTo>
                  <a:lnTo>
                    <a:pt x="49" y="23"/>
                  </a:lnTo>
                  <a:lnTo>
                    <a:pt x="40" y="33"/>
                  </a:lnTo>
                  <a:lnTo>
                    <a:pt x="29" y="43"/>
                  </a:lnTo>
                  <a:lnTo>
                    <a:pt x="18" y="56"/>
                  </a:lnTo>
                  <a:lnTo>
                    <a:pt x="10" y="68"/>
                  </a:lnTo>
                  <a:lnTo>
                    <a:pt x="2" y="80"/>
                  </a:lnTo>
                  <a:lnTo>
                    <a:pt x="0" y="83"/>
                  </a:lnTo>
                  <a:lnTo>
                    <a:pt x="0" y="85"/>
                  </a:lnTo>
                  <a:lnTo>
                    <a:pt x="2" y="88"/>
                  </a:lnTo>
                  <a:lnTo>
                    <a:pt x="4" y="90"/>
                  </a:lnTo>
                  <a:lnTo>
                    <a:pt x="6" y="90"/>
                  </a:lnTo>
                  <a:lnTo>
                    <a:pt x="8" y="91"/>
                  </a:lnTo>
                  <a:lnTo>
                    <a:pt x="11" y="90"/>
                  </a:lnTo>
                  <a:lnTo>
                    <a:pt x="12" y="87"/>
                  </a:lnTo>
                  <a:lnTo>
                    <a:pt x="19" y="76"/>
                  </a:lnTo>
                  <a:lnTo>
                    <a:pt x="27" y="65"/>
                  </a:lnTo>
                  <a:lnTo>
                    <a:pt x="45" y="46"/>
                  </a:lnTo>
                  <a:lnTo>
                    <a:pt x="64" y="27"/>
                  </a:lnTo>
                  <a:lnTo>
                    <a:pt x="73" y="19"/>
                  </a:lnTo>
                  <a:lnTo>
                    <a:pt x="84" y="14"/>
                  </a:lnTo>
                  <a:lnTo>
                    <a:pt x="87" y="12"/>
                  </a:lnTo>
                  <a:lnTo>
                    <a:pt x="88" y="10"/>
                  </a:lnTo>
                  <a:lnTo>
                    <a:pt x="90" y="8"/>
                  </a:lnTo>
                  <a:lnTo>
                    <a:pt x="90" y="5"/>
                  </a:lnTo>
                  <a:lnTo>
                    <a:pt x="88" y="3"/>
                  </a:lnTo>
                  <a:lnTo>
                    <a:pt x="87" y="1"/>
                  </a:lnTo>
                  <a:lnTo>
                    <a:pt x="84" y="0"/>
                  </a:lnTo>
                  <a:lnTo>
                    <a:pt x="8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7" name="Freeform 2302"/>
            <p:cNvSpPr/>
            <p:nvPr>
              <p:custDataLst>
                <p:tags r:id="rId43"/>
              </p:custDataLst>
            </p:nvPr>
          </p:nvSpPr>
          <p:spPr>
            <a:xfrm>
              <a:off x="8161339" y="6149975"/>
              <a:ext cx="61913" cy="66675"/>
            </a:xfrm>
            <a:custGeom>
              <a:avLst/>
              <a:gdLst/>
              <a:ahLst/>
              <a:cxnLst>
                <a:cxn ang="0">
                  <a:pos x="29181486" y="569138"/>
                </a:cxn>
                <a:cxn ang="0">
                  <a:pos x="29181486" y="569138"/>
                </a:cxn>
                <a:cxn ang="0">
                  <a:pos x="20922397" y="7397191"/>
                </a:cxn>
                <a:cxn ang="0">
                  <a:pos x="17068575" y="11380622"/>
                </a:cxn>
                <a:cxn ang="0">
                  <a:pos x="13489688" y="15079218"/>
                </a:cxn>
                <a:cxn ang="0">
                  <a:pos x="9635342" y="19346951"/>
                </a:cxn>
                <a:cxn ang="0">
                  <a:pos x="6331916" y="23614685"/>
                </a:cxn>
                <a:cxn ang="0">
                  <a:pos x="3303426" y="27882418"/>
                </a:cxn>
                <a:cxn ang="0">
                  <a:pos x="275460" y="32434987"/>
                </a:cxn>
                <a:cxn ang="0">
                  <a:pos x="275460" y="32434987"/>
                </a:cxn>
                <a:cxn ang="0">
                  <a:pos x="0" y="33288427"/>
                </a:cxn>
                <a:cxn ang="0">
                  <a:pos x="275460" y="34141867"/>
                </a:cxn>
                <a:cxn ang="0">
                  <a:pos x="275460" y="34995307"/>
                </a:cxn>
                <a:cxn ang="0">
                  <a:pos x="1101317" y="35280143"/>
                </a:cxn>
                <a:cxn ang="0">
                  <a:pos x="1651713" y="35564445"/>
                </a:cxn>
                <a:cxn ang="0">
                  <a:pos x="2202109" y="35564445"/>
                </a:cxn>
                <a:cxn ang="0">
                  <a:pos x="3028490" y="35280143"/>
                </a:cxn>
                <a:cxn ang="0">
                  <a:pos x="3578886" y="34426169"/>
                </a:cxn>
                <a:cxn ang="0">
                  <a:pos x="3578886" y="34426169"/>
                </a:cxn>
                <a:cxn ang="0">
                  <a:pos x="6331916" y="30158436"/>
                </a:cxn>
                <a:cxn ang="0">
                  <a:pos x="9635342" y="25606400"/>
                </a:cxn>
                <a:cxn ang="0">
                  <a:pos x="12663832" y="21622969"/>
                </a:cxn>
                <a:cxn ang="0">
                  <a:pos x="16242193" y="17640071"/>
                </a:cxn>
                <a:cxn ang="0">
                  <a:pos x="23399966" y="10242347"/>
                </a:cxn>
                <a:cxn ang="0">
                  <a:pos x="31659055" y="3129458"/>
                </a:cxn>
                <a:cxn ang="0">
                  <a:pos x="31659055" y="3129458"/>
                </a:cxn>
                <a:cxn ang="0">
                  <a:pos x="31934516" y="2560853"/>
                </a:cxn>
                <a:cxn ang="0">
                  <a:pos x="32484912" y="1706880"/>
                </a:cxn>
                <a:cxn ang="0">
                  <a:pos x="31934516" y="1422578"/>
                </a:cxn>
                <a:cxn ang="0">
                  <a:pos x="31659055" y="569138"/>
                </a:cxn>
                <a:cxn ang="0">
                  <a:pos x="31383595" y="0"/>
                </a:cxn>
                <a:cxn ang="0">
                  <a:pos x="30557738" y="0"/>
                </a:cxn>
                <a:cxn ang="0">
                  <a:pos x="29731882" y="0"/>
                </a:cxn>
                <a:cxn ang="0">
                  <a:pos x="29181486" y="569138"/>
                </a:cxn>
                <a:cxn ang="0">
                  <a:pos x="29181486" y="569138"/>
                </a:cxn>
              </a:cxnLst>
              <a:pathLst>
                <a:path w="118" h="125">
                  <a:moveTo>
                    <a:pt x="106" y="2"/>
                  </a:moveTo>
                  <a:lnTo>
                    <a:pt x="106" y="2"/>
                  </a:lnTo>
                  <a:lnTo>
                    <a:pt x="76" y="26"/>
                  </a:lnTo>
                  <a:lnTo>
                    <a:pt x="62" y="40"/>
                  </a:lnTo>
                  <a:lnTo>
                    <a:pt x="49" y="53"/>
                  </a:lnTo>
                  <a:lnTo>
                    <a:pt x="35" y="68"/>
                  </a:lnTo>
                  <a:lnTo>
                    <a:pt x="23" y="83"/>
                  </a:lnTo>
                  <a:lnTo>
                    <a:pt x="12" y="98"/>
                  </a:lnTo>
                  <a:lnTo>
                    <a:pt x="1" y="114"/>
                  </a:lnTo>
                  <a:lnTo>
                    <a:pt x="0" y="117"/>
                  </a:lnTo>
                  <a:lnTo>
                    <a:pt x="1" y="120"/>
                  </a:lnTo>
                  <a:lnTo>
                    <a:pt x="1" y="123"/>
                  </a:lnTo>
                  <a:lnTo>
                    <a:pt x="4" y="124"/>
                  </a:lnTo>
                  <a:lnTo>
                    <a:pt x="6" y="125"/>
                  </a:lnTo>
                  <a:lnTo>
                    <a:pt x="8" y="125"/>
                  </a:lnTo>
                  <a:lnTo>
                    <a:pt x="11" y="124"/>
                  </a:lnTo>
                  <a:lnTo>
                    <a:pt x="13" y="121"/>
                  </a:lnTo>
                  <a:lnTo>
                    <a:pt x="23" y="106"/>
                  </a:lnTo>
                  <a:lnTo>
                    <a:pt x="35" y="90"/>
                  </a:lnTo>
                  <a:lnTo>
                    <a:pt x="46" y="76"/>
                  </a:lnTo>
                  <a:lnTo>
                    <a:pt x="59" y="62"/>
                  </a:lnTo>
                  <a:lnTo>
                    <a:pt x="85" y="36"/>
                  </a:lnTo>
                  <a:lnTo>
                    <a:pt x="115" y="11"/>
                  </a:lnTo>
                  <a:lnTo>
                    <a:pt x="116" y="9"/>
                  </a:lnTo>
                  <a:lnTo>
                    <a:pt x="118" y="6"/>
                  </a:lnTo>
                  <a:lnTo>
                    <a:pt x="116" y="5"/>
                  </a:lnTo>
                  <a:lnTo>
                    <a:pt x="115" y="2"/>
                  </a:lnTo>
                  <a:lnTo>
                    <a:pt x="114" y="0"/>
                  </a:lnTo>
                  <a:lnTo>
                    <a:pt x="111" y="0"/>
                  </a:lnTo>
                  <a:lnTo>
                    <a:pt x="108" y="0"/>
                  </a:lnTo>
                  <a:lnTo>
                    <a:pt x="106"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8" name="Freeform 2303"/>
            <p:cNvSpPr/>
            <p:nvPr>
              <p:custDataLst>
                <p:tags r:id="rId44"/>
              </p:custDataLst>
            </p:nvPr>
          </p:nvSpPr>
          <p:spPr>
            <a:xfrm>
              <a:off x="8039101" y="6164263"/>
              <a:ext cx="187325" cy="184150"/>
            </a:xfrm>
            <a:custGeom>
              <a:avLst/>
              <a:gdLst/>
              <a:ahLst/>
              <a:cxnLst>
                <a:cxn ang="0">
                  <a:pos x="96290904" y="830253"/>
                </a:cxn>
                <a:cxn ang="0">
                  <a:pos x="83829534" y="11073203"/>
                </a:cxn>
                <a:cxn ang="0">
                  <a:pos x="75899620" y="18824339"/>
                </a:cxn>
                <a:cxn ang="0">
                  <a:pos x="69952583" y="27959231"/>
                </a:cxn>
                <a:cxn ang="0">
                  <a:pos x="67686589" y="32388828"/>
                </a:cxn>
                <a:cxn ang="0">
                  <a:pos x="67686589" y="32665579"/>
                </a:cxn>
                <a:cxn ang="0">
                  <a:pos x="55791984" y="40139965"/>
                </a:cxn>
                <a:cxn ang="0">
                  <a:pos x="34268235" y="57025994"/>
                </a:cxn>
                <a:cxn ang="0">
                  <a:pos x="23506094" y="66438163"/>
                </a:cxn>
                <a:cxn ang="0">
                  <a:pos x="14726832" y="75296830"/>
                </a:cxn>
                <a:cxn ang="0">
                  <a:pos x="5947569" y="83878220"/>
                </a:cxn>
                <a:cxn ang="0">
                  <a:pos x="1132997" y="89138071"/>
                </a:cxn>
                <a:cxn ang="0">
                  <a:pos x="0" y="92183385"/>
                </a:cxn>
                <a:cxn ang="0">
                  <a:pos x="566232" y="95504925"/>
                </a:cxn>
                <a:cxn ang="0">
                  <a:pos x="849881" y="96335705"/>
                </a:cxn>
                <a:cxn ang="0">
                  <a:pos x="1982346" y="96889207"/>
                </a:cxn>
                <a:cxn ang="0">
                  <a:pos x="2832226" y="96889207"/>
                </a:cxn>
                <a:cxn ang="0">
                  <a:pos x="6513801" y="95504925"/>
                </a:cxn>
                <a:cxn ang="0">
                  <a:pos x="7929914" y="94674672"/>
                </a:cxn>
                <a:cxn ang="0">
                  <a:pos x="7929914" y="93290390"/>
                </a:cxn>
                <a:cxn ang="0">
                  <a:pos x="7080034" y="92183385"/>
                </a:cxn>
                <a:cxn ang="0">
                  <a:pos x="5380804" y="92183385"/>
                </a:cxn>
                <a:cxn ang="0">
                  <a:pos x="4248339" y="92460137"/>
                </a:cxn>
                <a:cxn ang="0">
                  <a:pos x="5097688" y="91075855"/>
                </a:cxn>
                <a:cxn ang="0">
                  <a:pos x="9346027" y="85262502"/>
                </a:cxn>
                <a:cxn ang="0">
                  <a:pos x="15009948" y="79172399"/>
                </a:cxn>
                <a:cxn ang="0">
                  <a:pos x="22656746" y="72251516"/>
                </a:cxn>
                <a:cxn ang="0">
                  <a:pos x="31152893" y="65054407"/>
                </a:cxn>
                <a:cxn ang="0">
                  <a:pos x="51544177" y="47891101"/>
                </a:cxn>
                <a:cxn ang="0">
                  <a:pos x="68536470" y="36817899"/>
                </a:cxn>
                <a:cxn ang="0">
                  <a:pos x="74200390" y="33495833"/>
                </a:cxn>
                <a:cxn ang="0">
                  <a:pos x="75333387" y="32388828"/>
                </a:cxn>
                <a:cxn ang="0">
                  <a:pos x="74200390" y="30174293"/>
                </a:cxn>
                <a:cxn ang="0">
                  <a:pos x="73067926" y="30174293"/>
                </a:cxn>
                <a:cxn ang="0">
                  <a:pos x="75050271" y="26852227"/>
                </a:cxn>
                <a:cxn ang="0">
                  <a:pos x="82697069" y="17716808"/>
                </a:cxn>
                <a:cxn ang="0">
                  <a:pos x="86661760" y="13564489"/>
                </a:cxn>
                <a:cxn ang="0">
                  <a:pos x="98839482" y="3322066"/>
                </a:cxn>
                <a:cxn ang="0">
                  <a:pos x="99689363" y="2768038"/>
                </a:cxn>
                <a:cxn ang="0">
                  <a:pos x="99123130" y="1661033"/>
                </a:cxn>
                <a:cxn ang="0">
                  <a:pos x="98556366" y="553502"/>
                </a:cxn>
                <a:cxn ang="0">
                  <a:pos x="96857136" y="553502"/>
                </a:cxn>
                <a:cxn ang="0">
                  <a:pos x="96290904" y="830253"/>
                </a:cxn>
              </a:cxnLst>
              <a:pathLst>
                <a:path w="352" h="350">
                  <a:moveTo>
                    <a:pt x="340" y="3"/>
                  </a:moveTo>
                  <a:lnTo>
                    <a:pt x="340" y="3"/>
                  </a:lnTo>
                  <a:lnTo>
                    <a:pt x="311" y="26"/>
                  </a:lnTo>
                  <a:lnTo>
                    <a:pt x="296" y="40"/>
                  </a:lnTo>
                  <a:lnTo>
                    <a:pt x="281" y="53"/>
                  </a:lnTo>
                  <a:lnTo>
                    <a:pt x="268" y="68"/>
                  </a:lnTo>
                  <a:lnTo>
                    <a:pt x="257" y="84"/>
                  </a:lnTo>
                  <a:lnTo>
                    <a:pt x="247" y="101"/>
                  </a:lnTo>
                  <a:lnTo>
                    <a:pt x="239" y="117"/>
                  </a:lnTo>
                  <a:lnTo>
                    <a:pt x="239" y="118"/>
                  </a:lnTo>
                  <a:lnTo>
                    <a:pt x="217" y="132"/>
                  </a:lnTo>
                  <a:lnTo>
                    <a:pt x="197" y="145"/>
                  </a:lnTo>
                  <a:lnTo>
                    <a:pt x="159" y="175"/>
                  </a:lnTo>
                  <a:lnTo>
                    <a:pt x="121" y="206"/>
                  </a:lnTo>
                  <a:lnTo>
                    <a:pt x="83" y="240"/>
                  </a:lnTo>
                  <a:lnTo>
                    <a:pt x="68" y="255"/>
                  </a:lnTo>
                  <a:lnTo>
                    <a:pt x="52" y="272"/>
                  </a:lnTo>
                  <a:lnTo>
                    <a:pt x="21" y="303"/>
                  </a:lnTo>
                  <a:lnTo>
                    <a:pt x="13" y="312"/>
                  </a:lnTo>
                  <a:lnTo>
                    <a:pt x="4" y="322"/>
                  </a:lnTo>
                  <a:lnTo>
                    <a:pt x="2" y="327"/>
                  </a:lnTo>
                  <a:lnTo>
                    <a:pt x="0" y="333"/>
                  </a:lnTo>
                  <a:lnTo>
                    <a:pt x="0" y="339"/>
                  </a:lnTo>
                  <a:lnTo>
                    <a:pt x="2" y="345"/>
                  </a:lnTo>
                  <a:lnTo>
                    <a:pt x="3" y="348"/>
                  </a:lnTo>
                  <a:lnTo>
                    <a:pt x="4" y="349"/>
                  </a:lnTo>
                  <a:lnTo>
                    <a:pt x="7" y="350"/>
                  </a:lnTo>
                  <a:lnTo>
                    <a:pt x="10" y="350"/>
                  </a:lnTo>
                  <a:lnTo>
                    <a:pt x="23" y="345"/>
                  </a:lnTo>
                  <a:lnTo>
                    <a:pt x="26" y="343"/>
                  </a:lnTo>
                  <a:lnTo>
                    <a:pt x="28" y="342"/>
                  </a:lnTo>
                  <a:lnTo>
                    <a:pt x="28" y="339"/>
                  </a:lnTo>
                  <a:lnTo>
                    <a:pt x="28" y="337"/>
                  </a:lnTo>
                  <a:lnTo>
                    <a:pt x="26" y="335"/>
                  </a:lnTo>
                  <a:lnTo>
                    <a:pt x="25" y="333"/>
                  </a:lnTo>
                  <a:lnTo>
                    <a:pt x="22" y="333"/>
                  </a:lnTo>
                  <a:lnTo>
                    <a:pt x="19" y="333"/>
                  </a:lnTo>
                  <a:lnTo>
                    <a:pt x="15" y="334"/>
                  </a:lnTo>
                  <a:lnTo>
                    <a:pt x="18" y="329"/>
                  </a:lnTo>
                  <a:lnTo>
                    <a:pt x="22" y="322"/>
                  </a:lnTo>
                  <a:lnTo>
                    <a:pt x="33" y="308"/>
                  </a:lnTo>
                  <a:lnTo>
                    <a:pt x="53" y="286"/>
                  </a:lnTo>
                  <a:lnTo>
                    <a:pt x="67" y="273"/>
                  </a:lnTo>
                  <a:lnTo>
                    <a:pt x="80" y="261"/>
                  </a:lnTo>
                  <a:lnTo>
                    <a:pt x="110" y="235"/>
                  </a:lnTo>
                  <a:lnTo>
                    <a:pt x="146" y="202"/>
                  </a:lnTo>
                  <a:lnTo>
                    <a:pt x="182" y="173"/>
                  </a:lnTo>
                  <a:lnTo>
                    <a:pt x="222" y="145"/>
                  </a:lnTo>
                  <a:lnTo>
                    <a:pt x="242" y="133"/>
                  </a:lnTo>
                  <a:lnTo>
                    <a:pt x="262" y="121"/>
                  </a:lnTo>
                  <a:lnTo>
                    <a:pt x="265" y="118"/>
                  </a:lnTo>
                  <a:lnTo>
                    <a:pt x="266" y="117"/>
                  </a:lnTo>
                  <a:lnTo>
                    <a:pt x="265" y="113"/>
                  </a:lnTo>
                  <a:lnTo>
                    <a:pt x="262" y="109"/>
                  </a:lnTo>
                  <a:lnTo>
                    <a:pt x="261" y="109"/>
                  </a:lnTo>
                  <a:lnTo>
                    <a:pt x="258" y="109"/>
                  </a:lnTo>
                  <a:lnTo>
                    <a:pt x="265" y="97"/>
                  </a:lnTo>
                  <a:lnTo>
                    <a:pt x="273" y="84"/>
                  </a:lnTo>
                  <a:lnTo>
                    <a:pt x="292" y="64"/>
                  </a:lnTo>
                  <a:lnTo>
                    <a:pt x="306" y="49"/>
                  </a:lnTo>
                  <a:lnTo>
                    <a:pt x="319" y="37"/>
                  </a:lnTo>
                  <a:lnTo>
                    <a:pt x="349" y="12"/>
                  </a:lnTo>
                  <a:lnTo>
                    <a:pt x="352" y="10"/>
                  </a:lnTo>
                  <a:lnTo>
                    <a:pt x="352" y="7"/>
                  </a:lnTo>
                  <a:lnTo>
                    <a:pt x="350" y="6"/>
                  </a:lnTo>
                  <a:lnTo>
                    <a:pt x="349" y="3"/>
                  </a:lnTo>
                  <a:lnTo>
                    <a:pt x="348" y="2"/>
                  </a:lnTo>
                  <a:lnTo>
                    <a:pt x="345" y="0"/>
                  </a:lnTo>
                  <a:lnTo>
                    <a:pt x="342" y="2"/>
                  </a:lnTo>
                  <a:lnTo>
                    <a:pt x="34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69" name="Freeform 2304"/>
            <p:cNvSpPr/>
            <p:nvPr>
              <p:custDataLst>
                <p:tags r:id="rId45"/>
              </p:custDataLst>
            </p:nvPr>
          </p:nvSpPr>
          <p:spPr>
            <a:xfrm>
              <a:off x="8191501" y="6183313"/>
              <a:ext cx="41275" cy="42863"/>
            </a:xfrm>
            <a:custGeom>
              <a:avLst/>
              <a:gdLst/>
              <a:ahLst/>
              <a:cxnLst>
                <a:cxn ang="0">
                  <a:pos x="18677206" y="287182"/>
                </a:cxn>
                <a:cxn ang="0">
                  <a:pos x="18677206" y="287182"/>
                </a:cxn>
                <a:cxn ang="0">
                  <a:pos x="12355698" y="5741499"/>
                </a:cxn>
                <a:cxn ang="0">
                  <a:pos x="6321507" y="11195816"/>
                </a:cxn>
                <a:cxn ang="0">
                  <a:pos x="6321507" y="11195816"/>
                </a:cxn>
                <a:cxn ang="0">
                  <a:pos x="4310289" y="13492201"/>
                </a:cxn>
                <a:cxn ang="0">
                  <a:pos x="2298535" y="15501940"/>
                </a:cxn>
                <a:cxn ang="0">
                  <a:pos x="861951" y="18372153"/>
                </a:cxn>
                <a:cxn ang="0">
                  <a:pos x="287317" y="19520882"/>
                </a:cxn>
                <a:cxn ang="0">
                  <a:pos x="0" y="20955721"/>
                </a:cxn>
                <a:cxn ang="0">
                  <a:pos x="0" y="20955721"/>
                </a:cxn>
                <a:cxn ang="0">
                  <a:pos x="287317" y="21817267"/>
                </a:cxn>
                <a:cxn ang="0">
                  <a:pos x="861951" y="22678278"/>
                </a:cxn>
                <a:cxn ang="0">
                  <a:pos x="1149268" y="22965460"/>
                </a:cxn>
                <a:cxn ang="0">
                  <a:pos x="2011218" y="22965460"/>
                </a:cxn>
                <a:cxn ang="0">
                  <a:pos x="2873169" y="22965460"/>
                </a:cxn>
                <a:cxn ang="0">
                  <a:pos x="3160486" y="22678278"/>
                </a:cxn>
                <a:cxn ang="0">
                  <a:pos x="4022972" y="21817267"/>
                </a:cxn>
                <a:cxn ang="0">
                  <a:pos x="4022972" y="20955721"/>
                </a:cxn>
                <a:cxn ang="0">
                  <a:pos x="4022972" y="20955721"/>
                </a:cxn>
                <a:cxn ang="0">
                  <a:pos x="4310289" y="19807528"/>
                </a:cxn>
                <a:cxn ang="0">
                  <a:pos x="5172240" y="18372153"/>
                </a:cxn>
                <a:cxn ang="0">
                  <a:pos x="6896141" y="16075768"/>
                </a:cxn>
                <a:cxn ang="0">
                  <a:pos x="9481993" y="14066565"/>
                </a:cxn>
                <a:cxn ang="0">
                  <a:pos x="11781064" y="12056826"/>
                </a:cxn>
                <a:cxn ang="0">
                  <a:pos x="11781064" y="12056826"/>
                </a:cxn>
                <a:cxn ang="0">
                  <a:pos x="16665451" y="7750702"/>
                </a:cxn>
                <a:cxn ang="0">
                  <a:pos x="21550374" y="3157932"/>
                </a:cxn>
                <a:cxn ang="0">
                  <a:pos x="21550374" y="3157932"/>
                </a:cxn>
                <a:cxn ang="0">
                  <a:pos x="21837691" y="2296385"/>
                </a:cxn>
                <a:cxn ang="0">
                  <a:pos x="22125008" y="1435375"/>
                </a:cxn>
                <a:cxn ang="0">
                  <a:pos x="21837691" y="1148193"/>
                </a:cxn>
                <a:cxn ang="0">
                  <a:pos x="21550374" y="287182"/>
                </a:cxn>
                <a:cxn ang="0">
                  <a:pos x="20688424" y="0"/>
                </a:cxn>
                <a:cxn ang="0">
                  <a:pos x="20401107" y="0"/>
                </a:cxn>
                <a:cxn ang="0">
                  <a:pos x="19539156" y="0"/>
                </a:cxn>
                <a:cxn ang="0">
                  <a:pos x="18677206" y="287182"/>
                </a:cxn>
                <a:cxn ang="0">
                  <a:pos x="18677206" y="287182"/>
                </a:cxn>
              </a:cxnLst>
              <a:pathLst>
                <a:path w="77" h="80">
                  <a:moveTo>
                    <a:pt x="65" y="1"/>
                  </a:moveTo>
                  <a:lnTo>
                    <a:pt x="65" y="1"/>
                  </a:lnTo>
                  <a:lnTo>
                    <a:pt x="43" y="20"/>
                  </a:lnTo>
                  <a:lnTo>
                    <a:pt x="22" y="39"/>
                  </a:lnTo>
                  <a:lnTo>
                    <a:pt x="15" y="47"/>
                  </a:lnTo>
                  <a:lnTo>
                    <a:pt x="8" y="54"/>
                  </a:lnTo>
                  <a:lnTo>
                    <a:pt x="3" y="64"/>
                  </a:lnTo>
                  <a:lnTo>
                    <a:pt x="1" y="68"/>
                  </a:lnTo>
                  <a:lnTo>
                    <a:pt x="0" y="73"/>
                  </a:lnTo>
                  <a:lnTo>
                    <a:pt x="1" y="76"/>
                  </a:lnTo>
                  <a:lnTo>
                    <a:pt x="3" y="79"/>
                  </a:lnTo>
                  <a:lnTo>
                    <a:pt x="4" y="80"/>
                  </a:lnTo>
                  <a:lnTo>
                    <a:pt x="7" y="80"/>
                  </a:lnTo>
                  <a:lnTo>
                    <a:pt x="10" y="80"/>
                  </a:lnTo>
                  <a:lnTo>
                    <a:pt x="11" y="79"/>
                  </a:lnTo>
                  <a:lnTo>
                    <a:pt x="14" y="76"/>
                  </a:lnTo>
                  <a:lnTo>
                    <a:pt x="14" y="73"/>
                  </a:lnTo>
                  <a:lnTo>
                    <a:pt x="15" y="69"/>
                  </a:lnTo>
                  <a:lnTo>
                    <a:pt x="18" y="64"/>
                  </a:lnTo>
                  <a:lnTo>
                    <a:pt x="24" y="56"/>
                  </a:lnTo>
                  <a:lnTo>
                    <a:pt x="33" y="49"/>
                  </a:lnTo>
                  <a:lnTo>
                    <a:pt x="41" y="42"/>
                  </a:lnTo>
                  <a:lnTo>
                    <a:pt x="58" y="27"/>
                  </a:lnTo>
                  <a:lnTo>
                    <a:pt x="75" y="11"/>
                  </a:lnTo>
                  <a:lnTo>
                    <a:pt x="76" y="8"/>
                  </a:lnTo>
                  <a:lnTo>
                    <a:pt x="77" y="5"/>
                  </a:lnTo>
                  <a:lnTo>
                    <a:pt x="76" y="4"/>
                  </a:lnTo>
                  <a:lnTo>
                    <a:pt x="75" y="1"/>
                  </a:lnTo>
                  <a:lnTo>
                    <a:pt x="72" y="0"/>
                  </a:lnTo>
                  <a:lnTo>
                    <a:pt x="71" y="0"/>
                  </a:lnTo>
                  <a:lnTo>
                    <a:pt x="68" y="0"/>
                  </a:lnTo>
                  <a:lnTo>
                    <a:pt x="6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0" name="Freeform 2305"/>
            <p:cNvSpPr/>
            <p:nvPr>
              <p:custDataLst>
                <p:tags r:id="rId46"/>
              </p:custDataLst>
            </p:nvPr>
          </p:nvSpPr>
          <p:spPr>
            <a:xfrm>
              <a:off x="8070851" y="6194425"/>
              <a:ext cx="171450" cy="149225"/>
            </a:xfrm>
            <a:custGeom>
              <a:avLst/>
              <a:gdLst/>
              <a:ahLst/>
              <a:cxnLst>
                <a:cxn ang="0">
                  <a:pos x="87625282" y="1120246"/>
                </a:cxn>
                <a:cxn ang="0">
                  <a:pos x="79172744" y="13440833"/>
                </a:cxn>
                <a:cxn ang="0">
                  <a:pos x="76918946" y="16521113"/>
                </a:cxn>
                <a:cxn ang="0">
                  <a:pos x="74664617" y="19601392"/>
                </a:cxn>
                <a:cxn ang="0">
                  <a:pos x="52406373" y="32481838"/>
                </a:cxn>
                <a:cxn ang="0">
                  <a:pos x="30993170" y="47322846"/>
                </a:cxn>
                <a:cxn ang="0">
                  <a:pos x="26485044" y="50683054"/>
                </a:cxn>
                <a:cxn ang="0">
                  <a:pos x="13805706" y="62443783"/>
                </a:cxn>
                <a:cxn ang="0">
                  <a:pos x="10425009" y="65524063"/>
                </a:cxn>
                <a:cxn ang="0">
                  <a:pos x="3099370" y="71964550"/>
                </a:cxn>
                <a:cxn ang="0">
                  <a:pos x="0" y="76164546"/>
                </a:cxn>
                <a:cxn ang="0">
                  <a:pos x="0" y="77004863"/>
                </a:cxn>
                <a:cxn ang="0">
                  <a:pos x="281857" y="78125108"/>
                </a:cxn>
                <a:cxn ang="0">
                  <a:pos x="1690614" y="78964896"/>
                </a:cxn>
                <a:cxn ang="0">
                  <a:pos x="3099370" y="78964896"/>
                </a:cxn>
                <a:cxn ang="0">
                  <a:pos x="3381228" y="78125108"/>
                </a:cxn>
                <a:cxn ang="0">
                  <a:pos x="6480598" y="73924583"/>
                </a:cxn>
                <a:cxn ang="0">
                  <a:pos x="14933136" y="66363850"/>
                </a:cxn>
                <a:cxn ang="0">
                  <a:pos x="18877547" y="63003642"/>
                </a:cxn>
                <a:cxn ang="0">
                  <a:pos x="36064481" y="48443092"/>
                </a:cxn>
                <a:cxn ang="0">
                  <a:pos x="45080734" y="41722675"/>
                </a:cxn>
                <a:cxn ang="0">
                  <a:pos x="63958281" y="29401558"/>
                </a:cxn>
                <a:cxn ang="0">
                  <a:pos x="73537718" y="24081317"/>
                </a:cxn>
                <a:cxn ang="0">
                  <a:pos x="75228332" y="24921633"/>
                </a:cxn>
                <a:cxn ang="0">
                  <a:pos x="76918946" y="22961600"/>
                </a:cxn>
                <a:cxn ang="0">
                  <a:pos x="77200803" y="22401213"/>
                </a:cxn>
                <a:cxn ang="0">
                  <a:pos x="77200803" y="22401213"/>
                </a:cxn>
                <a:cxn ang="0">
                  <a:pos x="78045845" y="21841354"/>
                </a:cxn>
                <a:cxn ang="0">
                  <a:pos x="78327702" y="20441179"/>
                </a:cxn>
                <a:cxn ang="0">
                  <a:pos x="81145215" y="17080971"/>
                </a:cxn>
                <a:cxn ang="0">
                  <a:pos x="83399013" y="14000692"/>
                </a:cxn>
                <a:cxn ang="0">
                  <a:pos x="90724652" y="2800350"/>
                </a:cxn>
                <a:cxn ang="0">
                  <a:pos x="91006509" y="1680104"/>
                </a:cxn>
                <a:cxn ang="0">
                  <a:pos x="90161468" y="559858"/>
                </a:cxn>
                <a:cxn ang="0">
                  <a:pos x="89034038" y="0"/>
                </a:cxn>
                <a:cxn ang="0">
                  <a:pos x="87907139" y="279929"/>
                </a:cxn>
                <a:cxn ang="0">
                  <a:pos x="87625282" y="1120246"/>
                </a:cxn>
              </a:cxnLst>
              <a:pathLst>
                <a:path w="323" h="282">
                  <a:moveTo>
                    <a:pt x="311" y="4"/>
                  </a:moveTo>
                  <a:lnTo>
                    <a:pt x="311" y="4"/>
                  </a:lnTo>
                  <a:lnTo>
                    <a:pt x="296" y="25"/>
                  </a:lnTo>
                  <a:lnTo>
                    <a:pt x="281" y="48"/>
                  </a:lnTo>
                  <a:lnTo>
                    <a:pt x="273" y="59"/>
                  </a:lnTo>
                  <a:lnTo>
                    <a:pt x="265" y="70"/>
                  </a:lnTo>
                  <a:lnTo>
                    <a:pt x="224" y="92"/>
                  </a:lnTo>
                  <a:lnTo>
                    <a:pt x="186" y="116"/>
                  </a:lnTo>
                  <a:lnTo>
                    <a:pt x="148" y="142"/>
                  </a:lnTo>
                  <a:lnTo>
                    <a:pt x="110" y="169"/>
                  </a:lnTo>
                  <a:lnTo>
                    <a:pt x="94" y="181"/>
                  </a:lnTo>
                  <a:lnTo>
                    <a:pt x="79" y="195"/>
                  </a:lnTo>
                  <a:lnTo>
                    <a:pt x="49" y="223"/>
                  </a:lnTo>
                  <a:lnTo>
                    <a:pt x="37" y="234"/>
                  </a:lnTo>
                  <a:lnTo>
                    <a:pt x="23" y="246"/>
                  </a:lnTo>
                  <a:lnTo>
                    <a:pt x="11" y="257"/>
                  </a:lnTo>
                  <a:lnTo>
                    <a:pt x="6" y="264"/>
                  </a:lnTo>
                  <a:lnTo>
                    <a:pt x="0" y="272"/>
                  </a:lnTo>
                  <a:lnTo>
                    <a:pt x="0" y="275"/>
                  </a:lnTo>
                  <a:lnTo>
                    <a:pt x="0" y="278"/>
                  </a:lnTo>
                  <a:lnTo>
                    <a:pt x="1" y="279"/>
                  </a:lnTo>
                  <a:lnTo>
                    <a:pt x="4" y="282"/>
                  </a:lnTo>
                  <a:lnTo>
                    <a:pt x="6" y="282"/>
                  </a:lnTo>
                  <a:lnTo>
                    <a:pt x="8" y="282"/>
                  </a:lnTo>
                  <a:lnTo>
                    <a:pt x="11" y="282"/>
                  </a:lnTo>
                  <a:lnTo>
                    <a:pt x="12" y="279"/>
                  </a:lnTo>
                  <a:lnTo>
                    <a:pt x="16" y="271"/>
                  </a:lnTo>
                  <a:lnTo>
                    <a:pt x="23" y="264"/>
                  </a:lnTo>
                  <a:lnTo>
                    <a:pt x="37" y="251"/>
                  </a:lnTo>
                  <a:lnTo>
                    <a:pt x="53" y="237"/>
                  </a:lnTo>
                  <a:lnTo>
                    <a:pt x="67" y="225"/>
                  </a:lnTo>
                  <a:lnTo>
                    <a:pt x="96" y="198"/>
                  </a:lnTo>
                  <a:lnTo>
                    <a:pt x="128" y="173"/>
                  </a:lnTo>
                  <a:lnTo>
                    <a:pt x="160" y="149"/>
                  </a:lnTo>
                  <a:lnTo>
                    <a:pt x="193" y="127"/>
                  </a:lnTo>
                  <a:lnTo>
                    <a:pt x="227" y="105"/>
                  </a:lnTo>
                  <a:lnTo>
                    <a:pt x="261" y="86"/>
                  </a:lnTo>
                  <a:lnTo>
                    <a:pt x="265" y="89"/>
                  </a:lnTo>
                  <a:lnTo>
                    <a:pt x="267" y="89"/>
                  </a:lnTo>
                  <a:lnTo>
                    <a:pt x="271" y="86"/>
                  </a:lnTo>
                  <a:lnTo>
                    <a:pt x="273" y="82"/>
                  </a:lnTo>
                  <a:lnTo>
                    <a:pt x="274" y="80"/>
                  </a:lnTo>
                  <a:lnTo>
                    <a:pt x="277" y="78"/>
                  </a:lnTo>
                  <a:lnTo>
                    <a:pt x="277" y="77"/>
                  </a:lnTo>
                  <a:lnTo>
                    <a:pt x="278" y="73"/>
                  </a:lnTo>
                  <a:lnTo>
                    <a:pt x="288" y="61"/>
                  </a:lnTo>
                  <a:lnTo>
                    <a:pt x="296" y="50"/>
                  </a:lnTo>
                  <a:lnTo>
                    <a:pt x="309" y="31"/>
                  </a:lnTo>
                  <a:lnTo>
                    <a:pt x="322" y="10"/>
                  </a:lnTo>
                  <a:lnTo>
                    <a:pt x="323" y="6"/>
                  </a:lnTo>
                  <a:lnTo>
                    <a:pt x="322" y="5"/>
                  </a:lnTo>
                  <a:lnTo>
                    <a:pt x="320" y="2"/>
                  </a:lnTo>
                  <a:lnTo>
                    <a:pt x="319" y="1"/>
                  </a:lnTo>
                  <a:lnTo>
                    <a:pt x="316" y="0"/>
                  </a:lnTo>
                  <a:lnTo>
                    <a:pt x="315" y="0"/>
                  </a:lnTo>
                  <a:lnTo>
                    <a:pt x="312" y="1"/>
                  </a:lnTo>
                  <a:lnTo>
                    <a:pt x="311"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1" name="Freeform 2306"/>
            <p:cNvSpPr/>
            <p:nvPr>
              <p:custDataLst>
                <p:tags r:id="rId47"/>
              </p:custDataLst>
            </p:nvPr>
          </p:nvSpPr>
          <p:spPr>
            <a:xfrm>
              <a:off x="8258176" y="6080125"/>
              <a:ext cx="28575" cy="41275"/>
            </a:xfrm>
            <a:custGeom>
              <a:avLst/>
              <a:gdLst/>
              <a:ahLst/>
              <a:cxnLst>
                <a:cxn ang="0">
                  <a:pos x="12208534" y="884697"/>
                </a:cxn>
                <a:cxn ang="0">
                  <a:pos x="12208534" y="884697"/>
                </a:cxn>
                <a:cxn ang="0">
                  <a:pos x="10173778" y="3244432"/>
                </a:cxn>
                <a:cxn ang="0">
                  <a:pos x="8720767" y="5604167"/>
                </a:cxn>
                <a:cxn ang="0">
                  <a:pos x="6104267" y="10912893"/>
                </a:cxn>
                <a:cxn ang="0">
                  <a:pos x="6104267" y="10912893"/>
                </a:cxn>
                <a:cxn ang="0">
                  <a:pos x="4360114" y="13272628"/>
                </a:cxn>
                <a:cxn ang="0">
                  <a:pos x="2907102" y="15632363"/>
                </a:cxn>
                <a:cxn ang="0">
                  <a:pos x="1162949" y="17697199"/>
                </a:cxn>
                <a:cxn ang="0">
                  <a:pos x="0" y="20056391"/>
                </a:cxn>
                <a:cxn ang="0">
                  <a:pos x="0" y="20056391"/>
                </a:cxn>
                <a:cxn ang="0">
                  <a:pos x="0" y="20646189"/>
                </a:cxn>
                <a:cxn ang="0">
                  <a:pos x="0" y="21531430"/>
                </a:cxn>
                <a:cxn ang="0">
                  <a:pos x="581205" y="22121228"/>
                </a:cxn>
                <a:cxn ang="0">
                  <a:pos x="1162949" y="22416127"/>
                </a:cxn>
                <a:cxn ang="0">
                  <a:pos x="2034756" y="22416127"/>
                </a:cxn>
                <a:cxn ang="0">
                  <a:pos x="2907102" y="22416127"/>
                </a:cxn>
                <a:cxn ang="0">
                  <a:pos x="3197704" y="22121228"/>
                </a:cxn>
                <a:cxn ang="0">
                  <a:pos x="4069511" y="21236531"/>
                </a:cxn>
                <a:cxn ang="0">
                  <a:pos x="4069511" y="21236531"/>
                </a:cxn>
                <a:cxn ang="0">
                  <a:pos x="5232460" y="18876795"/>
                </a:cxn>
                <a:cxn ang="0">
                  <a:pos x="6394869" y="16811959"/>
                </a:cxn>
                <a:cxn ang="0">
                  <a:pos x="9592574" y="12682830"/>
                </a:cxn>
                <a:cxn ang="0">
                  <a:pos x="9592574" y="12682830"/>
                </a:cxn>
                <a:cxn ang="0">
                  <a:pos x="11917932" y="7963360"/>
                </a:cxn>
                <a:cxn ang="0">
                  <a:pos x="13371483" y="5604167"/>
                </a:cxn>
                <a:cxn ang="0">
                  <a:pos x="15115636" y="3539331"/>
                </a:cxn>
                <a:cxn ang="0">
                  <a:pos x="15115636" y="3539331"/>
                </a:cxn>
                <a:cxn ang="0">
                  <a:pos x="15406238" y="2654634"/>
                </a:cxn>
                <a:cxn ang="0">
                  <a:pos x="15406238" y="2064836"/>
                </a:cxn>
                <a:cxn ang="0">
                  <a:pos x="15406238" y="1179596"/>
                </a:cxn>
                <a:cxn ang="0">
                  <a:pos x="15115636" y="884697"/>
                </a:cxn>
                <a:cxn ang="0">
                  <a:pos x="14243290" y="294899"/>
                </a:cxn>
                <a:cxn ang="0">
                  <a:pos x="13952687" y="0"/>
                </a:cxn>
                <a:cxn ang="0">
                  <a:pos x="13080880" y="294899"/>
                </a:cxn>
                <a:cxn ang="0">
                  <a:pos x="12208534" y="884697"/>
                </a:cxn>
                <a:cxn ang="0">
                  <a:pos x="12208534" y="884697"/>
                </a:cxn>
              </a:cxnLst>
              <a:pathLst>
                <a:path w="53" h="76">
                  <a:moveTo>
                    <a:pt x="42" y="3"/>
                  </a:moveTo>
                  <a:lnTo>
                    <a:pt x="42" y="3"/>
                  </a:lnTo>
                  <a:lnTo>
                    <a:pt x="35" y="11"/>
                  </a:lnTo>
                  <a:lnTo>
                    <a:pt x="30" y="19"/>
                  </a:lnTo>
                  <a:lnTo>
                    <a:pt x="21" y="37"/>
                  </a:lnTo>
                  <a:lnTo>
                    <a:pt x="15" y="45"/>
                  </a:lnTo>
                  <a:lnTo>
                    <a:pt x="10" y="53"/>
                  </a:lnTo>
                  <a:lnTo>
                    <a:pt x="4" y="60"/>
                  </a:lnTo>
                  <a:lnTo>
                    <a:pt x="0" y="68"/>
                  </a:lnTo>
                  <a:lnTo>
                    <a:pt x="0" y="70"/>
                  </a:lnTo>
                  <a:lnTo>
                    <a:pt x="0" y="73"/>
                  </a:lnTo>
                  <a:lnTo>
                    <a:pt x="2" y="75"/>
                  </a:lnTo>
                  <a:lnTo>
                    <a:pt x="4" y="76"/>
                  </a:lnTo>
                  <a:lnTo>
                    <a:pt x="7" y="76"/>
                  </a:lnTo>
                  <a:lnTo>
                    <a:pt x="10" y="76"/>
                  </a:lnTo>
                  <a:lnTo>
                    <a:pt x="11" y="75"/>
                  </a:lnTo>
                  <a:lnTo>
                    <a:pt x="14" y="72"/>
                  </a:lnTo>
                  <a:lnTo>
                    <a:pt x="18" y="64"/>
                  </a:lnTo>
                  <a:lnTo>
                    <a:pt x="22" y="57"/>
                  </a:lnTo>
                  <a:lnTo>
                    <a:pt x="33" y="43"/>
                  </a:lnTo>
                  <a:lnTo>
                    <a:pt x="41" y="27"/>
                  </a:lnTo>
                  <a:lnTo>
                    <a:pt x="46" y="19"/>
                  </a:lnTo>
                  <a:lnTo>
                    <a:pt x="52" y="12"/>
                  </a:lnTo>
                  <a:lnTo>
                    <a:pt x="53" y="9"/>
                  </a:lnTo>
                  <a:lnTo>
                    <a:pt x="53" y="7"/>
                  </a:lnTo>
                  <a:lnTo>
                    <a:pt x="53" y="4"/>
                  </a:lnTo>
                  <a:lnTo>
                    <a:pt x="52" y="3"/>
                  </a:lnTo>
                  <a:lnTo>
                    <a:pt x="49" y="1"/>
                  </a:lnTo>
                  <a:lnTo>
                    <a:pt x="48" y="0"/>
                  </a:lnTo>
                  <a:lnTo>
                    <a:pt x="45" y="1"/>
                  </a:lnTo>
                  <a:lnTo>
                    <a:pt x="4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2" name="Freeform 2307"/>
            <p:cNvSpPr/>
            <p:nvPr>
              <p:custDataLst>
                <p:tags r:id="rId48"/>
              </p:custDataLst>
            </p:nvPr>
          </p:nvSpPr>
          <p:spPr>
            <a:xfrm>
              <a:off x="8286751" y="6088063"/>
              <a:ext cx="33338" cy="52388"/>
            </a:xfrm>
            <a:custGeom>
              <a:avLst/>
              <a:gdLst/>
              <a:ahLst/>
              <a:cxnLst>
                <a:cxn ang="0">
                  <a:pos x="14109788" y="857453"/>
                </a:cxn>
                <a:cxn ang="0">
                  <a:pos x="14109788" y="857453"/>
                </a:cxn>
                <a:cxn ang="0">
                  <a:pos x="10310818" y="6572556"/>
                </a:cxn>
                <a:cxn ang="0">
                  <a:pos x="7055154" y="12859650"/>
                </a:cxn>
                <a:cxn ang="0">
                  <a:pos x="4070361" y="18860749"/>
                </a:cxn>
                <a:cxn ang="0">
                  <a:pos x="271392" y="25147309"/>
                </a:cxn>
                <a:cxn ang="0">
                  <a:pos x="271392" y="25147309"/>
                </a:cxn>
                <a:cxn ang="0">
                  <a:pos x="0" y="26004762"/>
                </a:cxn>
                <a:cxn ang="0">
                  <a:pos x="271392" y="26290757"/>
                </a:cxn>
                <a:cxn ang="0">
                  <a:pos x="814176" y="27147675"/>
                </a:cxn>
                <a:cxn ang="0">
                  <a:pos x="1085569" y="27433671"/>
                </a:cxn>
                <a:cxn ang="0">
                  <a:pos x="1899224" y="28005128"/>
                </a:cxn>
                <a:cxn ang="0">
                  <a:pos x="2713401" y="28005128"/>
                </a:cxn>
                <a:cxn ang="0">
                  <a:pos x="2984793" y="27433671"/>
                </a:cxn>
                <a:cxn ang="0">
                  <a:pos x="3798969" y="27147675"/>
                </a:cxn>
                <a:cxn ang="0">
                  <a:pos x="3798969" y="27147675"/>
                </a:cxn>
                <a:cxn ang="0">
                  <a:pos x="7055154" y="20861115"/>
                </a:cxn>
                <a:cxn ang="0">
                  <a:pos x="10310818" y="14574021"/>
                </a:cxn>
                <a:cxn ang="0">
                  <a:pos x="13567003" y="8572922"/>
                </a:cxn>
                <a:cxn ang="0">
                  <a:pos x="17094580" y="2571823"/>
                </a:cxn>
                <a:cxn ang="0">
                  <a:pos x="17094580" y="2571823"/>
                </a:cxn>
                <a:cxn ang="0">
                  <a:pos x="17365973" y="2000366"/>
                </a:cxn>
                <a:cxn ang="0">
                  <a:pos x="17365973" y="1142914"/>
                </a:cxn>
                <a:cxn ang="0">
                  <a:pos x="17094580" y="285996"/>
                </a:cxn>
                <a:cxn ang="0">
                  <a:pos x="16551796" y="0"/>
                </a:cxn>
                <a:cxn ang="0">
                  <a:pos x="15738141" y="0"/>
                </a:cxn>
                <a:cxn ang="0">
                  <a:pos x="15195356" y="0"/>
                </a:cxn>
                <a:cxn ang="0">
                  <a:pos x="14381180" y="0"/>
                </a:cxn>
                <a:cxn ang="0">
                  <a:pos x="14109788" y="857453"/>
                </a:cxn>
                <a:cxn ang="0">
                  <a:pos x="14109788" y="857453"/>
                </a:cxn>
              </a:cxnLst>
              <a:pathLst>
                <a:path w="64" h="98">
                  <a:moveTo>
                    <a:pt x="52" y="3"/>
                  </a:moveTo>
                  <a:lnTo>
                    <a:pt x="52" y="3"/>
                  </a:lnTo>
                  <a:lnTo>
                    <a:pt x="38" y="23"/>
                  </a:lnTo>
                  <a:lnTo>
                    <a:pt x="26" y="45"/>
                  </a:lnTo>
                  <a:lnTo>
                    <a:pt x="15" y="66"/>
                  </a:lnTo>
                  <a:lnTo>
                    <a:pt x="1" y="88"/>
                  </a:lnTo>
                  <a:lnTo>
                    <a:pt x="0" y="91"/>
                  </a:lnTo>
                  <a:lnTo>
                    <a:pt x="1" y="92"/>
                  </a:lnTo>
                  <a:lnTo>
                    <a:pt x="3" y="95"/>
                  </a:lnTo>
                  <a:lnTo>
                    <a:pt x="4" y="96"/>
                  </a:lnTo>
                  <a:lnTo>
                    <a:pt x="7" y="98"/>
                  </a:lnTo>
                  <a:lnTo>
                    <a:pt x="10" y="98"/>
                  </a:lnTo>
                  <a:lnTo>
                    <a:pt x="11" y="96"/>
                  </a:lnTo>
                  <a:lnTo>
                    <a:pt x="14" y="95"/>
                  </a:lnTo>
                  <a:lnTo>
                    <a:pt x="26" y="73"/>
                  </a:lnTo>
                  <a:lnTo>
                    <a:pt x="38" y="51"/>
                  </a:lnTo>
                  <a:lnTo>
                    <a:pt x="50" y="30"/>
                  </a:lnTo>
                  <a:lnTo>
                    <a:pt x="63" y="9"/>
                  </a:lnTo>
                  <a:lnTo>
                    <a:pt x="64" y="7"/>
                  </a:lnTo>
                  <a:lnTo>
                    <a:pt x="64" y="4"/>
                  </a:lnTo>
                  <a:lnTo>
                    <a:pt x="63" y="1"/>
                  </a:lnTo>
                  <a:lnTo>
                    <a:pt x="61" y="0"/>
                  </a:lnTo>
                  <a:lnTo>
                    <a:pt x="58" y="0"/>
                  </a:lnTo>
                  <a:lnTo>
                    <a:pt x="56" y="0"/>
                  </a:lnTo>
                  <a:lnTo>
                    <a:pt x="53" y="0"/>
                  </a:lnTo>
                  <a:lnTo>
                    <a:pt x="5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3" name="Freeform 2308"/>
            <p:cNvSpPr/>
            <p:nvPr>
              <p:custDataLst>
                <p:tags r:id="rId49"/>
              </p:custDataLst>
            </p:nvPr>
          </p:nvSpPr>
          <p:spPr>
            <a:xfrm>
              <a:off x="8302626" y="6088063"/>
              <a:ext cx="41275" cy="66675"/>
            </a:xfrm>
            <a:custGeom>
              <a:avLst/>
              <a:gdLst/>
              <a:ahLst/>
              <a:cxnLst>
                <a:cxn ang="0">
                  <a:pos x="18201217" y="853440"/>
                </a:cxn>
                <a:cxn ang="0">
                  <a:pos x="18201217" y="853440"/>
                </a:cxn>
                <a:cxn ang="0">
                  <a:pos x="14561079" y="5690311"/>
                </a:cxn>
                <a:cxn ang="0">
                  <a:pos x="11480800" y="11096320"/>
                </a:cxn>
                <a:cxn ang="0">
                  <a:pos x="8120592" y="16501796"/>
                </a:cxn>
                <a:cxn ang="0">
                  <a:pos x="4760383" y="21622969"/>
                </a:cxn>
                <a:cxn ang="0">
                  <a:pos x="4760383" y="21622969"/>
                </a:cxn>
                <a:cxn ang="0">
                  <a:pos x="2239963" y="24183823"/>
                </a:cxn>
                <a:cxn ang="0">
                  <a:pos x="840317" y="27882418"/>
                </a:cxn>
                <a:cxn ang="0">
                  <a:pos x="0" y="29304996"/>
                </a:cxn>
                <a:cxn ang="0">
                  <a:pos x="0" y="30727574"/>
                </a:cxn>
                <a:cxn ang="0">
                  <a:pos x="0" y="32719289"/>
                </a:cxn>
                <a:cxn ang="0">
                  <a:pos x="559858" y="34426169"/>
                </a:cxn>
                <a:cxn ang="0">
                  <a:pos x="559858" y="34426169"/>
                </a:cxn>
                <a:cxn ang="0">
                  <a:pos x="1120246" y="34995307"/>
                </a:cxn>
                <a:cxn ang="0">
                  <a:pos x="1960033" y="35564445"/>
                </a:cxn>
                <a:cxn ang="0">
                  <a:pos x="2800350" y="35564445"/>
                </a:cxn>
                <a:cxn ang="0">
                  <a:pos x="3640138" y="34711005"/>
                </a:cxn>
                <a:cxn ang="0">
                  <a:pos x="4760383" y="33572729"/>
                </a:cxn>
                <a:cxn ang="0">
                  <a:pos x="4760383" y="33572729"/>
                </a:cxn>
                <a:cxn ang="0">
                  <a:pos x="5320242" y="32719289"/>
                </a:cxn>
                <a:cxn ang="0">
                  <a:pos x="5320242" y="31581014"/>
                </a:cxn>
                <a:cxn ang="0">
                  <a:pos x="4760383" y="30727574"/>
                </a:cxn>
                <a:cxn ang="0">
                  <a:pos x="3920067" y="30443272"/>
                </a:cxn>
                <a:cxn ang="0">
                  <a:pos x="3920067" y="30443272"/>
                </a:cxn>
                <a:cxn ang="0">
                  <a:pos x="4199996" y="29020694"/>
                </a:cxn>
                <a:cxn ang="0">
                  <a:pos x="4760383" y="27313280"/>
                </a:cxn>
                <a:cxn ang="0">
                  <a:pos x="7000346" y="24183823"/>
                </a:cxn>
                <a:cxn ang="0">
                  <a:pos x="9240838" y="21622969"/>
                </a:cxn>
                <a:cxn ang="0">
                  <a:pos x="11200871" y="19631787"/>
                </a:cxn>
                <a:cxn ang="0">
                  <a:pos x="11200871" y="19631787"/>
                </a:cxn>
                <a:cxn ang="0">
                  <a:pos x="12320588" y="17640071"/>
                </a:cxn>
                <a:cxn ang="0">
                  <a:pos x="13440833" y="15648356"/>
                </a:cxn>
                <a:cxn ang="0">
                  <a:pos x="15400867" y="11096320"/>
                </a:cxn>
                <a:cxn ang="0">
                  <a:pos x="15400867" y="11096320"/>
                </a:cxn>
                <a:cxn ang="0">
                  <a:pos x="18201217" y="6828587"/>
                </a:cxn>
                <a:cxn ang="0">
                  <a:pos x="21281496" y="2560853"/>
                </a:cxn>
                <a:cxn ang="0">
                  <a:pos x="21281496" y="2560853"/>
                </a:cxn>
                <a:cxn ang="0">
                  <a:pos x="21841354" y="1991716"/>
                </a:cxn>
                <a:cxn ang="0">
                  <a:pos x="21841354" y="1138276"/>
                </a:cxn>
                <a:cxn ang="0">
                  <a:pos x="21281496" y="853440"/>
                </a:cxn>
                <a:cxn ang="0">
                  <a:pos x="21001567" y="0"/>
                </a:cxn>
                <a:cxn ang="0">
                  <a:pos x="20161250" y="0"/>
                </a:cxn>
                <a:cxn ang="0">
                  <a:pos x="19601392" y="0"/>
                </a:cxn>
                <a:cxn ang="0">
                  <a:pos x="18761075" y="0"/>
                </a:cxn>
                <a:cxn ang="0">
                  <a:pos x="18201217" y="853440"/>
                </a:cxn>
                <a:cxn ang="0">
                  <a:pos x="18201217" y="853440"/>
                </a:cxn>
              </a:cxnLst>
              <a:pathLst>
                <a:path w="78" h="125">
                  <a:moveTo>
                    <a:pt x="65" y="3"/>
                  </a:moveTo>
                  <a:lnTo>
                    <a:pt x="65" y="3"/>
                  </a:lnTo>
                  <a:lnTo>
                    <a:pt x="52" y="20"/>
                  </a:lnTo>
                  <a:lnTo>
                    <a:pt x="41" y="39"/>
                  </a:lnTo>
                  <a:lnTo>
                    <a:pt x="29" y="58"/>
                  </a:lnTo>
                  <a:lnTo>
                    <a:pt x="17" y="76"/>
                  </a:lnTo>
                  <a:lnTo>
                    <a:pt x="8" y="85"/>
                  </a:lnTo>
                  <a:lnTo>
                    <a:pt x="3" y="98"/>
                  </a:lnTo>
                  <a:lnTo>
                    <a:pt x="0" y="103"/>
                  </a:lnTo>
                  <a:lnTo>
                    <a:pt x="0" y="108"/>
                  </a:lnTo>
                  <a:lnTo>
                    <a:pt x="0" y="115"/>
                  </a:lnTo>
                  <a:lnTo>
                    <a:pt x="2" y="121"/>
                  </a:lnTo>
                  <a:lnTo>
                    <a:pt x="4" y="123"/>
                  </a:lnTo>
                  <a:lnTo>
                    <a:pt x="7" y="125"/>
                  </a:lnTo>
                  <a:lnTo>
                    <a:pt x="10" y="125"/>
                  </a:lnTo>
                  <a:lnTo>
                    <a:pt x="13" y="122"/>
                  </a:lnTo>
                  <a:lnTo>
                    <a:pt x="17" y="118"/>
                  </a:lnTo>
                  <a:lnTo>
                    <a:pt x="19" y="115"/>
                  </a:lnTo>
                  <a:lnTo>
                    <a:pt x="19" y="111"/>
                  </a:lnTo>
                  <a:lnTo>
                    <a:pt x="17" y="108"/>
                  </a:lnTo>
                  <a:lnTo>
                    <a:pt x="14" y="107"/>
                  </a:lnTo>
                  <a:lnTo>
                    <a:pt x="15" y="102"/>
                  </a:lnTo>
                  <a:lnTo>
                    <a:pt x="17" y="96"/>
                  </a:lnTo>
                  <a:lnTo>
                    <a:pt x="25" y="85"/>
                  </a:lnTo>
                  <a:lnTo>
                    <a:pt x="33" y="76"/>
                  </a:lnTo>
                  <a:lnTo>
                    <a:pt x="40" y="69"/>
                  </a:lnTo>
                  <a:lnTo>
                    <a:pt x="44" y="62"/>
                  </a:lnTo>
                  <a:lnTo>
                    <a:pt x="48" y="55"/>
                  </a:lnTo>
                  <a:lnTo>
                    <a:pt x="55" y="39"/>
                  </a:lnTo>
                  <a:lnTo>
                    <a:pt x="65" y="24"/>
                  </a:lnTo>
                  <a:lnTo>
                    <a:pt x="76" y="9"/>
                  </a:lnTo>
                  <a:lnTo>
                    <a:pt x="78" y="7"/>
                  </a:lnTo>
                  <a:lnTo>
                    <a:pt x="78" y="4"/>
                  </a:lnTo>
                  <a:lnTo>
                    <a:pt x="76" y="3"/>
                  </a:lnTo>
                  <a:lnTo>
                    <a:pt x="75" y="0"/>
                  </a:lnTo>
                  <a:lnTo>
                    <a:pt x="72" y="0"/>
                  </a:lnTo>
                  <a:lnTo>
                    <a:pt x="70" y="0"/>
                  </a:lnTo>
                  <a:lnTo>
                    <a:pt x="67" y="0"/>
                  </a:lnTo>
                  <a:lnTo>
                    <a:pt x="65"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4" name="Freeform 2309"/>
            <p:cNvSpPr/>
            <p:nvPr>
              <p:custDataLst>
                <p:tags r:id="rId50"/>
              </p:custDataLst>
            </p:nvPr>
          </p:nvSpPr>
          <p:spPr>
            <a:xfrm>
              <a:off x="8343901" y="6081713"/>
              <a:ext cx="36513" cy="46038"/>
            </a:xfrm>
            <a:custGeom>
              <a:avLst/>
              <a:gdLst/>
              <a:ahLst/>
              <a:cxnLst>
                <a:cxn ang="0">
                  <a:pos x="16037382" y="820837"/>
                </a:cxn>
                <a:cxn ang="0">
                  <a:pos x="16037382" y="820837"/>
                </a:cxn>
                <a:cxn ang="0">
                  <a:pos x="8018691" y="11221763"/>
                </a:cxn>
                <a:cxn ang="0">
                  <a:pos x="3861114" y="16421964"/>
                </a:cxn>
                <a:cxn ang="0">
                  <a:pos x="297009" y="21622165"/>
                </a:cxn>
                <a:cxn ang="0">
                  <a:pos x="297009" y="21622165"/>
                </a:cxn>
                <a:cxn ang="0">
                  <a:pos x="0" y="22443002"/>
                </a:cxn>
                <a:cxn ang="0">
                  <a:pos x="0" y="22990226"/>
                </a:cxn>
                <a:cxn ang="0">
                  <a:pos x="297009" y="23537974"/>
                </a:cxn>
                <a:cxn ang="0">
                  <a:pos x="594017" y="24085198"/>
                </a:cxn>
                <a:cxn ang="0">
                  <a:pos x="1485044" y="24085198"/>
                </a:cxn>
                <a:cxn ang="0">
                  <a:pos x="2376070" y="24085198"/>
                </a:cxn>
                <a:cxn ang="0">
                  <a:pos x="2970087" y="24085198"/>
                </a:cxn>
                <a:cxn ang="0">
                  <a:pos x="3564105" y="23537974"/>
                </a:cxn>
                <a:cxn ang="0">
                  <a:pos x="3564105" y="23537974"/>
                </a:cxn>
                <a:cxn ang="0">
                  <a:pos x="7424673" y="18337772"/>
                </a:cxn>
                <a:cxn ang="0">
                  <a:pos x="11582796" y="13137571"/>
                </a:cxn>
                <a:cxn ang="0">
                  <a:pos x="19601486" y="2737168"/>
                </a:cxn>
                <a:cxn ang="0">
                  <a:pos x="19601486" y="2737168"/>
                </a:cxn>
                <a:cxn ang="0">
                  <a:pos x="19898495" y="1915809"/>
                </a:cxn>
                <a:cxn ang="0">
                  <a:pos x="19601486" y="1094972"/>
                </a:cxn>
                <a:cxn ang="0">
                  <a:pos x="19601486" y="820837"/>
                </a:cxn>
                <a:cxn ang="0">
                  <a:pos x="18710460" y="0"/>
                </a:cxn>
                <a:cxn ang="0">
                  <a:pos x="18116443" y="0"/>
                </a:cxn>
                <a:cxn ang="0">
                  <a:pos x="17522425" y="0"/>
                </a:cxn>
                <a:cxn ang="0">
                  <a:pos x="16928408" y="0"/>
                </a:cxn>
                <a:cxn ang="0">
                  <a:pos x="16037382" y="820837"/>
                </a:cxn>
                <a:cxn ang="0">
                  <a:pos x="16037382" y="820837"/>
                </a:cxn>
              </a:cxnLst>
              <a:pathLst>
                <a:path w="67" h="88">
                  <a:moveTo>
                    <a:pt x="54" y="3"/>
                  </a:moveTo>
                  <a:lnTo>
                    <a:pt x="54" y="3"/>
                  </a:lnTo>
                  <a:lnTo>
                    <a:pt x="27" y="41"/>
                  </a:lnTo>
                  <a:lnTo>
                    <a:pt x="13" y="60"/>
                  </a:lnTo>
                  <a:lnTo>
                    <a:pt x="1" y="79"/>
                  </a:lnTo>
                  <a:lnTo>
                    <a:pt x="0" y="82"/>
                  </a:lnTo>
                  <a:lnTo>
                    <a:pt x="0" y="84"/>
                  </a:lnTo>
                  <a:lnTo>
                    <a:pt x="1" y="86"/>
                  </a:lnTo>
                  <a:lnTo>
                    <a:pt x="2" y="88"/>
                  </a:lnTo>
                  <a:lnTo>
                    <a:pt x="5" y="88"/>
                  </a:lnTo>
                  <a:lnTo>
                    <a:pt x="8" y="88"/>
                  </a:lnTo>
                  <a:lnTo>
                    <a:pt x="10" y="88"/>
                  </a:lnTo>
                  <a:lnTo>
                    <a:pt x="12" y="86"/>
                  </a:lnTo>
                  <a:lnTo>
                    <a:pt x="25" y="67"/>
                  </a:lnTo>
                  <a:lnTo>
                    <a:pt x="39" y="48"/>
                  </a:lnTo>
                  <a:lnTo>
                    <a:pt x="66" y="10"/>
                  </a:lnTo>
                  <a:lnTo>
                    <a:pt x="67" y="7"/>
                  </a:lnTo>
                  <a:lnTo>
                    <a:pt x="66" y="4"/>
                  </a:lnTo>
                  <a:lnTo>
                    <a:pt x="66" y="3"/>
                  </a:lnTo>
                  <a:lnTo>
                    <a:pt x="63" y="0"/>
                  </a:lnTo>
                  <a:lnTo>
                    <a:pt x="61" y="0"/>
                  </a:lnTo>
                  <a:lnTo>
                    <a:pt x="59" y="0"/>
                  </a:lnTo>
                  <a:lnTo>
                    <a:pt x="57" y="0"/>
                  </a:lnTo>
                  <a:lnTo>
                    <a:pt x="54"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5" name="Freeform 2310"/>
            <p:cNvSpPr/>
            <p:nvPr>
              <p:custDataLst>
                <p:tags r:id="rId51"/>
              </p:custDataLst>
            </p:nvPr>
          </p:nvSpPr>
          <p:spPr>
            <a:xfrm>
              <a:off x="8386764" y="6073775"/>
              <a:ext cx="20638" cy="38100"/>
            </a:xfrm>
            <a:custGeom>
              <a:avLst/>
              <a:gdLst/>
              <a:ahLst/>
              <a:cxnLst>
                <a:cxn ang="0">
                  <a:pos x="7187699" y="1184910"/>
                </a:cxn>
                <a:cxn ang="0">
                  <a:pos x="7187699" y="1184910"/>
                </a:cxn>
                <a:cxn ang="0">
                  <a:pos x="6389009" y="3851366"/>
                </a:cxn>
                <a:cxn ang="0">
                  <a:pos x="5324088" y="6221186"/>
                </a:cxn>
                <a:cxn ang="0">
                  <a:pos x="2396072" y="10664734"/>
                </a:cxn>
                <a:cxn ang="0">
                  <a:pos x="2396072" y="10664734"/>
                </a:cxn>
                <a:cxn ang="0">
                  <a:pos x="1597381" y="12738463"/>
                </a:cxn>
                <a:cxn ang="0">
                  <a:pos x="1064921" y="14812191"/>
                </a:cxn>
                <a:cxn ang="0">
                  <a:pos x="0" y="18663557"/>
                </a:cxn>
                <a:cxn ang="0">
                  <a:pos x="0" y="18663557"/>
                </a:cxn>
                <a:cxn ang="0">
                  <a:pos x="266230" y="20144559"/>
                </a:cxn>
                <a:cxn ang="0">
                  <a:pos x="532460" y="20441194"/>
                </a:cxn>
                <a:cxn ang="0">
                  <a:pos x="1064921" y="20737286"/>
                </a:cxn>
                <a:cxn ang="0">
                  <a:pos x="1597381" y="20737286"/>
                </a:cxn>
                <a:cxn ang="0">
                  <a:pos x="2396072" y="20737286"/>
                </a:cxn>
                <a:cxn ang="0">
                  <a:pos x="2928016" y="20441194"/>
                </a:cxn>
                <a:cxn ang="0">
                  <a:pos x="3460477" y="20144559"/>
                </a:cxn>
                <a:cxn ang="0">
                  <a:pos x="3460477" y="18663557"/>
                </a:cxn>
                <a:cxn ang="0">
                  <a:pos x="3460477" y="18663557"/>
                </a:cxn>
                <a:cxn ang="0">
                  <a:pos x="3992937" y="16885920"/>
                </a:cxn>
                <a:cxn ang="0">
                  <a:pos x="4525397" y="14812191"/>
                </a:cxn>
                <a:cxn ang="0">
                  <a:pos x="6655239" y="11257461"/>
                </a:cxn>
                <a:cxn ang="0">
                  <a:pos x="6655239" y="11257461"/>
                </a:cxn>
                <a:cxn ang="0">
                  <a:pos x="9050795" y="7110004"/>
                </a:cxn>
                <a:cxn ang="0">
                  <a:pos x="10115716" y="4740184"/>
                </a:cxn>
                <a:cxn ang="0">
                  <a:pos x="10648176" y="2369820"/>
                </a:cxn>
                <a:cxn ang="0">
                  <a:pos x="10648176" y="2369820"/>
                </a:cxn>
                <a:cxn ang="0">
                  <a:pos x="10648176" y="1481001"/>
                </a:cxn>
                <a:cxn ang="0">
                  <a:pos x="10381946" y="592727"/>
                </a:cxn>
                <a:cxn ang="0">
                  <a:pos x="10115716" y="296091"/>
                </a:cxn>
                <a:cxn ang="0">
                  <a:pos x="9317025" y="0"/>
                </a:cxn>
                <a:cxn ang="0">
                  <a:pos x="9050795" y="0"/>
                </a:cxn>
                <a:cxn ang="0">
                  <a:pos x="8252104" y="0"/>
                </a:cxn>
                <a:cxn ang="0">
                  <a:pos x="7453930" y="296091"/>
                </a:cxn>
                <a:cxn ang="0">
                  <a:pos x="7187699" y="1184910"/>
                </a:cxn>
                <a:cxn ang="0">
                  <a:pos x="7187699" y="1184910"/>
                </a:cxn>
              </a:cxnLst>
              <a:pathLst>
                <a:path w="40" h="70">
                  <a:moveTo>
                    <a:pt x="27" y="4"/>
                  </a:moveTo>
                  <a:lnTo>
                    <a:pt x="27" y="4"/>
                  </a:lnTo>
                  <a:lnTo>
                    <a:pt x="24" y="13"/>
                  </a:lnTo>
                  <a:lnTo>
                    <a:pt x="20" y="21"/>
                  </a:lnTo>
                  <a:lnTo>
                    <a:pt x="9" y="36"/>
                  </a:lnTo>
                  <a:lnTo>
                    <a:pt x="6" y="43"/>
                  </a:lnTo>
                  <a:lnTo>
                    <a:pt x="4" y="50"/>
                  </a:lnTo>
                  <a:lnTo>
                    <a:pt x="0" y="63"/>
                  </a:lnTo>
                  <a:lnTo>
                    <a:pt x="1" y="68"/>
                  </a:lnTo>
                  <a:lnTo>
                    <a:pt x="2" y="69"/>
                  </a:lnTo>
                  <a:lnTo>
                    <a:pt x="4" y="70"/>
                  </a:lnTo>
                  <a:lnTo>
                    <a:pt x="6" y="70"/>
                  </a:lnTo>
                  <a:lnTo>
                    <a:pt x="9" y="70"/>
                  </a:lnTo>
                  <a:lnTo>
                    <a:pt x="11" y="69"/>
                  </a:lnTo>
                  <a:lnTo>
                    <a:pt x="13" y="68"/>
                  </a:lnTo>
                  <a:lnTo>
                    <a:pt x="13" y="63"/>
                  </a:lnTo>
                  <a:lnTo>
                    <a:pt x="15" y="57"/>
                  </a:lnTo>
                  <a:lnTo>
                    <a:pt x="17" y="50"/>
                  </a:lnTo>
                  <a:lnTo>
                    <a:pt x="25" y="38"/>
                  </a:lnTo>
                  <a:lnTo>
                    <a:pt x="34" y="24"/>
                  </a:lnTo>
                  <a:lnTo>
                    <a:pt x="38" y="16"/>
                  </a:lnTo>
                  <a:lnTo>
                    <a:pt x="40" y="8"/>
                  </a:lnTo>
                  <a:lnTo>
                    <a:pt x="40" y="5"/>
                  </a:lnTo>
                  <a:lnTo>
                    <a:pt x="39" y="2"/>
                  </a:lnTo>
                  <a:lnTo>
                    <a:pt x="38" y="1"/>
                  </a:lnTo>
                  <a:lnTo>
                    <a:pt x="35" y="0"/>
                  </a:lnTo>
                  <a:lnTo>
                    <a:pt x="34" y="0"/>
                  </a:lnTo>
                  <a:lnTo>
                    <a:pt x="31" y="0"/>
                  </a:lnTo>
                  <a:lnTo>
                    <a:pt x="28" y="1"/>
                  </a:lnTo>
                  <a:lnTo>
                    <a:pt x="27"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6" name="Freeform 2311"/>
            <p:cNvSpPr/>
            <p:nvPr>
              <p:custDataLst>
                <p:tags r:id="rId52"/>
              </p:custDataLst>
            </p:nvPr>
          </p:nvSpPr>
          <p:spPr>
            <a:xfrm>
              <a:off x="8434389" y="6062663"/>
              <a:ext cx="17463" cy="30163"/>
            </a:xfrm>
            <a:custGeom>
              <a:avLst/>
              <a:gdLst/>
              <a:ahLst/>
              <a:cxnLst>
                <a:cxn ang="0">
                  <a:pos x="5394377" y="1622561"/>
                </a:cxn>
                <a:cxn ang="0">
                  <a:pos x="5394377" y="1622561"/>
                </a:cxn>
                <a:cxn ang="0">
                  <a:pos x="5077226" y="4597777"/>
                </a:cxn>
                <a:cxn ang="0">
                  <a:pos x="4125211" y="7572473"/>
                </a:cxn>
                <a:cxn ang="0">
                  <a:pos x="2538895" y="10277262"/>
                </a:cxn>
                <a:cxn ang="0">
                  <a:pos x="317151" y="12440677"/>
                </a:cxn>
                <a:cxn ang="0">
                  <a:pos x="317151" y="12440677"/>
                </a:cxn>
                <a:cxn ang="0">
                  <a:pos x="0" y="12981531"/>
                </a:cxn>
                <a:cxn ang="0">
                  <a:pos x="0" y="13793332"/>
                </a:cxn>
                <a:cxn ang="0">
                  <a:pos x="0" y="14604613"/>
                </a:cxn>
                <a:cxn ang="0">
                  <a:pos x="317151" y="14875039"/>
                </a:cxn>
                <a:cxn ang="0">
                  <a:pos x="1269166" y="15686320"/>
                </a:cxn>
                <a:cxn ang="0">
                  <a:pos x="1586880" y="15686320"/>
                </a:cxn>
                <a:cxn ang="0">
                  <a:pos x="2538895" y="15686320"/>
                </a:cxn>
                <a:cxn ang="0">
                  <a:pos x="3173196" y="15415893"/>
                </a:cxn>
                <a:cxn ang="0">
                  <a:pos x="3173196" y="15415893"/>
                </a:cxn>
                <a:cxn ang="0">
                  <a:pos x="6029242" y="11899824"/>
                </a:cxn>
                <a:cxn ang="0">
                  <a:pos x="7933272" y="9195555"/>
                </a:cxn>
                <a:cxn ang="0">
                  <a:pos x="9202438" y="5409058"/>
                </a:cxn>
                <a:cxn ang="0">
                  <a:pos x="9837302" y="1622561"/>
                </a:cxn>
                <a:cxn ang="0">
                  <a:pos x="9837302" y="1622561"/>
                </a:cxn>
                <a:cxn ang="0">
                  <a:pos x="9202438" y="1081708"/>
                </a:cxn>
                <a:cxn ang="0">
                  <a:pos x="8885287" y="270427"/>
                </a:cxn>
                <a:cxn ang="0">
                  <a:pos x="8568136" y="0"/>
                </a:cxn>
                <a:cxn ang="0">
                  <a:pos x="7616121" y="0"/>
                </a:cxn>
                <a:cxn ang="0">
                  <a:pos x="6664106" y="0"/>
                </a:cxn>
                <a:cxn ang="0">
                  <a:pos x="6029242" y="270427"/>
                </a:cxn>
                <a:cxn ang="0">
                  <a:pos x="5394377" y="1081708"/>
                </a:cxn>
                <a:cxn ang="0">
                  <a:pos x="5394377" y="1622561"/>
                </a:cxn>
                <a:cxn ang="0">
                  <a:pos x="5394377" y="1622561"/>
                </a:cxn>
              </a:cxnLst>
              <a:pathLst>
                <a:path w="31" h="58">
                  <a:moveTo>
                    <a:pt x="17" y="6"/>
                  </a:moveTo>
                  <a:lnTo>
                    <a:pt x="17" y="6"/>
                  </a:lnTo>
                  <a:lnTo>
                    <a:pt x="16" y="17"/>
                  </a:lnTo>
                  <a:lnTo>
                    <a:pt x="13" y="28"/>
                  </a:lnTo>
                  <a:lnTo>
                    <a:pt x="8" y="38"/>
                  </a:lnTo>
                  <a:lnTo>
                    <a:pt x="1" y="46"/>
                  </a:lnTo>
                  <a:lnTo>
                    <a:pt x="0" y="48"/>
                  </a:lnTo>
                  <a:lnTo>
                    <a:pt x="0" y="51"/>
                  </a:lnTo>
                  <a:lnTo>
                    <a:pt x="0" y="54"/>
                  </a:lnTo>
                  <a:lnTo>
                    <a:pt x="1" y="55"/>
                  </a:lnTo>
                  <a:lnTo>
                    <a:pt x="4" y="58"/>
                  </a:lnTo>
                  <a:lnTo>
                    <a:pt x="5" y="58"/>
                  </a:lnTo>
                  <a:lnTo>
                    <a:pt x="8" y="58"/>
                  </a:lnTo>
                  <a:lnTo>
                    <a:pt x="10" y="57"/>
                  </a:lnTo>
                  <a:lnTo>
                    <a:pt x="19" y="44"/>
                  </a:lnTo>
                  <a:lnTo>
                    <a:pt x="25" y="34"/>
                  </a:lnTo>
                  <a:lnTo>
                    <a:pt x="29" y="20"/>
                  </a:lnTo>
                  <a:lnTo>
                    <a:pt x="31" y="6"/>
                  </a:lnTo>
                  <a:lnTo>
                    <a:pt x="29" y="4"/>
                  </a:lnTo>
                  <a:lnTo>
                    <a:pt x="28" y="1"/>
                  </a:lnTo>
                  <a:lnTo>
                    <a:pt x="27" y="0"/>
                  </a:lnTo>
                  <a:lnTo>
                    <a:pt x="24" y="0"/>
                  </a:lnTo>
                  <a:lnTo>
                    <a:pt x="21" y="0"/>
                  </a:lnTo>
                  <a:lnTo>
                    <a:pt x="19" y="1"/>
                  </a:lnTo>
                  <a:lnTo>
                    <a:pt x="17" y="4"/>
                  </a:lnTo>
                  <a:lnTo>
                    <a:pt x="17" y="6"/>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7" name="Freeform 2312"/>
            <p:cNvSpPr/>
            <p:nvPr>
              <p:custDataLst>
                <p:tags r:id="rId53"/>
              </p:custDataLst>
            </p:nvPr>
          </p:nvSpPr>
          <p:spPr>
            <a:xfrm>
              <a:off x="8310564" y="6194425"/>
              <a:ext cx="23813" cy="41275"/>
            </a:xfrm>
            <a:custGeom>
              <a:avLst/>
              <a:gdLst/>
              <a:ahLst/>
              <a:cxnLst>
                <a:cxn ang="0">
                  <a:pos x="8681161" y="1474495"/>
                </a:cxn>
                <a:cxn ang="0">
                  <a:pos x="8681161" y="1474495"/>
                </a:cxn>
                <a:cxn ang="0">
                  <a:pos x="8120762" y="3834230"/>
                </a:cxn>
                <a:cxn ang="0">
                  <a:pos x="7000493" y="6193965"/>
                </a:cxn>
                <a:cxn ang="0">
                  <a:pos x="4200613" y="10617994"/>
                </a:cxn>
                <a:cxn ang="0">
                  <a:pos x="1960074" y="15042565"/>
                </a:cxn>
                <a:cxn ang="0">
                  <a:pos x="840334" y="17401757"/>
                </a:cxn>
                <a:cxn ang="0">
                  <a:pos x="0" y="19761492"/>
                </a:cxn>
                <a:cxn ang="0">
                  <a:pos x="0" y="19761492"/>
                </a:cxn>
                <a:cxn ang="0">
                  <a:pos x="0" y="20646189"/>
                </a:cxn>
                <a:cxn ang="0">
                  <a:pos x="0" y="21531430"/>
                </a:cxn>
                <a:cxn ang="0">
                  <a:pos x="840334" y="21826329"/>
                </a:cxn>
                <a:cxn ang="0">
                  <a:pos x="1120269" y="22416127"/>
                </a:cxn>
                <a:cxn ang="0">
                  <a:pos x="1960074" y="22416127"/>
                </a:cxn>
                <a:cxn ang="0">
                  <a:pos x="2800409" y="22416127"/>
                </a:cxn>
                <a:cxn ang="0">
                  <a:pos x="3080344" y="21826329"/>
                </a:cxn>
                <a:cxn ang="0">
                  <a:pos x="3360279" y="20941632"/>
                </a:cxn>
                <a:cxn ang="0">
                  <a:pos x="3360279" y="20941632"/>
                </a:cxn>
                <a:cxn ang="0">
                  <a:pos x="4200613" y="18286997"/>
                </a:cxn>
                <a:cxn ang="0">
                  <a:pos x="5320353" y="16222161"/>
                </a:cxn>
                <a:cxn ang="0">
                  <a:pos x="8120762" y="11798133"/>
                </a:cxn>
                <a:cxn ang="0">
                  <a:pos x="10641236" y="7078663"/>
                </a:cxn>
                <a:cxn ang="0">
                  <a:pos x="11481041" y="5014369"/>
                </a:cxn>
                <a:cxn ang="0">
                  <a:pos x="12601310" y="2359735"/>
                </a:cxn>
                <a:cxn ang="0">
                  <a:pos x="12601310" y="2359735"/>
                </a:cxn>
                <a:cxn ang="0">
                  <a:pos x="12601310" y="1474495"/>
                </a:cxn>
                <a:cxn ang="0">
                  <a:pos x="12321375" y="589798"/>
                </a:cxn>
                <a:cxn ang="0">
                  <a:pos x="11760976" y="294899"/>
                </a:cxn>
                <a:cxn ang="0">
                  <a:pos x="11201106" y="0"/>
                </a:cxn>
                <a:cxn ang="0">
                  <a:pos x="10361301" y="0"/>
                </a:cxn>
                <a:cxn ang="0">
                  <a:pos x="9520967" y="294899"/>
                </a:cxn>
                <a:cxn ang="0">
                  <a:pos x="9241032" y="589798"/>
                </a:cxn>
                <a:cxn ang="0">
                  <a:pos x="8681161" y="1474495"/>
                </a:cxn>
                <a:cxn ang="0">
                  <a:pos x="8681161" y="1474495"/>
                </a:cxn>
              </a:cxnLst>
              <a:pathLst>
                <a:path w="45" h="76">
                  <a:moveTo>
                    <a:pt x="31" y="5"/>
                  </a:moveTo>
                  <a:lnTo>
                    <a:pt x="31" y="5"/>
                  </a:lnTo>
                  <a:lnTo>
                    <a:pt x="29" y="13"/>
                  </a:lnTo>
                  <a:lnTo>
                    <a:pt x="25" y="21"/>
                  </a:lnTo>
                  <a:lnTo>
                    <a:pt x="15" y="36"/>
                  </a:lnTo>
                  <a:lnTo>
                    <a:pt x="7" y="51"/>
                  </a:lnTo>
                  <a:lnTo>
                    <a:pt x="3" y="59"/>
                  </a:lnTo>
                  <a:lnTo>
                    <a:pt x="0" y="67"/>
                  </a:lnTo>
                  <a:lnTo>
                    <a:pt x="0" y="70"/>
                  </a:lnTo>
                  <a:lnTo>
                    <a:pt x="0" y="73"/>
                  </a:lnTo>
                  <a:lnTo>
                    <a:pt x="3" y="74"/>
                  </a:lnTo>
                  <a:lnTo>
                    <a:pt x="4" y="76"/>
                  </a:lnTo>
                  <a:lnTo>
                    <a:pt x="7" y="76"/>
                  </a:lnTo>
                  <a:lnTo>
                    <a:pt x="10" y="76"/>
                  </a:lnTo>
                  <a:lnTo>
                    <a:pt x="11" y="74"/>
                  </a:lnTo>
                  <a:lnTo>
                    <a:pt x="12" y="71"/>
                  </a:lnTo>
                  <a:lnTo>
                    <a:pt x="15" y="62"/>
                  </a:lnTo>
                  <a:lnTo>
                    <a:pt x="19" y="55"/>
                  </a:lnTo>
                  <a:lnTo>
                    <a:pt x="29" y="40"/>
                  </a:lnTo>
                  <a:lnTo>
                    <a:pt x="38" y="24"/>
                  </a:lnTo>
                  <a:lnTo>
                    <a:pt x="41" y="17"/>
                  </a:lnTo>
                  <a:lnTo>
                    <a:pt x="45" y="8"/>
                  </a:lnTo>
                  <a:lnTo>
                    <a:pt x="45" y="5"/>
                  </a:lnTo>
                  <a:lnTo>
                    <a:pt x="44" y="2"/>
                  </a:lnTo>
                  <a:lnTo>
                    <a:pt x="42" y="1"/>
                  </a:lnTo>
                  <a:lnTo>
                    <a:pt x="40" y="0"/>
                  </a:lnTo>
                  <a:lnTo>
                    <a:pt x="37" y="0"/>
                  </a:lnTo>
                  <a:lnTo>
                    <a:pt x="34" y="1"/>
                  </a:lnTo>
                  <a:lnTo>
                    <a:pt x="33" y="2"/>
                  </a:lnTo>
                  <a:lnTo>
                    <a:pt x="31"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8" name="Freeform 2313"/>
            <p:cNvSpPr/>
            <p:nvPr>
              <p:custDataLst>
                <p:tags r:id="rId54"/>
              </p:custDataLst>
            </p:nvPr>
          </p:nvSpPr>
          <p:spPr>
            <a:xfrm>
              <a:off x="8339139" y="6194425"/>
              <a:ext cx="30163" cy="42863"/>
            </a:xfrm>
            <a:custGeom>
              <a:avLst/>
              <a:gdLst/>
              <a:ahLst/>
              <a:cxnLst>
                <a:cxn ang="0">
                  <a:pos x="12440677" y="1435375"/>
                </a:cxn>
                <a:cxn ang="0">
                  <a:pos x="12440677" y="1435375"/>
                </a:cxn>
                <a:cxn ang="0">
                  <a:pos x="11088543" y="4306124"/>
                </a:cxn>
                <a:cxn ang="0">
                  <a:pos x="9465981" y="6602509"/>
                </a:cxn>
                <a:cxn ang="0">
                  <a:pos x="5949912" y="11482998"/>
                </a:cxn>
                <a:cxn ang="0">
                  <a:pos x="5949912" y="11482998"/>
                </a:cxn>
                <a:cxn ang="0">
                  <a:pos x="2975216" y="15788586"/>
                </a:cxn>
                <a:cxn ang="0">
                  <a:pos x="540854" y="20094710"/>
                </a:cxn>
                <a:cxn ang="0">
                  <a:pos x="540854" y="20094710"/>
                </a:cxn>
                <a:cxn ang="0">
                  <a:pos x="0" y="20955721"/>
                </a:cxn>
                <a:cxn ang="0">
                  <a:pos x="540854" y="21817267"/>
                </a:cxn>
                <a:cxn ang="0">
                  <a:pos x="540854" y="22391095"/>
                </a:cxn>
                <a:cxn ang="0">
                  <a:pos x="1081708" y="22965460"/>
                </a:cxn>
                <a:cxn ang="0">
                  <a:pos x="1892988" y="22965460"/>
                </a:cxn>
                <a:cxn ang="0">
                  <a:pos x="2163415" y="22965460"/>
                </a:cxn>
                <a:cxn ang="0">
                  <a:pos x="2975216" y="22965460"/>
                </a:cxn>
                <a:cxn ang="0">
                  <a:pos x="3786497" y="22104449"/>
                </a:cxn>
                <a:cxn ang="0">
                  <a:pos x="3786497" y="22104449"/>
                </a:cxn>
                <a:cxn ang="0">
                  <a:pos x="6761192" y="16936779"/>
                </a:cxn>
                <a:cxn ang="0">
                  <a:pos x="10006835" y="12344008"/>
                </a:cxn>
                <a:cxn ang="0">
                  <a:pos x="13252478" y="7750702"/>
                </a:cxn>
                <a:cxn ang="0">
                  <a:pos x="14604613" y="4879953"/>
                </a:cxn>
                <a:cxn ang="0">
                  <a:pos x="15686320" y="2296385"/>
                </a:cxn>
                <a:cxn ang="0">
                  <a:pos x="15686320" y="2296385"/>
                </a:cxn>
                <a:cxn ang="0">
                  <a:pos x="15686320" y="1435375"/>
                </a:cxn>
                <a:cxn ang="0">
                  <a:pos x="15686320" y="1148193"/>
                </a:cxn>
                <a:cxn ang="0">
                  <a:pos x="15415893" y="287182"/>
                </a:cxn>
                <a:cxn ang="0">
                  <a:pos x="14604613" y="287182"/>
                </a:cxn>
                <a:cxn ang="0">
                  <a:pos x="14063759" y="0"/>
                </a:cxn>
                <a:cxn ang="0">
                  <a:pos x="13252478" y="287182"/>
                </a:cxn>
                <a:cxn ang="0">
                  <a:pos x="12981531" y="574364"/>
                </a:cxn>
                <a:cxn ang="0">
                  <a:pos x="12440677" y="1435375"/>
                </a:cxn>
                <a:cxn ang="0">
                  <a:pos x="12440677" y="1435375"/>
                </a:cxn>
              </a:cxnLst>
              <a:pathLst>
                <a:path w="58" h="80">
                  <a:moveTo>
                    <a:pt x="46" y="5"/>
                  </a:moveTo>
                  <a:lnTo>
                    <a:pt x="46" y="5"/>
                  </a:lnTo>
                  <a:lnTo>
                    <a:pt x="41" y="15"/>
                  </a:lnTo>
                  <a:lnTo>
                    <a:pt x="35" y="23"/>
                  </a:lnTo>
                  <a:lnTo>
                    <a:pt x="22" y="40"/>
                  </a:lnTo>
                  <a:lnTo>
                    <a:pt x="11" y="55"/>
                  </a:lnTo>
                  <a:lnTo>
                    <a:pt x="2" y="70"/>
                  </a:lnTo>
                  <a:lnTo>
                    <a:pt x="0" y="73"/>
                  </a:lnTo>
                  <a:lnTo>
                    <a:pt x="2" y="76"/>
                  </a:lnTo>
                  <a:lnTo>
                    <a:pt x="2" y="78"/>
                  </a:lnTo>
                  <a:lnTo>
                    <a:pt x="4" y="80"/>
                  </a:lnTo>
                  <a:lnTo>
                    <a:pt x="7" y="80"/>
                  </a:lnTo>
                  <a:lnTo>
                    <a:pt x="8" y="80"/>
                  </a:lnTo>
                  <a:lnTo>
                    <a:pt x="11" y="80"/>
                  </a:lnTo>
                  <a:lnTo>
                    <a:pt x="14" y="77"/>
                  </a:lnTo>
                  <a:lnTo>
                    <a:pt x="25" y="59"/>
                  </a:lnTo>
                  <a:lnTo>
                    <a:pt x="37" y="43"/>
                  </a:lnTo>
                  <a:lnTo>
                    <a:pt x="49" y="27"/>
                  </a:lnTo>
                  <a:lnTo>
                    <a:pt x="54" y="17"/>
                  </a:lnTo>
                  <a:lnTo>
                    <a:pt x="58" y="8"/>
                  </a:lnTo>
                  <a:lnTo>
                    <a:pt x="58" y="5"/>
                  </a:lnTo>
                  <a:lnTo>
                    <a:pt x="58" y="4"/>
                  </a:lnTo>
                  <a:lnTo>
                    <a:pt x="57" y="1"/>
                  </a:lnTo>
                  <a:lnTo>
                    <a:pt x="54" y="1"/>
                  </a:lnTo>
                  <a:lnTo>
                    <a:pt x="52" y="0"/>
                  </a:lnTo>
                  <a:lnTo>
                    <a:pt x="49" y="1"/>
                  </a:lnTo>
                  <a:lnTo>
                    <a:pt x="48" y="2"/>
                  </a:lnTo>
                  <a:lnTo>
                    <a:pt x="46" y="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79" name="Freeform 2314"/>
            <p:cNvSpPr/>
            <p:nvPr>
              <p:custDataLst>
                <p:tags r:id="rId55"/>
              </p:custDataLst>
            </p:nvPr>
          </p:nvSpPr>
          <p:spPr>
            <a:xfrm>
              <a:off x="8361364" y="6184900"/>
              <a:ext cx="38100" cy="55563"/>
            </a:xfrm>
            <a:custGeom>
              <a:avLst/>
              <a:gdLst/>
              <a:ahLst/>
              <a:cxnLst>
                <a:cxn ang="0">
                  <a:pos x="16801042" y="872825"/>
                </a:cxn>
                <a:cxn ang="0">
                  <a:pos x="16801042" y="872825"/>
                </a:cxn>
                <a:cxn ang="0">
                  <a:pos x="13160904" y="7857040"/>
                </a:cxn>
                <a:cxn ang="0">
                  <a:pos x="9520767" y="14259192"/>
                </a:cxn>
                <a:cxn ang="0">
                  <a:pos x="5320242" y="20370043"/>
                </a:cxn>
                <a:cxn ang="0">
                  <a:pos x="279929" y="26481434"/>
                </a:cxn>
                <a:cxn ang="0">
                  <a:pos x="279929" y="26481434"/>
                </a:cxn>
                <a:cxn ang="0">
                  <a:pos x="0" y="27354258"/>
                </a:cxn>
                <a:cxn ang="0">
                  <a:pos x="0" y="27936321"/>
                </a:cxn>
                <a:cxn ang="0">
                  <a:pos x="279929" y="28809146"/>
                </a:cxn>
                <a:cxn ang="0">
                  <a:pos x="840317" y="29682510"/>
                </a:cxn>
                <a:cxn ang="0">
                  <a:pos x="1120246" y="29973272"/>
                </a:cxn>
                <a:cxn ang="0">
                  <a:pos x="1960033" y="29973272"/>
                </a:cxn>
                <a:cxn ang="0">
                  <a:pos x="2520421" y="29973272"/>
                </a:cxn>
                <a:cxn ang="0">
                  <a:pos x="3360208" y="29100447"/>
                </a:cxn>
                <a:cxn ang="0">
                  <a:pos x="3360208" y="29100447"/>
                </a:cxn>
                <a:cxn ang="0">
                  <a:pos x="7840663" y="23280358"/>
                </a:cxn>
                <a:cxn ang="0">
                  <a:pos x="12601046" y="16586904"/>
                </a:cxn>
                <a:cxn ang="0">
                  <a:pos x="16241183" y="9893990"/>
                </a:cxn>
                <a:cxn ang="0">
                  <a:pos x="19601392" y="2619013"/>
                </a:cxn>
                <a:cxn ang="0">
                  <a:pos x="19601392" y="2619013"/>
                </a:cxn>
                <a:cxn ang="0">
                  <a:pos x="20161250" y="2036950"/>
                </a:cxn>
                <a:cxn ang="0">
                  <a:pos x="19601392" y="1164126"/>
                </a:cxn>
                <a:cxn ang="0">
                  <a:pos x="19321463" y="872825"/>
                </a:cxn>
                <a:cxn ang="0">
                  <a:pos x="19041004" y="0"/>
                </a:cxn>
                <a:cxn ang="0">
                  <a:pos x="18201217" y="0"/>
                </a:cxn>
                <a:cxn ang="0">
                  <a:pos x="17360900" y="0"/>
                </a:cxn>
                <a:cxn ang="0">
                  <a:pos x="17080971" y="290762"/>
                </a:cxn>
                <a:cxn ang="0">
                  <a:pos x="16801042" y="872825"/>
                </a:cxn>
                <a:cxn ang="0">
                  <a:pos x="16801042" y="872825"/>
                </a:cxn>
              </a:cxnLst>
              <a:pathLst>
                <a:path w="72" h="103">
                  <a:moveTo>
                    <a:pt x="60" y="3"/>
                  </a:moveTo>
                  <a:lnTo>
                    <a:pt x="60" y="3"/>
                  </a:lnTo>
                  <a:lnTo>
                    <a:pt x="47" y="27"/>
                  </a:lnTo>
                  <a:lnTo>
                    <a:pt x="34" y="49"/>
                  </a:lnTo>
                  <a:lnTo>
                    <a:pt x="19" y="70"/>
                  </a:lnTo>
                  <a:lnTo>
                    <a:pt x="1" y="91"/>
                  </a:lnTo>
                  <a:lnTo>
                    <a:pt x="0" y="94"/>
                  </a:lnTo>
                  <a:lnTo>
                    <a:pt x="0" y="96"/>
                  </a:lnTo>
                  <a:lnTo>
                    <a:pt x="1" y="99"/>
                  </a:lnTo>
                  <a:lnTo>
                    <a:pt x="3" y="102"/>
                  </a:lnTo>
                  <a:lnTo>
                    <a:pt x="4" y="103"/>
                  </a:lnTo>
                  <a:lnTo>
                    <a:pt x="7" y="103"/>
                  </a:lnTo>
                  <a:lnTo>
                    <a:pt x="9" y="103"/>
                  </a:lnTo>
                  <a:lnTo>
                    <a:pt x="12" y="100"/>
                  </a:lnTo>
                  <a:lnTo>
                    <a:pt x="28" y="80"/>
                  </a:lnTo>
                  <a:lnTo>
                    <a:pt x="45" y="57"/>
                  </a:lnTo>
                  <a:lnTo>
                    <a:pt x="58" y="34"/>
                  </a:lnTo>
                  <a:lnTo>
                    <a:pt x="70" y="9"/>
                  </a:lnTo>
                  <a:lnTo>
                    <a:pt x="72" y="7"/>
                  </a:lnTo>
                  <a:lnTo>
                    <a:pt x="70" y="4"/>
                  </a:lnTo>
                  <a:lnTo>
                    <a:pt x="69" y="3"/>
                  </a:lnTo>
                  <a:lnTo>
                    <a:pt x="68" y="0"/>
                  </a:lnTo>
                  <a:lnTo>
                    <a:pt x="65" y="0"/>
                  </a:lnTo>
                  <a:lnTo>
                    <a:pt x="62" y="0"/>
                  </a:lnTo>
                  <a:lnTo>
                    <a:pt x="61" y="1"/>
                  </a:lnTo>
                  <a:lnTo>
                    <a:pt x="60"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0" name="Freeform 2315"/>
            <p:cNvSpPr/>
            <p:nvPr>
              <p:custDataLst>
                <p:tags r:id="rId56"/>
              </p:custDataLst>
            </p:nvPr>
          </p:nvSpPr>
          <p:spPr>
            <a:xfrm>
              <a:off x="8410576" y="6159500"/>
              <a:ext cx="41275" cy="60325"/>
            </a:xfrm>
            <a:custGeom>
              <a:avLst/>
              <a:gdLst/>
              <a:ahLst/>
              <a:cxnLst>
                <a:cxn ang="0">
                  <a:pos x="18286997" y="825666"/>
                </a:cxn>
                <a:cxn ang="0">
                  <a:pos x="18286997" y="825666"/>
                </a:cxn>
                <a:cxn ang="0">
                  <a:pos x="13862426" y="7979686"/>
                </a:cxn>
                <a:cxn ang="0">
                  <a:pos x="9143499" y="14859359"/>
                </a:cxn>
                <a:cxn ang="0">
                  <a:pos x="4424028" y="22013379"/>
                </a:cxn>
                <a:cxn ang="0">
                  <a:pos x="0" y="29167924"/>
                </a:cxn>
                <a:cxn ang="0">
                  <a:pos x="0" y="29167924"/>
                </a:cxn>
                <a:cxn ang="0">
                  <a:pos x="0" y="29993590"/>
                </a:cxn>
                <a:cxn ang="0">
                  <a:pos x="0" y="30543859"/>
                </a:cxn>
                <a:cxn ang="0">
                  <a:pos x="294899" y="31369000"/>
                </a:cxn>
                <a:cxn ang="0">
                  <a:pos x="884697" y="31644397"/>
                </a:cxn>
                <a:cxn ang="0">
                  <a:pos x="1474495" y="31644397"/>
                </a:cxn>
                <a:cxn ang="0">
                  <a:pos x="2359735" y="31644397"/>
                </a:cxn>
                <a:cxn ang="0">
                  <a:pos x="2654634" y="31644397"/>
                </a:cxn>
                <a:cxn ang="0">
                  <a:pos x="3539331" y="31094128"/>
                </a:cxn>
                <a:cxn ang="0">
                  <a:pos x="3539331" y="31094128"/>
                </a:cxn>
                <a:cxn ang="0">
                  <a:pos x="7963360" y="23939583"/>
                </a:cxn>
                <a:cxn ang="0">
                  <a:pos x="12682830" y="16785038"/>
                </a:cxn>
                <a:cxn ang="0">
                  <a:pos x="17697199" y="9631017"/>
                </a:cxn>
                <a:cxn ang="0">
                  <a:pos x="21826329" y="2751869"/>
                </a:cxn>
                <a:cxn ang="0">
                  <a:pos x="21826329" y="2751869"/>
                </a:cxn>
                <a:cxn ang="0">
                  <a:pos x="22416127" y="1926203"/>
                </a:cxn>
                <a:cxn ang="0">
                  <a:pos x="21826329" y="1100538"/>
                </a:cxn>
                <a:cxn ang="0">
                  <a:pos x="21531430" y="275397"/>
                </a:cxn>
                <a:cxn ang="0">
                  <a:pos x="21236531" y="0"/>
                </a:cxn>
                <a:cxn ang="0">
                  <a:pos x="20351290" y="0"/>
                </a:cxn>
                <a:cxn ang="0">
                  <a:pos x="19466593" y="0"/>
                </a:cxn>
                <a:cxn ang="0">
                  <a:pos x="19171694" y="0"/>
                </a:cxn>
                <a:cxn ang="0">
                  <a:pos x="18286997" y="825666"/>
                </a:cxn>
                <a:cxn ang="0">
                  <a:pos x="18286997" y="825666"/>
                </a:cxn>
              </a:cxnLst>
              <a:pathLst>
                <a:path w="76" h="115">
                  <a:moveTo>
                    <a:pt x="62" y="3"/>
                  </a:moveTo>
                  <a:lnTo>
                    <a:pt x="62" y="3"/>
                  </a:lnTo>
                  <a:lnTo>
                    <a:pt x="47" y="29"/>
                  </a:lnTo>
                  <a:lnTo>
                    <a:pt x="31" y="54"/>
                  </a:lnTo>
                  <a:lnTo>
                    <a:pt x="15" y="80"/>
                  </a:lnTo>
                  <a:lnTo>
                    <a:pt x="0" y="106"/>
                  </a:lnTo>
                  <a:lnTo>
                    <a:pt x="0" y="109"/>
                  </a:lnTo>
                  <a:lnTo>
                    <a:pt x="0" y="111"/>
                  </a:lnTo>
                  <a:lnTo>
                    <a:pt x="1" y="114"/>
                  </a:lnTo>
                  <a:lnTo>
                    <a:pt x="3" y="115"/>
                  </a:lnTo>
                  <a:lnTo>
                    <a:pt x="5" y="115"/>
                  </a:lnTo>
                  <a:lnTo>
                    <a:pt x="8" y="115"/>
                  </a:lnTo>
                  <a:lnTo>
                    <a:pt x="9" y="115"/>
                  </a:lnTo>
                  <a:lnTo>
                    <a:pt x="12" y="113"/>
                  </a:lnTo>
                  <a:lnTo>
                    <a:pt x="27" y="87"/>
                  </a:lnTo>
                  <a:lnTo>
                    <a:pt x="43" y="61"/>
                  </a:lnTo>
                  <a:lnTo>
                    <a:pt x="60" y="35"/>
                  </a:lnTo>
                  <a:lnTo>
                    <a:pt x="74" y="10"/>
                  </a:lnTo>
                  <a:lnTo>
                    <a:pt x="76" y="7"/>
                  </a:lnTo>
                  <a:lnTo>
                    <a:pt x="74" y="4"/>
                  </a:lnTo>
                  <a:lnTo>
                    <a:pt x="73" y="1"/>
                  </a:lnTo>
                  <a:lnTo>
                    <a:pt x="72" y="0"/>
                  </a:lnTo>
                  <a:lnTo>
                    <a:pt x="69" y="0"/>
                  </a:lnTo>
                  <a:lnTo>
                    <a:pt x="66" y="0"/>
                  </a:lnTo>
                  <a:lnTo>
                    <a:pt x="65" y="0"/>
                  </a:lnTo>
                  <a:lnTo>
                    <a:pt x="62"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1" name="Freeform 2316"/>
            <p:cNvSpPr/>
            <p:nvPr>
              <p:custDataLst>
                <p:tags r:id="rId57"/>
              </p:custDataLst>
            </p:nvPr>
          </p:nvSpPr>
          <p:spPr>
            <a:xfrm>
              <a:off x="8443914" y="6140450"/>
              <a:ext cx="42863" cy="61913"/>
            </a:xfrm>
            <a:custGeom>
              <a:avLst/>
              <a:gdLst/>
              <a:ahLst/>
              <a:cxnLst>
                <a:cxn ang="0">
                  <a:pos x="19520882" y="1139519"/>
                </a:cxn>
                <a:cxn ang="0">
                  <a:pos x="19520882" y="1139519"/>
                </a:cxn>
                <a:cxn ang="0">
                  <a:pos x="14353211" y="7976636"/>
                </a:cxn>
                <a:cxn ang="0">
                  <a:pos x="9473259" y="15383246"/>
                </a:cxn>
                <a:cxn ang="0">
                  <a:pos x="4306124" y="22789855"/>
                </a:cxn>
                <a:cxn ang="0">
                  <a:pos x="0" y="30480944"/>
                </a:cxn>
                <a:cxn ang="0">
                  <a:pos x="0" y="30480944"/>
                </a:cxn>
                <a:cxn ang="0">
                  <a:pos x="0" y="31050971"/>
                </a:cxn>
                <a:cxn ang="0">
                  <a:pos x="0" y="31905477"/>
                </a:cxn>
                <a:cxn ang="0">
                  <a:pos x="574364" y="32190490"/>
                </a:cxn>
                <a:cxn ang="0">
                  <a:pos x="1148193" y="32759983"/>
                </a:cxn>
                <a:cxn ang="0">
                  <a:pos x="1722557" y="33044996"/>
                </a:cxn>
                <a:cxn ang="0">
                  <a:pos x="2296385" y="33044996"/>
                </a:cxn>
                <a:cxn ang="0">
                  <a:pos x="3157932" y="32759983"/>
                </a:cxn>
                <a:cxn ang="0">
                  <a:pos x="3444578" y="32190490"/>
                </a:cxn>
                <a:cxn ang="0">
                  <a:pos x="3444578" y="32190490"/>
                </a:cxn>
                <a:cxn ang="0">
                  <a:pos x="7750702" y="24498867"/>
                </a:cxn>
                <a:cxn ang="0">
                  <a:pos x="12631190" y="16807245"/>
                </a:cxn>
                <a:cxn ang="0">
                  <a:pos x="17511143" y="9970662"/>
                </a:cxn>
                <a:cxn ang="0">
                  <a:pos x="22965460" y="2848532"/>
                </a:cxn>
                <a:cxn ang="0">
                  <a:pos x="22965460" y="2848532"/>
                </a:cxn>
                <a:cxn ang="0">
                  <a:pos x="22965460" y="2279039"/>
                </a:cxn>
                <a:cxn ang="0">
                  <a:pos x="22965460" y="1424533"/>
                </a:cxn>
                <a:cxn ang="0">
                  <a:pos x="22965460" y="569493"/>
                </a:cxn>
                <a:cxn ang="0">
                  <a:pos x="22391095" y="285013"/>
                </a:cxn>
                <a:cxn ang="0">
                  <a:pos x="21530085" y="285013"/>
                </a:cxn>
                <a:cxn ang="0">
                  <a:pos x="20669074" y="0"/>
                </a:cxn>
                <a:cxn ang="0">
                  <a:pos x="20381892" y="285013"/>
                </a:cxn>
                <a:cxn ang="0">
                  <a:pos x="19520882" y="1139519"/>
                </a:cxn>
                <a:cxn ang="0">
                  <a:pos x="19520882" y="1139519"/>
                </a:cxn>
              </a:cxnLst>
              <a:pathLst>
                <a:path w="80" h="116">
                  <a:moveTo>
                    <a:pt x="68" y="4"/>
                  </a:moveTo>
                  <a:lnTo>
                    <a:pt x="68" y="4"/>
                  </a:lnTo>
                  <a:lnTo>
                    <a:pt x="50" y="28"/>
                  </a:lnTo>
                  <a:lnTo>
                    <a:pt x="33" y="54"/>
                  </a:lnTo>
                  <a:lnTo>
                    <a:pt x="15" y="80"/>
                  </a:lnTo>
                  <a:lnTo>
                    <a:pt x="0" y="107"/>
                  </a:lnTo>
                  <a:lnTo>
                    <a:pt x="0" y="109"/>
                  </a:lnTo>
                  <a:lnTo>
                    <a:pt x="0" y="112"/>
                  </a:lnTo>
                  <a:lnTo>
                    <a:pt x="2" y="113"/>
                  </a:lnTo>
                  <a:lnTo>
                    <a:pt x="4" y="115"/>
                  </a:lnTo>
                  <a:lnTo>
                    <a:pt x="6" y="116"/>
                  </a:lnTo>
                  <a:lnTo>
                    <a:pt x="8" y="116"/>
                  </a:lnTo>
                  <a:lnTo>
                    <a:pt x="11" y="115"/>
                  </a:lnTo>
                  <a:lnTo>
                    <a:pt x="12" y="113"/>
                  </a:lnTo>
                  <a:lnTo>
                    <a:pt x="27" y="86"/>
                  </a:lnTo>
                  <a:lnTo>
                    <a:pt x="44" y="59"/>
                  </a:lnTo>
                  <a:lnTo>
                    <a:pt x="61" y="35"/>
                  </a:lnTo>
                  <a:lnTo>
                    <a:pt x="80" y="10"/>
                  </a:lnTo>
                  <a:lnTo>
                    <a:pt x="80" y="8"/>
                  </a:lnTo>
                  <a:lnTo>
                    <a:pt x="80" y="5"/>
                  </a:lnTo>
                  <a:lnTo>
                    <a:pt x="80" y="2"/>
                  </a:lnTo>
                  <a:lnTo>
                    <a:pt x="78" y="1"/>
                  </a:lnTo>
                  <a:lnTo>
                    <a:pt x="75" y="1"/>
                  </a:lnTo>
                  <a:lnTo>
                    <a:pt x="72" y="0"/>
                  </a:lnTo>
                  <a:lnTo>
                    <a:pt x="71" y="1"/>
                  </a:lnTo>
                  <a:lnTo>
                    <a:pt x="6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2" name="Freeform 2317"/>
            <p:cNvSpPr/>
            <p:nvPr>
              <p:custDataLst>
                <p:tags r:id="rId58"/>
              </p:custDataLst>
            </p:nvPr>
          </p:nvSpPr>
          <p:spPr>
            <a:xfrm>
              <a:off x="7400926" y="6196013"/>
              <a:ext cx="46038" cy="47625"/>
            </a:xfrm>
            <a:custGeom>
              <a:avLst/>
              <a:gdLst/>
              <a:ahLst/>
              <a:cxnLst>
                <a:cxn ang="0">
                  <a:pos x="23785586" y="821662"/>
                </a:cxn>
                <a:cxn ang="0">
                  <a:pos x="23785586" y="821662"/>
                </a:cxn>
                <a:cxn ang="0">
                  <a:pos x="21492787" y="0"/>
                </a:cxn>
                <a:cxn ang="0">
                  <a:pos x="19200523" y="0"/>
                </a:cxn>
                <a:cxn ang="0">
                  <a:pos x="17194658" y="821662"/>
                </a:cxn>
                <a:cxn ang="0">
                  <a:pos x="15188257" y="2191273"/>
                </a:cxn>
                <a:cxn ang="0">
                  <a:pos x="13755726" y="4108310"/>
                </a:cxn>
                <a:cxn ang="0">
                  <a:pos x="12036260" y="6025871"/>
                </a:cxn>
                <a:cxn ang="0">
                  <a:pos x="9457062" y="9860468"/>
                </a:cxn>
                <a:cxn ang="0">
                  <a:pos x="9457062" y="9860468"/>
                </a:cxn>
                <a:cxn ang="0">
                  <a:pos x="2005865" y="18898751"/>
                </a:cxn>
                <a:cxn ang="0">
                  <a:pos x="2005865" y="18898751"/>
                </a:cxn>
                <a:cxn ang="0">
                  <a:pos x="859733" y="20268363"/>
                </a:cxn>
                <a:cxn ang="0">
                  <a:pos x="573334" y="21637974"/>
                </a:cxn>
                <a:cxn ang="0">
                  <a:pos x="0" y="22733349"/>
                </a:cxn>
                <a:cxn ang="0">
                  <a:pos x="573334" y="24102960"/>
                </a:cxn>
                <a:cxn ang="0">
                  <a:pos x="573334" y="24102960"/>
                </a:cxn>
                <a:cxn ang="0">
                  <a:pos x="1146132" y="24924622"/>
                </a:cxn>
                <a:cxn ang="0">
                  <a:pos x="1719466" y="24924622"/>
                </a:cxn>
                <a:cxn ang="0">
                  <a:pos x="2292799" y="24924622"/>
                </a:cxn>
                <a:cxn ang="0">
                  <a:pos x="3152532" y="24924622"/>
                </a:cxn>
                <a:cxn ang="0">
                  <a:pos x="3725331" y="24650909"/>
                </a:cxn>
                <a:cxn ang="0">
                  <a:pos x="4012265" y="23829247"/>
                </a:cxn>
                <a:cxn ang="0">
                  <a:pos x="4298664" y="23007585"/>
                </a:cxn>
                <a:cxn ang="0">
                  <a:pos x="4012265" y="22459636"/>
                </a:cxn>
                <a:cxn ang="0">
                  <a:pos x="4012265" y="22459636"/>
                </a:cxn>
                <a:cxn ang="0">
                  <a:pos x="6590929" y="18625038"/>
                </a:cxn>
                <a:cxn ang="0">
                  <a:pos x="10316795" y="15064154"/>
                </a:cxn>
                <a:cxn ang="0">
                  <a:pos x="10316795" y="15064154"/>
                </a:cxn>
                <a:cxn ang="0">
                  <a:pos x="12609059" y="11503793"/>
                </a:cxn>
                <a:cxn ang="0">
                  <a:pos x="15188257" y="8764570"/>
                </a:cxn>
                <a:cxn ang="0">
                  <a:pos x="15188257" y="8764570"/>
                </a:cxn>
                <a:cxn ang="0">
                  <a:pos x="18054391" y="4929973"/>
                </a:cxn>
                <a:cxn ang="0">
                  <a:pos x="18627189" y="4108310"/>
                </a:cxn>
                <a:cxn ang="0">
                  <a:pos x="19773321" y="3834598"/>
                </a:cxn>
                <a:cxn ang="0">
                  <a:pos x="20633054" y="3834598"/>
                </a:cxn>
                <a:cxn ang="0">
                  <a:pos x="21779721" y="4108310"/>
                </a:cxn>
                <a:cxn ang="0">
                  <a:pos x="21779721" y="4108310"/>
                </a:cxn>
                <a:cxn ang="0">
                  <a:pos x="22639454" y="4108310"/>
                </a:cxn>
                <a:cxn ang="0">
                  <a:pos x="23499187" y="4108310"/>
                </a:cxn>
                <a:cxn ang="0">
                  <a:pos x="24071985" y="3834598"/>
                </a:cxn>
                <a:cxn ang="0">
                  <a:pos x="24645319" y="3560885"/>
                </a:cxn>
                <a:cxn ang="0">
                  <a:pos x="24645319" y="2739223"/>
                </a:cxn>
                <a:cxn ang="0">
                  <a:pos x="24645319" y="1917037"/>
                </a:cxn>
                <a:cxn ang="0">
                  <a:pos x="24645319" y="1095375"/>
                </a:cxn>
                <a:cxn ang="0">
                  <a:pos x="23785586" y="821662"/>
                </a:cxn>
                <a:cxn ang="0">
                  <a:pos x="23785586" y="821662"/>
                </a:cxn>
              </a:cxnLst>
              <a:pathLst>
                <a:path w="86" h="91">
                  <a:moveTo>
                    <a:pt x="83" y="3"/>
                  </a:moveTo>
                  <a:lnTo>
                    <a:pt x="83" y="3"/>
                  </a:lnTo>
                  <a:lnTo>
                    <a:pt x="75" y="0"/>
                  </a:lnTo>
                  <a:lnTo>
                    <a:pt x="67" y="0"/>
                  </a:lnTo>
                  <a:lnTo>
                    <a:pt x="60" y="3"/>
                  </a:lnTo>
                  <a:lnTo>
                    <a:pt x="53" y="8"/>
                  </a:lnTo>
                  <a:lnTo>
                    <a:pt x="48" y="15"/>
                  </a:lnTo>
                  <a:lnTo>
                    <a:pt x="42" y="22"/>
                  </a:lnTo>
                  <a:lnTo>
                    <a:pt x="33" y="36"/>
                  </a:lnTo>
                  <a:lnTo>
                    <a:pt x="7" y="69"/>
                  </a:lnTo>
                  <a:lnTo>
                    <a:pt x="3" y="74"/>
                  </a:lnTo>
                  <a:lnTo>
                    <a:pt x="2" y="79"/>
                  </a:lnTo>
                  <a:lnTo>
                    <a:pt x="0" y="83"/>
                  </a:lnTo>
                  <a:lnTo>
                    <a:pt x="2" y="88"/>
                  </a:lnTo>
                  <a:lnTo>
                    <a:pt x="4" y="91"/>
                  </a:lnTo>
                  <a:lnTo>
                    <a:pt x="6" y="91"/>
                  </a:lnTo>
                  <a:lnTo>
                    <a:pt x="8" y="91"/>
                  </a:lnTo>
                  <a:lnTo>
                    <a:pt x="11" y="91"/>
                  </a:lnTo>
                  <a:lnTo>
                    <a:pt x="13" y="90"/>
                  </a:lnTo>
                  <a:lnTo>
                    <a:pt x="14" y="87"/>
                  </a:lnTo>
                  <a:lnTo>
                    <a:pt x="15" y="84"/>
                  </a:lnTo>
                  <a:lnTo>
                    <a:pt x="14" y="82"/>
                  </a:lnTo>
                  <a:lnTo>
                    <a:pt x="23" y="68"/>
                  </a:lnTo>
                  <a:lnTo>
                    <a:pt x="36" y="55"/>
                  </a:lnTo>
                  <a:lnTo>
                    <a:pt x="44" y="42"/>
                  </a:lnTo>
                  <a:lnTo>
                    <a:pt x="53" y="32"/>
                  </a:lnTo>
                  <a:lnTo>
                    <a:pt x="63" y="18"/>
                  </a:lnTo>
                  <a:lnTo>
                    <a:pt x="65" y="15"/>
                  </a:lnTo>
                  <a:lnTo>
                    <a:pt x="69" y="14"/>
                  </a:lnTo>
                  <a:lnTo>
                    <a:pt x="72" y="14"/>
                  </a:lnTo>
                  <a:lnTo>
                    <a:pt x="76" y="15"/>
                  </a:lnTo>
                  <a:lnTo>
                    <a:pt x="79" y="15"/>
                  </a:lnTo>
                  <a:lnTo>
                    <a:pt x="82" y="15"/>
                  </a:lnTo>
                  <a:lnTo>
                    <a:pt x="84" y="14"/>
                  </a:lnTo>
                  <a:lnTo>
                    <a:pt x="86" y="13"/>
                  </a:lnTo>
                  <a:lnTo>
                    <a:pt x="86" y="10"/>
                  </a:lnTo>
                  <a:lnTo>
                    <a:pt x="86" y="7"/>
                  </a:lnTo>
                  <a:lnTo>
                    <a:pt x="86" y="4"/>
                  </a:lnTo>
                  <a:lnTo>
                    <a:pt x="83"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3" name="Freeform 2318"/>
            <p:cNvSpPr/>
            <p:nvPr>
              <p:custDataLst>
                <p:tags r:id="rId59"/>
              </p:custDataLst>
            </p:nvPr>
          </p:nvSpPr>
          <p:spPr>
            <a:xfrm>
              <a:off x="7404101" y="6202363"/>
              <a:ext cx="55563" cy="63500"/>
            </a:xfrm>
            <a:custGeom>
              <a:avLst/>
              <a:gdLst/>
              <a:ahLst/>
              <a:cxnLst>
                <a:cxn ang="0">
                  <a:pos x="26772195" y="551033"/>
                </a:cxn>
                <a:cxn ang="0">
                  <a:pos x="26772195" y="551033"/>
                </a:cxn>
                <a:cxn ang="0">
                  <a:pos x="18333093" y="7160806"/>
                </a:cxn>
                <a:cxn ang="0">
                  <a:pos x="14549954" y="10465430"/>
                </a:cxn>
                <a:cxn ang="0">
                  <a:pos x="11058116" y="14321087"/>
                </a:cxn>
                <a:cxn ang="0">
                  <a:pos x="7857040" y="17901752"/>
                </a:cxn>
                <a:cxn ang="0">
                  <a:pos x="4655964" y="22032401"/>
                </a:cxn>
                <a:cxn ang="0">
                  <a:pos x="2328252" y="26163574"/>
                </a:cxn>
                <a:cxn ang="0">
                  <a:pos x="0" y="31121298"/>
                </a:cxn>
                <a:cxn ang="0">
                  <a:pos x="0" y="31121298"/>
                </a:cxn>
                <a:cxn ang="0">
                  <a:pos x="0" y="31671806"/>
                </a:cxn>
                <a:cxn ang="0">
                  <a:pos x="0" y="32498355"/>
                </a:cxn>
                <a:cxn ang="0">
                  <a:pos x="582063" y="33048864"/>
                </a:cxn>
                <a:cxn ang="0">
                  <a:pos x="1164126" y="33324380"/>
                </a:cxn>
                <a:cxn ang="0">
                  <a:pos x="2036950" y="33324380"/>
                </a:cxn>
                <a:cxn ang="0">
                  <a:pos x="2619013" y="33324380"/>
                </a:cxn>
                <a:cxn ang="0">
                  <a:pos x="3491838" y="32498355"/>
                </a:cxn>
                <a:cxn ang="0">
                  <a:pos x="3783139" y="32222839"/>
                </a:cxn>
                <a:cxn ang="0">
                  <a:pos x="3783139" y="32222839"/>
                </a:cxn>
                <a:cxn ang="0">
                  <a:pos x="5820089" y="27816149"/>
                </a:cxn>
                <a:cxn ang="0">
                  <a:pos x="8148341" y="23684975"/>
                </a:cxn>
                <a:cxn ang="0">
                  <a:pos x="11348878" y="19829318"/>
                </a:cxn>
                <a:cxn ang="0">
                  <a:pos x="14549954" y="15973661"/>
                </a:cxn>
                <a:cxn ang="0">
                  <a:pos x="18042331" y="12668512"/>
                </a:cxn>
                <a:cxn ang="0">
                  <a:pos x="21534169" y="9363888"/>
                </a:cxn>
                <a:cxn ang="0">
                  <a:pos x="29391209" y="3029632"/>
                </a:cxn>
                <a:cxn ang="0">
                  <a:pos x="29391209" y="3029632"/>
                </a:cxn>
                <a:cxn ang="0">
                  <a:pos x="29973272" y="2754116"/>
                </a:cxn>
                <a:cxn ang="0">
                  <a:pos x="29973272" y="1928091"/>
                </a:cxn>
                <a:cxn ang="0">
                  <a:pos x="29973272" y="1101541"/>
                </a:cxn>
                <a:cxn ang="0">
                  <a:pos x="29391209" y="826025"/>
                </a:cxn>
                <a:cxn ang="0">
                  <a:pos x="28809146" y="551033"/>
                </a:cxn>
                <a:cxn ang="0">
                  <a:pos x="27936321" y="0"/>
                </a:cxn>
                <a:cxn ang="0">
                  <a:pos x="27063497" y="0"/>
                </a:cxn>
                <a:cxn ang="0">
                  <a:pos x="26772195" y="551033"/>
                </a:cxn>
                <a:cxn ang="0">
                  <a:pos x="26772195" y="551033"/>
                </a:cxn>
              </a:cxnLst>
              <a:pathLst>
                <a:path w="103" h="121">
                  <a:moveTo>
                    <a:pt x="92" y="2"/>
                  </a:moveTo>
                  <a:lnTo>
                    <a:pt x="92" y="2"/>
                  </a:lnTo>
                  <a:lnTo>
                    <a:pt x="63" y="26"/>
                  </a:lnTo>
                  <a:lnTo>
                    <a:pt x="50" y="38"/>
                  </a:lnTo>
                  <a:lnTo>
                    <a:pt x="38" y="52"/>
                  </a:lnTo>
                  <a:lnTo>
                    <a:pt x="27" y="65"/>
                  </a:lnTo>
                  <a:lnTo>
                    <a:pt x="16" y="80"/>
                  </a:lnTo>
                  <a:lnTo>
                    <a:pt x="8" y="95"/>
                  </a:lnTo>
                  <a:lnTo>
                    <a:pt x="0" y="113"/>
                  </a:lnTo>
                  <a:lnTo>
                    <a:pt x="0" y="115"/>
                  </a:lnTo>
                  <a:lnTo>
                    <a:pt x="0" y="118"/>
                  </a:lnTo>
                  <a:lnTo>
                    <a:pt x="2" y="120"/>
                  </a:lnTo>
                  <a:lnTo>
                    <a:pt x="4" y="121"/>
                  </a:lnTo>
                  <a:lnTo>
                    <a:pt x="7" y="121"/>
                  </a:lnTo>
                  <a:lnTo>
                    <a:pt x="9" y="121"/>
                  </a:lnTo>
                  <a:lnTo>
                    <a:pt x="12" y="118"/>
                  </a:lnTo>
                  <a:lnTo>
                    <a:pt x="13" y="117"/>
                  </a:lnTo>
                  <a:lnTo>
                    <a:pt x="20" y="101"/>
                  </a:lnTo>
                  <a:lnTo>
                    <a:pt x="28" y="86"/>
                  </a:lnTo>
                  <a:lnTo>
                    <a:pt x="39" y="72"/>
                  </a:lnTo>
                  <a:lnTo>
                    <a:pt x="50" y="58"/>
                  </a:lnTo>
                  <a:lnTo>
                    <a:pt x="62" y="46"/>
                  </a:lnTo>
                  <a:lnTo>
                    <a:pt x="74" y="34"/>
                  </a:lnTo>
                  <a:lnTo>
                    <a:pt x="101" y="11"/>
                  </a:lnTo>
                  <a:lnTo>
                    <a:pt x="103" y="10"/>
                  </a:lnTo>
                  <a:lnTo>
                    <a:pt x="103" y="7"/>
                  </a:lnTo>
                  <a:lnTo>
                    <a:pt x="103" y="4"/>
                  </a:lnTo>
                  <a:lnTo>
                    <a:pt x="101" y="3"/>
                  </a:lnTo>
                  <a:lnTo>
                    <a:pt x="99" y="2"/>
                  </a:lnTo>
                  <a:lnTo>
                    <a:pt x="96" y="0"/>
                  </a:lnTo>
                  <a:lnTo>
                    <a:pt x="93" y="0"/>
                  </a:lnTo>
                  <a:lnTo>
                    <a:pt x="9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4" name="Freeform 2319"/>
            <p:cNvSpPr/>
            <p:nvPr>
              <p:custDataLst>
                <p:tags r:id="rId60"/>
              </p:custDataLst>
            </p:nvPr>
          </p:nvSpPr>
          <p:spPr>
            <a:xfrm>
              <a:off x="7402514" y="6153150"/>
              <a:ext cx="144463" cy="152400"/>
            </a:xfrm>
            <a:custGeom>
              <a:avLst/>
              <a:gdLst/>
              <a:ahLst/>
              <a:cxnLst>
                <a:cxn ang="0">
                  <a:pos x="74187593" y="5247290"/>
                </a:cxn>
                <a:cxn ang="0">
                  <a:pos x="67981526" y="8008883"/>
                </a:cxn>
                <a:cxn ang="0">
                  <a:pos x="63186629" y="12151535"/>
                </a:cxn>
                <a:cxn ang="0">
                  <a:pos x="53877795" y="21540952"/>
                </a:cxn>
                <a:cxn ang="0">
                  <a:pos x="42312257" y="33968909"/>
                </a:cxn>
                <a:cxn ang="0">
                  <a:pos x="30464697" y="45567600"/>
                </a:cxn>
                <a:cxn ang="0">
                  <a:pos x="15232349" y="61585366"/>
                </a:cxn>
                <a:cxn ang="0">
                  <a:pos x="9590856" y="66280337"/>
                </a:cxn>
                <a:cxn ang="0">
                  <a:pos x="5923514" y="69594248"/>
                </a:cxn>
                <a:cxn ang="0">
                  <a:pos x="8462239" y="64623381"/>
                </a:cxn>
                <a:cxn ang="0">
                  <a:pos x="14104263" y="55233439"/>
                </a:cxn>
                <a:cxn ang="0">
                  <a:pos x="24259162" y="42253688"/>
                </a:cxn>
                <a:cxn ang="0">
                  <a:pos x="31593315" y="33968909"/>
                </a:cxn>
                <a:cxn ang="0">
                  <a:pos x="45697046" y="17951143"/>
                </a:cxn>
                <a:cxn ang="0">
                  <a:pos x="56980562" y="6351927"/>
                </a:cxn>
                <a:cxn ang="0">
                  <a:pos x="61211947" y="2761593"/>
                </a:cxn>
                <a:cxn ang="0">
                  <a:pos x="61775990" y="1656956"/>
                </a:cxn>
                <a:cxn ang="0">
                  <a:pos x="61211947" y="552319"/>
                </a:cxn>
                <a:cxn ang="0">
                  <a:pos x="60083330" y="0"/>
                </a:cxn>
                <a:cxn ang="0">
                  <a:pos x="58391201" y="276422"/>
                </a:cxn>
                <a:cxn ang="0">
                  <a:pos x="53877795" y="3866230"/>
                </a:cxn>
                <a:cxn ang="0">
                  <a:pos x="45133003" y="12703854"/>
                </a:cxn>
                <a:cxn ang="0">
                  <a:pos x="32439379" y="26788241"/>
                </a:cxn>
                <a:cxn ang="0">
                  <a:pos x="24823205" y="36178183"/>
                </a:cxn>
                <a:cxn ang="0">
                  <a:pos x="10718942" y="54128801"/>
                </a:cxn>
                <a:cxn ang="0">
                  <a:pos x="4513407" y="64071062"/>
                </a:cxn>
                <a:cxn ang="0">
                  <a:pos x="0" y="74013323"/>
                </a:cxn>
                <a:cxn ang="0">
                  <a:pos x="0" y="74841538"/>
                </a:cxn>
                <a:cxn ang="0">
                  <a:pos x="564043" y="76222597"/>
                </a:cxn>
                <a:cxn ang="0">
                  <a:pos x="1692660" y="76774916"/>
                </a:cxn>
                <a:cxn ang="0">
                  <a:pos x="2538725" y="76222597"/>
                </a:cxn>
                <a:cxn ang="0">
                  <a:pos x="2256703" y="78155450"/>
                </a:cxn>
                <a:cxn ang="0">
                  <a:pos x="3102768" y="79536509"/>
                </a:cxn>
                <a:cxn ang="0">
                  <a:pos x="4513407" y="80088828"/>
                </a:cxn>
                <a:cxn ang="0">
                  <a:pos x="5641493" y="79536509"/>
                </a:cxn>
                <a:cxn ang="0">
                  <a:pos x="5923514" y="78155450"/>
                </a:cxn>
                <a:cxn ang="0">
                  <a:pos x="6488088" y="75946175"/>
                </a:cxn>
                <a:cxn ang="0">
                  <a:pos x="9026813" y="71803523"/>
                </a:cxn>
                <a:cxn ang="0">
                  <a:pos x="15514370" y="65728018"/>
                </a:cxn>
                <a:cxn ang="0">
                  <a:pos x="19463734" y="62414106"/>
                </a:cxn>
                <a:cxn ang="0">
                  <a:pos x="37798850" y="43634748"/>
                </a:cxn>
                <a:cxn ang="0">
                  <a:pos x="47107685" y="33968909"/>
                </a:cxn>
                <a:cxn ang="0">
                  <a:pos x="56416519" y="24303070"/>
                </a:cxn>
                <a:cxn ang="0">
                  <a:pos x="65442801" y="15189025"/>
                </a:cxn>
                <a:cxn ang="0">
                  <a:pos x="70238229" y="11599217"/>
                </a:cxn>
                <a:cxn ang="0">
                  <a:pos x="76162274" y="8008883"/>
                </a:cxn>
                <a:cxn ang="0">
                  <a:pos x="76726318" y="7732461"/>
                </a:cxn>
                <a:cxn ang="0">
                  <a:pos x="76726318" y="6627823"/>
                </a:cxn>
                <a:cxn ang="0">
                  <a:pos x="76444296" y="5247290"/>
                </a:cxn>
                <a:cxn ang="0">
                  <a:pos x="75033657" y="4694971"/>
                </a:cxn>
                <a:cxn ang="0">
                  <a:pos x="74187593" y="5247290"/>
                </a:cxn>
              </a:cxnLst>
              <a:pathLst>
                <a:path w="272" h="290">
                  <a:moveTo>
                    <a:pt x="263" y="19"/>
                  </a:moveTo>
                  <a:lnTo>
                    <a:pt x="263" y="19"/>
                  </a:lnTo>
                  <a:lnTo>
                    <a:pt x="252" y="24"/>
                  </a:lnTo>
                  <a:lnTo>
                    <a:pt x="241" y="29"/>
                  </a:lnTo>
                  <a:lnTo>
                    <a:pt x="233" y="36"/>
                  </a:lnTo>
                  <a:lnTo>
                    <a:pt x="224" y="44"/>
                  </a:lnTo>
                  <a:lnTo>
                    <a:pt x="207" y="61"/>
                  </a:lnTo>
                  <a:lnTo>
                    <a:pt x="191" y="78"/>
                  </a:lnTo>
                  <a:lnTo>
                    <a:pt x="150" y="123"/>
                  </a:lnTo>
                  <a:lnTo>
                    <a:pt x="108" y="165"/>
                  </a:lnTo>
                  <a:lnTo>
                    <a:pt x="73" y="204"/>
                  </a:lnTo>
                  <a:lnTo>
                    <a:pt x="54" y="223"/>
                  </a:lnTo>
                  <a:lnTo>
                    <a:pt x="34" y="240"/>
                  </a:lnTo>
                  <a:lnTo>
                    <a:pt x="27" y="245"/>
                  </a:lnTo>
                  <a:lnTo>
                    <a:pt x="21" y="252"/>
                  </a:lnTo>
                  <a:lnTo>
                    <a:pt x="30" y="234"/>
                  </a:lnTo>
                  <a:lnTo>
                    <a:pt x="39" y="217"/>
                  </a:lnTo>
                  <a:lnTo>
                    <a:pt x="50" y="200"/>
                  </a:lnTo>
                  <a:lnTo>
                    <a:pt x="62" y="184"/>
                  </a:lnTo>
                  <a:lnTo>
                    <a:pt x="86" y="153"/>
                  </a:lnTo>
                  <a:lnTo>
                    <a:pt x="112" y="123"/>
                  </a:lnTo>
                  <a:lnTo>
                    <a:pt x="138" y="95"/>
                  </a:lnTo>
                  <a:lnTo>
                    <a:pt x="162" y="65"/>
                  </a:lnTo>
                  <a:lnTo>
                    <a:pt x="188" y="36"/>
                  </a:lnTo>
                  <a:lnTo>
                    <a:pt x="202" y="23"/>
                  </a:lnTo>
                  <a:lnTo>
                    <a:pt x="217" y="10"/>
                  </a:lnTo>
                  <a:lnTo>
                    <a:pt x="219" y="8"/>
                  </a:lnTo>
                  <a:lnTo>
                    <a:pt x="219" y="6"/>
                  </a:lnTo>
                  <a:lnTo>
                    <a:pt x="218" y="4"/>
                  </a:lnTo>
                  <a:lnTo>
                    <a:pt x="217" y="2"/>
                  </a:lnTo>
                  <a:lnTo>
                    <a:pt x="215" y="1"/>
                  </a:lnTo>
                  <a:lnTo>
                    <a:pt x="213" y="0"/>
                  </a:lnTo>
                  <a:lnTo>
                    <a:pt x="210" y="0"/>
                  </a:lnTo>
                  <a:lnTo>
                    <a:pt x="207" y="1"/>
                  </a:lnTo>
                  <a:lnTo>
                    <a:pt x="191" y="14"/>
                  </a:lnTo>
                  <a:lnTo>
                    <a:pt x="175" y="29"/>
                  </a:lnTo>
                  <a:lnTo>
                    <a:pt x="160" y="46"/>
                  </a:lnTo>
                  <a:lnTo>
                    <a:pt x="145" y="62"/>
                  </a:lnTo>
                  <a:lnTo>
                    <a:pt x="115" y="97"/>
                  </a:lnTo>
                  <a:lnTo>
                    <a:pt x="88" y="131"/>
                  </a:lnTo>
                  <a:lnTo>
                    <a:pt x="62" y="164"/>
                  </a:lnTo>
                  <a:lnTo>
                    <a:pt x="38" y="196"/>
                  </a:lnTo>
                  <a:lnTo>
                    <a:pt x="27" y="214"/>
                  </a:lnTo>
                  <a:lnTo>
                    <a:pt x="16" y="232"/>
                  </a:lnTo>
                  <a:lnTo>
                    <a:pt x="8" y="249"/>
                  </a:lnTo>
                  <a:lnTo>
                    <a:pt x="0" y="268"/>
                  </a:lnTo>
                  <a:lnTo>
                    <a:pt x="0" y="271"/>
                  </a:lnTo>
                  <a:lnTo>
                    <a:pt x="1" y="275"/>
                  </a:lnTo>
                  <a:lnTo>
                    <a:pt x="2" y="276"/>
                  </a:lnTo>
                  <a:lnTo>
                    <a:pt x="6" y="278"/>
                  </a:lnTo>
                  <a:lnTo>
                    <a:pt x="9" y="276"/>
                  </a:lnTo>
                  <a:lnTo>
                    <a:pt x="8" y="283"/>
                  </a:lnTo>
                  <a:lnTo>
                    <a:pt x="9" y="287"/>
                  </a:lnTo>
                  <a:lnTo>
                    <a:pt x="11" y="288"/>
                  </a:lnTo>
                  <a:lnTo>
                    <a:pt x="13" y="290"/>
                  </a:lnTo>
                  <a:lnTo>
                    <a:pt x="16" y="290"/>
                  </a:lnTo>
                  <a:lnTo>
                    <a:pt x="17" y="290"/>
                  </a:lnTo>
                  <a:lnTo>
                    <a:pt x="20" y="288"/>
                  </a:lnTo>
                  <a:lnTo>
                    <a:pt x="21" y="287"/>
                  </a:lnTo>
                  <a:lnTo>
                    <a:pt x="21" y="283"/>
                  </a:lnTo>
                  <a:lnTo>
                    <a:pt x="23" y="275"/>
                  </a:lnTo>
                  <a:lnTo>
                    <a:pt x="27" y="267"/>
                  </a:lnTo>
                  <a:lnTo>
                    <a:pt x="32" y="260"/>
                  </a:lnTo>
                  <a:lnTo>
                    <a:pt x="39" y="252"/>
                  </a:lnTo>
                  <a:lnTo>
                    <a:pt x="55" y="238"/>
                  </a:lnTo>
                  <a:lnTo>
                    <a:pt x="69" y="226"/>
                  </a:lnTo>
                  <a:lnTo>
                    <a:pt x="101" y="192"/>
                  </a:lnTo>
                  <a:lnTo>
                    <a:pt x="134" y="158"/>
                  </a:lnTo>
                  <a:lnTo>
                    <a:pt x="167" y="123"/>
                  </a:lnTo>
                  <a:lnTo>
                    <a:pt x="200" y="88"/>
                  </a:lnTo>
                  <a:lnTo>
                    <a:pt x="215" y="71"/>
                  </a:lnTo>
                  <a:lnTo>
                    <a:pt x="232" y="55"/>
                  </a:lnTo>
                  <a:lnTo>
                    <a:pt x="240" y="48"/>
                  </a:lnTo>
                  <a:lnTo>
                    <a:pt x="249" y="42"/>
                  </a:lnTo>
                  <a:lnTo>
                    <a:pt x="259" y="35"/>
                  </a:lnTo>
                  <a:lnTo>
                    <a:pt x="270" y="29"/>
                  </a:lnTo>
                  <a:lnTo>
                    <a:pt x="272" y="28"/>
                  </a:lnTo>
                  <a:lnTo>
                    <a:pt x="272" y="25"/>
                  </a:lnTo>
                  <a:lnTo>
                    <a:pt x="272" y="24"/>
                  </a:lnTo>
                  <a:lnTo>
                    <a:pt x="272" y="21"/>
                  </a:lnTo>
                  <a:lnTo>
                    <a:pt x="271" y="19"/>
                  </a:lnTo>
                  <a:lnTo>
                    <a:pt x="268" y="17"/>
                  </a:lnTo>
                  <a:lnTo>
                    <a:pt x="266" y="17"/>
                  </a:lnTo>
                  <a:lnTo>
                    <a:pt x="263" y="19"/>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5" name="Freeform 2320"/>
            <p:cNvSpPr/>
            <p:nvPr>
              <p:custDataLst>
                <p:tags r:id="rId61"/>
              </p:custDataLst>
            </p:nvPr>
          </p:nvSpPr>
          <p:spPr>
            <a:xfrm>
              <a:off x="7407276" y="6169025"/>
              <a:ext cx="173038" cy="177800"/>
            </a:xfrm>
            <a:custGeom>
              <a:avLst/>
              <a:gdLst/>
              <a:ahLst/>
              <a:cxnLst>
                <a:cxn ang="0">
                  <a:pos x="88765848" y="0"/>
                </a:cxn>
                <a:cxn ang="0">
                  <a:pos x="88765848" y="0"/>
                </a:cxn>
                <a:cxn ang="0">
                  <a:pos x="82325342" y="4760383"/>
                </a:cxn>
                <a:cxn ang="0">
                  <a:pos x="76165295" y="9800696"/>
                </a:cxn>
                <a:cxn ang="0">
                  <a:pos x="70284649" y="15120938"/>
                </a:cxn>
                <a:cxn ang="0">
                  <a:pos x="64124602" y="20441179"/>
                </a:cxn>
                <a:cxn ang="0">
                  <a:pos x="52363310" y="31362121"/>
                </a:cxn>
                <a:cxn ang="0">
                  <a:pos x="40883006" y="42842921"/>
                </a:cxn>
                <a:cxn ang="0">
                  <a:pos x="40883006" y="42842921"/>
                </a:cxn>
                <a:cxn ang="0">
                  <a:pos x="29962032" y="53763333"/>
                </a:cxn>
                <a:cxn ang="0">
                  <a:pos x="24361845" y="59643433"/>
                </a:cxn>
                <a:cxn ang="0">
                  <a:pos x="18481199" y="65244133"/>
                </a:cxn>
                <a:cxn ang="0">
                  <a:pos x="13160942" y="71404692"/>
                </a:cxn>
                <a:cxn ang="0">
                  <a:pos x="8400545" y="77844650"/>
                </a:cxn>
                <a:cxn ang="0">
                  <a:pos x="4200537" y="84285138"/>
                </a:cxn>
                <a:cxn ang="0">
                  <a:pos x="279930" y="91005554"/>
                </a:cxn>
                <a:cxn ang="0">
                  <a:pos x="279930" y="91005554"/>
                </a:cxn>
                <a:cxn ang="0">
                  <a:pos x="0" y="92125800"/>
                </a:cxn>
                <a:cxn ang="0">
                  <a:pos x="279930" y="92965588"/>
                </a:cxn>
                <a:cxn ang="0">
                  <a:pos x="1120249" y="93805904"/>
                </a:cxn>
                <a:cxn ang="0">
                  <a:pos x="1960039" y="94085833"/>
                </a:cxn>
                <a:cxn ang="0">
                  <a:pos x="3360218" y="94085833"/>
                </a:cxn>
                <a:cxn ang="0">
                  <a:pos x="3360218" y="94085833"/>
                </a:cxn>
                <a:cxn ang="0">
                  <a:pos x="4200537" y="93805904"/>
                </a:cxn>
                <a:cxn ang="0">
                  <a:pos x="4760397" y="92965588"/>
                </a:cxn>
                <a:cxn ang="0">
                  <a:pos x="4760397" y="91845871"/>
                </a:cxn>
                <a:cxn ang="0">
                  <a:pos x="4480467" y="91005554"/>
                </a:cxn>
                <a:cxn ang="0">
                  <a:pos x="4480467" y="91005554"/>
                </a:cxn>
                <a:cxn ang="0">
                  <a:pos x="8400545" y="85125454"/>
                </a:cxn>
                <a:cxn ang="0">
                  <a:pos x="12040693" y="78964896"/>
                </a:cxn>
                <a:cxn ang="0">
                  <a:pos x="16521160" y="73644654"/>
                </a:cxn>
                <a:cxn ang="0">
                  <a:pos x="21561487" y="68043954"/>
                </a:cxn>
                <a:cxn ang="0">
                  <a:pos x="31362211" y="57683400"/>
                </a:cxn>
                <a:cxn ang="0">
                  <a:pos x="41722796" y="47883233"/>
                </a:cxn>
                <a:cxn ang="0">
                  <a:pos x="41722796" y="47883233"/>
                </a:cxn>
                <a:cxn ang="0">
                  <a:pos x="53203629" y="36122504"/>
                </a:cxn>
                <a:cxn ang="0">
                  <a:pos x="65244322" y="24361775"/>
                </a:cxn>
                <a:cxn ang="0">
                  <a:pos x="71404898" y="19041004"/>
                </a:cxn>
                <a:cxn ang="0">
                  <a:pos x="77845404" y="13720763"/>
                </a:cxn>
                <a:cxn ang="0">
                  <a:pos x="84285910" y="8400521"/>
                </a:cxn>
                <a:cxn ang="0">
                  <a:pos x="90725887" y="3360208"/>
                </a:cxn>
                <a:cxn ang="0">
                  <a:pos x="90725887" y="3360208"/>
                </a:cxn>
                <a:cxn ang="0">
                  <a:pos x="91566206" y="2520421"/>
                </a:cxn>
                <a:cxn ang="0">
                  <a:pos x="91566206" y="2239963"/>
                </a:cxn>
                <a:cxn ang="0">
                  <a:pos x="91566206" y="1400175"/>
                </a:cxn>
                <a:cxn ang="0">
                  <a:pos x="91566206" y="559858"/>
                </a:cxn>
                <a:cxn ang="0">
                  <a:pos x="90725887" y="279929"/>
                </a:cxn>
                <a:cxn ang="0">
                  <a:pos x="90445957" y="0"/>
                </a:cxn>
                <a:cxn ang="0">
                  <a:pos x="89606167" y="0"/>
                </a:cxn>
                <a:cxn ang="0">
                  <a:pos x="88765848" y="0"/>
                </a:cxn>
                <a:cxn ang="0">
                  <a:pos x="88765848" y="0"/>
                </a:cxn>
              </a:cxnLst>
              <a:pathLst>
                <a:path w="327" h="336">
                  <a:moveTo>
                    <a:pt x="317" y="0"/>
                  </a:moveTo>
                  <a:lnTo>
                    <a:pt x="317" y="0"/>
                  </a:lnTo>
                  <a:lnTo>
                    <a:pt x="294" y="17"/>
                  </a:lnTo>
                  <a:lnTo>
                    <a:pt x="272" y="35"/>
                  </a:lnTo>
                  <a:lnTo>
                    <a:pt x="251" y="54"/>
                  </a:lnTo>
                  <a:lnTo>
                    <a:pt x="229" y="73"/>
                  </a:lnTo>
                  <a:lnTo>
                    <a:pt x="187" y="112"/>
                  </a:lnTo>
                  <a:lnTo>
                    <a:pt x="146" y="153"/>
                  </a:lnTo>
                  <a:lnTo>
                    <a:pt x="107" y="192"/>
                  </a:lnTo>
                  <a:lnTo>
                    <a:pt x="87" y="213"/>
                  </a:lnTo>
                  <a:lnTo>
                    <a:pt x="66" y="233"/>
                  </a:lnTo>
                  <a:lnTo>
                    <a:pt x="47" y="255"/>
                  </a:lnTo>
                  <a:lnTo>
                    <a:pt x="30" y="278"/>
                  </a:lnTo>
                  <a:lnTo>
                    <a:pt x="15" y="301"/>
                  </a:lnTo>
                  <a:lnTo>
                    <a:pt x="1" y="325"/>
                  </a:lnTo>
                  <a:lnTo>
                    <a:pt x="0" y="329"/>
                  </a:lnTo>
                  <a:lnTo>
                    <a:pt x="1" y="332"/>
                  </a:lnTo>
                  <a:lnTo>
                    <a:pt x="4" y="335"/>
                  </a:lnTo>
                  <a:lnTo>
                    <a:pt x="7" y="336"/>
                  </a:lnTo>
                  <a:lnTo>
                    <a:pt x="12" y="336"/>
                  </a:lnTo>
                  <a:lnTo>
                    <a:pt x="15" y="335"/>
                  </a:lnTo>
                  <a:lnTo>
                    <a:pt x="17" y="332"/>
                  </a:lnTo>
                  <a:lnTo>
                    <a:pt x="17" y="328"/>
                  </a:lnTo>
                  <a:lnTo>
                    <a:pt x="16" y="325"/>
                  </a:lnTo>
                  <a:lnTo>
                    <a:pt x="30" y="304"/>
                  </a:lnTo>
                  <a:lnTo>
                    <a:pt x="43" y="282"/>
                  </a:lnTo>
                  <a:lnTo>
                    <a:pt x="59" y="263"/>
                  </a:lnTo>
                  <a:lnTo>
                    <a:pt x="77" y="243"/>
                  </a:lnTo>
                  <a:lnTo>
                    <a:pt x="112" y="206"/>
                  </a:lnTo>
                  <a:lnTo>
                    <a:pt x="149" y="171"/>
                  </a:lnTo>
                  <a:lnTo>
                    <a:pt x="190" y="129"/>
                  </a:lnTo>
                  <a:lnTo>
                    <a:pt x="233" y="87"/>
                  </a:lnTo>
                  <a:lnTo>
                    <a:pt x="255" y="68"/>
                  </a:lnTo>
                  <a:lnTo>
                    <a:pt x="278" y="49"/>
                  </a:lnTo>
                  <a:lnTo>
                    <a:pt x="301" y="30"/>
                  </a:lnTo>
                  <a:lnTo>
                    <a:pt x="324" y="12"/>
                  </a:lnTo>
                  <a:lnTo>
                    <a:pt x="327" y="9"/>
                  </a:lnTo>
                  <a:lnTo>
                    <a:pt x="327" y="8"/>
                  </a:lnTo>
                  <a:lnTo>
                    <a:pt x="327" y="5"/>
                  </a:lnTo>
                  <a:lnTo>
                    <a:pt x="327" y="2"/>
                  </a:lnTo>
                  <a:lnTo>
                    <a:pt x="324" y="1"/>
                  </a:lnTo>
                  <a:lnTo>
                    <a:pt x="323" y="0"/>
                  </a:lnTo>
                  <a:lnTo>
                    <a:pt x="320" y="0"/>
                  </a:lnTo>
                  <a:lnTo>
                    <a:pt x="317"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6" name="Freeform 2321"/>
            <p:cNvSpPr/>
            <p:nvPr>
              <p:custDataLst>
                <p:tags r:id="rId62"/>
              </p:custDataLst>
            </p:nvPr>
          </p:nvSpPr>
          <p:spPr>
            <a:xfrm>
              <a:off x="7423151" y="6165850"/>
              <a:ext cx="201613" cy="185738"/>
            </a:xfrm>
            <a:custGeom>
              <a:avLst/>
              <a:gdLst/>
              <a:ahLst/>
              <a:cxnLst>
                <a:cxn ang="0">
                  <a:pos x="104166717" y="563051"/>
                </a:cxn>
                <a:cxn ang="0">
                  <a:pos x="104166717" y="563051"/>
                </a:cxn>
                <a:cxn ang="0">
                  <a:pos x="89606131" y="11546535"/>
                </a:cxn>
                <a:cxn ang="0">
                  <a:pos x="75604875" y="22248228"/>
                </a:cxn>
                <a:cxn ang="0">
                  <a:pos x="61884078" y="33794764"/>
                </a:cxn>
                <a:cxn ang="0">
                  <a:pos x="48163282" y="45622560"/>
                </a:cxn>
                <a:cxn ang="0">
                  <a:pos x="48163282" y="45622560"/>
                </a:cxn>
                <a:cxn ang="0">
                  <a:pos x="35842664" y="57450886"/>
                </a:cxn>
                <a:cxn ang="0">
                  <a:pos x="22681727" y="69278682"/>
                </a:cxn>
                <a:cxn ang="0">
                  <a:pos x="16241224" y="75474371"/>
                </a:cxn>
                <a:cxn ang="0">
                  <a:pos x="10640510" y="81951851"/>
                </a:cxn>
                <a:cxn ang="0">
                  <a:pos x="5320255" y="88710592"/>
                </a:cxn>
                <a:cxn ang="0">
                  <a:pos x="279930" y="96032914"/>
                </a:cxn>
                <a:cxn ang="0">
                  <a:pos x="279930" y="96032914"/>
                </a:cxn>
                <a:cxn ang="0">
                  <a:pos x="0" y="96877757"/>
                </a:cxn>
                <a:cxn ang="0">
                  <a:pos x="279930" y="98004390"/>
                </a:cxn>
                <a:cxn ang="0">
                  <a:pos x="1120249" y="98567442"/>
                </a:cxn>
                <a:cxn ang="0">
                  <a:pos x="1960038" y="98567442"/>
                </a:cxn>
                <a:cxn ang="0">
                  <a:pos x="1960038" y="98567442"/>
                </a:cxn>
                <a:cxn ang="0">
                  <a:pos x="4480465" y="98285651"/>
                </a:cxn>
                <a:cxn ang="0">
                  <a:pos x="6720433" y="97159548"/>
                </a:cxn>
                <a:cxn ang="0">
                  <a:pos x="6720433" y="97159548"/>
                </a:cxn>
                <a:cxn ang="0">
                  <a:pos x="7560752" y="96314705"/>
                </a:cxn>
                <a:cxn ang="0">
                  <a:pos x="7560752" y="95188072"/>
                </a:cxn>
                <a:cxn ang="0">
                  <a:pos x="7280293" y="94343229"/>
                </a:cxn>
                <a:cxn ang="0">
                  <a:pos x="6440503" y="93779647"/>
                </a:cxn>
                <a:cxn ang="0">
                  <a:pos x="6440503" y="93779647"/>
                </a:cxn>
                <a:cxn ang="0">
                  <a:pos x="10920969" y="87583958"/>
                </a:cxn>
                <a:cxn ang="0">
                  <a:pos x="16241224" y="81388800"/>
                </a:cxn>
                <a:cxn ang="0">
                  <a:pos x="21561478" y="75474371"/>
                </a:cxn>
                <a:cxn ang="0">
                  <a:pos x="27722052" y="70123525"/>
                </a:cxn>
                <a:cxn ang="0">
                  <a:pos x="39482810" y="58858780"/>
                </a:cxn>
                <a:cxn ang="0">
                  <a:pos x="50963639" y="48157087"/>
                </a:cxn>
                <a:cxn ang="0">
                  <a:pos x="50963639" y="48157087"/>
                </a:cxn>
                <a:cxn ang="0">
                  <a:pos x="57684072" y="42524980"/>
                </a:cxn>
                <a:cxn ang="0">
                  <a:pos x="64124047" y="36329291"/>
                </a:cxn>
                <a:cxn ang="0">
                  <a:pos x="77845372" y="25345807"/>
                </a:cxn>
                <a:cxn ang="0">
                  <a:pos x="106127284" y="3942952"/>
                </a:cxn>
                <a:cxn ang="0">
                  <a:pos x="106127284" y="3942952"/>
                </a:cxn>
                <a:cxn ang="0">
                  <a:pos x="106407214" y="3097579"/>
                </a:cxn>
                <a:cxn ang="0">
                  <a:pos x="106687144" y="2252737"/>
                </a:cxn>
                <a:cxn ang="0">
                  <a:pos x="106687144" y="1689685"/>
                </a:cxn>
                <a:cxn ang="0">
                  <a:pos x="106407214" y="844843"/>
                </a:cxn>
                <a:cxn ang="0">
                  <a:pos x="106127284" y="563051"/>
                </a:cxn>
                <a:cxn ang="0">
                  <a:pos x="105566895" y="0"/>
                </a:cxn>
                <a:cxn ang="0">
                  <a:pos x="104727106" y="0"/>
                </a:cxn>
                <a:cxn ang="0">
                  <a:pos x="104166717" y="563051"/>
                </a:cxn>
                <a:cxn ang="0">
                  <a:pos x="104166717" y="563051"/>
                </a:cxn>
              </a:cxnLst>
              <a:pathLst>
                <a:path w="381" h="350">
                  <a:moveTo>
                    <a:pt x="372" y="2"/>
                  </a:moveTo>
                  <a:lnTo>
                    <a:pt x="372" y="2"/>
                  </a:lnTo>
                  <a:lnTo>
                    <a:pt x="320" y="41"/>
                  </a:lnTo>
                  <a:lnTo>
                    <a:pt x="270" y="79"/>
                  </a:lnTo>
                  <a:lnTo>
                    <a:pt x="221" y="120"/>
                  </a:lnTo>
                  <a:lnTo>
                    <a:pt x="172" y="162"/>
                  </a:lnTo>
                  <a:lnTo>
                    <a:pt x="128" y="204"/>
                  </a:lnTo>
                  <a:lnTo>
                    <a:pt x="81" y="246"/>
                  </a:lnTo>
                  <a:lnTo>
                    <a:pt x="58" y="268"/>
                  </a:lnTo>
                  <a:lnTo>
                    <a:pt x="38" y="291"/>
                  </a:lnTo>
                  <a:lnTo>
                    <a:pt x="19" y="315"/>
                  </a:lnTo>
                  <a:lnTo>
                    <a:pt x="1" y="341"/>
                  </a:lnTo>
                  <a:lnTo>
                    <a:pt x="0" y="344"/>
                  </a:lnTo>
                  <a:lnTo>
                    <a:pt x="1" y="348"/>
                  </a:lnTo>
                  <a:lnTo>
                    <a:pt x="4" y="350"/>
                  </a:lnTo>
                  <a:lnTo>
                    <a:pt x="7" y="350"/>
                  </a:lnTo>
                  <a:lnTo>
                    <a:pt x="16" y="349"/>
                  </a:lnTo>
                  <a:lnTo>
                    <a:pt x="24" y="345"/>
                  </a:lnTo>
                  <a:lnTo>
                    <a:pt x="27" y="342"/>
                  </a:lnTo>
                  <a:lnTo>
                    <a:pt x="27" y="338"/>
                  </a:lnTo>
                  <a:lnTo>
                    <a:pt x="26" y="335"/>
                  </a:lnTo>
                  <a:lnTo>
                    <a:pt x="23" y="333"/>
                  </a:lnTo>
                  <a:lnTo>
                    <a:pt x="39" y="311"/>
                  </a:lnTo>
                  <a:lnTo>
                    <a:pt x="58" y="289"/>
                  </a:lnTo>
                  <a:lnTo>
                    <a:pt x="77" y="268"/>
                  </a:lnTo>
                  <a:lnTo>
                    <a:pt x="99" y="249"/>
                  </a:lnTo>
                  <a:lnTo>
                    <a:pt x="141" y="209"/>
                  </a:lnTo>
                  <a:lnTo>
                    <a:pt x="182" y="171"/>
                  </a:lnTo>
                  <a:lnTo>
                    <a:pt x="206" y="151"/>
                  </a:lnTo>
                  <a:lnTo>
                    <a:pt x="229" y="129"/>
                  </a:lnTo>
                  <a:lnTo>
                    <a:pt x="278" y="90"/>
                  </a:lnTo>
                  <a:lnTo>
                    <a:pt x="379" y="14"/>
                  </a:lnTo>
                  <a:lnTo>
                    <a:pt x="380" y="11"/>
                  </a:lnTo>
                  <a:lnTo>
                    <a:pt x="381" y="8"/>
                  </a:lnTo>
                  <a:lnTo>
                    <a:pt x="381" y="6"/>
                  </a:lnTo>
                  <a:lnTo>
                    <a:pt x="380" y="3"/>
                  </a:lnTo>
                  <a:lnTo>
                    <a:pt x="379" y="2"/>
                  </a:lnTo>
                  <a:lnTo>
                    <a:pt x="377" y="0"/>
                  </a:lnTo>
                  <a:lnTo>
                    <a:pt x="374" y="0"/>
                  </a:lnTo>
                  <a:lnTo>
                    <a:pt x="372"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7" name="Freeform 2322"/>
            <p:cNvSpPr/>
            <p:nvPr>
              <p:custDataLst>
                <p:tags r:id="rId63"/>
              </p:custDataLst>
            </p:nvPr>
          </p:nvSpPr>
          <p:spPr>
            <a:xfrm>
              <a:off x="7467601" y="6173788"/>
              <a:ext cx="180975" cy="173038"/>
            </a:xfrm>
            <a:custGeom>
              <a:avLst/>
              <a:gdLst/>
              <a:ahLst/>
              <a:cxnLst>
                <a:cxn ang="0">
                  <a:pos x="93512065" y="278549"/>
                </a:cxn>
                <a:cxn ang="0">
                  <a:pos x="93512065" y="278549"/>
                </a:cxn>
                <a:cxn ang="0">
                  <a:pos x="86188680" y="5288210"/>
                </a:cxn>
                <a:cxn ang="0">
                  <a:pos x="79147108" y="10575893"/>
                </a:cxn>
                <a:cxn ang="0">
                  <a:pos x="65908866" y="21430334"/>
                </a:cxn>
                <a:cxn ang="0">
                  <a:pos x="52952436" y="32840819"/>
                </a:cxn>
                <a:cxn ang="0">
                  <a:pos x="39996006" y="44530380"/>
                </a:cxn>
                <a:cxn ang="0">
                  <a:pos x="39996006" y="44530380"/>
                </a:cxn>
                <a:cxn ang="0">
                  <a:pos x="33799337" y="50096611"/>
                </a:cxn>
                <a:cxn ang="0">
                  <a:pos x="28166291" y="56497962"/>
                </a:cxn>
                <a:cxn ang="0">
                  <a:pos x="16617857" y="69022115"/>
                </a:cxn>
                <a:cxn ang="0">
                  <a:pos x="16617857" y="69022115"/>
                </a:cxn>
                <a:cxn ang="0">
                  <a:pos x="12111526" y="73196657"/>
                </a:cxn>
                <a:cxn ang="0">
                  <a:pos x="7041573" y="78206318"/>
                </a:cxn>
                <a:cxn ang="0">
                  <a:pos x="4788142" y="80711148"/>
                </a:cxn>
                <a:cxn ang="0">
                  <a:pos x="2816523" y="83494000"/>
                </a:cxn>
                <a:cxn ang="0">
                  <a:pos x="1408527" y="85998831"/>
                </a:cxn>
                <a:cxn ang="0">
                  <a:pos x="0" y="88782210"/>
                </a:cxn>
                <a:cxn ang="0">
                  <a:pos x="0" y="88782210"/>
                </a:cxn>
                <a:cxn ang="0">
                  <a:pos x="0" y="89895351"/>
                </a:cxn>
                <a:cxn ang="0">
                  <a:pos x="563092" y="90173900"/>
                </a:cxn>
                <a:cxn ang="0">
                  <a:pos x="844904" y="91008492"/>
                </a:cxn>
                <a:cxn ang="0">
                  <a:pos x="1689808" y="91008492"/>
                </a:cxn>
                <a:cxn ang="0">
                  <a:pos x="2534711" y="91287041"/>
                </a:cxn>
                <a:cxn ang="0">
                  <a:pos x="3098334" y="91008492"/>
                </a:cxn>
                <a:cxn ang="0">
                  <a:pos x="3661427" y="90451922"/>
                </a:cxn>
                <a:cxn ang="0">
                  <a:pos x="3943238" y="89895351"/>
                </a:cxn>
                <a:cxn ang="0">
                  <a:pos x="3943238" y="89895351"/>
                </a:cxn>
                <a:cxn ang="0">
                  <a:pos x="4225050" y="88225640"/>
                </a:cxn>
                <a:cxn ang="0">
                  <a:pos x="5069954" y="86833950"/>
                </a:cxn>
                <a:cxn ang="0">
                  <a:pos x="7323384" y="84051098"/>
                </a:cxn>
                <a:cxn ang="0">
                  <a:pos x="12111526" y="79319459"/>
                </a:cxn>
                <a:cxn ang="0">
                  <a:pos x="12111526" y="79319459"/>
                </a:cxn>
                <a:cxn ang="0">
                  <a:pos x="23941241" y="66517284"/>
                </a:cxn>
                <a:cxn ang="0">
                  <a:pos x="23941241" y="66517284"/>
                </a:cxn>
                <a:cxn ang="0">
                  <a:pos x="34081148" y="55384294"/>
                </a:cxn>
                <a:cxn ang="0">
                  <a:pos x="45347771" y="44808401"/>
                </a:cxn>
                <a:cxn ang="0">
                  <a:pos x="45347771" y="44808401"/>
                </a:cxn>
                <a:cxn ang="0">
                  <a:pos x="57177486" y="33954487"/>
                </a:cxn>
                <a:cxn ang="0">
                  <a:pos x="69289012" y="23378594"/>
                </a:cxn>
                <a:cxn ang="0">
                  <a:pos x="82245442" y="13080723"/>
                </a:cxn>
                <a:cxn ang="0">
                  <a:pos x="95201872" y="3617971"/>
                </a:cxn>
                <a:cxn ang="0">
                  <a:pos x="95201872" y="3617971"/>
                </a:cxn>
                <a:cxn ang="0">
                  <a:pos x="95764965" y="3061401"/>
                </a:cxn>
                <a:cxn ang="0">
                  <a:pos x="96046776" y="2226282"/>
                </a:cxn>
                <a:cxn ang="0">
                  <a:pos x="96046776" y="1391690"/>
                </a:cxn>
                <a:cxn ang="0">
                  <a:pos x="95764965" y="1113141"/>
                </a:cxn>
                <a:cxn ang="0">
                  <a:pos x="95201872" y="278549"/>
                </a:cxn>
                <a:cxn ang="0">
                  <a:pos x="94920061" y="0"/>
                </a:cxn>
                <a:cxn ang="0">
                  <a:pos x="94075157" y="0"/>
                </a:cxn>
                <a:cxn ang="0">
                  <a:pos x="93512065" y="278549"/>
                </a:cxn>
                <a:cxn ang="0">
                  <a:pos x="93512065" y="278549"/>
                </a:cxn>
              </a:cxnLst>
              <a:pathLst>
                <a:path w="341" h="328">
                  <a:moveTo>
                    <a:pt x="332" y="1"/>
                  </a:moveTo>
                  <a:lnTo>
                    <a:pt x="332" y="1"/>
                  </a:lnTo>
                  <a:lnTo>
                    <a:pt x="306" y="19"/>
                  </a:lnTo>
                  <a:lnTo>
                    <a:pt x="281" y="38"/>
                  </a:lnTo>
                  <a:lnTo>
                    <a:pt x="234" y="77"/>
                  </a:lnTo>
                  <a:lnTo>
                    <a:pt x="188" y="118"/>
                  </a:lnTo>
                  <a:lnTo>
                    <a:pt x="142" y="160"/>
                  </a:lnTo>
                  <a:lnTo>
                    <a:pt x="120" y="180"/>
                  </a:lnTo>
                  <a:lnTo>
                    <a:pt x="100" y="203"/>
                  </a:lnTo>
                  <a:lnTo>
                    <a:pt x="59" y="248"/>
                  </a:lnTo>
                  <a:lnTo>
                    <a:pt x="43" y="263"/>
                  </a:lnTo>
                  <a:lnTo>
                    <a:pt x="25" y="281"/>
                  </a:lnTo>
                  <a:lnTo>
                    <a:pt x="17" y="290"/>
                  </a:lnTo>
                  <a:lnTo>
                    <a:pt x="10" y="300"/>
                  </a:lnTo>
                  <a:lnTo>
                    <a:pt x="5" y="309"/>
                  </a:lnTo>
                  <a:lnTo>
                    <a:pt x="0" y="319"/>
                  </a:lnTo>
                  <a:lnTo>
                    <a:pt x="0" y="323"/>
                  </a:lnTo>
                  <a:lnTo>
                    <a:pt x="2" y="324"/>
                  </a:lnTo>
                  <a:lnTo>
                    <a:pt x="3" y="327"/>
                  </a:lnTo>
                  <a:lnTo>
                    <a:pt x="6" y="327"/>
                  </a:lnTo>
                  <a:lnTo>
                    <a:pt x="9" y="328"/>
                  </a:lnTo>
                  <a:lnTo>
                    <a:pt x="11" y="327"/>
                  </a:lnTo>
                  <a:lnTo>
                    <a:pt x="13" y="325"/>
                  </a:lnTo>
                  <a:lnTo>
                    <a:pt x="14" y="323"/>
                  </a:lnTo>
                  <a:lnTo>
                    <a:pt x="15" y="317"/>
                  </a:lnTo>
                  <a:lnTo>
                    <a:pt x="18" y="312"/>
                  </a:lnTo>
                  <a:lnTo>
                    <a:pt x="26" y="302"/>
                  </a:lnTo>
                  <a:lnTo>
                    <a:pt x="43" y="285"/>
                  </a:lnTo>
                  <a:lnTo>
                    <a:pt x="85" y="239"/>
                  </a:lnTo>
                  <a:lnTo>
                    <a:pt x="121" y="199"/>
                  </a:lnTo>
                  <a:lnTo>
                    <a:pt x="161" y="161"/>
                  </a:lnTo>
                  <a:lnTo>
                    <a:pt x="203" y="122"/>
                  </a:lnTo>
                  <a:lnTo>
                    <a:pt x="246" y="84"/>
                  </a:lnTo>
                  <a:lnTo>
                    <a:pt x="292" y="47"/>
                  </a:lnTo>
                  <a:lnTo>
                    <a:pt x="338" y="13"/>
                  </a:lnTo>
                  <a:lnTo>
                    <a:pt x="340" y="11"/>
                  </a:lnTo>
                  <a:lnTo>
                    <a:pt x="341" y="8"/>
                  </a:lnTo>
                  <a:lnTo>
                    <a:pt x="341" y="5"/>
                  </a:lnTo>
                  <a:lnTo>
                    <a:pt x="340" y="4"/>
                  </a:lnTo>
                  <a:lnTo>
                    <a:pt x="338" y="1"/>
                  </a:lnTo>
                  <a:lnTo>
                    <a:pt x="337" y="0"/>
                  </a:lnTo>
                  <a:lnTo>
                    <a:pt x="334" y="0"/>
                  </a:lnTo>
                  <a:lnTo>
                    <a:pt x="332"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8" name="Freeform 2323"/>
            <p:cNvSpPr/>
            <p:nvPr>
              <p:custDataLst>
                <p:tags r:id="rId64"/>
              </p:custDataLst>
            </p:nvPr>
          </p:nvSpPr>
          <p:spPr>
            <a:xfrm>
              <a:off x="7508876" y="6194425"/>
              <a:ext cx="152400" cy="133350"/>
            </a:xfrm>
            <a:custGeom>
              <a:avLst/>
              <a:gdLst/>
              <a:ahLst/>
              <a:cxnLst>
                <a:cxn ang="0">
                  <a:pos x="78653320" y="282107"/>
                </a:cxn>
                <a:cxn ang="0">
                  <a:pos x="78653320" y="282107"/>
                </a:cxn>
                <a:cxn ang="0">
                  <a:pos x="73258573" y="3669516"/>
                </a:cxn>
                <a:cxn ang="0">
                  <a:pos x="68147312" y="7056393"/>
                </a:cxn>
                <a:cxn ang="0">
                  <a:pos x="58493358" y="15241746"/>
                </a:cxn>
                <a:cxn ang="0">
                  <a:pos x="39752421" y="31330343"/>
                </a:cxn>
                <a:cxn ang="0">
                  <a:pos x="39752421" y="31330343"/>
                </a:cxn>
                <a:cxn ang="0">
                  <a:pos x="29530431" y="39797803"/>
                </a:cxn>
                <a:cxn ang="0">
                  <a:pos x="19308441" y="48547369"/>
                </a:cxn>
                <a:cxn ang="0">
                  <a:pos x="9086450" y="57579574"/>
                </a:cxn>
                <a:cxn ang="0">
                  <a:pos x="4543225" y="62660156"/>
                </a:cxn>
                <a:cxn ang="0">
                  <a:pos x="284018" y="67740737"/>
                </a:cxn>
                <a:cxn ang="0">
                  <a:pos x="284018" y="67740737"/>
                </a:cxn>
                <a:cxn ang="0">
                  <a:pos x="0" y="68305483"/>
                </a:cxn>
                <a:cxn ang="0">
                  <a:pos x="0" y="69151804"/>
                </a:cxn>
                <a:cxn ang="0">
                  <a:pos x="0" y="69434442"/>
                </a:cxn>
                <a:cxn ang="0">
                  <a:pos x="284018" y="70280763"/>
                </a:cxn>
                <a:cxn ang="0">
                  <a:pos x="1135540" y="70845508"/>
                </a:cxn>
                <a:cxn ang="0">
                  <a:pos x="1419558" y="70845508"/>
                </a:cxn>
                <a:cxn ang="0">
                  <a:pos x="2271613" y="70845508"/>
                </a:cxn>
                <a:cxn ang="0">
                  <a:pos x="3123667" y="70280763"/>
                </a:cxn>
                <a:cxn ang="0">
                  <a:pos x="3123667" y="70280763"/>
                </a:cxn>
                <a:cxn ang="0">
                  <a:pos x="4259207" y="68869697"/>
                </a:cxn>
                <a:cxn ang="0">
                  <a:pos x="4259207" y="68869697"/>
                </a:cxn>
                <a:cxn ang="0">
                  <a:pos x="4543225" y="68305483"/>
                </a:cxn>
                <a:cxn ang="0">
                  <a:pos x="4543225" y="68305483"/>
                </a:cxn>
                <a:cxn ang="0">
                  <a:pos x="8802432" y="63789115"/>
                </a:cxn>
                <a:cxn ang="0">
                  <a:pos x="13061639" y="59555385"/>
                </a:cxn>
                <a:cxn ang="0">
                  <a:pos x="21864071" y="51652140"/>
                </a:cxn>
                <a:cxn ang="0">
                  <a:pos x="40036439" y="35846180"/>
                </a:cxn>
                <a:cxn ang="0">
                  <a:pos x="40036439" y="35846180"/>
                </a:cxn>
                <a:cxn ang="0">
                  <a:pos x="49690926" y="27378721"/>
                </a:cxn>
                <a:cxn ang="0">
                  <a:pos x="59628898" y="18910730"/>
                </a:cxn>
                <a:cxn ang="0">
                  <a:pos x="69566870" y="11008016"/>
                </a:cxn>
                <a:cxn ang="0">
                  <a:pos x="74962150" y="7056393"/>
                </a:cxn>
                <a:cxn ang="0">
                  <a:pos x="80356897" y="3386877"/>
                </a:cxn>
                <a:cxn ang="0">
                  <a:pos x="80356897" y="3386877"/>
                </a:cxn>
                <a:cxn ang="0">
                  <a:pos x="80924933" y="2822664"/>
                </a:cxn>
                <a:cxn ang="0">
                  <a:pos x="81208951" y="2257918"/>
                </a:cxn>
                <a:cxn ang="0">
                  <a:pos x="81208951" y="1411066"/>
                </a:cxn>
                <a:cxn ang="0">
                  <a:pos x="80924933" y="564745"/>
                </a:cxn>
                <a:cxn ang="0">
                  <a:pos x="80356897" y="282107"/>
                </a:cxn>
                <a:cxn ang="0">
                  <a:pos x="79789393" y="0"/>
                </a:cxn>
                <a:cxn ang="0">
                  <a:pos x="78937338" y="0"/>
                </a:cxn>
                <a:cxn ang="0">
                  <a:pos x="78653320" y="282107"/>
                </a:cxn>
                <a:cxn ang="0">
                  <a:pos x="78653320" y="282107"/>
                </a:cxn>
              </a:cxnLst>
              <a:pathLst>
                <a:path w="286" h="251">
                  <a:moveTo>
                    <a:pt x="277" y="1"/>
                  </a:moveTo>
                  <a:lnTo>
                    <a:pt x="277" y="1"/>
                  </a:lnTo>
                  <a:lnTo>
                    <a:pt x="258" y="13"/>
                  </a:lnTo>
                  <a:lnTo>
                    <a:pt x="240" y="25"/>
                  </a:lnTo>
                  <a:lnTo>
                    <a:pt x="206" y="54"/>
                  </a:lnTo>
                  <a:lnTo>
                    <a:pt x="140" y="111"/>
                  </a:lnTo>
                  <a:lnTo>
                    <a:pt x="104" y="141"/>
                  </a:lnTo>
                  <a:lnTo>
                    <a:pt x="68" y="172"/>
                  </a:lnTo>
                  <a:lnTo>
                    <a:pt x="32" y="204"/>
                  </a:lnTo>
                  <a:lnTo>
                    <a:pt x="16" y="222"/>
                  </a:lnTo>
                  <a:lnTo>
                    <a:pt x="1" y="240"/>
                  </a:lnTo>
                  <a:lnTo>
                    <a:pt x="0" y="242"/>
                  </a:lnTo>
                  <a:lnTo>
                    <a:pt x="0" y="245"/>
                  </a:lnTo>
                  <a:lnTo>
                    <a:pt x="0" y="246"/>
                  </a:lnTo>
                  <a:lnTo>
                    <a:pt x="1" y="249"/>
                  </a:lnTo>
                  <a:lnTo>
                    <a:pt x="4" y="251"/>
                  </a:lnTo>
                  <a:lnTo>
                    <a:pt x="5" y="251"/>
                  </a:lnTo>
                  <a:lnTo>
                    <a:pt x="8" y="251"/>
                  </a:lnTo>
                  <a:lnTo>
                    <a:pt x="11" y="249"/>
                  </a:lnTo>
                  <a:lnTo>
                    <a:pt x="15" y="244"/>
                  </a:lnTo>
                  <a:lnTo>
                    <a:pt x="16" y="242"/>
                  </a:lnTo>
                  <a:lnTo>
                    <a:pt x="31" y="226"/>
                  </a:lnTo>
                  <a:lnTo>
                    <a:pt x="46" y="211"/>
                  </a:lnTo>
                  <a:lnTo>
                    <a:pt x="77" y="183"/>
                  </a:lnTo>
                  <a:lnTo>
                    <a:pt x="141" y="127"/>
                  </a:lnTo>
                  <a:lnTo>
                    <a:pt x="175" y="97"/>
                  </a:lnTo>
                  <a:lnTo>
                    <a:pt x="210" y="67"/>
                  </a:lnTo>
                  <a:lnTo>
                    <a:pt x="245" y="39"/>
                  </a:lnTo>
                  <a:lnTo>
                    <a:pt x="264" y="25"/>
                  </a:lnTo>
                  <a:lnTo>
                    <a:pt x="283" y="12"/>
                  </a:lnTo>
                  <a:lnTo>
                    <a:pt x="285" y="10"/>
                  </a:lnTo>
                  <a:lnTo>
                    <a:pt x="286" y="8"/>
                  </a:lnTo>
                  <a:lnTo>
                    <a:pt x="286" y="5"/>
                  </a:lnTo>
                  <a:lnTo>
                    <a:pt x="285" y="2"/>
                  </a:lnTo>
                  <a:lnTo>
                    <a:pt x="283" y="1"/>
                  </a:lnTo>
                  <a:lnTo>
                    <a:pt x="281" y="0"/>
                  </a:lnTo>
                  <a:lnTo>
                    <a:pt x="278" y="0"/>
                  </a:lnTo>
                  <a:lnTo>
                    <a:pt x="277"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89" name="Freeform 2324"/>
            <p:cNvSpPr/>
            <p:nvPr>
              <p:custDataLst>
                <p:tags r:id="rId65"/>
              </p:custDataLst>
            </p:nvPr>
          </p:nvSpPr>
          <p:spPr>
            <a:xfrm>
              <a:off x="7537451" y="6184900"/>
              <a:ext cx="168275" cy="163513"/>
            </a:xfrm>
            <a:custGeom>
              <a:avLst/>
              <a:gdLst/>
              <a:ahLst/>
              <a:cxnLst>
                <a:cxn ang="0">
                  <a:pos x="85148733" y="840319"/>
                </a:cxn>
                <a:cxn ang="0">
                  <a:pos x="85148733" y="840319"/>
                </a:cxn>
                <a:cxn ang="0">
                  <a:pos x="83479170" y="3920079"/>
                </a:cxn>
                <a:cxn ang="0">
                  <a:pos x="80975091" y="6160577"/>
                </a:cxn>
                <a:cxn ang="0">
                  <a:pos x="78749007" y="8400547"/>
                </a:cxn>
                <a:cxn ang="0">
                  <a:pos x="76244400" y="10640516"/>
                </a:cxn>
                <a:cxn ang="0">
                  <a:pos x="70400668" y="14841054"/>
                </a:cxn>
                <a:cxn ang="0">
                  <a:pos x="65113985" y="19041062"/>
                </a:cxn>
                <a:cxn ang="0">
                  <a:pos x="65113985" y="19041062"/>
                </a:cxn>
                <a:cxn ang="0">
                  <a:pos x="59270253" y="24641780"/>
                </a:cxn>
                <a:cxn ang="0">
                  <a:pos x="53427049" y="30802357"/>
                </a:cxn>
                <a:cxn ang="0">
                  <a:pos x="47861314" y="36962405"/>
                </a:cxn>
                <a:cxn ang="0">
                  <a:pos x="41739585" y="42563122"/>
                </a:cxn>
                <a:cxn ang="0">
                  <a:pos x="41739585" y="42563122"/>
                </a:cxn>
                <a:cxn ang="0">
                  <a:pos x="31165691" y="52923708"/>
                </a:cxn>
                <a:cxn ang="0">
                  <a:pos x="20313272" y="62724433"/>
                </a:cxn>
                <a:cxn ang="0">
                  <a:pos x="20313272" y="62724433"/>
                </a:cxn>
                <a:cxn ang="0">
                  <a:pos x="15026061" y="67484831"/>
                </a:cxn>
                <a:cxn ang="0">
                  <a:pos x="10017374" y="72805089"/>
                </a:cxn>
                <a:cxn ang="0">
                  <a:pos x="5565208" y="78125347"/>
                </a:cxn>
                <a:cxn ang="0">
                  <a:pos x="556521" y="83165675"/>
                </a:cxn>
                <a:cxn ang="0">
                  <a:pos x="556521" y="83165675"/>
                </a:cxn>
                <a:cxn ang="0">
                  <a:pos x="0" y="84285924"/>
                </a:cxn>
                <a:cxn ang="0">
                  <a:pos x="278524" y="85405644"/>
                </a:cxn>
                <a:cxn ang="0">
                  <a:pos x="556521" y="86245964"/>
                </a:cxn>
                <a:cxn ang="0">
                  <a:pos x="1948086" y="86525894"/>
                </a:cxn>
                <a:cxn ang="0">
                  <a:pos x="4452166" y="86525894"/>
                </a:cxn>
                <a:cxn ang="0">
                  <a:pos x="4452166" y="86525894"/>
                </a:cxn>
                <a:cxn ang="0">
                  <a:pos x="5565208" y="86245964"/>
                </a:cxn>
                <a:cxn ang="0">
                  <a:pos x="5843732" y="85405644"/>
                </a:cxn>
                <a:cxn ang="0">
                  <a:pos x="5843732" y="84285924"/>
                </a:cxn>
                <a:cxn ang="0">
                  <a:pos x="5565208" y="83445605"/>
                </a:cxn>
                <a:cxn ang="0">
                  <a:pos x="5565208" y="83445605"/>
                </a:cxn>
                <a:cxn ang="0">
                  <a:pos x="14191543" y="73924809"/>
                </a:cxn>
                <a:cxn ang="0">
                  <a:pos x="18365713" y="69444871"/>
                </a:cxn>
                <a:cxn ang="0">
                  <a:pos x="22817879" y="65244333"/>
                </a:cxn>
                <a:cxn ang="0">
                  <a:pos x="22817879" y="65244333"/>
                </a:cxn>
                <a:cxn ang="0">
                  <a:pos x="35061336" y="54323887"/>
                </a:cxn>
                <a:cxn ang="0">
                  <a:pos x="47026796" y="43402912"/>
                </a:cxn>
                <a:cxn ang="0">
                  <a:pos x="47026796" y="43402912"/>
                </a:cxn>
                <a:cxn ang="0">
                  <a:pos x="52870000" y="37242335"/>
                </a:cxn>
                <a:cxn ang="0">
                  <a:pos x="58713732" y="31082287"/>
                </a:cxn>
                <a:cxn ang="0">
                  <a:pos x="64557464" y="24921710"/>
                </a:cxn>
                <a:cxn ang="0">
                  <a:pos x="70400668" y="19321522"/>
                </a:cxn>
                <a:cxn ang="0">
                  <a:pos x="70400668" y="19321522"/>
                </a:cxn>
                <a:cxn ang="0">
                  <a:pos x="75409883" y="15120984"/>
                </a:cxn>
                <a:cxn ang="0">
                  <a:pos x="80418570" y="11760765"/>
                </a:cxn>
                <a:cxn ang="0">
                  <a:pos x="82644653" y="9800726"/>
                </a:cxn>
                <a:cxn ang="0">
                  <a:pos x="84592212" y="7840686"/>
                </a:cxn>
                <a:cxn ang="0">
                  <a:pos x="86818295" y="5320258"/>
                </a:cxn>
                <a:cxn ang="0">
                  <a:pos x="88209861" y="2520429"/>
                </a:cxn>
                <a:cxn ang="0">
                  <a:pos x="88209861" y="2520429"/>
                </a:cxn>
                <a:cxn ang="0">
                  <a:pos x="88766381" y="1960039"/>
                </a:cxn>
                <a:cxn ang="0">
                  <a:pos x="88209861" y="1120249"/>
                </a:cxn>
                <a:cxn ang="0">
                  <a:pos x="87931336" y="840319"/>
                </a:cxn>
                <a:cxn ang="0">
                  <a:pos x="87374816" y="279930"/>
                </a:cxn>
                <a:cxn ang="0">
                  <a:pos x="86818295" y="0"/>
                </a:cxn>
                <a:cxn ang="0">
                  <a:pos x="86261774" y="0"/>
                </a:cxn>
                <a:cxn ang="0">
                  <a:pos x="85705253" y="279930"/>
                </a:cxn>
                <a:cxn ang="0">
                  <a:pos x="85148733" y="840319"/>
                </a:cxn>
                <a:cxn ang="0">
                  <a:pos x="85148733" y="840319"/>
                </a:cxn>
              </a:cxnLst>
              <a:pathLst>
                <a:path w="319" h="309">
                  <a:moveTo>
                    <a:pt x="306" y="3"/>
                  </a:moveTo>
                  <a:lnTo>
                    <a:pt x="306" y="3"/>
                  </a:lnTo>
                  <a:lnTo>
                    <a:pt x="300" y="14"/>
                  </a:lnTo>
                  <a:lnTo>
                    <a:pt x="291" y="22"/>
                  </a:lnTo>
                  <a:lnTo>
                    <a:pt x="283" y="30"/>
                  </a:lnTo>
                  <a:lnTo>
                    <a:pt x="274" y="38"/>
                  </a:lnTo>
                  <a:lnTo>
                    <a:pt x="253" y="53"/>
                  </a:lnTo>
                  <a:lnTo>
                    <a:pt x="234" y="68"/>
                  </a:lnTo>
                  <a:lnTo>
                    <a:pt x="213" y="88"/>
                  </a:lnTo>
                  <a:lnTo>
                    <a:pt x="192" y="110"/>
                  </a:lnTo>
                  <a:lnTo>
                    <a:pt x="172" y="132"/>
                  </a:lnTo>
                  <a:lnTo>
                    <a:pt x="150" y="152"/>
                  </a:lnTo>
                  <a:lnTo>
                    <a:pt x="112" y="189"/>
                  </a:lnTo>
                  <a:lnTo>
                    <a:pt x="73" y="224"/>
                  </a:lnTo>
                  <a:lnTo>
                    <a:pt x="54" y="241"/>
                  </a:lnTo>
                  <a:lnTo>
                    <a:pt x="36" y="260"/>
                  </a:lnTo>
                  <a:lnTo>
                    <a:pt x="20" y="279"/>
                  </a:lnTo>
                  <a:lnTo>
                    <a:pt x="2" y="297"/>
                  </a:lnTo>
                  <a:lnTo>
                    <a:pt x="0" y="301"/>
                  </a:lnTo>
                  <a:lnTo>
                    <a:pt x="1" y="305"/>
                  </a:lnTo>
                  <a:lnTo>
                    <a:pt x="2" y="308"/>
                  </a:lnTo>
                  <a:lnTo>
                    <a:pt x="7" y="309"/>
                  </a:lnTo>
                  <a:lnTo>
                    <a:pt x="16" y="309"/>
                  </a:lnTo>
                  <a:lnTo>
                    <a:pt x="20" y="308"/>
                  </a:lnTo>
                  <a:lnTo>
                    <a:pt x="21" y="305"/>
                  </a:lnTo>
                  <a:lnTo>
                    <a:pt x="21" y="301"/>
                  </a:lnTo>
                  <a:lnTo>
                    <a:pt x="20" y="298"/>
                  </a:lnTo>
                  <a:lnTo>
                    <a:pt x="51" y="264"/>
                  </a:lnTo>
                  <a:lnTo>
                    <a:pt x="66" y="248"/>
                  </a:lnTo>
                  <a:lnTo>
                    <a:pt x="82" y="233"/>
                  </a:lnTo>
                  <a:lnTo>
                    <a:pt x="126" y="194"/>
                  </a:lnTo>
                  <a:lnTo>
                    <a:pt x="169" y="155"/>
                  </a:lnTo>
                  <a:lnTo>
                    <a:pt x="190" y="133"/>
                  </a:lnTo>
                  <a:lnTo>
                    <a:pt x="211" y="111"/>
                  </a:lnTo>
                  <a:lnTo>
                    <a:pt x="232" y="89"/>
                  </a:lnTo>
                  <a:lnTo>
                    <a:pt x="253" y="69"/>
                  </a:lnTo>
                  <a:lnTo>
                    <a:pt x="271" y="54"/>
                  </a:lnTo>
                  <a:lnTo>
                    <a:pt x="289" y="42"/>
                  </a:lnTo>
                  <a:lnTo>
                    <a:pt x="297" y="35"/>
                  </a:lnTo>
                  <a:lnTo>
                    <a:pt x="304" y="28"/>
                  </a:lnTo>
                  <a:lnTo>
                    <a:pt x="312" y="19"/>
                  </a:lnTo>
                  <a:lnTo>
                    <a:pt x="317" y="9"/>
                  </a:lnTo>
                  <a:lnTo>
                    <a:pt x="319" y="7"/>
                  </a:lnTo>
                  <a:lnTo>
                    <a:pt x="317" y="4"/>
                  </a:lnTo>
                  <a:lnTo>
                    <a:pt x="316" y="3"/>
                  </a:lnTo>
                  <a:lnTo>
                    <a:pt x="314" y="1"/>
                  </a:lnTo>
                  <a:lnTo>
                    <a:pt x="312" y="0"/>
                  </a:lnTo>
                  <a:lnTo>
                    <a:pt x="310" y="0"/>
                  </a:lnTo>
                  <a:lnTo>
                    <a:pt x="308" y="1"/>
                  </a:lnTo>
                  <a:lnTo>
                    <a:pt x="30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0" name="Freeform 2325"/>
            <p:cNvSpPr/>
            <p:nvPr>
              <p:custDataLst>
                <p:tags r:id="rId66"/>
              </p:custDataLst>
            </p:nvPr>
          </p:nvSpPr>
          <p:spPr>
            <a:xfrm>
              <a:off x="7594601" y="6199188"/>
              <a:ext cx="139700" cy="136525"/>
            </a:xfrm>
            <a:custGeom>
              <a:avLst/>
              <a:gdLst/>
              <a:ahLst/>
              <a:cxnLst>
                <a:cxn ang="0">
                  <a:pos x="71684621" y="0"/>
                </a:cxn>
                <a:cxn ang="0">
                  <a:pos x="71684621" y="0"/>
                </a:cxn>
                <a:cxn ang="0">
                  <a:pos x="69444129" y="853281"/>
                </a:cxn>
                <a:cxn ang="0">
                  <a:pos x="67204167" y="2275061"/>
                </a:cxn>
                <a:cxn ang="0">
                  <a:pos x="63284100" y="5119154"/>
                </a:cxn>
                <a:cxn ang="0">
                  <a:pos x="55723367" y="11660622"/>
                </a:cxn>
                <a:cxn ang="0">
                  <a:pos x="55723367" y="11660622"/>
                </a:cxn>
                <a:cxn ang="0">
                  <a:pos x="50403125" y="16495526"/>
                </a:cxn>
                <a:cxn ang="0">
                  <a:pos x="45082883" y="22468495"/>
                </a:cxn>
                <a:cxn ang="0">
                  <a:pos x="35002258" y="33560085"/>
                </a:cxn>
                <a:cxn ang="0">
                  <a:pos x="35002258" y="33560085"/>
                </a:cxn>
                <a:cxn ang="0">
                  <a:pos x="26601738" y="42945645"/>
                </a:cxn>
                <a:cxn ang="0">
                  <a:pos x="18201217" y="51762707"/>
                </a:cxn>
                <a:cxn ang="0">
                  <a:pos x="840317" y="69395764"/>
                </a:cxn>
                <a:cxn ang="0">
                  <a:pos x="840317" y="69395764"/>
                </a:cxn>
                <a:cxn ang="0">
                  <a:pos x="840317" y="69395764"/>
                </a:cxn>
                <a:cxn ang="0">
                  <a:pos x="840317" y="69395764"/>
                </a:cxn>
                <a:cxn ang="0">
                  <a:pos x="279929" y="69395764"/>
                </a:cxn>
                <a:cxn ang="0">
                  <a:pos x="279929" y="69395764"/>
                </a:cxn>
                <a:cxn ang="0">
                  <a:pos x="0" y="70249045"/>
                </a:cxn>
                <a:cxn ang="0">
                  <a:pos x="0" y="71102327"/>
                </a:cxn>
                <a:cxn ang="0">
                  <a:pos x="0" y="71386576"/>
                </a:cxn>
                <a:cxn ang="0">
                  <a:pos x="840317" y="72239857"/>
                </a:cxn>
                <a:cxn ang="0">
                  <a:pos x="1120246" y="72524640"/>
                </a:cxn>
                <a:cxn ang="0">
                  <a:pos x="1960033" y="72808889"/>
                </a:cxn>
                <a:cxn ang="0">
                  <a:pos x="2520421" y="72524640"/>
                </a:cxn>
                <a:cxn ang="0">
                  <a:pos x="3080279" y="72239857"/>
                </a:cxn>
                <a:cxn ang="0">
                  <a:pos x="3080279" y="72239857"/>
                </a:cxn>
                <a:cxn ang="0">
                  <a:pos x="18201217" y="57166111"/>
                </a:cxn>
                <a:cxn ang="0">
                  <a:pos x="32761767" y="41808115"/>
                </a:cxn>
                <a:cxn ang="0">
                  <a:pos x="32761767" y="41808115"/>
                </a:cxn>
                <a:cxn ang="0">
                  <a:pos x="49282879" y="23606026"/>
                </a:cxn>
                <a:cxn ang="0">
                  <a:pos x="49282879" y="23606026"/>
                </a:cxn>
                <a:cxn ang="0">
                  <a:pos x="54323192" y="18202089"/>
                </a:cxn>
                <a:cxn ang="0">
                  <a:pos x="59923892" y="12229654"/>
                </a:cxn>
                <a:cxn ang="0">
                  <a:pos x="63003642" y="9669810"/>
                </a:cxn>
                <a:cxn ang="0">
                  <a:pos x="66083921" y="7394749"/>
                </a:cxn>
                <a:cxn ang="0">
                  <a:pos x="69444129" y="5119154"/>
                </a:cxn>
                <a:cxn ang="0">
                  <a:pos x="72804338" y="3413125"/>
                </a:cxn>
                <a:cxn ang="0">
                  <a:pos x="72804338" y="3413125"/>
                </a:cxn>
                <a:cxn ang="0">
                  <a:pos x="73644654" y="3128342"/>
                </a:cxn>
                <a:cxn ang="0">
                  <a:pos x="73924583" y="2844093"/>
                </a:cxn>
                <a:cxn ang="0">
                  <a:pos x="73924583" y="1990812"/>
                </a:cxn>
                <a:cxn ang="0">
                  <a:pos x="73924583" y="1137531"/>
                </a:cxn>
                <a:cxn ang="0">
                  <a:pos x="73644654" y="284249"/>
                </a:cxn>
                <a:cxn ang="0">
                  <a:pos x="73364725" y="0"/>
                </a:cxn>
                <a:cxn ang="0">
                  <a:pos x="72524408" y="0"/>
                </a:cxn>
                <a:cxn ang="0">
                  <a:pos x="71684621" y="0"/>
                </a:cxn>
                <a:cxn ang="0">
                  <a:pos x="71684621" y="0"/>
                </a:cxn>
              </a:cxnLst>
              <a:pathLst>
                <a:path w="264" h="256">
                  <a:moveTo>
                    <a:pt x="256" y="0"/>
                  </a:moveTo>
                  <a:lnTo>
                    <a:pt x="256" y="0"/>
                  </a:lnTo>
                  <a:lnTo>
                    <a:pt x="248" y="3"/>
                  </a:lnTo>
                  <a:lnTo>
                    <a:pt x="240" y="8"/>
                  </a:lnTo>
                  <a:lnTo>
                    <a:pt x="226" y="18"/>
                  </a:lnTo>
                  <a:lnTo>
                    <a:pt x="199" y="41"/>
                  </a:lnTo>
                  <a:lnTo>
                    <a:pt x="180" y="58"/>
                  </a:lnTo>
                  <a:lnTo>
                    <a:pt x="161" y="79"/>
                  </a:lnTo>
                  <a:lnTo>
                    <a:pt x="125" y="118"/>
                  </a:lnTo>
                  <a:lnTo>
                    <a:pt x="95" y="151"/>
                  </a:lnTo>
                  <a:lnTo>
                    <a:pt x="65" y="182"/>
                  </a:lnTo>
                  <a:lnTo>
                    <a:pt x="3" y="244"/>
                  </a:lnTo>
                  <a:lnTo>
                    <a:pt x="1" y="244"/>
                  </a:lnTo>
                  <a:lnTo>
                    <a:pt x="0" y="247"/>
                  </a:lnTo>
                  <a:lnTo>
                    <a:pt x="0" y="250"/>
                  </a:lnTo>
                  <a:lnTo>
                    <a:pt x="0" y="251"/>
                  </a:lnTo>
                  <a:lnTo>
                    <a:pt x="3" y="254"/>
                  </a:lnTo>
                  <a:lnTo>
                    <a:pt x="4" y="255"/>
                  </a:lnTo>
                  <a:lnTo>
                    <a:pt x="7" y="256"/>
                  </a:lnTo>
                  <a:lnTo>
                    <a:pt x="9" y="255"/>
                  </a:lnTo>
                  <a:lnTo>
                    <a:pt x="11" y="254"/>
                  </a:lnTo>
                  <a:lnTo>
                    <a:pt x="65" y="201"/>
                  </a:lnTo>
                  <a:lnTo>
                    <a:pt x="117" y="147"/>
                  </a:lnTo>
                  <a:lnTo>
                    <a:pt x="176" y="83"/>
                  </a:lnTo>
                  <a:lnTo>
                    <a:pt x="194" y="64"/>
                  </a:lnTo>
                  <a:lnTo>
                    <a:pt x="214" y="43"/>
                  </a:lnTo>
                  <a:lnTo>
                    <a:pt x="225" y="34"/>
                  </a:lnTo>
                  <a:lnTo>
                    <a:pt x="236" y="26"/>
                  </a:lnTo>
                  <a:lnTo>
                    <a:pt x="248" y="18"/>
                  </a:lnTo>
                  <a:lnTo>
                    <a:pt x="260" y="12"/>
                  </a:lnTo>
                  <a:lnTo>
                    <a:pt x="263" y="11"/>
                  </a:lnTo>
                  <a:lnTo>
                    <a:pt x="264" y="10"/>
                  </a:lnTo>
                  <a:lnTo>
                    <a:pt x="264" y="7"/>
                  </a:lnTo>
                  <a:lnTo>
                    <a:pt x="264" y="4"/>
                  </a:lnTo>
                  <a:lnTo>
                    <a:pt x="263" y="1"/>
                  </a:lnTo>
                  <a:lnTo>
                    <a:pt x="262" y="0"/>
                  </a:lnTo>
                  <a:lnTo>
                    <a:pt x="259" y="0"/>
                  </a:lnTo>
                  <a:lnTo>
                    <a:pt x="25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1" name="Freeform 2326"/>
            <p:cNvSpPr/>
            <p:nvPr>
              <p:custDataLst>
                <p:tags r:id="rId67"/>
              </p:custDataLst>
            </p:nvPr>
          </p:nvSpPr>
          <p:spPr>
            <a:xfrm>
              <a:off x="7621589" y="6216650"/>
              <a:ext cx="136525" cy="123825"/>
            </a:xfrm>
            <a:custGeom>
              <a:avLst/>
              <a:gdLst/>
              <a:ahLst/>
              <a:cxnLst>
                <a:cxn ang="0">
                  <a:pos x="70533828" y="0"/>
                </a:cxn>
                <a:cxn ang="0">
                  <a:pos x="70533828" y="0"/>
                </a:cxn>
                <a:cxn ang="0">
                  <a:pos x="67404952" y="833052"/>
                </a:cxn>
                <a:cxn ang="0">
                  <a:pos x="64276610" y="1943262"/>
                </a:cxn>
                <a:cxn ang="0">
                  <a:pos x="61716766" y="3053999"/>
                </a:cxn>
                <a:cxn ang="0">
                  <a:pos x="58872673" y="4720104"/>
                </a:cxn>
                <a:cxn ang="0">
                  <a:pos x="53469270" y="8051786"/>
                </a:cxn>
                <a:cxn ang="0">
                  <a:pos x="48918614" y="12493679"/>
                </a:cxn>
                <a:cxn ang="0">
                  <a:pos x="44367958" y="16936099"/>
                </a:cxn>
                <a:cxn ang="0">
                  <a:pos x="39817303" y="21655675"/>
                </a:cxn>
                <a:cxn ang="0">
                  <a:pos x="31285024" y="31095356"/>
                </a:cxn>
                <a:cxn ang="0">
                  <a:pos x="31285024" y="31095356"/>
                </a:cxn>
                <a:cxn ang="0">
                  <a:pos x="26165870" y="36926196"/>
                </a:cxn>
                <a:cxn ang="0">
                  <a:pos x="20761933" y="43034193"/>
                </a:cxn>
                <a:cxn ang="0">
                  <a:pos x="15642779" y="49419875"/>
                </a:cxn>
                <a:cxn ang="0">
                  <a:pos x="9954592" y="54972504"/>
                </a:cxn>
                <a:cxn ang="0">
                  <a:pos x="9954592" y="54972504"/>
                </a:cxn>
                <a:cxn ang="0">
                  <a:pos x="0" y="64412184"/>
                </a:cxn>
                <a:cxn ang="0">
                  <a:pos x="0" y="64412184"/>
                </a:cxn>
                <a:cxn ang="0">
                  <a:pos x="2275061" y="64412184"/>
                </a:cxn>
                <a:cxn ang="0">
                  <a:pos x="4550656" y="65245237"/>
                </a:cxn>
                <a:cxn ang="0">
                  <a:pos x="4550656" y="65245237"/>
                </a:cxn>
                <a:cxn ang="0">
                  <a:pos x="12798685" y="57748819"/>
                </a:cxn>
                <a:cxn ang="0">
                  <a:pos x="12798685" y="57748819"/>
                </a:cxn>
                <a:cxn ang="0">
                  <a:pos x="17348808" y="53306926"/>
                </a:cxn>
                <a:cxn ang="0">
                  <a:pos x="21615214" y="48309138"/>
                </a:cxn>
                <a:cxn ang="0">
                  <a:pos x="25312588" y="43034193"/>
                </a:cxn>
                <a:cxn ang="0">
                  <a:pos x="29578461" y="38036405"/>
                </a:cxn>
                <a:cxn ang="0">
                  <a:pos x="29578461" y="38036405"/>
                </a:cxn>
                <a:cxn ang="0">
                  <a:pos x="38110740" y="29152093"/>
                </a:cxn>
                <a:cxn ang="0">
                  <a:pos x="46927802" y="19990097"/>
                </a:cxn>
                <a:cxn ang="0">
                  <a:pos x="46927802" y="19990097"/>
                </a:cxn>
                <a:cxn ang="0">
                  <a:pos x="52046956" y="14714625"/>
                </a:cxn>
                <a:cxn ang="0">
                  <a:pos x="55175299" y="12215995"/>
                </a:cxn>
                <a:cxn ang="0">
                  <a:pos x="57735143" y="9995049"/>
                </a:cxn>
                <a:cxn ang="0">
                  <a:pos x="60863485" y="7496418"/>
                </a:cxn>
                <a:cxn ang="0">
                  <a:pos x="64276610" y="6107997"/>
                </a:cxn>
                <a:cxn ang="0">
                  <a:pos x="67973984" y="4720104"/>
                </a:cxn>
                <a:cxn ang="0">
                  <a:pos x="71671359" y="3887051"/>
                </a:cxn>
                <a:cxn ang="0">
                  <a:pos x="71671359" y="3887051"/>
                </a:cxn>
                <a:cxn ang="0">
                  <a:pos x="72524640" y="3331683"/>
                </a:cxn>
                <a:cxn ang="0">
                  <a:pos x="72808889" y="2776315"/>
                </a:cxn>
                <a:cxn ang="0">
                  <a:pos x="72808889" y="2220946"/>
                </a:cxn>
                <a:cxn ang="0">
                  <a:pos x="72808889" y="1665578"/>
                </a:cxn>
                <a:cxn ang="0">
                  <a:pos x="72524640" y="833052"/>
                </a:cxn>
                <a:cxn ang="0">
                  <a:pos x="72239857" y="555368"/>
                </a:cxn>
                <a:cxn ang="0">
                  <a:pos x="71386576" y="0"/>
                </a:cxn>
                <a:cxn ang="0">
                  <a:pos x="70533828" y="0"/>
                </a:cxn>
                <a:cxn ang="0">
                  <a:pos x="70533828" y="0"/>
                </a:cxn>
              </a:cxnLst>
              <a:pathLst>
                <a:path w="256" h="235">
                  <a:moveTo>
                    <a:pt x="248" y="0"/>
                  </a:moveTo>
                  <a:lnTo>
                    <a:pt x="248" y="0"/>
                  </a:lnTo>
                  <a:lnTo>
                    <a:pt x="237" y="3"/>
                  </a:lnTo>
                  <a:lnTo>
                    <a:pt x="226" y="7"/>
                  </a:lnTo>
                  <a:lnTo>
                    <a:pt x="217" y="11"/>
                  </a:lnTo>
                  <a:lnTo>
                    <a:pt x="207" y="17"/>
                  </a:lnTo>
                  <a:lnTo>
                    <a:pt x="188" y="29"/>
                  </a:lnTo>
                  <a:lnTo>
                    <a:pt x="172" y="45"/>
                  </a:lnTo>
                  <a:lnTo>
                    <a:pt x="156" y="61"/>
                  </a:lnTo>
                  <a:lnTo>
                    <a:pt x="140" y="78"/>
                  </a:lnTo>
                  <a:lnTo>
                    <a:pt x="110" y="112"/>
                  </a:lnTo>
                  <a:lnTo>
                    <a:pt x="92" y="133"/>
                  </a:lnTo>
                  <a:lnTo>
                    <a:pt x="73" y="155"/>
                  </a:lnTo>
                  <a:lnTo>
                    <a:pt x="55" y="178"/>
                  </a:lnTo>
                  <a:lnTo>
                    <a:pt x="35" y="198"/>
                  </a:lnTo>
                  <a:lnTo>
                    <a:pt x="0" y="232"/>
                  </a:lnTo>
                  <a:lnTo>
                    <a:pt x="8" y="232"/>
                  </a:lnTo>
                  <a:lnTo>
                    <a:pt x="16" y="235"/>
                  </a:lnTo>
                  <a:lnTo>
                    <a:pt x="45" y="208"/>
                  </a:lnTo>
                  <a:lnTo>
                    <a:pt x="61" y="192"/>
                  </a:lnTo>
                  <a:lnTo>
                    <a:pt x="76" y="174"/>
                  </a:lnTo>
                  <a:lnTo>
                    <a:pt x="89" y="155"/>
                  </a:lnTo>
                  <a:lnTo>
                    <a:pt x="104" y="137"/>
                  </a:lnTo>
                  <a:lnTo>
                    <a:pt x="134" y="105"/>
                  </a:lnTo>
                  <a:lnTo>
                    <a:pt x="165" y="72"/>
                  </a:lnTo>
                  <a:lnTo>
                    <a:pt x="183" y="53"/>
                  </a:lnTo>
                  <a:lnTo>
                    <a:pt x="194" y="44"/>
                  </a:lnTo>
                  <a:lnTo>
                    <a:pt x="203" y="36"/>
                  </a:lnTo>
                  <a:lnTo>
                    <a:pt x="214" y="27"/>
                  </a:lnTo>
                  <a:lnTo>
                    <a:pt x="226" y="22"/>
                  </a:lnTo>
                  <a:lnTo>
                    <a:pt x="239" y="17"/>
                  </a:lnTo>
                  <a:lnTo>
                    <a:pt x="252" y="14"/>
                  </a:lnTo>
                  <a:lnTo>
                    <a:pt x="255" y="12"/>
                  </a:lnTo>
                  <a:lnTo>
                    <a:pt x="256" y="10"/>
                  </a:lnTo>
                  <a:lnTo>
                    <a:pt x="256" y="8"/>
                  </a:lnTo>
                  <a:lnTo>
                    <a:pt x="256" y="6"/>
                  </a:lnTo>
                  <a:lnTo>
                    <a:pt x="255" y="3"/>
                  </a:lnTo>
                  <a:lnTo>
                    <a:pt x="254" y="2"/>
                  </a:lnTo>
                  <a:lnTo>
                    <a:pt x="251" y="0"/>
                  </a:lnTo>
                  <a:lnTo>
                    <a:pt x="24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2" name="Freeform 2327"/>
            <p:cNvSpPr/>
            <p:nvPr>
              <p:custDataLst>
                <p:tags r:id="rId68"/>
              </p:custDataLst>
            </p:nvPr>
          </p:nvSpPr>
          <p:spPr>
            <a:xfrm>
              <a:off x="7666039" y="6221413"/>
              <a:ext cx="120650" cy="109538"/>
            </a:xfrm>
            <a:custGeom>
              <a:avLst/>
              <a:gdLst/>
              <a:ahLst/>
              <a:cxnLst>
                <a:cxn ang="0">
                  <a:pos x="61583055" y="0"/>
                </a:cxn>
                <a:cxn ang="0">
                  <a:pos x="61583055" y="0"/>
                </a:cxn>
                <a:cxn ang="0">
                  <a:pos x="57063198" y="2544897"/>
                </a:cxn>
                <a:cxn ang="0">
                  <a:pos x="52825566" y="5372148"/>
                </a:cxn>
                <a:cxn ang="0">
                  <a:pos x="44633591" y="11310064"/>
                </a:cxn>
                <a:cxn ang="0">
                  <a:pos x="29379072" y="24881610"/>
                </a:cxn>
                <a:cxn ang="0">
                  <a:pos x="29379072" y="24881610"/>
                </a:cxn>
                <a:cxn ang="0">
                  <a:pos x="21751547" y="31667648"/>
                </a:cxn>
                <a:cxn ang="0">
                  <a:pos x="14124554" y="39018924"/>
                </a:cxn>
                <a:cxn ang="0">
                  <a:pos x="7062011" y="46653085"/>
                </a:cxn>
                <a:cxn ang="0">
                  <a:pos x="282225" y="54852483"/>
                </a:cxn>
                <a:cxn ang="0">
                  <a:pos x="282225" y="54852483"/>
                </a:cxn>
                <a:cxn ang="0">
                  <a:pos x="0" y="55418252"/>
                </a:cxn>
                <a:cxn ang="0">
                  <a:pos x="0" y="56266374"/>
                </a:cxn>
                <a:cxn ang="0">
                  <a:pos x="0" y="57114496"/>
                </a:cxn>
                <a:cxn ang="0">
                  <a:pos x="564982" y="57397380"/>
                </a:cxn>
                <a:cxn ang="0">
                  <a:pos x="1129964" y="57962618"/>
                </a:cxn>
                <a:cxn ang="0">
                  <a:pos x="1694946" y="58245502"/>
                </a:cxn>
                <a:cxn ang="0">
                  <a:pos x="2259929" y="57962618"/>
                </a:cxn>
                <a:cxn ang="0">
                  <a:pos x="2824911" y="57397380"/>
                </a:cxn>
                <a:cxn ang="0">
                  <a:pos x="2824911" y="57397380"/>
                </a:cxn>
                <a:cxn ang="0">
                  <a:pos x="9039715" y="50046104"/>
                </a:cxn>
                <a:cxn ang="0">
                  <a:pos x="15536744" y="42977181"/>
                </a:cxn>
                <a:cxn ang="0">
                  <a:pos x="22599286" y="35908790"/>
                </a:cxn>
                <a:cxn ang="0">
                  <a:pos x="29661298" y="29405636"/>
                </a:cxn>
                <a:cxn ang="0">
                  <a:pos x="29661298" y="29405636"/>
                </a:cxn>
                <a:cxn ang="0">
                  <a:pos x="37853805" y="22054360"/>
                </a:cxn>
                <a:cxn ang="0">
                  <a:pos x="45763555" y="15268321"/>
                </a:cxn>
                <a:cxn ang="0">
                  <a:pos x="50000655" y="12158186"/>
                </a:cxn>
                <a:cxn ang="0">
                  <a:pos x="54238287" y="8765167"/>
                </a:cxn>
                <a:cxn ang="0">
                  <a:pos x="58758144" y="5937385"/>
                </a:cxn>
                <a:cxn ang="0">
                  <a:pos x="63560227" y="3393019"/>
                </a:cxn>
                <a:cxn ang="0">
                  <a:pos x="63560227" y="3393019"/>
                </a:cxn>
                <a:cxn ang="0">
                  <a:pos x="63842984" y="2544897"/>
                </a:cxn>
                <a:cxn ang="0">
                  <a:pos x="64125209" y="2262013"/>
                </a:cxn>
                <a:cxn ang="0">
                  <a:pos x="64125209" y="1413891"/>
                </a:cxn>
                <a:cxn ang="0">
                  <a:pos x="63842984" y="565237"/>
                </a:cxn>
                <a:cxn ang="0">
                  <a:pos x="63560227" y="282885"/>
                </a:cxn>
                <a:cxn ang="0">
                  <a:pos x="62995245" y="0"/>
                </a:cxn>
                <a:cxn ang="0">
                  <a:pos x="62430263" y="0"/>
                </a:cxn>
                <a:cxn ang="0">
                  <a:pos x="61583055" y="0"/>
                </a:cxn>
                <a:cxn ang="0">
                  <a:pos x="61583055" y="0"/>
                </a:cxn>
              </a:cxnLst>
              <a:pathLst>
                <a:path w="227" h="206">
                  <a:moveTo>
                    <a:pt x="218" y="0"/>
                  </a:moveTo>
                  <a:lnTo>
                    <a:pt x="218" y="0"/>
                  </a:lnTo>
                  <a:lnTo>
                    <a:pt x="202" y="9"/>
                  </a:lnTo>
                  <a:lnTo>
                    <a:pt x="187" y="19"/>
                  </a:lnTo>
                  <a:lnTo>
                    <a:pt x="158" y="40"/>
                  </a:lnTo>
                  <a:lnTo>
                    <a:pt x="104" y="88"/>
                  </a:lnTo>
                  <a:lnTo>
                    <a:pt x="77" y="112"/>
                  </a:lnTo>
                  <a:lnTo>
                    <a:pt x="50" y="138"/>
                  </a:lnTo>
                  <a:lnTo>
                    <a:pt x="25" y="165"/>
                  </a:lnTo>
                  <a:lnTo>
                    <a:pt x="1" y="194"/>
                  </a:lnTo>
                  <a:lnTo>
                    <a:pt x="0" y="196"/>
                  </a:lnTo>
                  <a:lnTo>
                    <a:pt x="0" y="199"/>
                  </a:lnTo>
                  <a:lnTo>
                    <a:pt x="0" y="202"/>
                  </a:lnTo>
                  <a:lnTo>
                    <a:pt x="2" y="203"/>
                  </a:lnTo>
                  <a:lnTo>
                    <a:pt x="4" y="205"/>
                  </a:lnTo>
                  <a:lnTo>
                    <a:pt x="6" y="206"/>
                  </a:lnTo>
                  <a:lnTo>
                    <a:pt x="8" y="205"/>
                  </a:lnTo>
                  <a:lnTo>
                    <a:pt x="10" y="203"/>
                  </a:lnTo>
                  <a:lnTo>
                    <a:pt x="32" y="177"/>
                  </a:lnTo>
                  <a:lnTo>
                    <a:pt x="55" y="152"/>
                  </a:lnTo>
                  <a:lnTo>
                    <a:pt x="80" y="127"/>
                  </a:lnTo>
                  <a:lnTo>
                    <a:pt x="105" y="104"/>
                  </a:lnTo>
                  <a:lnTo>
                    <a:pt x="134" y="78"/>
                  </a:lnTo>
                  <a:lnTo>
                    <a:pt x="162" y="54"/>
                  </a:lnTo>
                  <a:lnTo>
                    <a:pt x="177" y="43"/>
                  </a:lnTo>
                  <a:lnTo>
                    <a:pt x="192" y="31"/>
                  </a:lnTo>
                  <a:lnTo>
                    <a:pt x="208" y="21"/>
                  </a:lnTo>
                  <a:lnTo>
                    <a:pt x="225" y="12"/>
                  </a:lnTo>
                  <a:lnTo>
                    <a:pt x="226" y="9"/>
                  </a:lnTo>
                  <a:lnTo>
                    <a:pt x="227" y="8"/>
                  </a:lnTo>
                  <a:lnTo>
                    <a:pt x="227" y="5"/>
                  </a:lnTo>
                  <a:lnTo>
                    <a:pt x="226" y="2"/>
                  </a:lnTo>
                  <a:lnTo>
                    <a:pt x="225" y="1"/>
                  </a:lnTo>
                  <a:lnTo>
                    <a:pt x="223" y="0"/>
                  </a:lnTo>
                  <a:lnTo>
                    <a:pt x="221" y="0"/>
                  </a:lnTo>
                  <a:lnTo>
                    <a:pt x="21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3" name="Freeform 2328"/>
            <p:cNvSpPr/>
            <p:nvPr>
              <p:custDataLst>
                <p:tags r:id="rId69"/>
              </p:custDataLst>
            </p:nvPr>
          </p:nvSpPr>
          <p:spPr>
            <a:xfrm>
              <a:off x="7686676" y="6216650"/>
              <a:ext cx="142875" cy="123825"/>
            </a:xfrm>
            <a:custGeom>
              <a:avLst/>
              <a:gdLst/>
              <a:ahLst/>
              <a:cxnLst>
                <a:cxn ang="0">
                  <a:pos x="73326862" y="559858"/>
                </a:cxn>
                <a:cxn ang="0">
                  <a:pos x="73326862" y="559858"/>
                </a:cxn>
                <a:cxn ang="0">
                  <a:pos x="53716202" y="14000692"/>
                </a:cxn>
                <a:cxn ang="0">
                  <a:pos x="44052947" y="21281496"/>
                </a:cxn>
                <a:cxn ang="0">
                  <a:pos x="34673843" y="28561771"/>
                </a:cxn>
                <a:cxn ang="0">
                  <a:pos x="25578890" y="36682363"/>
                </a:cxn>
                <a:cxn ang="0">
                  <a:pos x="16768620" y="44523025"/>
                </a:cxn>
                <a:cxn ang="0">
                  <a:pos x="8526119" y="52923546"/>
                </a:cxn>
                <a:cxn ang="0">
                  <a:pos x="568301" y="61883925"/>
                </a:cxn>
                <a:cxn ang="0">
                  <a:pos x="568301" y="61883925"/>
                </a:cxn>
                <a:cxn ang="0">
                  <a:pos x="0" y="62723713"/>
                </a:cxn>
                <a:cxn ang="0">
                  <a:pos x="0" y="63564029"/>
                </a:cxn>
                <a:cxn ang="0">
                  <a:pos x="0" y="64403817"/>
                </a:cxn>
                <a:cxn ang="0">
                  <a:pos x="568301" y="64683746"/>
                </a:cxn>
                <a:cxn ang="0">
                  <a:pos x="1136603" y="65524063"/>
                </a:cxn>
                <a:cxn ang="0">
                  <a:pos x="1705437" y="65524063"/>
                </a:cxn>
                <a:cxn ang="0">
                  <a:pos x="2273738" y="65524063"/>
                </a:cxn>
                <a:cxn ang="0">
                  <a:pos x="3126190" y="64683746"/>
                </a:cxn>
                <a:cxn ang="0">
                  <a:pos x="3126190" y="64683746"/>
                </a:cxn>
                <a:cxn ang="0">
                  <a:pos x="10799857" y="55443438"/>
                </a:cxn>
                <a:cxn ang="0">
                  <a:pos x="19326509" y="47042917"/>
                </a:cxn>
                <a:cxn ang="0">
                  <a:pos x="28136779" y="39202254"/>
                </a:cxn>
                <a:cxn ang="0">
                  <a:pos x="37231732" y="31642050"/>
                </a:cxn>
                <a:cxn ang="0">
                  <a:pos x="46326686" y="24361775"/>
                </a:cxn>
                <a:cxn ang="0">
                  <a:pos x="55989940" y="17641358"/>
                </a:cxn>
                <a:cxn ang="0">
                  <a:pos x="75316450" y="3360208"/>
                </a:cxn>
                <a:cxn ang="0">
                  <a:pos x="75316450" y="3360208"/>
                </a:cxn>
                <a:cxn ang="0">
                  <a:pos x="76168902" y="3080279"/>
                </a:cxn>
                <a:cxn ang="0">
                  <a:pos x="76168902" y="2239963"/>
                </a:cxn>
                <a:cxn ang="0">
                  <a:pos x="76168902" y="1680104"/>
                </a:cxn>
                <a:cxn ang="0">
                  <a:pos x="76168902" y="840317"/>
                </a:cxn>
                <a:cxn ang="0">
                  <a:pos x="75316450" y="559858"/>
                </a:cxn>
                <a:cxn ang="0">
                  <a:pos x="74747615" y="0"/>
                </a:cxn>
                <a:cxn ang="0">
                  <a:pos x="74179314" y="0"/>
                </a:cxn>
                <a:cxn ang="0">
                  <a:pos x="73326862" y="559858"/>
                </a:cxn>
                <a:cxn ang="0">
                  <a:pos x="73326862" y="559858"/>
                </a:cxn>
              </a:cxnLst>
              <a:pathLst>
                <a:path w="268" h="234">
                  <a:moveTo>
                    <a:pt x="258" y="2"/>
                  </a:moveTo>
                  <a:lnTo>
                    <a:pt x="258" y="2"/>
                  </a:lnTo>
                  <a:lnTo>
                    <a:pt x="189" y="50"/>
                  </a:lnTo>
                  <a:lnTo>
                    <a:pt x="155" y="76"/>
                  </a:lnTo>
                  <a:lnTo>
                    <a:pt x="122" y="102"/>
                  </a:lnTo>
                  <a:lnTo>
                    <a:pt x="90" y="131"/>
                  </a:lnTo>
                  <a:lnTo>
                    <a:pt x="59" y="159"/>
                  </a:lnTo>
                  <a:lnTo>
                    <a:pt x="30" y="189"/>
                  </a:lnTo>
                  <a:lnTo>
                    <a:pt x="2" y="221"/>
                  </a:lnTo>
                  <a:lnTo>
                    <a:pt x="0" y="224"/>
                  </a:lnTo>
                  <a:lnTo>
                    <a:pt x="0" y="227"/>
                  </a:lnTo>
                  <a:lnTo>
                    <a:pt x="0" y="230"/>
                  </a:lnTo>
                  <a:lnTo>
                    <a:pt x="2" y="231"/>
                  </a:lnTo>
                  <a:lnTo>
                    <a:pt x="4" y="234"/>
                  </a:lnTo>
                  <a:lnTo>
                    <a:pt x="6" y="234"/>
                  </a:lnTo>
                  <a:lnTo>
                    <a:pt x="8" y="234"/>
                  </a:lnTo>
                  <a:lnTo>
                    <a:pt x="11" y="231"/>
                  </a:lnTo>
                  <a:lnTo>
                    <a:pt x="38" y="198"/>
                  </a:lnTo>
                  <a:lnTo>
                    <a:pt x="68" y="168"/>
                  </a:lnTo>
                  <a:lnTo>
                    <a:pt x="99" y="140"/>
                  </a:lnTo>
                  <a:lnTo>
                    <a:pt x="131" y="113"/>
                  </a:lnTo>
                  <a:lnTo>
                    <a:pt x="163" y="87"/>
                  </a:lnTo>
                  <a:lnTo>
                    <a:pt x="197" y="63"/>
                  </a:lnTo>
                  <a:lnTo>
                    <a:pt x="265" y="12"/>
                  </a:lnTo>
                  <a:lnTo>
                    <a:pt x="268" y="11"/>
                  </a:lnTo>
                  <a:lnTo>
                    <a:pt x="268" y="8"/>
                  </a:lnTo>
                  <a:lnTo>
                    <a:pt x="268" y="6"/>
                  </a:lnTo>
                  <a:lnTo>
                    <a:pt x="268" y="3"/>
                  </a:lnTo>
                  <a:lnTo>
                    <a:pt x="265" y="2"/>
                  </a:lnTo>
                  <a:lnTo>
                    <a:pt x="263" y="0"/>
                  </a:lnTo>
                  <a:lnTo>
                    <a:pt x="261" y="0"/>
                  </a:lnTo>
                  <a:lnTo>
                    <a:pt x="258"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4" name="Freeform 2329"/>
            <p:cNvSpPr/>
            <p:nvPr>
              <p:custDataLst>
                <p:tags r:id="rId70"/>
              </p:custDataLst>
            </p:nvPr>
          </p:nvSpPr>
          <p:spPr>
            <a:xfrm>
              <a:off x="7718426" y="6223000"/>
              <a:ext cx="150813" cy="128588"/>
            </a:xfrm>
            <a:custGeom>
              <a:avLst/>
              <a:gdLst/>
              <a:ahLst/>
              <a:cxnLst>
                <a:cxn ang="0">
                  <a:pos x="76467992" y="0"/>
                </a:cxn>
                <a:cxn ang="0">
                  <a:pos x="76467992" y="0"/>
                </a:cxn>
                <a:cxn ang="0">
                  <a:pos x="65623166" y="5409233"/>
                </a:cxn>
                <a:cxn ang="0">
                  <a:pos x="60339965" y="8540698"/>
                </a:cxn>
                <a:cxn ang="0">
                  <a:pos x="55056764" y="11672162"/>
                </a:cxn>
                <a:cxn ang="0">
                  <a:pos x="55056764" y="11672162"/>
                </a:cxn>
                <a:cxn ang="0">
                  <a:pos x="50329884" y="15088548"/>
                </a:cxn>
                <a:cxn ang="0">
                  <a:pos x="46158797" y="18789321"/>
                </a:cxn>
                <a:cxn ang="0">
                  <a:pos x="38095047" y="27045098"/>
                </a:cxn>
                <a:cxn ang="0">
                  <a:pos x="38095047" y="27045098"/>
                </a:cxn>
                <a:cxn ang="0">
                  <a:pos x="28084439" y="36155104"/>
                </a:cxn>
                <a:cxn ang="0">
                  <a:pos x="18352255" y="45834419"/>
                </a:cxn>
                <a:cxn ang="0">
                  <a:pos x="8897967" y="55513734"/>
                </a:cxn>
                <a:cxn ang="0">
                  <a:pos x="4448984" y="60068737"/>
                </a:cxn>
                <a:cxn ang="0">
                  <a:pos x="277897" y="65477970"/>
                </a:cxn>
                <a:cxn ang="0">
                  <a:pos x="277897" y="65477970"/>
                </a:cxn>
                <a:cxn ang="0">
                  <a:pos x="0" y="66332200"/>
                </a:cxn>
                <a:cxn ang="0">
                  <a:pos x="0" y="67185896"/>
                </a:cxn>
                <a:cxn ang="0">
                  <a:pos x="0" y="67470817"/>
                </a:cxn>
                <a:cxn ang="0">
                  <a:pos x="277897" y="68324513"/>
                </a:cxn>
                <a:cxn ang="0">
                  <a:pos x="1112114" y="68609435"/>
                </a:cxn>
                <a:cxn ang="0">
                  <a:pos x="1390538" y="68609435"/>
                </a:cxn>
                <a:cxn ang="0">
                  <a:pos x="2224755" y="68609435"/>
                </a:cxn>
                <a:cxn ang="0">
                  <a:pos x="2780549" y="68324513"/>
                </a:cxn>
                <a:cxn ang="0">
                  <a:pos x="2780549" y="68324513"/>
                </a:cxn>
                <a:cxn ang="0">
                  <a:pos x="6673739" y="63769510"/>
                </a:cxn>
                <a:cxn ang="0">
                  <a:pos x="10566402" y="59499428"/>
                </a:cxn>
                <a:cxn ang="0">
                  <a:pos x="19186472" y="50958731"/>
                </a:cxn>
                <a:cxn ang="0">
                  <a:pos x="27528646" y="42702954"/>
                </a:cxn>
                <a:cxn ang="0">
                  <a:pos x="36148189" y="34447178"/>
                </a:cxn>
                <a:cxn ang="0">
                  <a:pos x="36148189" y="34447178"/>
                </a:cxn>
                <a:cxn ang="0">
                  <a:pos x="45880900" y="24198554"/>
                </a:cxn>
                <a:cxn ang="0">
                  <a:pos x="51164101" y="19643551"/>
                </a:cxn>
                <a:cxn ang="0">
                  <a:pos x="56725199" y="15088548"/>
                </a:cxn>
                <a:cxn ang="0">
                  <a:pos x="56725199" y="15088548"/>
                </a:cxn>
                <a:cxn ang="0">
                  <a:pos x="62008400" y="11672162"/>
                </a:cxn>
                <a:cxn ang="0">
                  <a:pos x="67291601" y="8825085"/>
                </a:cxn>
                <a:cxn ang="0">
                  <a:pos x="78414323" y="3416386"/>
                </a:cxn>
                <a:cxn ang="0">
                  <a:pos x="78414323" y="3416386"/>
                </a:cxn>
                <a:cxn ang="0">
                  <a:pos x="79248540" y="3131465"/>
                </a:cxn>
                <a:cxn ang="0">
                  <a:pos x="79526437" y="2277235"/>
                </a:cxn>
                <a:cxn ang="0">
                  <a:pos x="79526437" y="1423539"/>
                </a:cxn>
                <a:cxn ang="0">
                  <a:pos x="79248540" y="1138617"/>
                </a:cxn>
                <a:cxn ang="0">
                  <a:pos x="78692220" y="284921"/>
                </a:cxn>
                <a:cxn ang="0">
                  <a:pos x="77858002" y="0"/>
                </a:cxn>
                <a:cxn ang="0">
                  <a:pos x="77301682" y="0"/>
                </a:cxn>
                <a:cxn ang="0">
                  <a:pos x="76467992" y="0"/>
                </a:cxn>
                <a:cxn ang="0">
                  <a:pos x="76467992" y="0"/>
                </a:cxn>
              </a:cxnLst>
              <a:pathLst>
                <a:path w="286" h="241">
                  <a:moveTo>
                    <a:pt x="275" y="0"/>
                  </a:moveTo>
                  <a:lnTo>
                    <a:pt x="275" y="0"/>
                  </a:lnTo>
                  <a:lnTo>
                    <a:pt x="236" y="19"/>
                  </a:lnTo>
                  <a:lnTo>
                    <a:pt x="217" y="30"/>
                  </a:lnTo>
                  <a:lnTo>
                    <a:pt x="198" y="41"/>
                  </a:lnTo>
                  <a:lnTo>
                    <a:pt x="181" y="53"/>
                  </a:lnTo>
                  <a:lnTo>
                    <a:pt x="166" y="66"/>
                  </a:lnTo>
                  <a:lnTo>
                    <a:pt x="137" y="95"/>
                  </a:lnTo>
                  <a:lnTo>
                    <a:pt x="101" y="127"/>
                  </a:lnTo>
                  <a:lnTo>
                    <a:pt x="66" y="161"/>
                  </a:lnTo>
                  <a:lnTo>
                    <a:pt x="32" y="195"/>
                  </a:lnTo>
                  <a:lnTo>
                    <a:pt x="16" y="211"/>
                  </a:lnTo>
                  <a:lnTo>
                    <a:pt x="1" y="230"/>
                  </a:lnTo>
                  <a:lnTo>
                    <a:pt x="0" y="233"/>
                  </a:lnTo>
                  <a:lnTo>
                    <a:pt x="0" y="236"/>
                  </a:lnTo>
                  <a:lnTo>
                    <a:pt x="0" y="237"/>
                  </a:lnTo>
                  <a:lnTo>
                    <a:pt x="1" y="240"/>
                  </a:lnTo>
                  <a:lnTo>
                    <a:pt x="4" y="241"/>
                  </a:lnTo>
                  <a:lnTo>
                    <a:pt x="5" y="241"/>
                  </a:lnTo>
                  <a:lnTo>
                    <a:pt x="8" y="241"/>
                  </a:lnTo>
                  <a:lnTo>
                    <a:pt x="10" y="240"/>
                  </a:lnTo>
                  <a:lnTo>
                    <a:pt x="24" y="224"/>
                  </a:lnTo>
                  <a:lnTo>
                    <a:pt x="38" y="209"/>
                  </a:lnTo>
                  <a:lnTo>
                    <a:pt x="69" y="179"/>
                  </a:lnTo>
                  <a:lnTo>
                    <a:pt x="99" y="150"/>
                  </a:lnTo>
                  <a:lnTo>
                    <a:pt x="130" y="121"/>
                  </a:lnTo>
                  <a:lnTo>
                    <a:pt x="165" y="85"/>
                  </a:lnTo>
                  <a:lnTo>
                    <a:pt x="184" y="69"/>
                  </a:lnTo>
                  <a:lnTo>
                    <a:pt x="204" y="53"/>
                  </a:lnTo>
                  <a:lnTo>
                    <a:pt x="223" y="41"/>
                  </a:lnTo>
                  <a:lnTo>
                    <a:pt x="242" y="31"/>
                  </a:lnTo>
                  <a:lnTo>
                    <a:pt x="282" y="12"/>
                  </a:lnTo>
                  <a:lnTo>
                    <a:pt x="285" y="11"/>
                  </a:lnTo>
                  <a:lnTo>
                    <a:pt x="286" y="8"/>
                  </a:lnTo>
                  <a:lnTo>
                    <a:pt x="286" y="5"/>
                  </a:lnTo>
                  <a:lnTo>
                    <a:pt x="285" y="4"/>
                  </a:lnTo>
                  <a:lnTo>
                    <a:pt x="283" y="1"/>
                  </a:lnTo>
                  <a:lnTo>
                    <a:pt x="280" y="0"/>
                  </a:lnTo>
                  <a:lnTo>
                    <a:pt x="278" y="0"/>
                  </a:lnTo>
                  <a:lnTo>
                    <a:pt x="275"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5" name="Freeform 2330"/>
            <p:cNvSpPr/>
            <p:nvPr>
              <p:custDataLst>
                <p:tags r:id="rId71"/>
              </p:custDataLst>
            </p:nvPr>
          </p:nvSpPr>
          <p:spPr>
            <a:xfrm>
              <a:off x="7767639" y="6221413"/>
              <a:ext cx="153988" cy="127000"/>
            </a:xfrm>
            <a:custGeom>
              <a:avLst/>
              <a:gdLst/>
              <a:ahLst/>
              <a:cxnLst>
                <a:cxn ang="0">
                  <a:pos x="77869411" y="277714"/>
                </a:cxn>
                <a:cxn ang="0">
                  <a:pos x="77869411" y="277714"/>
                </a:cxn>
                <a:cxn ang="0">
                  <a:pos x="72863219" y="4165705"/>
                </a:cxn>
                <a:cxn ang="0">
                  <a:pos x="67579638" y="7220029"/>
                </a:cxn>
                <a:cxn ang="0">
                  <a:pos x="62017085" y="10552593"/>
                </a:cxn>
                <a:cxn ang="0">
                  <a:pos x="56733504" y="13607444"/>
                </a:cxn>
                <a:cxn ang="0">
                  <a:pos x="56733504" y="13607444"/>
                </a:cxn>
                <a:cxn ang="0">
                  <a:pos x="51727311" y="16939481"/>
                </a:cxn>
                <a:cxn ang="0">
                  <a:pos x="47278007" y="20272046"/>
                </a:cxn>
                <a:cxn ang="0">
                  <a:pos x="37821984" y="27769788"/>
                </a:cxn>
                <a:cxn ang="0">
                  <a:pos x="37821984" y="27769788"/>
                </a:cxn>
                <a:cxn ang="0">
                  <a:pos x="28366488" y="36378386"/>
                </a:cxn>
                <a:cxn ang="0">
                  <a:pos x="18910992" y="45264697"/>
                </a:cxn>
                <a:cxn ang="0">
                  <a:pos x="556361" y="63592747"/>
                </a:cxn>
                <a:cxn ang="0">
                  <a:pos x="556361" y="63592747"/>
                </a:cxn>
                <a:cxn ang="0">
                  <a:pos x="0" y="64425888"/>
                </a:cxn>
                <a:cxn ang="0">
                  <a:pos x="0" y="64981315"/>
                </a:cxn>
                <a:cxn ang="0">
                  <a:pos x="0" y="65814456"/>
                </a:cxn>
                <a:cxn ang="0">
                  <a:pos x="556361" y="66369884"/>
                </a:cxn>
                <a:cxn ang="0">
                  <a:pos x="1112194" y="66647598"/>
                </a:cxn>
                <a:cxn ang="0">
                  <a:pos x="1946472" y="66925311"/>
                </a:cxn>
                <a:cxn ang="0">
                  <a:pos x="2224916" y="66925311"/>
                </a:cxn>
                <a:cxn ang="0">
                  <a:pos x="3059193" y="66369884"/>
                </a:cxn>
                <a:cxn ang="0">
                  <a:pos x="3059193" y="66369884"/>
                </a:cxn>
                <a:cxn ang="0">
                  <a:pos x="21692268" y="48041834"/>
                </a:cxn>
                <a:cxn ang="0">
                  <a:pos x="30869848" y="39155523"/>
                </a:cxn>
                <a:cxn ang="0">
                  <a:pos x="40325344" y="30546925"/>
                </a:cxn>
                <a:cxn ang="0">
                  <a:pos x="40325344" y="30546925"/>
                </a:cxn>
                <a:cxn ang="0">
                  <a:pos x="45331009" y="26381220"/>
                </a:cxn>
                <a:cxn ang="0">
                  <a:pos x="50336673" y="23049183"/>
                </a:cxn>
                <a:cxn ang="0">
                  <a:pos x="60348530" y="16384054"/>
                </a:cxn>
                <a:cxn ang="0">
                  <a:pos x="70638304" y="9997166"/>
                </a:cxn>
                <a:cxn ang="0">
                  <a:pos x="75644496" y="6664602"/>
                </a:cxn>
                <a:cxn ang="0">
                  <a:pos x="80372244" y="3054851"/>
                </a:cxn>
                <a:cxn ang="0">
                  <a:pos x="80372244" y="3054851"/>
                </a:cxn>
                <a:cxn ang="0">
                  <a:pos x="80928604" y="2221710"/>
                </a:cxn>
                <a:cxn ang="0">
                  <a:pos x="81206521" y="1943996"/>
                </a:cxn>
                <a:cxn ang="0">
                  <a:pos x="80928604" y="1110855"/>
                </a:cxn>
                <a:cxn ang="0">
                  <a:pos x="80372244" y="277714"/>
                </a:cxn>
                <a:cxn ang="0">
                  <a:pos x="80094327" y="0"/>
                </a:cxn>
                <a:cxn ang="0">
                  <a:pos x="79260049" y="0"/>
                </a:cxn>
                <a:cxn ang="0">
                  <a:pos x="78425245" y="0"/>
                </a:cxn>
                <a:cxn ang="0">
                  <a:pos x="77869411" y="277714"/>
                </a:cxn>
                <a:cxn ang="0">
                  <a:pos x="77869411" y="277714"/>
                </a:cxn>
              </a:cxnLst>
              <a:pathLst>
                <a:path w="292" h="241">
                  <a:moveTo>
                    <a:pt x="280" y="1"/>
                  </a:moveTo>
                  <a:lnTo>
                    <a:pt x="280" y="1"/>
                  </a:lnTo>
                  <a:lnTo>
                    <a:pt x="262" y="15"/>
                  </a:lnTo>
                  <a:lnTo>
                    <a:pt x="243" y="26"/>
                  </a:lnTo>
                  <a:lnTo>
                    <a:pt x="223" y="38"/>
                  </a:lnTo>
                  <a:lnTo>
                    <a:pt x="204" y="49"/>
                  </a:lnTo>
                  <a:lnTo>
                    <a:pt x="186" y="61"/>
                  </a:lnTo>
                  <a:lnTo>
                    <a:pt x="170" y="73"/>
                  </a:lnTo>
                  <a:lnTo>
                    <a:pt x="136" y="100"/>
                  </a:lnTo>
                  <a:lnTo>
                    <a:pt x="102" y="131"/>
                  </a:lnTo>
                  <a:lnTo>
                    <a:pt x="68" y="163"/>
                  </a:lnTo>
                  <a:lnTo>
                    <a:pt x="2" y="229"/>
                  </a:lnTo>
                  <a:lnTo>
                    <a:pt x="0" y="232"/>
                  </a:lnTo>
                  <a:lnTo>
                    <a:pt x="0" y="234"/>
                  </a:lnTo>
                  <a:lnTo>
                    <a:pt x="0" y="237"/>
                  </a:lnTo>
                  <a:lnTo>
                    <a:pt x="2" y="239"/>
                  </a:lnTo>
                  <a:lnTo>
                    <a:pt x="4" y="240"/>
                  </a:lnTo>
                  <a:lnTo>
                    <a:pt x="7" y="241"/>
                  </a:lnTo>
                  <a:lnTo>
                    <a:pt x="8" y="241"/>
                  </a:lnTo>
                  <a:lnTo>
                    <a:pt x="11" y="239"/>
                  </a:lnTo>
                  <a:lnTo>
                    <a:pt x="78" y="173"/>
                  </a:lnTo>
                  <a:lnTo>
                    <a:pt x="111" y="141"/>
                  </a:lnTo>
                  <a:lnTo>
                    <a:pt x="145" y="110"/>
                  </a:lnTo>
                  <a:lnTo>
                    <a:pt x="163" y="95"/>
                  </a:lnTo>
                  <a:lnTo>
                    <a:pt x="181" y="83"/>
                  </a:lnTo>
                  <a:lnTo>
                    <a:pt x="217" y="59"/>
                  </a:lnTo>
                  <a:lnTo>
                    <a:pt x="254" y="36"/>
                  </a:lnTo>
                  <a:lnTo>
                    <a:pt x="272" y="24"/>
                  </a:lnTo>
                  <a:lnTo>
                    <a:pt x="289" y="11"/>
                  </a:lnTo>
                  <a:lnTo>
                    <a:pt x="291" y="8"/>
                  </a:lnTo>
                  <a:lnTo>
                    <a:pt x="292" y="7"/>
                  </a:lnTo>
                  <a:lnTo>
                    <a:pt x="291" y="4"/>
                  </a:lnTo>
                  <a:lnTo>
                    <a:pt x="289" y="1"/>
                  </a:lnTo>
                  <a:lnTo>
                    <a:pt x="288" y="0"/>
                  </a:lnTo>
                  <a:lnTo>
                    <a:pt x="285" y="0"/>
                  </a:lnTo>
                  <a:lnTo>
                    <a:pt x="282" y="0"/>
                  </a:lnTo>
                  <a:lnTo>
                    <a:pt x="280"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6" name="Freeform 2331"/>
            <p:cNvSpPr/>
            <p:nvPr>
              <p:custDataLst>
                <p:tags r:id="rId72"/>
              </p:custDataLst>
            </p:nvPr>
          </p:nvSpPr>
          <p:spPr>
            <a:xfrm>
              <a:off x="7802564" y="6237288"/>
              <a:ext cx="125413" cy="109538"/>
            </a:xfrm>
            <a:custGeom>
              <a:avLst/>
              <a:gdLst/>
              <a:ahLst/>
              <a:cxnLst>
                <a:cxn ang="0">
                  <a:pos x="63844213" y="0"/>
                </a:cxn>
                <a:cxn ang="0">
                  <a:pos x="63844213" y="0"/>
                </a:cxn>
                <a:cxn ang="0">
                  <a:pos x="55443659" y="5710403"/>
                </a:cxn>
                <a:cxn ang="0">
                  <a:pos x="47323564" y="11706139"/>
                </a:cxn>
                <a:cxn ang="0">
                  <a:pos x="39762800" y="17701875"/>
                </a:cxn>
                <a:cxn ang="0">
                  <a:pos x="31922106" y="24268277"/>
                </a:cxn>
                <a:cxn ang="0">
                  <a:pos x="31922106" y="24268277"/>
                </a:cxn>
                <a:cxn ang="0">
                  <a:pos x="22961692" y="32548282"/>
                </a:cxn>
                <a:cxn ang="0">
                  <a:pos x="14281207" y="40542418"/>
                </a:cxn>
                <a:cxn ang="0">
                  <a:pos x="14281207" y="40542418"/>
                </a:cxn>
                <a:cxn ang="0">
                  <a:pos x="10920985" y="44253886"/>
                </a:cxn>
                <a:cxn ang="0">
                  <a:pos x="7560763" y="47965889"/>
                </a:cxn>
                <a:cxn ang="0">
                  <a:pos x="4200542" y="51962690"/>
                </a:cxn>
                <a:cxn ang="0">
                  <a:pos x="559861" y="55388825"/>
                </a:cxn>
                <a:cxn ang="0">
                  <a:pos x="559861" y="55388825"/>
                </a:cxn>
                <a:cxn ang="0">
                  <a:pos x="0" y="56245359"/>
                </a:cxn>
                <a:cxn ang="0">
                  <a:pos x="0" y="56816559"/>
                </a:cxn>
                <a:cxn ang="0">
                  <a:pos x="0" y="57387760"/>
                </a:cxn>
                <a:cxn ang="0">
                  <a:pos x="559861" y="57958426"/>
                </a:cxn>
                <a:cxn ang="0">
                  <a:pos x="1120250" y="58529627"/>
                </a:cxn>
                <a:cxn ang="0">
                  <a:pos x="1680111" y="58529627"/>
                </a:cxn>
                <a:cxn ang="0">
                  <a:pos x="2520431" y="58529627"/>
                </a:cxn>
                <a:cxn ang="0">
                  <a:pos x="3360222" y="57958426"/>
                </a:cxn>
                <a:cxn ang="0">
                  <a:pos x="3360222" y="57958426"/>
                </a:cxn>
                <a:cxn ang="0">
                  <a:pos x="6440513" y="55388825"/>
                </a:cxn>
                <a:cxn ang="0">
                  <a:pos x="8960415" y="51962690"/>
                </a:cxn>
                <a:cxn ang="0">
                  <a:pos x="14281207" y="45396288"/>
                </a:cxn>
                <a:cxn ang="0">
                  <a:pos x="14281207" y="45396288"/>
                </a:cxn>
                <a:cxn ang="0">
                  <a:pos x="18201289" y="41684285"/>
                </a:cxn>
                <a:cxn ang="0">
                  <a:pos x="21841441" y="38258150"/>
                </a:cxn>
                <a:cxn ang="0">
                  <a:pos x="29682135" y="31691748"/>
                </a:cxn>
                <a:cxn ang="0">
                  <a:pos x="29682135" y="31691748"/>
                </a:cxn>
                <a:cxn ang="0">
                  <a:pos x="38362620" y="23982944"/>
                </a:cxn>
                <a:cxn ang="0">
                  <a:pos x="47043104" y="16559474"/>
                </a:cxn>
                <a:cxn ang="0">
                  <a:pos x="56004048" y="9707204"/>
                </a:cxn>
                <a:cxn ang="0">
                  <a:pos x="65524324" y="3426135"/>
                </a:cxn>
                <a:cxn ang="0">
                  <a:pos x="65524324" y="3426135"/>
                </a:cxn>
                <a:cxn ang="0">
                  <a:pos x="66364644" y="2569601"/>
                </a:cxn>
                <a:cxn ang="0">
                  <a:pos x="66364644" y="2284268"/>
                </a:cxn>
                <a:cxn ang="0">
                  <a:pos x="66364644" y="1427734"/>
                </a:cxn>
                <a:cxn ang="0">
                  <a:pos x="66364644" y="856534"/>
                </a:cxn>
                <a:cxn ang="0">
                  <a:pos x="65524324" y="285333"/>
                </a:cxn>
                <a:cxn ang="0">
                  <a:pos x="65244393" y="0"/>
                </a:cxn>
                <a:cxn ang="0">
                  <a:pos x="64404603" y="0"/>
                </a:cxn>
                <a:cxn ang="0">
                  <a:pos x="63844213" y="0"/>
                </a:cxn>
                <a:cxn ang="0">
                  <a:pos x="63844213" y="0"/>
                </a:cxn>
              </a:cxnLst>
              <a:pathLst>
                <a:path w="237" h="205">
                  <a:moveTo>
                    <a:pt x="228" y="0"/>
                  </a:moveTo>
                  <a:lnTo>
                    <a:pt x="228" y="0"/>
                  </a:lnTo>
                  <a:lnTo>
                    <a:pt x="198" y="20"/>
                  </a:lnTo>
                  <a:lnTo>
                    <a:pt x="169" y="41"/>
                  </a:lnTo>
                  <a:lnTo>
                    <a:pt x="142" y="62"/>
                  </a:lnTo>
                  <a:lnTo>
                    <a:pt x="114" y="85"/>
                  </a:lnTo>
                  <a:lnTo>
                    <a:pt x="82" y="114"/>
                  </a:lnTo>
                  <a:lnTo>
                    <a:pt x="51" y="142"/>
                  </a:lnTo>
                  <a:lnTo>
                    <a:pt x="39" y="155"/>
                  </a:lnTo>
                  <a:lnTo>
                    <a:pt x="27" y="168"/>
                  </a:lnTo>
                  <a:lnTo>
                    <a:pt x="15" y="182"/>
                  </a:lnTo>
                  <a:lnTo>
                    <a:pt x="2" y="194"/>
                  </a:lnTo>
                  <a:lnTo>
                    <a:pt x="0" y="197"/>
                  </a:lnTo>
                  <a:lnTo>
                    <a:pt x="0" y="199"/>
                  </a:lnTo>
                  <a:lnTo>
                    <a:pt x="0" y="201"/>
                  </a:lnTo>
                  <a:lnTo>
                    <a:pt x="2" y="203"/>
                  </a:lnTo>
                  <a:lnTo>
                    <a:pt x="4" y="205"/>
                  </a:lnTo>
                  <a:lnTo>
                    <a:pt x="6" y="205"/>
                  </a:lnTo>
                  <a:lnTo>
                    <a:pt x="9" y="205"/>
                  </a:lnTo>
                  <a:lnTo>
                    <a:pt x="12" y="203"/>
                  </a:lnTo>
                  <a:lnTo>
                    <a:pt x="23" y="194"/>
                  </a:lnTo>
                  <a:lnTo>
                    <a:pt x="32" y="182"/>
                  </a:lnTo>
                  <a:lnTo>
                    <a:pt x="51" y="159"/>
                  </a:lnTo>
                  <a:lnTo>
                    <a:pt x="65" y="146"/>
                  </a:lnTo>
                  <a:lnTo>
                    <a:pt x="78" y="134"/>
                  </a:lnTo>
                  <a:lnTo>
                    <a:pt x="106" y="111"/>
                  </a:lnTo>
                  <a:lnTo>
                    <a:pt x="137" y="84"/>
                  </a:lnTo>
                  <a:lnTo>
                    <a:pt x="168" y="58"/>
                  </a:lnTo>
                  <a:lnTo>
                    <a:pt x="200" y="34"/>
                  </a:lnTo>
                  <a:lnTo>
                    <a:pt x="234" y="12"/>
                  </a:lnTo>
                  <a:lnTo>
                    <a:pt x="237" y="9"/>
                  </a:lnTo>
                  <a:lnTo>
                    <a:pt x="237" y="8"/>
                  </a:lnTo>
                  <a:lnTo>
                    <a:pt x="237" y="5"/>
                  </a:lnTo>
                  <a:lnTo>
                    <a:pt x="237" y="3"/>
                  </a:lnTo>
                  <a:lnTo>
                    <a:pt x="234" y="1"/>
                  </a:lnTo>
                  <a:lnTo>
                    <a:pt x="233" y="0"/>
                  </a:lnTo>
                  <a:lnTo>
                    <a:pt x="230" y="0"/>
                  </a:lnTo>
                  <a:lnTo>
                    <a:pt x="228"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7" name="Freeform 2332"/>
            <p:cNvSpPr/>
            <p:nvPr>
              <p:custDataLst>
                <p:tags r:id="rId73"/>
              </p:custDataLst>
            </p:nvPr>
          </p:nvSpPr>
          <p:spPr>
            <a:xfrm>
              <a:off x="7854951" y="6226175"/>
              <a:ext cx="125413" cy="117475"/>
            </a:xfrm>
            <a:custGeom>
              <a:avLst/>
              <a:gdLst/>
              <a:ahLst/>
              <a:cxnLst>
                <a:cxn ang="0">
                  <a:pos x="63284352" y="824947"/>
                </a:cxn>
                <a:cxn ang="0">
                  <a:pos x="63284352" y="824947"/>
                </a:cxn>
                <a:cxn ang="0">
                  <a:pos x="54603868" y="8526377"/>
                </a:cxn>
                <a:cxn ang="0">
                  <a:pos x="45643453" y="15952476"/>
                </a:cxn>
                <a:cxn ang="0">
                  <a:pos x="36682509" y="23378574"/>
                </a:cxn>
                <a:cxn ang="0">
                  <a:pos x="28002024" y="31354287"/>
                </a:cxn>
                <a:cxn ang="0">
                  <a:pos x="28002024" y="31354287"/>
                </a:cxn>
                <a:cxn ang="0">
                  <a:pos x="24641802" y="34655125"/>
                </a:cxn>
                <a:cxn ang="0">
                  <a:pos x="20721191" y="37680631"/>
                </a:cxn>
                <a:cxn ang="0">
                  <a:pos x="12881026" y="44006450"/>
                </a:cxn>
                <a:cxn ang="0">
                  <a:pos x="8960415" y="47856903"/>
                </a:cxn>
                <a:cxn ang="0">
                  <a:pos x="5600193" y="51157216"/>
                </a:cxn>
                <a:cxn ang="0">
                  <a:pos x="2520431" y="54732861"/>
                </a:cxn>
                <a:cxn ang="0">
                  <a:pos x="279930" y="58858646"/>
                </a:cxn>
                <a:cxn ang="0">
                  <a:pos x="279930" y="58858646"/>
                </a:cxn>
                <a:cxn ang="0">
                  <a:pos x="0" y="59683593"/>
                </a:cxn>
                <a:cxn ang="0">
                  <a:pos x="0" y="60508541"/>
                </a:cxn>
                <a:cxn ang="0">
                  <a:pos x="279930" y="60783873"/>
                </a:cxn>
                <a:cxn ang="0">
                  <a:pos x="1120250" y="61608820"/>
                </a:cxn>
                <a:cxn ang="0">
                  <a:pos x="1960041" y="61608820"/>
                </a:cxn>
                <a:cxn ang="0">
                  <a:pos x="2239971" y="61608820"/>
                </a:cxn>
                <a:cxn ang="0">
                  <a:pos x="3080291" y="61608820"/>
                </a:cxn>
                <a:cxn ang="0">
                  <a:pos x="3360222" y="60783873"/>
                </a:cxn>
                <a:cxn ang="0">
                  <a:pos x="3360222" y="60783873"/>
                </a:cxn>
                <a:cxn ang="0">
                  <a:pos x="4480472" y="58858646"/>
                </a:cxn>
                <a:cxn ang="0">
                  <a:pos x="5600193" y="56932895"/>
                </a:cxn>
                <a:cxn ang="0">
                  <a:pos x="8960415" y="53632582"/>
                </a:cxn>
                <a:cxn ang="0">
                  <a:pos x="15400928" y="47856903"/>
                </a:cxn>
                <a:cxn ang="0">
                  <a:pos x="15400928" y="47856903"/>
                </a:cxn>
                <a:cxn ang="0">
                  <a:pos x="22961692" y="40980944"/>
                </a:cxn>
                <a:cxn ang="0">
                  <a:pos x="30802385" y="33829653"/>
                </a:cxn>
                <a:cxn ang="0">
                  <a:pos x="30802385" y="33829653"/>
                </a:cxn>
                <a:cxn ang="0">
                  <a:pos x="39482870" y="26128748"/>
                </a:cxn>
                <a:cxn ang="0">
                  <a:pos x="48163355" y="18702649"/>
                </a:cxn>
                <a:cxn ang="0">
                  <a:pos x="57404229" y="11276551"/>
                </a:cxn>
                <a:cxn ang="0">
                  <a:pos x="66084713" y="3300313"/>
                </a:cxn>
                <a:cxn ang="0">
                  <a:pos x="66084713" y="3300313"/>
                </a:cxn>
                <a:cxn ang="0">
                  <a:pos x="66364644" y="2475366"/>
                </a:cxn>
                <a:cxn ang="0">
                  <a:pos x="66364644" y="1925226"/>
                </a:cxn>
                <a:cxn ang="0">
                  <a:pos x="66364644" y="1100279"/>
                </a:cxn>
                <a:cxn ang="0">
                  <a:pos x="66084713" y="824947"/>
                </a:cxn>
                <a:cxn ang="0">
                  <a:pos x="65244393" y="274808"/>
                </a:cxn>
                <a:cxn ang="0">
                  <a:pos x="64404603" y="0"/>
                </a:cxn>
                <a:cxn ang="0">
                  <a:pos x="64124672" y="0"/>
                </a:cxn>
                <a:cxn ang="0">
                  <a:pos x="63284352" y="824947"/>
                </a:cxn>
                <a:cxn ang="0">
                  <a:pos x="63284352" y="824947"/>
                </a:cxn>
              </a:cxnLst>
              <a:pathLst>
                <a:path w="237" h="224">
                  <a:moveTo>
                    <a:pt x="226" y="3"/>
                  </a:moveTo>
                  <a:lnTo>
                    <a:pt x="226" y="3"/>
                  </a:lnTo>
                  <a:lnTo>
                    <a:pt x="195" y="31"/>
                  </a:lnTo>
                  <a:lnTo>
                    <a:pt x="163" y="58"/>
                  </a:lnTo>
                  <a:lnTo>
                    <a:pt x="131" y="85"/>
                  </a:lnTo>
                  <a:lnTo>
                    <a:pt x="100" y="114"/>
                  </a:lnTo>
                  <a:lnTo>
                    <a:pt x="88" y="126"/>
                  </a:lnTo>
                  <a:lnTo>
                    <a:pt x="74" y="137"/>
                  </a:lnTo>
                  <a:lnTo>
                    <a:pt x="46" y="160"/>
                  </a:lnTo>
                  <a:lnTo>
                    <a:pt x="32" y="174"/>
                  </a:lnTo>
                  <a:lnTo>
                    <a:pt x="20" y="186"/>
                  </a:lnTo>
                  <a:lnTo>
                    <a:pt x="9" y="199"/>
                  </a:lnTo>
                  <a:lnTo>
                    <a:pt x="1" y="214"/>
                  </a:lnTo>
                  <a:lnTo>
                    <a:pt x="0" y="217"/>
                  </a:lnTo>
                  <a:lnTo>
                    <a:pt x="0" y="220"/>
                  </a:lnTo>
                  <a:lnTo>
                    <a:pt x="1" y="221"/>
                  </a:lnTo>
                  <a:lnTo>
                    <a:pt x="4" y="224"/>
                  </a:lnTo>
                  <a:lnTo>
                    <a:pt x="7" y="224"/>
                  </a:lnTo>
                  <a:lnTo>
                    <a:pt x="8" y="224"/>
                  </a:lnTo>
                  <a:lnTo>
                    <a:pt x="11" y="224"/>
                  </a:lnTo>
                  <a:lnTo>
                    <a:pt x="12" y="221"/>
                  </a:lnTo>
                  <a:lnTo>
                    <a:pt x="16" y="214"/>
                  </a:lnTo>
                  <a:lnTo>
                    <a:pt x="20" y="207"/>
                  </a:lnTo>
                  <a:lnTo>
                    <a:pt x="32" y="195"/>
                  </a:lnTo>
                  <a:lnTo>
                    <a:pt x="55" y="174"/>
                  </a:lnTo>
                  <a:lnTo>
                    <a:pt x="82" y="149"/>
                  </a:lnTo>
                  <a:lnTo>
                    <a:pt x="110" y="123"/>
                  </a:lnTo>
                  <a:lnTo>
                    <a:pt x="141" y="95"/>
                  </a:lnTo>
                  <a:lnTo>
                    <a:pt x="172" y="68"/>
                  </a:lnTo>
                  <a:lnTo>
                    <a:pt x="205" y="41"/>
                  </a:lnTo>
                  <a:lnTo>
                    <a:pt x="236" y="12"/>
                  </a:lnTo>
                  <a:lnTo>
                    <a:pt x="237" y="9"/>
                  </a:lnTo>
                  <a:lnTo>
                    <a:pt x="237" y="7"/>
                  </a:lnTo>
                  <a:lnTo>
                    <a:pt x="237" y="4"/>
                  </a:lnTo>
                  <a:lnTo>
                    <a:pt x="236" y="3"/>
                  </a:lnTo>
                  <a:lnTo>
                    <a:pt x="233" y="1"/>
                  </a:lnTo>
                  <a:lnTo>
                    <a:pt x="230" y="0"/>
                  </a:lnTo>
                  <a:lnTo>
                    <a:pt x="229" y="0"/>
                  </a:lnTo>
                  <a:lnTo>
                    <a:pt x="226" y="3"/>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8" name="Freeform 2333"/>
            <p:cNvSpPr/>
            <p:nvPr>
              <p:custDataLst>
                <p:tags r:id="rId74"/>
              </p:custDataLst>
            </p:nvPr>
          </p:nvSpPr>
          <p:spPr>
            <a:xfrm>
              <a:off x="7886701" y="6216650"/>
              <a:ext cx="144463" cy="120650"/>
            </a:xfrm>
            <a:custGeom>
              <a:avLst/>
              <a:gdLst/>
              <a:ahLst/>
              <a:cxnLst>
                <a:cxn ang="0">
                  <a:pos x="73108296" y="559858"/>
                </a:cxn>
                <a:cxn ang="0">
                  <a:pos x="73108296" y="559858"/>
                </a:cxn>
                <a:cxn ang="0">
                  <a:pos x="67270725" y="3360208"/>
                </a:cxn>
                <a:cxn ang="0">
                  <a:pos x="61433154" y="7000346"/>
                </a:cxn>
                <a:cxn ang="0">
                  <a:pos x="56151819" y="10640483"/>
                </a:cxn>
                <a:cxn ang="0">
                  <a:pos x="50869957" y="14841008"/>
                </a:cxn>
                <a:cxn ang="0">
                  <a:pos x="40862994" y="23241529"/>
                </a:cxn>
                <a:cxn ang="0">
                  <a:pos x="30577650" y="31921979"/>
                </a:cxn>
                <a:cxn ang="0">
                  <a:pos x="30577650" y="31921979"/>
                </a:cxn>
                <a:cxn ang="0">
                  <a:pos x="18624655" y="42282533"/>
                </a:cxn>
                <a:cxn ang="0">
                  <a:pos x="6671660" y="53203475"/>
                </a:cxn>
                <a:cxn ang="0">
                  <a:pos x="6671660" y="53203475"/>
                </a:cxn>
                <a:cxn ang="0">
                  <a:pos x="2779595" y="57123542"/>
                </a:cxn>
                <a:cxn ang="0">
                  <a:pos x="834089" y="59643433"/>
                </a:cxn>
                <a:cxn ang="0">
                  <a:pos x="0" y="60763679"/>
                </a:cxn>
                <a:cxn ang="0">
                  <a:pos x="0" y="61883925"/>
                </a:cxn>
                <a:cxn ang="0">
                  <a:pos x="0" y="61883925"/>
                </a:cxn>
                <a:cxn ang="0">
                  <a:pos x="277854" y="63003642"/>
                </a:cxn>
                <a:cxn ang="0">
                  <a:pos x="834089" y="63564029"/>
                </a:cxn>
                <a:cxn ang="0">
                  <a:pos x="1389797" y="63843958"/>
                </a:cxn>
                <a:cxn ang="0">
                  <a:pos x="1946033" y="63843958"/>
                </a:cxn>
                <a:cxn ang="0">
                  <a:pos x="2779595" y="63843958"/>
                </a:cxn>
                <a:cxn ang="0">
                  <a:pos x="3335830" y="63564029"/>
                </a:cxn>
                <a:cxn ang="0">
                  <a:pos x="3891538" y="63003642"/>
                </a:cxn>
                <a:cxn ang="0">
                  <a:pos x="3891538" y="61883925"/>
                </a:cxn>
                <a:cxn ang="0">
                  <a:pos x="3891538" y="61883925"/>
                </a:cxn>
                <a:cxn ang="0">
                  <a:pos x="4169919" y="61323538"/>
                </a:cxn>
                <a:cxn ang="0">
                  <a:pos x="5281863" y="59643433"/>
                </a:cxn>
                <a:cxn ang="0">
                  <a:pos x="8617165" y="56283225"/>
                </a:cxn>
                <a:cxn ang="0">
                  <a:pos x="14733117" y="50962983"/>
                </a:cxn>
                <a:cxn ang="0">
                  <a:pos x="14733117" y="50962983"/>
                </a:cxn>
                <a:cxn ang="0">
                  <a:pos x="25017934" y="41442746"/>
                </a:cxn>
                <a:cxn ang="0">
                  <a:pos x="35581131" y="32761767"/>
                </a:cxn>
                <a:cxn ang="0">
                  <a:pos x="35581131" y="32761767"/>
                </a:cxn>
                <a:cxn ang="0">
                  <a:pos x="45032386" y="24641704"/>
                </a:cxn>
                <a:cxn ang="0">
                  <a:pos x="54205786" y="16801042"/>
                </a:cxn>
                <a:cxn ang="0">
                  <a:pos x="59209795" y="12880975"/>
                </a:cxn>
                <a:cxn ang="0">
                  <a:pos x="64491130" y="9520767"/>
                </a:cxn>
                <a:cxn ang="0">
                  <a:pos x="69772993" y="6440488"/>
                </a:cxn>
                <a:cxn ang="0">
                  <a:pos x="75054328" y="3360208"/>
                </a:cxn>
                <a:cxn ang="0">
                  <a:pos x="75054328" y="3360208"/>
                </a:cxn>
                <a:cxn ang="0">
                  <a:pos x="75888417" y="3080279"/>
                </a:cxn>
                <a:cxn ang="0">
                  <a:pos x="76166271" y="2239963"/>
                </a:cxn>
                <a:cxn ang="0">
                  <a:pos x="76166271" y="1680104"/>
                </a:cxn>
                <a:cxn ang="0">
                  <a:pos x="75888417" y="1120246"/>
                </a:cxn>
                <a:cxn ang="0">
                  <a:pos x="75332182" y="559858"/>
                </a:cxn>
                <a:cxn ang="0">
                  <a:pos x="74776474" y="0"/>
                </a:cxn>
                <a:cxn ang="0">
                  <a:pos x="73942385" y="0"/>
                </a:cxn>
                <a:cxn ang="0">
                  <a:pos x="73108296" y="559858"/>
                </a:cxn>
                <a:cxn ang="0">
                  <a:pos x="73108296" y="559858"/>
                </a:cxn>
              </a:cxnLst>
              <a:pathLst>
                <a:path w="274" h="228">
                  <a:moveTo>
                    <a:pt x="263" y="2"/>
                  </a:moveTo>
                  <a:lnTo>
                    <a:pt x="263" y="2"/>
                  </a:lnTo>
                  <a:lnTo>
                    <a:pt x="242" y="12"/>
                  </a:lnTo>
                  <a:lnTo>
                    <a:pt x="221" y="25"/>
                  </a:lnTo>
                  <a:lnTo>
                    <a:pt x="202" y="38"/>
                  </a:lnTo>
                  <a:lnTo>
                    <a:pt x="183" y="53"/>
                  </a:lnTo>
                  <a:lnTo>
                    <a:pt x="147" y="83"/>
                  </a:lnTo>
                  <a:lnTo>
                    <a:pt x="110" y="114"/>
                  </a:lnTo>
                  <a:lnTo>
                    <a:pt x="67" y="151"/>
                  </a:lnTo>
                  <a:lnTo>
                    <a:pt x="24" y="190"/>
                  </a:lnTo>
                  <a:lnTo>
                    <a:pt x="10" y="204"/>
                  </a:lnTo>
                  <a:lnTo>
                    <a:pt x="3" y="213"/>
                  </a:lnTo>
                  <a:lnTo>
                    <a:pt x="0" y="217"/>
                  </a:lnTo>
                  <a:lnTo>
                    <a:pt x="0" y="221"/>
                  </a:lnTo>
                  <a:lnTo>
                    <a:pt x="1" y="225"/>
                  </a:lnTo>
                  <a:lnTo>
                    <a:pt x="3" y="227"/>
                  </a:lnTo>
                  <a:lnTo>
                    <a:pt x="5" y="228"/>
                  </a:lnTo>
                  <a:lnTo>
                    <a:pt x="7" y="228"/>
                  </a:lnTo>
                  <a:lnTo>
                    <a:pt x="10" y="228"/>
                  </a:lnTo>
                  <a:lnTo>
                    <a:pt x="12" y="227"/>
                  </a:lnTo>
                  <a:lnTo>
                    <a:pt x="14" y="225"/>
                  </a:lnTo>
                  <a:lnTo>
                    <a:pt x="14" y="221"/>
                  </a:lnTo>
                  <a:lnTo>
                    <a:pt x="15" y="219"/>
                  </a:lnTo>
                  <a:lnTo>
                    <a:pt x="19" y="213"/>
                  </a:lnTo>
                  <a:lnTo>
                    <a:pt x="31" y="201"/>
                  </a:lnTo>
                  <a:lnTo>
                    <a:pt x="53" y="182"/>
                  </a:lnTo>
                  <a:lnTo>
                    <a:pt x="90" y="148"/>
                  </a:lnTo>
                  <a:lnTo>
                    <a:pt x="128" y="117"/>
                  </a:lnTo>
                  <a:lnTo>
                    <a:pt x="162" y="88"/>
                  </a:lnTo>
                  <a:lnTo>
                    <a:pt x="195" y="60"/>
                  </a:lnTo>
                  <a:lnTo>
                    <a:pt x="213" y="46"/>
                  </a:lnTo>
                  <a:lnTo>
                    <a:pt x="232" y="34"/>
                  </a:lnTo>
                  <a:lnTo>
                    <a:pt x="251" y="23"/>
                  </a:lnTo>
                  <a:lnTo>
                    <a:pt x="270" y="12"/>
                  </a:lnTo>
                  <a:lnTo>
                    <a:pt x="273" y="11"/>
                  </a:lnTo>
                  <a:lnTo>
                    <a:pt x="274" y="8"/>
                  </a:lnTo>
                  <a:lnTo>
                    <a:pt x="274" y="6"/>
                  </a:lnTo>
                  <a:lnTo>
                    <a:pt x="273" y="4"/>
                  </a:lnTo>
                  <a:lnTo>
                    <a:pt x="271" y="2"/>
                  </a:lnTo>
                  <a:lnTo>
                    <a:pt x="269" y="0"/>
                  </a:lnTo>
                  <a:lnTo>
                    <a:pt x="266" y="0"/>
                  </a:lnTo>
                  <a:lnTo>
                    <a:pt x="26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199" name="Freeform 2334"/>
            <p:cNvSpPr/>
            <p:nvPr>
              <p:custDataLst>
                <p:tags r:id="rId75"/>
              </p:custDataLst>
            </p:nvPr>
          </p:nvSpPr>
          <p:spPr>
            <a:xfrm>
              <a:off x="7912101" y="6227763"/>
              <a:ext cx="133350" cy="114300"/>
            </a:xfrm>
            <a:custGeom>
              <a:avLst/>
              <a:gdLst/>
              <a:ahLst/>
              <a:cxnLst>
                <a:cxn ang="0">
                  <a:pos x="68022844" y="279929"/>
                </a:cxn>
                <a:cxn ang="0">
                  <a:pos x="68022844" y="279929"/>
                </a:cxn>
                <a:cxn ang="0">
                  <a:pos x="59273278" y="6440488"/>
                </a:cxn>
                <a:cxn ang="0">
                  <a:pos x="50805287" y="12880975"/>
                </a:cxn>
                <a:cxn ang="0">
                  <a:pos x="42902573" y="19881321"/>
                </a:cxn>
                <a:cxn ang="0">
                  <a:pos x="35281435" y="26881667"/>
                </a:cxn>
                <a:cxn ang="0">
                  <a:pos x="35281435" y="26881667"/>
                </a:cxn>
                <a:cxn ang="0">
                  <a:pos x="26813975" y="34441871"/>
                </a:cxn>
                <a:cxn ang="0">
                  <a:pos x="18064409" y="42282533"/>
                </a:cxn>
                <a:cxn ang="0">
                  <a:pos x="9032205" y="49282879"/>
                </a:cxn>
                <a:cxn ang="0">
                  <a:pos x="846852" y="57403471"/>
                </a:cxn>
                <a:cxn ang="0">
                  <a:pos x="846852" y="57403471"/>
                </a:cxn>
                <a:cxn ang="0">
                  <a:pos x="282107" y="57683400"/>
                </a:cxn>
                <a:cxn ang="0">
                  <a:pos x="0" y="58243788"/>
                </a:cxn>
                <a:cxn ang="0">
                  <a:pos x="282107" y="59643433"/>
                </a:cxn>
                <a:cxn ang="0">
                  <a:pos x="1128959" y="60483750"/>
                </a:cxn>
                <a:cxn ang="0">
                  <a:pos x="1975811" y="60483750"/>
                </a:cxn>
                <a:cxn ang="0">
                  <a:pos x="2540025" y="60483750"/>
                </a:cxn>
                <a:cxn ang="0">
                  <a:pos x="2540025" y="60483750"/>
                </a:cxn>
                <a:cxn ang="0">
                  <a:pos x="6491648" y="59363504"/>
                </a:cxn>
                <a:cxn ang="0">
                  <a:pos x="6491648" y="59363504"/>
                </a:cxn>
                <a:cxn ang="0">
                  <a:pos x="7338500" y="58523717"/>
                </a:cxn>
                <a:cxn ang="0">
                  <a:pos x="7620607" y="57683400"/>
                </a:cxn>
                <a:cxn ang="0">
                  <a:pos x="7620607" y="56843613"/>
                </a:cxn>
                <a:cxn ang="0">
                  <a:pos x="7338500" y="56283225"/>
                </a:cxn>
                <a:cxn ang="0">
                  <a:pos x="7338500" y="56283225"/>
                </a:cxn>
                <a:cxn ang="0">
                  <a:pos x="21451287" y="43962638"/>
                </a:cxn>
                <a:cxn ang="0">
                  <a:pos x="35281435" y="31921979"/>
                </a:cxn>
                <a:cxn ang="0">
                  <a:pos x="35281435" y="31921979"/>
                </a:cxn>
                <a:cxn ang="0">
                  <a:pos x="43749425" y="24361775"/>
                </a:cxn>
                <a:cxn ang="0">
                  <a:pos x="51934778" y="17080971"/>
                </a:cxn>
                <a:cxn ang="0">
                  <a:pos x="60966451" y="10360554"/>
                </a:cxn>
                <a:cxn ang="0">
                  <a:pos x="69998656" y="3920067"/>
                </a:cxn>
                <a:cxn ang="0">
                  <a:pos x="69998656" y="3920067"/>
                </a:cxn>
                <a:cxn ang="0">
                  <a:pos x="70563401" y="3080279"/>
                </a:cxn>
                <a:cxn ang="0">
                  <a:pos x="70845508" y="2239963"/>
                </a:cxn>
                <a:cxn ang="0">
                  <a:pos x="70845508" y="1400175"/>
                </a:cxn>
                <a:cxn ang="0">
                  <a:pos x="70563401" y="1120246"/>
                </a:cxn>
                <a:cxn ang="0">
                  <a:pos x="69998656" y="279929"/>
                </a:cxn>
                <a:cxn ang="0">
                  <a:pos x="69716549" y="0"/>
                </a:cxn>
                <a:cxn ang="0">
                  <a:pos x="68869697" y="0"/>
                </a:cxn>
                <a:cxn ang="0">
                  <a:pos x="68022844" y="279929"/>
                </a:cxn>
                <a:cxn ang="0">
                  <a:pos x="68022844" y="279929"/>
                </a:cxn>
              </a:cxnLst>
              <a:pathLst>
                <a:path w="251" h="216">
                  <a:moveTo>
                    <a:pt x="241" y="1"/>
                  </a:moveTo>
                  <a:lnTo>
                    <a:pt x="241" y="1"/>
                  </a:lnTo>
                  <a:lnTo>
                    <a:pt x="210" y="23"/>
                  </a:lnTo>
                  <a:lnTo>
                    <a:pt x="180" y="46"/>
                  </a:lnTo>
                  <a:lnTo>
                    <a:pt x="152" y="71"/>
                  </a:lnTo>
                  <a:lnTo>
                    <a:pt x="125" y="96"/>
                  </a:lnTo>
                  <a:lnTo>
                    <a:pt x="95" y="123"/>
                  </a:lnTo>
                  <a:lnTo>
                    <a:pt x="64" y="151"/>
                  </a:lnTo>
                  <a:lnTo>
                    <a:pt x="32" y="176"/>
                  </a:lnTo>
                  <a:lnTo>
                    <a:pt x="3" y="205"/>
                  </a:lnTo>
                  <a:lnTo>
                    <a:pt x="1" y="206"/>
                  </a:lnTo>
                  <a:lnTo>
                    <a:pt x="0" y="208"/>
                  </a:lnTo>
                  <a:lnTo>
                    <a:pt x="1" y="213"/>
                  </a:lnTo>
                  <a:lnTo>
                    <a:pt x="4" y="216"/>
                  </a:lnTo>
                  <a:lnTo>
                    <a:pt x="7" y="216"/>
                  </a:lnTo>
                  <a:lnTo>
                    <a:pt x="9" y="216"/>
                  </a:lnTo>
                  <a:lnTo>
                    <a:pt x="23" y="212"/>
                  </a:lnTo>
                  <a:lnTo>
                    <a:pt x="26" y="209"/>
                  </a:lnTo>
                  <a:lnTo>
                    <a:pt x="27" y="206"/>
                  </a:lnTo>
                  <a:lnTo>
                    <a:pt x="27" y="203"/>
                  </a:lnTo>
                  <a:lnTo>
                    <a:pt x="26" y="201"/>
                  </a:lnTo>
                  <a:lnTo>
                    <a:pt x="76" y="157"/>
                  </a:lnTo>
                  <a:lnTo>
                    <a:pt x="125" y="114"/>
                  </a:lnTo>
                  <a:lnTo>
                    <a:pt x="155" y="87"/>
                  </a:lnTo>
                  <a:lnTo>
                    <a:pt x="184" y="61"/>
                  </a:lnTo>
                  <a:lnTo>
                    <a:pt x="216" y="37"/>
                  </a:lnTo>
                  <a:lnTo>
                    <a:pt x="248" y="14"/>
                  </a:lnTo>
                  <a:lnTo>
                    <a:pt x="250" y="11"/>
                  </a:lnTo>
                  <a:lnTo>
                    <a:pt x="251" y="8"/>
                  </a:lnTo>
                  <a:lnTo>
                    <a:pt x="251" y="5"/>
                  </a:lnTo>
                  <a:lnTo>
                    <a:pt x="250" y="4"/>
                  </a:lnTo>
                  <a:lnTo>
                    <a:pt x="248" y="1"/>
                  </a:lnTo>
                  <a:lnTo>
                    <a:pt x="247" y="0"/>
                  </a:lnTo>
                  <a:lnTo>
                    <a:pt x="244" y="0"/>
                  </a:lnTo>
                  <a:lnTo>
                    <a:pt x="241"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0" name="Freeform 2335"/>
            <p:cNvSpPr/>
            <p:nvPr>
              <p:custDataLst>
                <p:tags r:id="rId76"/>
              </p:custDataLst>
            </p:nvPr>
          </p:nvSpPr>
          <p:spPr>
            <a:xfrm>
              <a:off x="7956551" y="6235700"/>
              <a:ext cx="131763" cy="106363"/>
            </a:xfrm>
            <a:custGeom>
              <a:avLst/>
              <a:gdLst/>
              <a:ahLst/>
              <a:cxnLst>
                <a:cxn ang="0">
                  <a:pos x="67159121" y="277492"/>
                </a:cxn>
                <a:cxn ang="0">
                  <a:pos x="67159121" y="277492"/>
                </a:cxn>
                <a:cxn ang="0">
                  <a:pos x="58053071" y="5545093"/>
                </a:cxn>
                <a:cxn ang="0">
                  <a:pos x="49230818" y="11090186"/>
                </a:cxn>
                <a:cxn ang="0">
                  <a:pos x="40124767" y="17189735"/>
                </a:cxn>
                <a:cxn ang="0">
                  <a:pos x="32156573" y="23843741"/>
                </a:cxn>
                <a:cxn ang="0">
                  <a:pos x="23904049" y="30775239"/>
                </a:cxn>
                <a:cxn ang="0">
                  <a:pos x="15935855" y="37983702"/>
                </a:cxn>
                <a:cxn ang="0">
                  <a:pos x="853526" y="52955610"/>
                </a:cxn>
                <a:cxn ang="0">
                  <a:pos x="853526" y="52955610"/>
                </a:cxn>
                <a:cxn ang="0">
                  <a:pos x="0" y="53233102"/>
                </a:cxn>
                <a:cxn ang="0">
                  <a:pos x="0" y="54064524"/>
                </a:cxn>
                <a:cxn ang="0">
                  <a:pos x="569195" y="54896472"/>
                </a:cxn>
                <a:cxn ang="0">
                  <a:pos x="853526" y="55173437"/>
                </a:cxn>
                <a:cxn ang="0">
                  <a:pos x="1138390" y="56005385"/>
                </a:cxn>
                <a:cxn ang="0">
                  <a:pos x="1991915" y="56005385"/>
                </a:cxn>
                <a:cxn ang="0">
                  <a:pos x="2845974" y="56005385"/>
                </a:cxn>
                <a:cxn ang="0">
                  <a:pos x="3699500" y="55450928"/>
                </a:cxn>
                <a:cxn ang="0">
                  <a:pos x="3699500" y="55450928"/>
                </a:cxn>
                <a:cxn ang="0">
                  <a:pos x="18781829" y="40756511"/>
                </a:cxn>
                <a:cxn ang="0">
                  <a:pos x="26465159" y="33825014"/>
                </a:cxn>
                <a:cxn ang="0">
                  <a:pos x="34433353" y="26893516"/>
                </a:cxn>
                <a:cxn ang="0">
                  <a:pos x="42685877" y="20239510"/>
                </a:cxn>
                <a:cxn ang="0">
                  <a:pos x="50938402" y="14139960"/>
                </a:cxn>
                <a:cxn ang="0">
                  <a:pos x="60044986" y="8594868"/>
                </a:cxn>
                <a:cxn ang="0">
                  <a:pos x="69151036" y="3604231"/>
                </a:cxn>
                <a:cxn ang="0">
                  <a:pos x="69151036" y="3604231"/>
                </a:cxn>
                <a:cxn ang="0">
                  <a:pos x="70005095" y="2772283"/>
                </a:cxn>
                <a:cxn ang="0">
                  <a:pos x="70289426" y="2495318"/>
                </a:cxn>
                <a:cxn ang="0">
                  <a:pos x="70289426" y="1663370"/>
                </a:cxn>
                <a:cxn ang="0">
                  <a:pos x="70005095" y="1108913"/>
                </a:cxn>
                <a:cxn ang="0">
                  <a:pos x="69720231" y="554457"/>
                </a:cxn>
                <a:cxn ang="0">
                  <a:pos x="68866705" y="277492"/>
                </a:cxn>
                <a:cxn ang="0">
                  <a:pos x="68581841" y="0"/>
                </a:cxn>
                <a:cxn ang="0">
                  <a:pos x="67159121" y="277492"/>
                </a:cxn>
                <a:cxn ang="0">
                  <a:pos x="67159121" y="277492"/>
                </a:cxn>
              </a:cxnLst>
              <a:pathLst>
                <a:path w="247" h="202">
                  <a:moveTo>
                    <a:pt x="236" y="1"/>
                  </a:moveTo>
                  <a:lnTo>
                    <a:pt x="236" y="1"/>
                  </a:lnTo>
                  <a:lnTo>
                    <a:pt x="204" y="20"/>
                  </a:lnTo>
                  <a:lnTo>
                    <a:pt x="173" y="40"/>
                  </a:lnTo>
                  <a:lnTo>
                    <a:pt x="141" y="62"/>
                  </a:lnTo>
                  <a:lnTo>
                    <a:pt x="113" y="86"/>
                  </a:lnTo>
                  <a:lnTo>
                    <a:pt x="84" y="111"/>
                  </a:lnTo>
                  <a:lnTo>
                    <a:pt x="56" y="137"/>
                  </a:lnTo>
                  <a:lnTo>
                    <a:pt x="3" y="191"/>
                  </a:lnTo>
                  <a:lnTo>
                    <a:pt x="0" y="192"/>
                  </a:lnTo>
                  <a:lnTo>
                    <a:pt x="0" y="195"/>
                  </a:lnTo>
                  <a:lnTo>
                    <a:pt x="2" y="198"/>
                  </a:lnTo>
                  <a:lnTo>
                    <a:pt x="3" y="199"/>
                  </a:lnTo>
                  <a:lnTo>
                    <a:pt x="4" y="202"/>
                  </a:lnTo>
                  <a:lnTo>
                    <a:pt x="7" y="202"/>
                  </a:lnTo>
                  <a:lnTo>
                    <a:pt x="10" y="202"/>
                  </a:lnTo>
                  <a:lnTo>
                    <a:pt x="13" y="200"/>
                  </a:lnTo>
                  <a:lnTo>
                    <a:pt x="66" y="147"/>
                  </a:lnTo>
                  <a:lnTo>
                    <a:pt x="93" y="122"/>
                  </a:lnTo>
                  <a:lnTo>
                    <a:pt x="121" y="97"/>
                  </a:lnTo>
                  <a:lnTo>
                    <a:pt x="150" y="73"/>
                  </a:lnTo>
                  <a:lnTo>
                    <a:pt x="179" y="51"/>
                  </a:lnTo>
                  <a:lnTo>
                    <a:pt x="211" y="31"/>
                  </a:lnTo>
                  <a:lnTo>
                    <a:pt x="243" y="13"/>
                  </a:lnTo>
                  <a:lnTo>
                    <a:pt x="246" y="10"/>
                  </a:lnTo>
                  <a:lnTo>
                    <a:pt x="247" y="9"/>
                  </a:lnTo>
                  <a:lnTo>
                    <a:pt x="247" y="6"/>
                  </a:lnTo>
                  <a:lnTo>
                    <a:pt x="246" y="4"/>
                  </a:lnTo>
                  <a:lnTo>
                    <a:pt x="245" y="2"/>
                  </a:lnTo>
                  <a:lnTo>
                    <a:pt x="242" y="1"/>
                  </a:lnTo>
                  <a:lnTo>
                    <a:pt x="241" y="0"/>
                  </a:lnTo>
                  <a:lnTo>
                    <a:pt x="23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1" name="Freeform 2336"/>
            <p:cNvSpPr/>
            <p:nvPr>
              <p:custDataLst>
                <p:tags r:id="rId77"/>
              </p:custDataLst>
            </p:nvPr>
          </p:nvSpPr>
          <p:spPr>
            <a:xfrm>
              <a:off x="7986714" y="6230938"/>
              <a:ext cx="131763" cy="111125"/>
            </a:xfrm>
            <a:custGeom>
              <a:avLst/>
              <a:gdLst/>
              <a:ahLst/>
              <a:cxnLst>
                <a:cxn ang="0">
                  <a:pos x="66138202" y="0"/>
                </a:cxn>
                <a:cxn ang="0">
                  <a:pos x="66138202" y="0"/>
                </a:cxn>
                <a:cxn ang="0">
                  <a:pos x="48776983" y="13036384"/>
                </a:cxn>
                <a:cxn ang="0">
                  <a:pos x="31966439" y="26350318"/>
                </a:cxn>
                <a:cxn ang="0">
                  <a:pos x="23699492" y="33284307"/>
                </a:cxn>
                <a:cxn ang="0">
                  <a:pos x="15983219" y="40495846"/>
                </a:cxn>
                <a:cxn ang="0">
                  <a:pos x="7991872" y="47430362"/>
                </a:cxn>
                <a:cxn ang="0">
                  <a:pos x="275600" y="55474021"/>
                </a:cxn>
                <a:cxn ang="0">
                  <a:pos x="275600" y="55474021"/>
                </a:cxn>
                <a:cxn ang="0">
                  <a:pos x="0" y="55751044"/>
                </a:cxn>
                <a:cxn ang="0">
                  <a:pos x="0" y="56583165"/>
                </a:cxn>
                <a:cxn ang="0">
                  <a:pos x="0" y="57415286"/>
                </a:cxn>
                <a:cxn ang="0">
                  <a:pos x="275600" y="57692835"/>
                </a:cxn>
                <a:cxn ang="0">
                  <a:pos x="1102400" y="58524956"/>
                </a:cxn>
                <a:cxn ang="0">
                  <a:pos x="1653599" y="58524956"/>
                </a:cxn>
                <a:cxn ang="0">
                  <a:pos x="2204799" y="58524956"/>
                </a:cxn>
                <a:cxn ang="0">
                  <a:pos x="3031074" y="57970384"/>
                </a:cxn>
                <a:cxn ang="0">
                  <a:pos x="3031074" y="57970384"/>
                </a:cxn>
                <a:cxn ang="0">
                  <a:pos x="10747346" y="50481296"/>
                </a:cxn>
                <a:cxn ang="0">
                  <a:pos x="18463618" y="42992209"/>
                </a:cxn>
                <a:cxn ang="0">
                  <a:pos x="26454966" y="36335242"/>
                </a:cxn>
                <a:cxn ang="0">
                  <a:pos x="34171238" y="29123703"/>
                </a:cxn>
                <a:cxn ang="0">
                  <a:pos x="50705657" y="16364868"/>
                </a:cxn>
                <a:cxn ang="0">
                  <a:pos x="68066876" y="3606033"/>
                </a:cxn>
                <a:cxn ang="0">
                  <a:pos x="68066876" y="3606033"/>
                </a:cxn>
                <a:cxn ang="0">
                  <a:pos x="68618076" y="2773912"/>
                </a:cxn>
                <a:cxn ang="0">
                  <a:pos x="69169276" y="2496363"/>
                </a:cxn>
                <a:cxn ang="0">
                  <a:pos x="69169276" y="1664242"/>
                </a:cxn>
                <a:cxn ang="0">
                  <a:pos x="68618076" y="832121"/>
                </a:cxn>
                <a:cxn ang="0">
                  <a:pos x="68342476" y="0"/>
                </a:cxn>
                <a:cxn ang="0">
                  <a:pos x="67515676" y="0"/>
                </a:cxn>
                <a:cxn ang="0">
                  <a:pos x="66964476" y="0"/>
                </a:cxn>
                <a:cxn ang="0">
                  <a:pos x="66138202" y="0"/>
                </a:cxn>
                <a:cxn ang="0">
                  <a:pos x="66138202" y="0"/>
                </a:cxn>
              </a:cxnLst>
              <a:pathLst>
                <a:path w="251" h="211">
                  <a:moveTo>
                    <a:pt x="240" y="0"/>
                  </a:moveTo>
                  <a:lnTo>
                    <a:pt x="240" y="0"/>
                  </a:lnTo>
                  <a:lnTo>
                    <a:pt x="177" y="47"/>
                  </a:lnTo>
                  <a:lnTo>
                    <a:pt x="116" y="95"/>
                  </a:lnTo>
                  <a:lnTo>
                    <a:pt x="86" y="120"/>
                  </a:lnTo>
                  <a:lnTo>
                    <a:pt x="58" y="146"/>
                  </a:lnTo>
                  <a:lnTo>
                    <a:pt x="29" y="171"/>
                  </a:lnTo>
                  <a:lnTo>
                    <a:pt x="1" y="200"/>
                  </a:lnTo>
                  <a:lnTo>
                    <a:pt x="0" y="201"/>
                  </a:lnTo>
                  <a:lnTo>
                    <a:pt x="0" y="204"/>
                  </a:lnTo>
                  <a:lnTo>
                    <a:pt x="0" y="207"/>
                  </a:lnTo>
                  <a:lnTo>
                    <a:pt x="1" y="208"/>
                  </a:lnTo>
                  <a:lnTo>
                    <a:pt x="4" y="211"/>
                  </a:lnTo>
                  <a:lnTo>
                    <a:pt x="6" y="211"/>
                  </a:lnTo>
                  <a:lnTo>
                    <a:pt x="8" y="211"/>
                  </a:lnTo>
                  <a:lnTo>
                    <a:pt x="11" y="209"/>
                  </a:lnTo>
                  <a:lnTo>
                    <a:pt x="39" y="182"/>
                  </a:lnTo>
                  <a:lnTo>
                    <a:pt x="67" y="155"/>
                  </a:lnTo>
                  <a:lnTo>
                    <a:pt x="96" y="131"/>
                  </a:lnTo>
                  <a:lnTo>
                    <a:pt x="124" y="105"/>
                  </a:lnTo>
                  <a:lnTo>
                    <a:pt x="184" y="59"/>
                  </a:lnTo>
                  <a:lnTo>
                    <a:pt x="247" y="13"/>
                  </a:lnTo>
                  <a:lnTo>
                    <a:pt x="249" y="10"/>
                  </a:lnTo>
                  <a:lnTo>
                    <a:pt x="251" y="9"/>
                  </a:lnTo>
                  <a:lnTo>
                    <a:pt x="251" y="6"/>
                  </a:lnTo>
                  <a:lnTo>
                    <a:pt x="249" y="3"/>
                  </a:lnTo>
                  <a:lnTo>
                    <a:pt x="248" y="0"/>
                  </a:lnTo>
                  <a:lnTo>
                    <a:pt x="245" y="0"/>
                  </a:lnTo>
                  <a:lnTo>
                    <a:pt x="243" y="0"/>
                  </a:lnTo>
                  <a:lnTo>
                    <a:pt x="240"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2" name="Freeform 2337"/>
            <p:cNvSpPr/>
            <p:nvPr>
              <p:custDataLst>
                <p:tags r:id="rId78"/>
              </p:custDataLst>
            </p:nvPr>
          </p:nvSpPr>
          <p:spPr>
            <a:xfrm>
              <a:off x="8089901" y="6246813"/>
              <a:ext cx="134938" cy="101600"/>
            </a:xfrm>
            <a:custGeom>
              <a:avLst/>
              <a:gdLst/>
              <a:ahLst/>
              <a:cxnLst>
                <a:cxn ang="0">
                  <a:pos x="68884526" y="0"/>
                </a:cxn>
                <a:cxn ang="0">
                  <a:pos x="68884526" y="0"/>
                </a:cxn>
                <a:cxn ang="0">
                  <a:pos x="51523562" y="11760729"/>
                </a:cxn>
                <a:cxn ang="0">
                  <a:pos x="33602208" y="23521458"/>
                </a:cxn>
                <a:cxn ang="0">
                  <a:pos x="24921726" y="29961946"/>
                </a:cxn>
                <a:cxn ang="0">
                  <a:pos x="16521174" y="36402433"/>
                </a:cxn>
                <a:cxn ang="0">
                  <a:pos x="8400552" y="43122850"/>
                </a:cxn>
                <a:cxn ang="0">
                  <a:pos x="840320" y="50403125"/>
                </a:cxn>
                <a:cxn ang="0">
                  <a:pos x="840320" y="50403125"/>
                </a:cxn>
                <a:cxn ang="0">
                  <a:pos x="0" y="51523371"/>
                </a:cxn>
                <a:cxn ang="0">
                  <a:pos x="559860" y="52643088"/>
                </a:cxn>
                <a:cxn ang="0">
                  <a:pos x="840320" y="53483404"/>
                </a:cxn>
                <a:cxn ang="0">
                  <a:pos x="1960041" y="53763333"/>
                </a:cxn>
                <a:cxn ang="0">
                  <a:pos x="3080291" y="53763333"/>
                </a:cxn>
                <a:cxn ang="0">
                  <a:pos x="3080291" y="53763333"/>
                </a:cxn>
                <a:cxn ang="0">
                  <a:pos x="4200541" y="53483404"/>
                </a:cxn>
                <a:cxn ang="0">
                  <a:pos x="4760401" y="53203475"/>
                </a:cxn>
                <a:cxn ang="0">
                  <a:pos x="5040331" y="52363158"/>
                </a:cxn>
                <a:cxn ang="0">
                  <a:pos x="5040331" y="51523371"/>
                </a:cxn>
                <a:cxn ang="0">
                  <a:pos x="5040331" y="51523371"/>
                </a:cxn>
                <a:cxn ang="0">
                  <a:pos x="12601093" y="44802954"/>
                </a:cxn>
                <a:cxn ang="0">
                  <a:pos x="20161325" y="37802608"/>
                </a:cxn>
                <a:cxn ang="0">
                  <a:pos x="28281946" y="31921979"/>
                </a:cxn>
                <a:cxn ang="0">
                  <a:pos x="36962429" y="25761421"/>
                </a:cxn>
                <a:cxn ang="0">
                  <a:pos x="54043992" y="14841008"/>
                </a:cxn>
                <a:cxn ang="0">
                  <a:pos x="70845096" y="3360208"/>
                </a:cxn>
                <a:cxn ang="0">
                  <a:pos x="70845096" y="3360208"/>
                </a:cxn>
                <a:cxn ang="0">
                  <a:pos x="71404956" y="2520421"/>
                </a:cxn>
                <a:cxn ang="0">
                  <a:pos x="71404956" y="2239963"/>
                </a:cxn>
                <a:cxn ang="0">
                  <a:pos x="71404956" y="1400175"/>
                </a:cxn>
                <a:cxn ang="0">
                  <a:pos x="71404956" y="559858"/>
                </a:cxn>
                <a:cxn ang="0">
                  <a:pos x="70845096" y="279929"/>
                </a:cxn>
                <a:cxn ang="0">
                  <a:pos x="70284706" y="0"/>
                </a:cxn>
                <a:cxn ang="0">
                  <a:pos x="69724846" y="0"/>
                </a:cxn>
                <a:cxn ang="0">
                  <a:pos x="68884526" y="0"/>
                </a:cxn>
                <a:cxn ang="0">
                  <a:pos x="68884526" y="0"/>
                </a:cxn>
              </a:cxnLst>
              <a:pathLst>
                <a:path w="255" h="192">
                  <a:moveTo>
                    <a:pt x="246" y="0"/>
                  </a:moveTo>
                  <a:lnTo>
                    <a:pt x="246" y="0"/>
                  </a:lnTo>
                  <a:lnTo>
                    <a:pt x="184" y="42"/>
                  </a:lnTo>
                  <a:lnTo>
                    <a:pt x="120" y="84"/>
                  </a:lnTo>
                  <a:lnTo>
                    <a:pt x="89" y="107"/>
                  </a:lnTo>
                  <a:lnTo>
                    <a:pt x="59" y="130"/>
                  </a:lnTo>
                  <a:lnTo>
                    <a:pt x="30" y="154"/>
                  </a:lnTo>
                  <a:lnTo>
                    <a:pt x="3" y="180"/>
                  </a:lnTo>
                  <a:lnTo>
                    <a:pt x="0" y="184"/>
                  </a:lnTo>
                  <a:lnTo>
                    <a:pt x="2" y="188"/>
                  </a:lnTo>
                  <a:lnTo>
                    <a:pt x="3" y="191"/>
                  </a:lnTo>
                  <a:lnTo>
                    <a:pt x="7" y="192"/>
                  </a:lnTo>
                  <a:lnTo>
                    <a:pt x="11" y="192"/>
                  </a:lnTo>
                  <a:lnTo>
                    <a:pt x="15" y="191"/>
                  </a:lnTo>
                  <a:lnTo>
                    <a:pt x="17" y="190"/>
                  </a:lnTo>
                  <a:lnTo>
                    <a:pt x="18" y="187"/>
                  </a:lnTo>
                  <a:lnTo>
                    <a:pt x="18" y="184"/>
                  </a:lnTo>
                  <a:lnTo>
                    <a:pt x="45" y="160"/>
                  </a:lnTo>
                  <a:lnTo>
                    <a:pt x="72" y="135"/>
                  </a:lnTo>
                  <a:lnTo>
                    <a:pt x="101" y="114"/>
                  </a:lnTo>
                  <a:lnTo>
                    <a:pt x="132" y="92"/>
                  </a:lnTo>
                  <a:lnTo>
                    <a:pt x="193" y="53"/>
                  </a:lnTo>
                  <a:lnTo>
                    <a:pt x="253" y="12"/>
                  </a:lnTo>
                  <a:lnTo>
                    <a:pt x="255" y="9"/>
                  </a:lnTo>
                  <a:lnTo>
                    <a:pt x="255" y="8"/>
                  </a:lnTo>
                  <a:lnTo>
                    <a:pt x="255" y="5"/>
                  </a:lnTo>
                  <a:lnTo>
                    <a:pt x="255" y="2"/>
                  </a:lnTo>
                  <a:lnTo>
                    <a:pt x="253" y="1"/>
                  </a:lnTo>
                  <a:lnTo>
                    <a:pt x="251" y="0"/>
                  </a:lnTo>
                  <a:lnTo>
                    <a:pt x="249" y="0"/>
                  </a:lnTo>
                  <a:lnTo>
                    <a:pt x="246"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3" name="Freeform 2338"/>
            <p:cNvSpPr/>
            <p:nvPr>
              <p:custDataLst>
                <p:tags r:id="rId79"/>
              </p:custDataLst>
            </p:nvPr>
          </p:nvSpPr>
          <p:spPr>
            <a:xfrm>
              <a:off x="8140701" y="6237288"/>
              <a:ext cx="127000" cy="100013"/>
            </a:xfrm>
            <a:custGeom>
              <a:avLst/>
              <a:gdLst/>
              <a:ahLst/>
              <a:cxnLst>
                <a:cxn ang="0">
                  <a:pos x="63894645" y="0"/>
                </a:cxn>
                <a:cxn ang="0">
                  <a:pos x="63894645" y="0"/>
                </a:cxn>
                <a:cxn ang="0">
                  <a:pos x="55632298" y="4480477"/>
                </a:cxn>
                <a:cxn ang="0">
                  <a:pos x="47920983" y="9800745"/>
                </a:cxn>
                <a:cxn ang="0">
                  <a:pos x="40209669" y="15121013"/>
                </a:cxn>
                <a:cxn ang="0">
                  <a:pos x="33048864" y="21281602"/>
                </a:cxn>
                <a:cxn ang="0">
                  <a:pos x="33048864" y="21281602"/>
                </a:cxn>
                <a:cxn ang="0">
                  <a:pos x="24786517" y="28561914"/>
                </a:cxn>
                <a:cxn ang="0">
                  <a:pos x="16524694" y="35282364"/>
                </a:cxn>
                <a:cxn ang="0">
                  <a:pos x="16524694" y="35282364"/>
                </a:cxn>
                <a:cxn ang="0">
                  <a:pos x="8262347" y="42283274"/>
                </a:cxn>
                <a:cxn ang="0">
                  <a:pos x="4131174" y="45643499"/>
                </a:cxn>
                <a:cxn ang="0">
                  <a:pos x="551033" y="49283655"/>
                </a:cxn>
                <a:cxn ang="0">
                  <a:pos x="551033" y="49283655"/>
                </a:cxn>
                <a:cxn ang="0">
                  <a:pos x="0" y="50123446"/>
                </a:cxn>
                <a:cxn ang="0">
                  <a:pos x="0" y="50963767"/>
                </a:cxn>
                <a:cxn ang="0">
                  <a:pos x="0" y="51523628"/>
                </a:cxn>
                <a:cxn ang="0">
                  <a:pos x="826025" y="52083490"/>
                </a:cxn>
                <a:cxn ang="0">
                  <a:pos x="1101541" y="52363949"/>
                </a:cxn>
                <a:cxn ang="0">
                  <a:pos x="1928091" y="52923810"/>
                </a:cxn>
                <a:cxn ang="0">
                  <a:pos x="2203083" y="52363949"/>
                </a:cxn>
                <a:cxn ang="0">
                  <a:pos x="3029632" y="52083490"/>
                </a:cxn>
                <a:cxn ang="0">
                  <a:pos x="3029632" y="52083490"/>
                </a:cxn>
                <a:cxn ang="0">
                  <a:pos x="6058740" y="48723264"/>
                </a:cxn>
                <a:cxn ang="0">
                  <a:pos x="9363888" y="45643499"/>
                </a:cxn>
                <a:cxn ang="0">
                  <a:pos x="16524694" y="39482910"/>
                </a:cxn>
                <a:cxn ang="0">
                  <a:pos x="23960492" y="33882182"/>
                </a:cxn>
                <a:cxn ang="0">
                  <a:pos x="31121298" y="27722122"/>
                </a:cxn>
                <a:cxn ang="0">
                  <a:pos x="31121298" y="27722122"/>
                </a:cxn>
                <a:cxn ang="0">
                  <a:pos x="38832612" y="21001672"/>
                </a:cxn>
                <a:cxn ang="0">
                  <a:pos x="47645467" y="14561152"/>
                </a:cxn>
                <a:cxn ang="0">
                  <a:pos x="56458847" y="8680493"/>
                </a:cxn>
                <a:cxn ang="0">
                  <a:pos x="65822736" y="3360225"/>
                </a:cxn>
                <a:cxn ang="0">
                  <a:pos x="65822736" y="3360225"/>
                </a:cxn>
                <a:cxn ang="0">
                  <a:pos x="66097727" y="2520433"/>
                </a:cxn>
                <a:cxn ang="0">
                  <a:pos x="66648760" y="2239974"/>
                </a:cxn>
                <a:cxn ang="0">
                  <a:pos x="66648760" y="1400182"/>
                </a:cxn>
                <a:cxn ang="0">
                  <a:pos x="66097727" y="840321"/>
                </a:cxn>
                <a:cxn ang="0">
                  <a:pos x="65822736" y="279931"/>
                </a:cxn>
                <a:cxn ang="0">
                  <a:pos x="65547219" y="0"/>
                </a:cxn>
                <a:cxn ang="0">
                  <a:pos x="64720669" y="0"/>
                </a:cxn>
                <a:cxn ang="0">
                  <a:pos x="63894645" y="0"/>
                </a:cxn>
                <a:cxn ang="0">
                  <a:pos x="63894645" y="0"/>
                </a:cxn>
              </a:cxnLst>
              <a:pathLst>
                <a:path w="242" h="189">
                  <a:moveTo>
                    <a:pt x="232" y="0"/>
                  </a:moveTo>
                  <a:lnTo>
                    <a:pt x="232" y="0"/>
                  </a:lnTo>
                  <a:lnTo>
                    <a:pt x="202" y="16"/>
                  </a:lnTo>
                  <a:lnTo>
                    <a:pt x="174" y="35"/>
                  </a:lnTo>
                  <a:lnTo>
                    <a:pt x="146" y="54"/>
                  </a:lnTo>
                  <a:lnTo>
                    <a:pt x="120" y="76"/>
                  </a:lnTo>
                  <a:lnTo>
                    <a:pt x="90" y="102"/>
                  </a:lnTo>
                  <a:lnTo>
                    <a:pt x="60" y="126"/>
                  </a:lnTo>
                  <a:lnTo>
                    <a:pt x="30" y="151"/>
                  </a:lnTo>
                  <a:lnTo>
                    <a:pt x="15" y="163"/>
                  </a:lnTo>
                  <a:lnTo>
                    <a:pt x="2" y="176"/>
                  </a:lnTo>
                  <a:lnTo>
                    <a:pt x="0" y="179"/>
                  </a:lnTo>
                  <a:lnTo>
                    <a:pt x="0" y="182"/>
                  </a:lnTo>
                  <a:lnTo>
                    <a:pt x="0" y="184"/>
                  </a:lnTo>
                  <a:lnTo>
                    <a:pt x="3" y="186"/>
                  </a:lnTo>
                  <a:lnTo>
                    <a:pt x="4" y="187"/>
                  </a:lnTo>
                  <a:lnTo>
                    <a:pt x="7" y="189"/>
                  </a:lnTo>
                  <a:lnTo>
                    <a:pt x="8" y="187"/>
                  </a:lnTo>
                  <a:lnTo>
                    <a:pt x="11" y="186"/>
                  </a:lnTo>
                  <a:lnTo>
                    <a:pt x="22" y="174"/>
                  </a:lnTo>
                  <a:lnTo>
                    <a:pt x="34" y="163"/>
                  </a:lnTo>
                  <a:lnTo>
                    <a:pt x="60" y="141"/>
                  </a:lnTo>
                  <a:lnTo>
                    <a:pt x="87" y="121"/>
                  </a:lnTo>
                  <a:lnTo>
                    <a:pt x="113" y="99"/>
                  </a:lnTo>
                  <a:lnTo>
                    <a:pt x="141" y="75"/>
                  </a:lnTo>
                  <a:lnTo>
                    <a:pt x="173" y="52"/>
                  </a:lnTo>
                  <a:lnTo>
                    <a:pt x="205" y="31"/>
                  </a:lnTo>
                  <a:lnTo>
                    <a:pt x="239" y="12"/>
                  </a:lnTo>
                  <a:lnTo>
                    <a:pt x="240" y="9"/>
                  </a:lnTo>
                  <a:lnTo>
                    <a:pt x="242" y="8"/>
                  </a:lnTo>
                  <a:lnTo>
                    <a:pt x="242" y="5"/>
                  </a:lnTo>
                  <a:lnTo>
                    <a:pt x="240" y="3"/>
                  </a:lnTo>
                  <a:lnTo>
                    <a:pt x="239" y="1"/>
                  </a:lnTo>
                  <a:lnTo>
                    <a:pt x="238" y="0"/>
                  </a:lnTo>
                  <a:lnTo>
                    <a:pt x="235" y="0"/>
                  </a:lnTo>
                  <a:lnTo>
                    <a:pt x="23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4" name="Freeform 2339"/>
            <p:cNvSpPr/>
            <p:nvPr>
              <p:custDataLst>
                <p:tags r:id="rId80"/>
              </p:custDataLst>
            </p:nvPr>
          </p:nvSpPr>
          <p:spPr>
            <a:xfrm>
              <a:off x="8164514" y="6240463"/>
              <a:ext cx="125413" cy="103188"/>
            </a:xfrm>
            <a:custGeom>
              <a:avLst/>
              <a:gdLst/>
              <a:ahLst/>
              <a:cxnLst>
                <a:cxn ang="0">
                  <a:pos x="62476225" y="274470"/>
                </a:cxn>
                <a:cxn ang="0">
                  <a:pos x="62476225" y="274470"/>
                </a:cxn>
                <a:cxn ang="0">
                  <a:pos x="45538093" y="15638482"/>
                </a:cxn>
                <a:cxn ang="0">
                  <a:pos x="28044560" y="30454079"/>
                </a:cxn>
                <a:cxn ang="0">
                  <a:pos x="28044560" y="30454079"/>
                </a:cxn>
                <a:cxn ang="0">
                  <a:pos x="24434984" y="32649312"/>
                </a:cxn>
                <a:cxn ang="0">
                  <a:pos x="21103109" y="35392960"/>
                </a:cxn>
                <a:cxn ang="0">
                  <a:pos x="13605730" y="40331318"/>
                </a:cxn>
                <a:cxn ang="0">
                  <a:pos x="9718454" y="42800497"/>
                </a:cxn>
                <a:cxn ang="0">
                  <a:pos x="6108878" y="45544145"/>
                </a:cxn>
                <a:cxn ang="0">
                  <a:pos x="3054175" y="48013324"/>
                </a:cxn>
                <a:cxn ang="0">
                  <a:pos x="0" y="51305912"/>
                </a:cxn>
                <a:cxn ang="0">
                  <a:pos x="0" y="51305912"/>
                </a:cxn>
                <a:cxn ang="0">
                  <a:pos x="0" y="52128797"/>
                </a:cxn>
                <a:cxn ang="0">
                  <a:pos x="0" y="53226675"/>
                </a:cxn>
                <a:cxn ang="0">
                  <a:pos x="833101" y="54049560"/>
                </a:cxn>
                <a:cxn ang="0">
                  <a:pos x="1943902" y="54049560"/>
                </a:cxn>
                <a:cxn ang="0">
                  <a:pos x="3054175" y="54049560"/>
                </a:cxn>
                <a:cxn ang="0">
                  <a:pos x="3054175" y="54049560"/>
                </a:cxn>
                <a:cxn ang="0">
                  <a:pos x="3887276" y="54049560"/>
                </a:cxn>
                <a:cxn ang="0">
                  <a:pos x="4442676" y="53226675"/>
                </a:cxn>
                <a:cxn ang="0">
                  <a:pos x="4998077" y="52403266"/>
                </a:cxn>
                <a:cxn ang="0">
                  <a:pos x="4998077" y="51854851"/>
                </a:cxn>
                <a:cxn ang="0">
                  <a:pos x="4998077" y="51854851"/>
                </a:cxn>
                <a:cxn ang="0">
                  <a:pos x="8329953" y="48836733"/>
                </a:cxn>
                <a:cxn ang="0">
                  <a:pos x="12217756" y="45818615"/>
                </a:cxn>
                <a:cxn ang="0">
                  <a:pos x="19992308" y="40880257"/>
                </a:cxn>
                <a:cxn ang="0">
                  <a:pos x="19992308" y="40880257"/>
                </a:cxn>
                <a:cxn ang="0">
                  <a:pos x="26656586" y="36215845"/>
                </a:cxn>
                <a:cxn ang="0">
                  <a:pos x="33320337" y="31003018"/>
                </a:cxn>
                <a:cxn ang="0">
                  <a:pos x="33320337" y="31003018"/>
                </a:cxn>
                <a:cxn ang="0">
                  <a:pos x="49425369" y="17010306"/>
                </a:cxn>
                <a:cxn ang="0">
                  <a:pos x="65252700" y="3018118"/>
                </a:cxn>
                <a:cxn ang="0">
                  <a:pos x="65252700" y="3018118"/>
                </a:cxn>
                <a:cxn ang="0">
                  <a:pos x="66085801" y="2743648"/>
                </a:cxn>
                <a:cxn ang="0">
                  <a:pos x="66085801" y="1920763"/>
                </a:cxn>
                <a:cxn ang="0">
                  <a:pos x="66085801" y="1097355"/>
                </a:cxn>
                <a:cxn ang="0">
                  <a:pos x="65252700" y="822885"/>
                </a:cxn>
                <a:cxn ang="0">
                  <a:pos x="64697300" y="274470"/>
                </a:cxn>
                <a:cxn ang="0">
                  <a:pos x="64141899" y="0"/>
                </a:cxn>
                <a:cxn ang="0">
                  <a:pos x="63309326" y="0"/>
                </a:cxn>
                <a:cxn ang="0">
                  <a:pos x="62476225" y="274470"/>
                </a:cxn>
                <a:cxn ang="0">
                  <a:pos x="62476225" y="274470"/>
                </a:cxn>
              </a:cxnLst>
              <a:pathLst>
                <a:path w="238" h="197">
                  <a:moveTo>
                    <a:pt x="225" y="1"/>
                  </a:moveTo>
                  <a:lnTo>
                    <a:pt x="225" y="1"/>
                  </a:lnTo>
                  <a:lnTo>
                    <a:pt x="164" y="57"/>
                  </a:lnTo>
                  <a:lnTo>
                    <a:pt x="101" y="111"/>
                  </a:lnTo>
                  <a:lnTo>
                    <a:pt x="88" y="119"/>
                  </a:lnTo>
                  <a:lnTo>
                    <a:pt x="76" y="129"/>
                  </a:lnTo>
                  <a:lnTo>
                    <a:pt x="49" y="147"/>
                  </a:lnTo>
                  <a:lnTo>
                    <a:pt x="35" y="156"/>
                  </a:lnTo>
                  <a:lnTo>
                    <a:pt x="22" y="166"/>
                  </a:lnTo>
                  <a:lnTo>
                    <a:pt x="11" y="175"/>
                  </a:lnTo>
                  <a:lnTo>
                    <a:pt x="0" y="187"/>
                  </a:lnTo>
                  <a:lnTo>
                    <a:pt x="0" y="190"/>
                  </a:lnTo>
                  <a:lnTo>
                    <a:pt x="0" y="194"/>
                  </a:lnTo>
                  <a:lnTo>
                    <a:pt x="3" y="197"/>
                  </a:lnTo>
                  <a:lnTo>
                    <a:pt x="7" y="197"/>
                  </a:lnTo>
                  <a:lnTo>
                    <a:pt x="11" y="197"/>
                  </a:lnTo>
                  <a:lnTo>
                    <a:pt x="14" y="197"/>
                  </a:lnTo>
                  <a:lnTo>
                    <a:pt x="16" y="194"/>
                  </a:lnTo>
                  <a:lnTo>
                    <a:pt x="18" y="191"/>
                  </a:lnTo>
                  <a:lnTo>
                    <a:pt x="18" y="189"/>
                  </a:lnTo>
                  <a:lnTo>
                    <a:pt x="30" y="178"/>
                  </a:lnTo>
                  <a:lnTo>
                    <a:pt x="44" y="167"/>
                  </a:lnTo>
                  <a:lnTo>
                    <a:pt x="72" y="149"/>
                  </a:lnTo>
                  <a:lnTo>
                    <a:pt x="96" y="132"/>
                  </a:lnTo>
                  <a:lnTo>
                    <a:pt x="120" y="113"/>
                  </a:lnTo>
                  <a:lnTo>
                    <a:pt x="178" y="62"/>
                  </a:lnTo>
                  <a:lnTo>
                    <a:pt x="235" y="11"/>
                  </a:lnTo>
                  <a:lnTo>
                    <a:pt x="238" y="10"/>
                  </a:lnTo>
                  <a:lnTo>
                    <a:pt x="238" y="7"/>
                  </a:lnTo>
                  <a:lnTo>
                    <a:pt x="238" y="4"/>
                  </a:lnTo>
                  <a:lnTo>
                    <a:pt x="235" y="3"/>
                  </a:lnTo>
                  <a:lnTo>
                    <a:pt x="233" y="1"/>
                  </a:lnTo>
                  <a:lnTo>
                    <a:pt x="231" y="0"/>
                  </a:lnTo>
                  <a:lnTo>
                    <a:pt x="228" y="0"/>
                  </a:lnTo>
                  <a:lnTo>
                    <a:pt x="22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5" name="Freeform 2340"/>
            <p:cNvSpPr/>
            <p:nvPr>
              <p:custDataLst>
                <p:tags r:id="rId81"/>
              </p:custDataLst>
            </p:nvPr>
          </p:nvSpPr>
          <p:spPr>
            <a:xfrm>
              <a:off x="8197851" y="6240463"/>
              <a:ext cx="119063" cy="107950"/>
            </a:xfrm>
            <a:custGeom>
              <a:avLst/>
              <a:gdLst/>
              <a:ahLst/>
              <a:cxnLst>
                <a:cxn ang="0">
                  <a:pos x="59973135" y="274591"/>
                </a:cxn>
                <a:cxn ang="0">
                  <a:pos x="59973135" y="274591"/>
                </a:cxn>
                <a:cxn ang="0">
                  <a:pos x="52545596" y="6041532"/>
                </a:cxn>
                <a:cxn ang="0">
                  <a:pos x="45392900" y="12357131"/>
                </a:cxn>
                <a:cxn ang="0">
                  <a:pos x="38239679" y="18673254"/>
                </a:cxn>
                <a:cxn ang="0">
                  <a:pos x="31086982" y="25263968"/>
                </a:cxn>
                <a:cxn ang="0">
                  <a:pos x="31086982" y="25263968"/>
                </a:cxn>
                <a:cxn ang="0">
                  <a:pos x="23659444" y="32403341"/>
                </a:cxn>
                <a:cxn ang="0">
                  <a:pos x="15956016" y="39543238"/>
                </a:cxn>
                <a:cxn ang="0">
                  <a:pos x="7978270" y="46133952"/>
                </a:cxn>
                <a:cxn ang="0">
                  <a:pos x="275366" y="53273849"/>
                </a:cxn>
                <a:cxn ang="0">
                  <a:pos x="275366" y="53273849"/>
                </a:cxn>
                <a:cxn ang="0">
                  <a:pos x="0" y="54097623"/>
                </a:cxn>
                <a:cxn ang="0">
                  <a:pos x="0" y="54646805"/>
                </a:cxn>
                <a:cxn ang="0">
                  <a:pos x="0" y="55470579"/>
                </a:cxn>
                <a:cxn ang="0">
                  <a:pos x="275366" y="56019762"/>
                </a:cxn>
                <a:cxn ang="0">
                  <a:pos x="1100415" y="56294353"/>
                </a:cxn>
                <a:cxn ang="0">
                  <a:pos x="1650622" y="56568944"/>
                </a:cxn>
                <a:cxn ang="0">
                  <a:pos x="2476196" y="56568944"/>
                </a:cxn>
                <a:cxn ang="0">
                  <a:pos x="2751037" y="56019762"/>
                </a:cxn>
                <a:cxn ang="0">
                  <a:pos x="2751037" y="56019762"/>
                </a:cxn>
                <a:cxn ang="0">
                  <a:pos x="9903734" y="49429047"/>
                </a:cxn>
                <a:cxn ang="0">
                  <a:pos x="17331796" y="43113448"/>
                </a:cxn>
                <a:cxn ang="0">
                  <a:pos x="24484493" y="36797325"/>
                </a:cxn>
                <a:cxn ang="0">
                  <a:pos x="31086982" y="30206611"/>
                </a:cxn>
                <a:cxn ang="0">
                  <a:pos x="31086982" y="30206611"/>
                </a:cxn>
                <a:cxn ang="0">
                  <a:pos x="38789886" y="23066714"/>
                </a:cxn>
                <a:cxn ang="0">
                  <a:pos x="46217949" y="16476524"/>
                </a:cxn>
                <a:cxn ang="0">
                  <a:pos x="53920853" y="9611218"/>
                </a:cxn>
                <a:cxn ang="0">
                  <a:pos x="61899123" y="3295095"/>
                </a:cxn>
                <a:cxn ang="0">
                  <a:pos x="61899123" y="3295095"/>
                </a:cxn>
                <a:cxn ang="0">
                  <a:pos x="62449330" y="3020504"/>
                </a:cxn>
                <a:cxn ang="0">
                  <a:pos x="62449330" y="2196730"/>
                </a:cxn>
                <a:cxn ang="0">
                  <a:pos x="62449330" y="1372956"/>
                </a:cxn>
                <a:cxn ang="0">
                  <a:pos x="62173964" y="823774"/>
                </a:cxn>
                <a:cxn ang="0">
                  <a:pos x="61899123" y="274591"/>
                </a:cxn>
                <a:cxn ang="0">
                  <a:pos x="61348915" y="0"/>
                </a:cxn>
                <a:cxn ang="0">
                  <a:pos x="60798708" y="0"/>
                </a:cxn>
                <a:cxn ang="0">
                  <a:pos x="59973135" y="274591"/>
                </a:cxn>
                <a:cxn ang="0">
                  <a:pos x="59973135" y="274591"/>
                </a:cxn>
              </a:cxnLst>
              <a:pathLst>
                <a:path w="227" h="206">
                  <a:moveTo>
                    <a:pt x="218" y="1"/>
                  </a:moveTo>
                  <a:lnTo>
                    <a:pt x="218" y="1"/>
                  </a:lnTo>
                  <a:lnTo>
                    <a:pt x="191" y="22"/>
                  </a:lnTo>
                  <a:lnTo>
                    <a:pt x="165" y="45"/>
                  </a:lnTo>
                  <a:lnTo>
                    <a:pt x="139" y="68"/>
                  </a:lnTo>
                  <a:lnTo>
                    <a:pt x="113" y="92"/>
                  </a:lnTo>
                  <a:lnTo>
                    <a:pt x="86" y="118"/>
                  </a:lnTo>
                  <a:lnTo>
                    <a:pt x="58" y="144"/>
                  </a:lnTo>
                  <a:lnTo>
                    <a:pt x="29" y="168"/>
                  </a:lnTo>
                  <a:lnTo>
                    <a:pt x="1" y="194"/>
                  </a:lnTo>
                  <a:lnTo>
                    <a:pt x="0" y="197"/>
                  </a:lnTo>
                  <a:lnTo>
                    <a:pt x="0" y="199"/>
                  </a:lnTo>
                  <a:lnTo>
                    <a:pt x="0" y="202"/>
                  </a:lnTo>
                  <a:lnTo>
                    <a:pt x="1" y="204"/>
                  </a:lnTo>
                  <a:lnTo>
                    <a:pt x="4" y="205"/>
                  </a:lnTo>
                  <a:lnTo>
                    <a:pt x="6" y="206"/>
                  </a:lnTo>
                  <a:lnTo>
                    <a:pt x="9" y="206"/>
                  </a:lnTo>
                  <a:lnTo>
                    <a:pt x="10" y="204"/>
                  </a:lnTo>
                  <a:lnTo>
                    <a:pt x="36" y="180"/>
                  </a:lnTo>
                  <a:lnTo>
                    <a:pt x="63" y="157"/>
                  </a:lnTo>
                  <a:lnTo>
                    <a:pt x="89" y="134"/>
                  </a:lnTo>
                  <a:lnTo>
                    <a:pt x="113" y="110"/>
                  </a:lnTo>
                  <a:lnTo>
                    <a:pt x="141" y="84"/>
                  </a:lnTo>
                  <a:lnTo>
                    <a:pt x="168" y="60"/>
                  </a:lnTo>
                  <a:lnTo>
                    <a:pt x="196" y="35"/>
                  </a:lnTo>
                  <a:lnTo>
                    <a:pt x="225" y="12"/>
                  </a:lnTo>
                  <a:lnTo>
                    <a:pt x="227" y="11"/>
                  </a:lnTo>
                  <a:lnTo>
                    <a:pt x="227" y="8"/>
                  </a:lnTo>
                  <a:lnTo>
                    <a:pt x="227" y="5"/>
                  </a:lnTo>
                  <a:lnTo>
                    <a:pt x="226" y="3"/>
                  </a:lnTo>
                  <a:lnTo>
                    <a:pt x="225" y="1"/>
                  </a:lnTo>
                  <a:lnTo>
                    <a:pt x="223" y="0"/>
                  </a:lnTo>
                  <a:lnTo>
                    <a:pt x="221" y="0"/>
                  </a:lnTo>
                  <a:lnTo>
                    <a:pt x="218"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6" name="Freeform 2341"/>
            <p:cNvSpPr/>
            <p:nvPr>
              <p:custDataLst>
                <p:tags r:id="rId82"/>
              </p:custDataLst>
            </p:nvPr>
          </p:nvSpPr>
          <p:spPr>
            <a:xfrm>
              <a:off x="8220076" y="6243638"/>
              <a:ext cx="128588" cy="107950"/>
            </a:xfrm>
            <a:custGeom>
              <a:avLst/>
              <a:gdLst/>
              <a:ahLst/>
              <a:cxnLst>
                <a:cxn ang="0">
                  <a:pos x="66067133" y="571280"/>
                </a:cxn>
                <a:cxn ang="0">
                  <a:pos x="66067133" y="571280"/>
                </a:cxn>
                <a:cxn ang="0">
                  <a:pos x="61832231" y="2284585"/>
                </a:cxn>
                <a:cxn ang="0">
                  <a:pos x="57879478" y="4283798"/>
                </a:cxn>
                <a:cxn ang="0">
                  <a:pos x="54208875" y="7139663"/>
                </a:cxn>
                <a:cxn ang="0">
                  <a:pos x="50538803" y="9710156"/>
                </a:cxn>
                <a:cxn ang="0">
                  <a:pos x="43762428" y="15993167"/>
                </a:cxn>
                <a:cxn ang="0">
                  <a:pos x="37268734" y="22561550"/>
                </a:cxn>
                <a:cxn ang="0">
                  <a:pos x="37268734" y="22561550"/>
                </a:cxn>
                <a:cxn ang="0">
                  <a:pos x="33033832" y="26845348"/>
                </a:cxn>
                <a:cxn ang="0">
                  <a:pos x="28798398" y="30557866"/>
                </a:cxn>
                <a:cxn ang="0">
                  <a:pos x="20045913" y="37983437"/>
                </a:cxn>
                <a:cxn ang="0">
                  <a:pos x="11293427" y="45409007"/>
                </a:cxn>
                <a:cxn ang="0">
                  <a:pos x="2258792" y="52834043"/>
                </a:cxn>
                <a:cxn ang="0">
                  <a:pos x="2258792" y="52834043"/>
                </a:cxn>
                <a:cxn ang="0">
                  <a:pos x="1693961" y="53119950"/>
                </a:cxn>
                <a:cxn ang="0">
                  <a:pos x="1693961" y="53119950"/>
                </a:cxn>
                <a:cxn ang="0">
                  <a:pos x="846980" y="53405323"/>
                </a:cxn>
                <a:cxn ang="0">
                  <a:pos x="564831" y="54261976"/>
                </a:cxn>
                <a:cxn ang="0">
                  <a:pos x="564831" y="54261976"/>
                </a:cxn>
                <a:cxn ang="0">
                  <a:pos x="0" y="55404536"/>
                </a:cxn>
                <a:cxn ang="0">
                  <a:pos x="0" y="55404536"/>
                </a:cxn>
                <a:cxn ang="0">
                  <a:pos x="564831" y="56546561"/>
                </a:cxn>
                <a:cxn ang="0">
                  <a:pos x="1129130" y="57689121"/>
                </a:cxn>
                <a:cxn ang="0">
                  <a:pos x="1976111" y="57689121"/>
                </a:cxn>
                <a:cxn ang="0">
                  <a:pos x="2823622" y="57689121"/>
                </a:cxn>
                <a:cxn ang="0">
                  <a:pos x="3105772" y="57403749"/>
                </a:cxn>
                <a:cxn ang="0">
                  <a:pos x="3105772" y="57403749"/>
                </a:cxn>
                <a:cxn ang="0">
                  <a:pos x="4234902" y="56261189"/>
                </a:cxn>
                <a:cxn ang="0">
                  <a:pos x="4234902" y="56261189"/>
                </a:cxn>
                <a:cxn ang="0">
                  <a:pos x="4799733" y="55975816"/>
                </a:cxn>
                <a:cxn ang="0">
                  <a:pos x="4799733" y="55975816"/>
                </a:cxn>
                <a:cxn ang="0">
                  <a:pos x="12423089" y="49121525"/>
                </a:cxn>
                <a:cxn ang="0">
                  <a:pos x="20328594" y="43123887"/>
                </a:cxn>
                <a:cxn ang="0">
                  <a:pos x="27951418" y="36555504"/>
                </a:cxn>
                <a:cxn ang="0">
                  <a:pos x="35574774" y="29987121"/>
                </a:cxn>
                <a:cxn ang="0">
                  <a:pos x="35574774" y="29987121"/>
                </a:cxn>
                <a:cxn ang="0">
                  <a:pos x="42915448" y="22561550"/>
                </a:cxn>
                <a:cxn ang="0">
                  <a:pos x="50256122" y="15136514"/>
                </a:cxn>
                <a:cxn ang="0">
                  <a:pos x="54208875" y="11709369"/>
                </a:cxn>
                <a:cxn ang="0">
                  <a:pos x="57879478" y="8853503"/>
                </a:cxn>
                <a:cxn ang="0">
                  <a:pos x="62397061" y="6283011"/>
                </a:cxn>
                <a:cxn ang="0">
                  <a:pos x="67196794" y="3998425"/>
                </a:cxn>
                <a:cxn ang="0">
                  <a:pos x="67196794" y="3998425"/>
                </a:cxn>
                <a:cxn ang="0">
                  <a:pos x="67761094" y="3427145"/>
                </a:cxn>
                <a:cxn ang="0">
                  <a:pos x="68325925" y="2855865"/>
                </a:cxn>
                <a:cxn ang="0">
                  <a:pos x="68325925" y="2284585"/>
                </a:cxn>
                <a:cxn ang="0">
                  <a:pos x="68325925" y="1713305"/>
                </a:cxn>
                <a:cxn ang="0">
                  <a:pos x="67761094" y="856653"/>
                </a:cxn>
                <a:cxn ang="0">
                  <a:pos x="67478944" y="571280"/>
                </a:cxn>
                <a:cxn ang="0">
                  <a:pos x="66631964" y="0"/>
                </a:cxn>
                <a:cxn ang="0">
                  <a:pos x="66067133" y="571280"/>
                </a:cxn>
                <a:cxn ang="0">
                  <a:pos x="66067133" y="571280"/>
                </a:cxn>
              </a:cxnLst>
              <a:pathLst>
                <a:path w="242" h="202">
                  <a:moveTo>
                    <a:pt x="234" y="2"/>
                  </a:moveTo>
                  <a:lnTo>
                    <a:pt x="234" y="2"/>
                  </a:lnTo>
                  <a:lnTo>
                    <a:pt x="219" y="8"/>
                  </a:lnTo>
                  <a:lnTo>
                    <a:pt x="205" y="15"/>
                  </a:lnTo>
                  <a:lnTo>
                    <a:pt x="192" y="25"/>
                  </a:lnTo>
                  <a:lnTo>
                    <a:pt x="179" y="34"/>
                  </a:lnTo>
                  <a:lnTo>
                    <a:pt x="155" y="56"/>
                  </a:lnTo>
                  <a:lnTo>
                    <a:pt x="132" y="79"/>
                  </a:lnTo>
                  <a:lnTo>
                    <a:pt x="117" y="94"/>
                  </a:lnTo>
                  <a:lnTo>
                    <a:pt x="102" y="107"/>
                  </a:lnTo>
                  <a:lnTo>
                    <a:pt x="71" y="133"/>
                  </a:lnTo>
                  <a:lnTo>
                    <a:pt x="40" y="159"/>
                  </a:lnTo>
                  <a:lnTo>
                    <a:pt x="8" y="185"/>
                  </a:lnTo>
                  <a:lnTo>
                    <a:pt x="6" y="186"/>
                  </a:lnTo>
                  <a:lnTo>
                    <a:pt x="3" y="187"/>
                  </a:lnTo>
                  <a:lnTo>
                    <a:pt x="2" y="190"/>
                  </a:lnTo>
                  <a:lnTo>
                    <a:pt x="0" y="194"/>
                  </a:lnTo>
                  <a:lnTo>
                    <a:pt x="2" y="198"/>
                  </a:lnTo>
                  <a:lnTo>
                    <a:pt x="4" y="202"/>
                  </a:lnTo>
                  <a:lnTo>
                    <a:pt x="7" y="202"/>
                  </a:lnTo>
                  <a:lnTo>
                    <a:pt x="10" y="202"/>
                  </a:lnTo>
                  <a:lnTo>
                    <a:pt x="11" y="201"/>
                  </a:lnTo>
                  <a:lnTo>
                    <a:pt x="15" y="197"/>
                  </a:lnTo>
                  <a:lnTo>
                    <a:pt x="17" y="196"/>
                  </a:lnTo>
                  <a:lnTo>
                    <a:pt x="44" y="172"/>
                  </a:lnTo>
                  <a:lnTo>
                    <a:pt x="72" y="151"/>
                  </a:lnTo>
                  <a:lnTo>
                    <a:pt x="99" y="128"/>
                  </a:lnTo>
                  <a:lnTo>
                    <a:pt x="126" y="105"/>
                  </a:lnTo>
                  <a:lnTo>
                    <a:pt x="152" y="79"/>
                  </a:lnTo>
                  <a:lnTo>
                    <a:pt x="178" y="53"/>
                  </a:lnTo>
                  <a:lnTo>
                    <a:pt x="192" y="41"/>
                  </a:lnTo>
                  <a:lnTo>
                    <a:pt x="205" y="31"/>
                  </a:lnTo>
                  <a:lnTo>
                    <a:pt x="221" y="22"/>
                  </a:lnTo>
                  <a:lnTo>
                    <a:pt x="238" y="14"/>
                  </a:lnTo>
                  <a:lnTo>
                    <a:pt x="240" y="12"/>
                  </a:lnTo>
                  <a:lnTo>
                    <a:pt x="242" y="10"/>
                  </a:lnTo>
                  <a:lnTo>
                    <a:pt x="242" y="8"/>
                  </a:lnTo>
                  <a:lnTo>
                    <a:pt x="242" y="6"/>
                  </a:lnTo>
                  <a:lnTo>
                    <a:pt x="240" y="3"/>
                  </a:lnTo>
                  <a:lnTo>
                    <a:pt x="239" y="2"/>
                  </a:lnTo>
                  <a:lnTo>
                    <a:pt x="236" y="0"/>
                  </a:lnTo>
                  <a:lnTo>
                    <a:pt x="234"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7" name="Freeform 2342"/>
            <p:cNvSpPr/>
            <p:nvPr>
              <p:custDataLst>
                <p:tags r:id="rId83"/>
              </p:custDataLst>
            </p:nvPr>
          </p:nvSpPr>
          <p:spPr>
            <a:xfrm>
              <a:off x="8269289" y="6245225"/>
              <a:ext cx="117475" cy="95250"/>
            </a:xfrm>
            <a:custGeom>
              <a:avLst/>
              <a:gdLst/>
              <a:ahLst/>
              <a:cxnLst>
                <a:cxn ang="0">
                  <a:pos x="59109943" y="0"/>
                </a:cxn>
                <a:cxn ang="0">
                  <a:pos x="59109943" y="0"/>
                </a:cxn>
                <a:cxn ang="0">
                  <a:pos x="55780080" y="1699068"/>
                </a:cxn>
                <a:cxn ang="0">
                  <a:pos x="52449690" y="3964316"/>
                </a:cxn>
                <a:cxn ang="0">
                  <a:pos x="46344678" y="9060989"/>
                </a:cxn>
                <a:cxn ang="0">
                  <a:pos x="46344678" y="9060989"/>
                </a:cxn>
                <a:cxn ang="0">
                  <a:pos x="38851564" y="14440751"/>
                </a:cxn>
                <a:cxn ang="0">
                  <a:pos x="34966460" y="17272177"/>
                </a:cxn>
                <a:cxn ang="0">
                  <a:pos x="31636070" y="20104135"/>
                </a:cxn>
                <a:cxn ang="0">
                  <a:pos x="31636070" y="20104135"/>
                </a:cxn>
                <a:cxn ang="0">
                  <a:pos x="28028587" y="23784830"/>
                </a:cxn>
                <a:cxn ang="0">
                  <a:pos x="23865863" y="27182966"/>
                </a:cxn>
                <a:cxn ang="0">
                  <a:pos x="15540415" y="33412529"/>
                </a:cxn>
                <a:cxn ang="0">
                  <a:pos x="11378218" y="36243955"/>
                </a:cxn>
                <a:cxn ang="0">
                  <a:pos x="7215494" y="39924649"/>
                </a:cxn>
                <a:cxn ang="0">
                  <a:pos x="3885104" y="43322786"/>
                </a:cxn>
                <a:cxn ang="0">
                  <a:pos x="555241" y="47003480"/>
                </a:cxn>
                <a:cxn ang="0">
                  <a:pos x="555241" y="47003480"/>
                </a:cxn>
                <a:cxn ang="0">
                  <a:pos x="0" y="47853281"/>
                </a:cxn>
                <a:cxn ang="0">
                  <a:pos x="0" y="48702549"/>
                </a:cxn>
                <a:cxn ang="0">
                  <a:pos x="0" y="49552349"/>
                </a:cxn>
                <a:cxn ang="0">
                  <a:pos x="555241" y="50118528"/>
                </a:cxn>
                <a:cxn ang="0">
                  <a:pos x="1109954" y="50684707"/>
                </a:cxn>
                <a:cxn ang="0">
                  <a:pos x="1665195" y="50684707"/>
                </a:cxn>
                <a:cxn ang="0">
                  <a:pos x="2219909" y="50684707"/>
                </a:cxn>
                <a:cxn ang="0">
                  <a:pos x="3052770" y="49835439"/>
                </a:cxn>
                <a:cxn ang="0">
                  <a:pos x="3052770" y="49835439"/>
                </a:cxn>
                <a:cxn ang="0">
                  <a:pos x="5827919" y="46720391"/>
                </a:cxn>
                <a:cxn ang="0">
                  <a:pos x="8603068" y="43605876"/>
                </a:cxn>
                <a:cxn ang="0">
                  <a:pos x="12210552" y="40491360"/>
                </a:cxn>
                <a:cxn ang="0">
                  <a:pos x="15818035" y="37942492"/>
                </a:cxn>
                <a:cxn ang="0">
                  <a:pos x="23033529" y="32562729"/>
                </a:cxn>
                <a:cxn ang="0">
                  <a:pos x="29693782" y="27182966"/>
                </a:cxn>
                <a:cxn ang="0">
                  <a:pos x="29693782" y="27182966"/>
                </a:cxn>
                <a:cxn ang="0">
                  <a:pos x="37741609" y="20670314"/>
                </a:cxn>
                <a:cxn ang="0">
                  <a:pos x="41349093" y="17272177"/>
                </a:cxn>
                <a:cxn ang="0">
                  <a:pos x="45511817" y="14157662"/>
                </a:cxn>
                <a:cxn ang="0">
                  <a:pos x="45511817" y="14157662"/>
                </a:cxn>
                <a:cxn ang="0">
                  <a:pos x="49396921" y="11326236"/>
                </a:cxn>
                <a:cxn ang="0">
                  <a:pos x="53004931" y="8211721"/>
                </a:cxn>
                <a:cxn ang="0">
                  <a:pos x="56890034" y="5662852"/>
                </a:cxn>
                <a:cxn ang="0">
                  <a:pos x="61052758" y="3397605"/>
                </a:cxn>
                <a:cxn ang="0">
                  <a:pos x="61052758" y="3397605"/>
                </a:cxn>
                <a:cxn ang="0">
                  <a:pos x="61885092" y="2831426"/>
                </a:cxn>
                <a:cxn ang="0">
                  <a:pos x="61885092" y="2265247"/>
                </a:cxn>
                <a:cxn ang="0">
                  <a:pos x="61885092" y="1415979"/>
                </a:cxn>
                <a:cxn ang="0">
                  <a:pos x="61885092" y="1132358"/>
                </a:cxn>
                <a:cxn ang="0">
                  <a:pos x="61329852" y="283089"/>
                </a:cxn>
                <a:cxn ang="0">
                  <a:pos x="60775138" y="0"/>
                </a:cxn>
                <a:cxn ang="0">
                  <a:pos x="59942277" y="0"/>
                </a:cxn>
                <a:cxn ang="0">
                  <a:pos x="59109943" y="0"/>
                </a:cxn>
                <a:cxn ang="0">
                  <a:pos x="59109943" y="0"/>
                </a:cxn>
              </a:cxnLst>
              <a:pathLst>
                <a:path w="223" h="179">
                  <a:moveTo>
                    <a:pt x="213" y="0"/>
                  </a:moveTo>
                  <a:lnTo>
                    <a:pt x="213" y="0"/>
                  </a:lnTo>
                  <a:lnTo>
                    <a:pt x="201" y="6"/>
                  </a:lnTo>
                  <a:lnTo>
                    <a:pt x="189" y="14"/>
                  </a:lnTo>
                  <a:lnTo>
                    <a:pt x="167" y="32"/>
                  </a:lnTo>
                  <a:lnTo>
                    <a:pt x="140" y="51"/>
                  </a:lnTo>
                  <a:lnTo>
                    <a:pt x="126" y="61"/>
                  </a:lnTo>
                  <a:lnTo>
                    <a:pt x="114" y="71"/>
                  </a:lnTo>
                  <a:lnTo>
                    <a:pt x="101" y="84"/>
                  </a:lnTo>
                  <a:lnTo>
                    <a:pt x="86" y="96"/>
                  </a:lnTo>
                  <a:lnTo>
                    <a:pt x="56" y="118"/>
                  </a:lnTo>
                  <a:lnTo>
                    <a:pt x="41" y="128"/>
                  </a:lnTo>
                  <a:lnTo>
                    <a:pt x="26" y="141"/>
                  </a:lnTo>
                  <a:lnTo>
                    <a:pt x="14" y="153"/>
                  </a:lnTo>
                  <a:lnTo>
                    <a:pt x="2" y="166"/>
                  </a:lnTo>
                  <a:lnTo>
                    <a:pt x="0" y="169"/>
                  </a:lnTo>
                  <a:lnTo>
                    <a:pt x="0" y="172"/>
                  </a:lnTo>
                  <a:lnTo>
                    <a:pt x="0" y="175"/>
                  </a:lnTo>
                  <a:lnTo>
                    <a:pt x="2" y="177"/>
                  </a:lnTo>
                  <a:lnTo>
                    <a:pt x="4" y="179"/>
                  </a:lnTo>
                  <a:lnTo>
                    <a:pt x="6" y="179"/>
                  </a:lnTo>
                  <a:lnTo>
                    <a:pt x="8" y="179"/>
                  </a:lnTo>
                  <a:lnTo>
                    <a:pt x="11" y="176"/>
                  </a:lnTo>
                  <a:lnTo>
                    <a:pt x="21" y="165"/>
                  </a:lnTo>
                  <a:lnTo>
                    <a:pt x="31" y="154"/>
                  </a:lnTo>
                  <a:lnTo>
                    <a:pt x="44" y="143"/>
                  </a:lnTo>
                  <a:lnTo>
                    <a:pt x="57" y="134"/>
                  </a:lnTo>
                  <a:lnTo>
                    <a:pt x="83" y="115"/>
                  </a:lnTo>
                  <a:lnTo>
                    <a:pt x="107" y="96"/>
                  </a:lnTo>
                  <a:lnTo>
                    <a:pt x="136" y="73"/>
                  </a:lnTo>
                  <a:lnTo>
                    <a:pt x="149" y="61"/>
                  </a:lnTo>
                  <a:lnTo>
                    <a:pt x="164" y="50"/>
                  </a:lnTo>
                  <a:lnTo>
                    <a:pt x="178" y="40"/>
                  </a:lnTo>
                  <a:lnTo>
                    <a:pt x="191" y="29"/>
                  </a:lnTo>
                  <a:lnTo>
                    <a:pt x="205" y="20"/>
                  </a:lnTo>
                  <a:lnTo>
                    <a:pt x="220" y="12"/>
                  </a:lnTo>
                  <a:lnTo>
                    <a:pt x="223" y="10"/>
                  </a:lnTo>
                  <a:lnTo>
                    <a:pt x="223" y="8"/>
                  </a:lnTo>
                  <a:lnTo>
                    <a:pt x="223" y="5"/>
                  </a:lnTo>
                  <a:lnTo>
                    <a:pt x="223" y="4"/>
                  </a:lnTo>
                  <a:lnTo>
                    <a:pt x="221" y="1"/>
                  </a:lnTo>
                  <a:lnTo>
                    <a:pt x="219" y="0"/>
                  </a:lnTo>
                  <a:lnTo>
                    <a:pt x="216" y="0"/>
                  </a:lnTo>
                  <a:lnTo>
                    <a:pt x="21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8" name="Freeform 2343"/>
            <p:cNvSpPr/>
            <p:nvPr>
              <p:custDataLst>
                <p:tags r:id="rId84"/>
              </p:custDataLst>
            </p:nvPr>
          </p:nvSpPr>
          <p:spPr>
            <a:xfrm>
              <a:off x="8285164" y="6249988"/>
              <a:ext cx="122238" cy="104775"/>
            </a:xfrm>
            <a:custGeom>
              <a:avLst/>
              <a:gdLst/>
              <a:ahLst/>
              <a:cxnLst>
                <a:cxn ang="0">
                  <a:pos x="61377116" y="559858"/>
                </a:cxn>
                <a:cxn ang="0">
                  <a:pos x="61377116" y="559858"/>
                </a:cxn>
                <a:cxn ang="0">
                  <a:pos x="53395447" y="8400521"/>
                </a:cxn>
                <a:cxn ang="0">
                  <a:pos x="45138349" y="15960725"/>
                </a:cxn>
                <a:cxn ang="0">
                  <a:pos x="36881251" y="22961600"/>
                </a:cxn>
                <a:cxn ang="0">
                  <a:pos x="28349248" y="29961946"/>
                </a:cxn>
                <a:cxn ang="0">
                  <a:pos x="28349248" y="29961946"/>
                </a:cxn>
                <a:cxn ang="0">
                  <a:pos x="21192817" y="35282188"/>
                </a:cxn>
                <a:cxn ang="0">
                  <a:pos x="13761481" y="40042571"/>
                </a:cxn>
                <a:cxn ang="0">
                  <a:pos x="6605574" y="45922671"/>
                </a:cxn>
                <a:cxn ang="0">
                  <a:pos x="3853382" y="49002950"/>
                </a:cxn>
                <a:cxn ang="0">
                  <a:pos x="825762" y="52083229"/>
                </a:cxn>
                <a:cxn ang="0">
                  <a:pos x="825762" y="52083229"/>
                </a:cxn>
                <a:cxn ang="0">
                  <a:pos x="275429" y="52643088"/>
                </a:cxn>
                <a:cxn ang="0">
                  <a:pos x="0" y="53483404"/>
                </a:cxn>
                <a:cxn ang="0">
                  <a:pos x="275429" y="54323192"/>
                </a:cxn>
                <a:cxn ang="0">
                  <a:pos x="825762" y="54603121"/>
                </a:cxn>
                <a:cxn ang="0">
                  <a:pos x="1376096" y="54883579"/>
                </a:cxn>
                <a:cxn ang="0">
                  <a:pos x="1926429" y="55443438"/>
                </a:cxn>
                <a:cxn ang="0">
                  <a:pos x="2752191" y="54883579"/>
                </a:cxn>
                <a:cxn ang="0">
                  <a:pos x="3303049" y="54603121"/>
                </a:cxn>
                <a:cxn ang="0">
                  <a:pos x="3303049" y="54603121"/>
                </a:cxn>
                <a:cxn ang="0">
                  <a:pos x="6605574" y="50683054"/>
                </a:cxn>
                <a:cxn ang="0">
                  <a:pos x="10458956" y="47322846"/>
                </a:cxn>
                <a:cxn ang="0">
                  <a:pos x="14587243" y="44242567"/>
                </a:cxn>
                <a:cxn ang="0">
                  <a:pos x="18716054" y="40882358"/>
                </a:cxn>
                <a:cxn ang="0">
                  <a:pos x="27248057" y="34722329"/>
                </a:cxn>
                <a:cxn ang="0">
                  <a:pos x="35505155" y="29121629"/>
                </a:cxn>
                <a:cxn ang="0">
                  <a:pos x="35505155" y="29121629"/>
                </a:cxn>
                <a:cxn ang="0">
                  <a:pos x="42936491" y="22961600"/>
                </a:cxn>
                <a:cxn ang="0">
                  <a:pos x="50092398" y="16521113"/>
                </a:cxn>
                <a:cxn ang="0">
                  <a:pos x="57248305" y="9800696"/>
                </a:cxn>
                <a:cxn ang="0">
                  <a:pos x="63853879" y="3360208"/>
                </a:cxn>
                <a:cxn ang="0">
                  <a:pos x="63853879" y="3360208"/>
                </a:cxn>
                <a:cxn ang="0">
                  <a:pos x="64129307" y="2520421"/>
                </a:cxn>
                <a:cxn ang="0">
                  <a:pos x="64129307" y="1680104"/>
                </a:cxn>
                <a:cxn ang="0">
                  <a:pos x="64129307" y="1120246"/>
                </a:cxn>
                <a:cxn ang="0">
                  <a:pos x="63853879" y="559858"/>
                </a:cxn>
                <a:cxn ang="0">
                  <a:pos x="63028116" y="279929"/>
                </a:cxn>
                <a:cxn ang="0">
                  <a:pos x="62477783" y="0"/>
                </a:cxn>
                <a:cxn ang="0">
                  <a:pos x="61652021" y="0"/>
                </a:cxn>
                <a:cxn ang="0">
                  <a:pos x="61377116" y="559858"/>
                </a:cxn>
                <a:cxn ang="0">
                  <a:pos x="61377116" y="559858"/>
                </a:cxn>
              </a:cxnLst>
              <a:pathLst>
                <a:path w="233" h="198">
                  <a:moveTo>
                    <a:pt x="223" y="2"/>
                  </a:moveTo>
                  <a:lnTo>
                    <a:pt x="223" y="2"/>
                  </a:lnTo>
                  <a:lnTo>
                    <a:pt x="194" y="30"/>
                  </a:lnTo>
                  <a:lnTo>
                    <a:pt x="164" y="57"/>
                  </a:lnTo>
                  <a:lnTo>
                    <a:pt x="134" y="82"/>
                  </a:lnTo>
                  <a:lnTo>
                    <a:pt x="103" y="107"/>
                  </a:lnTo>
                  <a:lnTo>
                    <a:pt x="77" y="126"/>
                  </a:lnTo>
                  <a:lnTo>
                    <a:pt x="50" y="143"/>
                  </a:lnTo>
                  <a:lnTo>
                    <a:pt x="24" y="164"/>
                  </a:lnTo>
                  <a:lnTo>
                    <a:pt x="14" y="175"/>
                  </a:lnTo>
                  <a:lnTo>
                    <a:pt x="3" y="186"/>
                  </a:lnTo>
                  <a:lnTo>
                    <a:pt x="1" y="188"/>
                  </a:lnTo>
                  <a:lnTo>
                    <a:pt x="0" y="191"/>
                  </a:lnTo>
                  <a:lnTo>
                    <a:pt x="1" y="194"/>
                  </a:lnTo>
                  <a:lnTo>
                    <a:pt x="3" y="195"/>
                  </a:lnTo>
                  <a:lnTo>
                    <a:pt x="5" y="196"/>
                  </a:lnTo>
                  <a:lnTo>
                    <a:pt x="7" y="198"/>
                  </a:lnTo>
                  <a:lnTo>
                    <a:pt x="10" y="196"/>
                  </a:lnTo>
                  <a:lnTo>
                    <a:pt x="12" y="195"/>
                  </a:lnTo>
                  <a:lnTo>
                    <a:pt x="24" y="181"/>
                  </a:lnTo>
                  <a:lnTo>
                    <a:pt x="38" y="169"/>
                  </a:lnTo>
                  <a:lnTo>
                    <a:pt x="53" y="158"/>
                  </a:lnTo>
                  <a:lnTo>
                    <a:pt x="68" y="146"/>
                  </a:lnTo>
                  <a:lnTo>
                    <a:pt x="99" y="124"/>
                  </a:lnTo>
                  <a:lnTo>
                    <a:pt x="129" y="104"/>
                  </a:lnTo>
                  <a:lnTo>
                    <a:pt x="156" y="82"/>
                  </a:lnTo>
                  <a:lnTo>
                    <a:pt x="182" y="59"/>
                  </a:lnTo>
                  <a:lnTo>
                    <a:pt x="208" y="35"/>
                  </a:lnTo>
                  <a:lnTo>
                    <a:pt x="232" y="12"/>
                  </a:lnTo>
                  <a:lnTo>
                    <a:pt x="233" y="9"/>
                  </a:lnTo>
                  <a:lnTo>
                    <a:pt x="233" y="6"/>
                  </a:lnTo>
                  <a:lnTo>
                    <a:pt x="233" y="4"/>
                  </a:lnTo>
                  <a:lnTo>
                    <a:pt x="232" y="2"/>
                  </a:lnTo>
                  <a:lnTo>
                    <a:pt x="229" y="1"/>
                  </a:lnTo>
                  <a:lnTo>
                    <a:pt x="227" y="0"/>
                  </a:lnTo>
                  <a:lnTo>
                    <a:pt x="224" y="0"/>
                  </a:lnTo>
                  <a:lnTo>
                    <a:pt x="223"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09" name="Freeform 2344"/>
            <p:cNvSpPr/>
            <p:nvPr>
              <p:custDataLst>
                <p:tags r:id="rId85"/>
              </p:custDataLst>
            </p:nvPr>
          </p:nvSpPr>
          <p:spPr>
            <a:xfrm>
              <a:off x="8304214" y="6261100"/>
              <a:ext cx="127000" cy="101600"/>
            </a:xfrm>
            <a:custGeom>
              <a:avLst/>
              <a:gdLst/>
              <a:ahLst/>
              <a:cxnLst>
                <a:cxn ang="0">
                  <a:pos x="64703602" y="0"/>
                </a:cxn>
                <a:cxn ang="0">
                  <a:pos x="64703602" y="0"/>
                </a:cxn>
                <a:cxn ang="0">
                  <a:pos x="60816137" y="1400175"/>
                </a:cxn>
                <a:cxn ang="0">
                  <a:pos x="57205859" y="3640138"/>
                </a:cxn>
                <a:cxn ang="0">
                  <a:pos x="53873295" y="6440488"/>
                </a:cxn>
                <a:cxn ang="0">
                  <a:pos x="50263544" y="8960379"/>
                </a:cxn>
                <a:cxn ang="0">
                  <a:pos x="43598415" y="15400867"/>
                </a:cxn>
                <a:cxn ang="0">
                  <a:pos x="37489241" y="21281496"/>
                </a:cxn>
                <a:cxn ang="0">
                  <a:pos x="37489241" y="21281496"/>
                </a:cxn>
                <a:cxn ang="0">
                  <a:pos x="28602929" y="28841700"/>
                </a:cxn>
                <a:cxn ang="0">
                  <a:pos x="19161191" y="36122504"/>
                </a:cxn>
                <a:cxn ang="0">
                  <a:pos x="555427" y="50403125"/>
                </a:cxn>
                <a:cxn ang="0">
                  <a:pos x="555427" y="50403125"/>
                </a:cxn>
                <a:cxn ang="0">
                  <a:pos x="277714" y="50962983"/>
                </a:cxn>
                <a:cxn ang="0">
                  <a:pos x="0" y="51523371"/>
                </a:cxn>
                <a:cxn ang="0">
                  <a:pos x="0" y="52363158"/>
                </a:cxn>
                <a:cxn ang="0">
                  <a:pos x="277714" y="53203475"/>
                </a:cxn>
                <a:cxn ang="0">
                  <a:pos x="555427" y="53483404"/>
                </a:cxn>
                <a:cxn ang="0">
                  <a:pos x="1388568" y="53763333"/>
                </a:cxn>
                <a:cxn ang="0">
                  <a:pos x="1666282" y="53763333"/>
                </a:cxn>
                <a:cxn ang="0">
                  <a:pos x="2499423" y="53483404"/>
                </a:cxn>
                <a:cxn ang="0">
                  <a:pos x="2499423" y="53483404"/>
                </a:cxn>
                <a:cxn ang="0">
                  <a:pos x="17494909" y="42002604"/>
                </a:cxn>
                <a:cxn ang="0">
                  <a:pos x="32213207" y="30241875"/>
                </a:cxn>
                <a:cxn ang="0">
                  <a:pos x="32213207" y="30241875"/>
                </a:cxn>
                <a:cxn ang="0">
                  <a:pos x="39710950" y="23801388"/>
                </a:cxn>
                <a:cxn ang="0">
                  <a:pos x="47764120" y="17360900"/>
                </a:cxn>
                <a:cxn ang="0">
                  <a:pos x="47764120" y="17360900"/>
                </a:cxn>
                <a:cxn ang="0">
                  <a:pos x="51929826" y="13720763"/>
                </a:cxn>
                <a:cxn ang="0">
                  <a:pos x="56372718" y="9520767"/>
                </a:cxn>
                <a:cxn ang="0">
                  <a:pos x="58316714" y="7560204"/>
                </a:cxn>
                <a:cxn ang="0">
                  <a:pos x="60816137" y="5880629"/>
                </a:cxn>
                <a:cxn ang="0">
                  <a:pos x="63315033" y="4480454"/>
                </a:cxn>
                <a:cxn ang="0">
                  <a:pos x="65814456" y="3360208"/>
                </a:cxn>
                <a:cxn ang="0">
                  <a:pos x="65814456" y="3360208"/>
                </a:cxn>
                <a:cxn ang="0">
                  <a:pos x="66092170" y="3080279"/>
                </a:cxn>
                <a:cxn ang="0">
                  <a:pos x="66925311" y="2520421"/>
                </a:cxn>
                <a:cxn ang="0">
                  <a:pos x="66925311" y="1960033"/>
                </a:cxn>
                <a:cxn ang="0">
                  <a:pos x="66925311" y="1120246"/>
                </a:cxn>
                <a:cxn ang="0">
                  <a:pos x="66647598" y="279929"/>
                </a:cxn>
                <a:cxn ang="0">
                  <a:pos x="66092170" y="0"/>
                </a:cxn>
                <a:cxn ang="0">
                  <a:pos x="65536743" y="0"/>
                </a:cxn>
                <a:cxn ang="0">
                  <a:pos x="64703602" y="0"/>
                </a:cxn>
                <a:cxn ang="0">
                  <a:pos x="64703602" y="0"/>
                </a:cxn>
              </a:cxnLst>
              <a:pathLst>
                <a:path w="241" h="192">
                  <a:moveTo>
                    <a:pt x="233" y="0"/>
                  </a:moveTo>
                  <a:lnTo>
                    <a:pt x="233" y="0"/>
                  </a:lnTo>
                  <a:lnTo>
                    <a:pt x="219" y="5"/>
                  </a:lnTo>
                  <a:lnTo>
                    <a:pt x="206" y="13"/>
                  </a:lnTo>
                  <a:lnTo>
                    <a:pt x="194" y="23"/>
                  </a:lnTo>
                  <a:lnTo>
                    <a:pt x="181" y="32"/>
                  </a:lnTo>
                  <a:lnTo>
                    <a:pt x="157" y="55"/>
                  </a:lnTo>
                  <a:lnTo>
                    <a:pt x="135" y="76"/>
                  </a:lnTo>
                  <a:lnTo>
                    <a:pt x="103" y="103"/>
                  </a:lnTo>
                  <a:lnTo>
                    <a:pt x="69" y="129"/>
                  </a:lnTo>
                  <a:lnTo>
                    <a:pt x="2" y="180"/>
                  </a:lnTo>
                  <a:lnTo>
                    <a:pt x="1" y="182"/>
                  </a:lnTo>
                  <a:lnTo>
                    <a:pt x="0" y="184"/>
                  </a:lnTo>
                  <a:lnTo>
                    <a:pt x="0" y="187"/>
                  </a:lnTo>
                  <a:lnTo>
                    <a:pt x="1" y="190"/>
                  </a:lnTo>
                  <a:lnTo>
                    <a:pt x="2" y="191"/>
                  </a:lnTo>
                  <a:lnTo>
                    <a:pt x="5" y="192"/>
                  </a:lnTo>
                  <a:lnTo>
                    <a:pt x="6" y="192"/>
                  </a:lnTo>
                  <a:lnTo>
                    <a:pt x="9" y="191"/>
                  </a:lnTo>
                  <a:lnTo>
                    <a:pt x="63" y="150"/>
                  </a:lnTo>
                  <a:lnTo>
                    <a:pt x="116" y="108"/>
                  </a:lnTo>
                  <a:lnTo>
                    <a:pt x="143" y="85"/>
                  </a:lnTo>
                  <a:lnTo>
                    <a:pt x="172" y="62"/>
                  </a:lnTo>
                  <a:lnTo>
                    <a:pt x="187" y="49"/>
                  </a:lnTo>
                  <a:lnTo>
                    <a:pt x="203" y="34"/>
                  </a:lnTo>
                  <a:lnTo>
                    <a:pt x="210" y="27"/>
                  </a:lnTo>
                  <a:lnTo>
                    <a:pt x="219" y="21"/>
                  </a:lnTo>
                  <a:lnTo>
                    <a:pt x="228" y="16"/>
                  </a:lnTo>
                  <a:lnTo>
                    <a:pt x="237" y="12"/>
                  </a:lnTo>
                  <a:lnTo>
                    <a:pt x="238" y="11"/>
                  </a:lnTo>
                  <a:lnTo>
                    <a:pt x="241" y="9"/>
                  </a:lnTo>
                  <a:lnTo>
                    <a:pt x="241" y="7"/>
                  </a:lnTo>
                  <a:lnTo>
                    <a:pt x="241" y="4"/>
                  </a:lnTo>
                  <a:lnTo>
                    <a:pt x="240" y="1"/>
                  </a:lnTo>
                  <a:lnTo>
                    <a:pt x="238" y="0"/>
                  </a:lnTo>
                  <a:lnTo>
                    <a:pt x="236" y="0"/>
                  </a:lnTo>
                  <a:lnTo>
                    <a:pt x="23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0" name="Freeform 2345"/>
            <p:cNvSpPr/>
            <p:nvPr>
              <p:custDataLst>
                <p:tags r:id="rId86"/>
              </p:custDataLst>
            </p:nvPr>
          </p:nvSpPr>
          <p:spPr>
            <a:xfrm>
              <a:off x="8332789" y="6278563"/>
              <a:ext cx="106363" cy="82550"/>
            </a:xfrm>
            <a:custGeom>
              <a:avLst/>
              <a:gdLst/>
              <a:ahLst/>
              <a:cxnLst>
                <a:cxn ang="0">
                  <a:pos x="54044046" y="0"/>
                </a:cxn>
                <a:cxn ang="0">
                  <a:pos x="54044046" y="0"/>
                </a:cxn>
                <a:cxn ang="0">
                  <a:pos x="50403362" y="840317"/>
                </a:cxn>
                <a:cxn ang="0">
                  <a:pos x="47043138" y="2239963"/>
                </a:cxn>
                <a:cxn ang="0">
                  <a:pos x="43963373" y="3920067"/>
                </a:cxn>
                <a:cxn ang="0">
                  <a:pos x="41442941" y="5600171"/>
                </a:cxn>
                <a:cxn ang="0">
                  <a:pos x="35562284" y="9800696"/>
                </a:cxn>
                <a:cxn ang="0">
                  <a:pos x="30242017" y="14841008"/>
                </a:cxn>
                <a:cxn ang="0">
                  <a:pos x="30242017" y="14841008"/>
                </a:cxn>
                <a:cxn ang="0">
                  <a:pos x="22681777" y="21281496"/>
                </a:cxn>
                <a:cxn ang="0">
                  <a:pos x="15121009" y="27441525"/>
                </a:cxn>
                <a:cxn ang="0">
                  <a:pos x="7560769" y="33882013"/>
                </a:cxn>
                <a:cxn ang="0">
                  <a:pos x="3920085" y="37242221"/>
                </a:cxn>
                <a:cxn ang="0">
                  <a:pos x="279930" y="40602429"/>
                </a:cxn>
                <a:cxn ang="0">
                  <a:pos x="279930" y="40602429"/>
                </a:cxn>
                <a:cxn ang="0">
                  <a:pos x="0" y="41722675"/>
                </a:cxn>
                <a:cxn ang="0">
                  <a:pos x="0" y="42562463"/>
                </a:cxn>
                <a:cxn ang="0">
                  <a:pos x="279930" y="43682708"/>
                </a:cxn>
                <a:cxn ang="0">
                  <a:pos x="1400182" y="43682708"/>
                </a:cxn>
                <a:cxn ang="0">
                  <a:pos x="3080294" y="43682708"/>
                </a:cxn>
                <a:cxn ang="0">
                  <a:pos x="3080294" y="43682708"/>
                </a:cxn>
                <a:cxn ang="0">
                  <a:pos x="3920085" y="43682708"/>
                </a:cxn>
                <a:cxn ang="0">
                  <a:pos x="4200545" y="43402779"/>
                </a:cxn>
                <a:cxn ang="0">
                  <a:pos x="4480475" y="42562463"/>
                </a:cxn>
                <a:cxn ang="0">
                  <a:pos x="4480475" y="41722675"/>
                </a:cxn>
                <a:cxn ang="0">
                  <a:pos x="4480475" y="41722675"/>
                </a:cxn>
                <a:cxn ang="0">
                  <a:pos x="9800742" y="36402433"/>
                </a:cxn>
                <a:cxn ang="0">
                  <a:pos x="15680870" y="31921979"/>
                </a:cxn>
                <a:cxn ang="0">
                  <a:pos x="26881793" y="22681671"/>
                </a:cxn>
                <a:cxn ang="0">
                  <a:pos x="26881793" y="22681671"/>
                </a:cxn>
                <a:cxn ang="0">
                  <a:pos x="33322311" y="17080971"/>
                </a:cxn>
                <a:cxn ang="0">
                  <a:pos x="39762829" y="11480800"/>
                </a:cxn>
                <a:cxn ang="0">
                  <a:pos x="43402983" y="8680450"/>
                </a:cxn>
                <a:cxn ang="0">
                  <a:pos x="46763207" y="6440488"/>
                </a:cxn>
                <a:cxn ang="0">
                  <a:pos x="50963752" y="5040313"/>
                </a:cxn>
                <a:cxn ang="0">
                  <a:pos x="54603907" y="3920067"/>
                </a:cxn>
                <a:cxn ang="0">
                  <a:pos x="54603907" y="3920067"/>
                </a:cxn>
                <a:cxn ang="0">
                  <a:pos x="55443698" y="3360208"/>
                </a:cxn>
                <a:cxn ang="0">
                  <a:pos x="56284019" y="2520421"/>
                </a:cxn>
                <a:cxn ang="0">
                  <a:pos x="56284019" y="2239963"/>
                </a:cxn>
                <a:cxn ang="0">
                  <a:pos x="56284019" y="1400175"/>
                </a:cxn>
                <a:cxn ang="0">
                  <a:pos x="55724158" y="840317"/>
                </a:cxn>
                <a:cxn ang="0">
                  <a:pos x="55443698" y="279929"/>
                </a:cxn>
                <a:cxn ang="0">
                  <a:pos x="54603907" y="0"/>
                </a:cxn>
                <a:cxn ang="0">
                  <a:pos x="54044046" y="0"/>
                </a:cxn>
                <a:cxn ang="0">
                  <a:pos x="54044046" y="0"/>
                </a:cxn>
              </a:cxnLst>
              <a:pathLst>
                <a:path w="201" h="156">
                  <a:moveTo>
                    <a:pt x="193" y="0"/>
                  </a:moveTo>
                  <a:lnTo>
                    <a:pt x="193" y="0"/>
                  </a:lnTo>
                  <a:lnTo>
                    <a:pt x="180" y="3"/>
                  </a:lnTo>
                  <a:lnTo>
                    <a:pt x="168" y="8"/>
                  </a:lnTo>
                  <a:lnTo>
                    <a:pt x="157" y="14"/>
                  </a:lnTo>
                  <a:lnTo>
                    <a:pt x="148" y="20"/>
                  </a:lnTo>
                  <a:lnTo>
                    <a:pt x="127" y="35"/>
                  </a:lnTo>
                  <a:lnTo>
                    <a:pt x="108" y="53"/>
                  </a:lnTo>
                  <a:lnTo>
                    <a:pt x="81" y="76"/>
                  </a:lnTo>
                  <a:lnTo>
                    <a:pt x="54" y="98"/>
                  </a:lnTo>
                  <a:lnTo>
                    <a:pt x="27" y="121"/>
                  </a:lnTo>
                  <a:lnTo>
                    <a:pt x="14" y="133"/>
                  </a:lnTo>
                  <a:lnTo>
                    <a:pt x="1" y="145"/>
                  </a:lnTo>
                  <a:lnTo>
                    <a:pt x="0" y="149"/>
                  </a:lnTo>
                  <a:lnTo>
                    <a:pt x="0" y="152"/>
                  </a:lnTo>
                  <a:lnTo>
                    <a:pt x="1" y="156"/>
                  </a:lnTo>
                  <a:lnTo>
                    <a:pt x="5" y="156"/>
                  </a:lnTo>
                  <a:lnTo>
                    <a:pt x="11" y="156"/>
                  </a:lnTo>
                  <a:lnTo>
                    <a:pt x="14" y="156"/>
                  </a:lnTo>
                  <a:lnTo>
                    <a:pt x="15" y="155"/>
                  </a:lnTo>
                  <a:lnTo>
                    <a:pt x="16" y="152"/>
                  </a:lnTo>
                  <a:lnTo>
                    <a:pt x="16" y="149"/>
                  </a:lnTo>
                  <a:lnTo>
                    <a:pt x="35" y="130"/>
                  </a:lnTo>
                  <a:lnTo>
                    <a:pt x="56" y="114"/>
                  </a:lnTo>
                  <a:lnTo>
                    <a:pt x="96" y="81"/>
                  </a:lnTo>
                  <a:lnTo>
                    <a:pt x="119" y="61"/>
                  </a:lnTo>
                  <a:lnTo>
                    <a:pt x="142" y="41"/>
                  </a:lnTo>
                  <a:lnTo>
                    <a:pt x="155" y="31"/>
                  </a:lnTo>
                  <a:lnTo>
                    <a:pt x="167" y="23"/>
                  </a:lnTo>
                  <a:lnTo>
                    <a:pt x="182" y="18"/>
                  </a:lnTo>
                  <a:lnTo>
                    <a:pt x="195" y="14"/>
                  </a:lnTo>
                  <a:lnTo>
                    <a:pt x="198" y="12"/>
                  </a:lnTo>
                  <a:lnTo>
                    <a:pt x="201" y="9"/>
                  </a:lnTo>
                  <a:lnTo>
                    <a:pt x="201" y="8"/>
                  </a:lnTo>
                  <a:lnTo>
                    <a:pt x="201" y="5"/>
                  </a:lnTo>
                  <a:lnTo>
                    <a:pt x="199" y="3"/>
                  </a:lnTo>
                  <a:lnTo>
                    <a:pt x="198" y="1"/>
                  </a:lnTo>
                  <a:lnTo>
                    <a:pt x="195" y="0"/>
                  </a:lnTo>
                  <a:lnTo>
                    <a:pt x="193"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1" name="Freeform 2346"/>
            <p:cNvSpPr/>
            <p:nvPr>
              <p:custDataLst>
                <p:tags r:id="rId87"/>
              </p:custDataLst>
            </p:nvPr>
          </p:nvSpPr>
          <p:spPr>
            <a:xfrm>
              <a:off x="8367714" y="6308725"/>
              <a:ext cx="58738" cy="47625"/>
            </a:xfrm>
            <a:custGeom>
              <a:avLst/>
              <a:gdLst/>
              <a:ahLst/>
              <a:cxnLst>
                <a:cxn ang="0">
                  <a:pos x="28054737" y="0"/>
                </a:cxn>
                <a:cxn ang="0">
                  <a:pos x="28054737" y="0"/>
                </a:cxn>
                <a:cxn ang="0">
                  <a:pos x="20903386" y="5040313"/>
                </a:cxn>
                <a:cxn ang="0">
                  <a:pos x="14027369" y="10360554"/>
                </a:cxn>
                <a:cxn ang="0">
                  <a:pos x="7151352" y="15960725"/>
                </a:cxn>
                <a:cxn ang="0">
                  <a:pos x="550144" y="21841354"/>
                </a:cxn>
                <a:cxn ang="0">
                  <a:pos x="550144" y="21841354"/>
                </a:cxn>
                <a:cxn ang="0">
                  <a:pos x="0" y="22401213"/>
                </a:cxn>
                <a:cxn ang="0">
                  <a:pos x="0" y="23241529"/>
                </a:cxn>
                <a:cxn ang="0">
                  <a:pos x="0" y="24081317"/>
                </a:cxn>
                <a:cxn ang="0">
                  <a:pos x="550144" y="24361775"/>
                </a:cxn>
                <a:cxn ang="0">
                  <a:pos x="1100289" y="24641704"/>
                </a:cxn>
                <a:cxn ang="0">
                  <a:pos x="1925243" y="25201563"/>
                </a:cxn>
                <a:cxn ang="0">
                  <a:pos x="2750197" y="25201563"/>
                </a:cxn>
                <a:cxn ang="0">
                  <a:pos x="3025531" y="24361775"/>
                </a:cxn>
                <a:cxn ang="0">
                  <a:pos x="3025531" y="24361775"/>
                </a:cxn>
                <a:cxn ang="0">
                  <a:pos x="9351404" y="18761075"/>
                </a:cxn>
                <a:cxn ang="0">
                  <a:pos x="16227421" y="13440833"/>
                </a:cxn>
                <a:cxn ang="0">
                  <a:pos x="22828629" y="8120592"/>
                </a:cxn>
                <a:cxn ang="0">
                  <a:pos x="29979980" y="3360208"/>
                </a:cxn>
                <a:cxn ang="0">
                  <a:pos x="29979980" y="3360208"/>
                </a:cxn>
                <a:cxn ang="0">
                  <a:pos x="30804934" y="3080279"/>
                </a:cxn>
                <a:cxn ang="0">
                  <a:pos x="30804934" y="2239963"/>
                </a:cxn>
                <a:cxn ang="0">
                  <a:pos x="30804934" y="1680104"/>
                </a:cxn>
                <a:cxn ang="0">
                  <a:pos x="30804934" y="840317"/>
                </a:cxn>
                <a:cxn ang="0">
                  <a:pos x="30254790" y="559858"/>
                </a:cxn>
                <a:cxn ang="0">
                  <a:pos x="29704646" y="0"/>
                </a:cxn>
                <a:cxn ang="0">
                  <a:pos x="28879691" y="0"/>
                </a:cxn>
                <a:cxn ang="0">
                  <a:pos x="28054737" y="0"/>
                </a:cxn>
                <a:cxn ang="0">
                  <a:pos x="28054737" y="0"/>
                </a:cxn>
              </a:cxnLst>
              <a:pathLst>
                <a:path w="112" h="90">
                  <a:moveTo>
                    <a:pt x="102" y="0"/>
                  </a:moveTo>
                  <a:lnTo>
                    <a:pt x="102" y="0"/>
                  </a:lnTo>
                  <a:lnTo>
                    <a:pt x="76" y="18"/>
                  </a:lnTo>
                  <a:lnTo>
                    <a:pt x="51" y="37"/>
                  </a:lnTo>
                  <a:lnTo>
                    <a:pt x="26" y="57"/>
                  </a:lnTo>
                  <a:lnTo>
                    <a:pt x="2" y="78"/>
                  </a:lnTo>
                  <a:lnTo>
                    <a:pt x="0" y="80"/>
                  </a:lnTo>
                  <a:lnTo>
                    <a:pt x="0" y="83"/>
                  </a:lnTo>
                  <a:lnTo>
                    <a:pt x="0" y="86"/>
                  </a:lnTo>
                  <a:lnTo>
                    <a:pt x="2" y="87"/>
                  </a:lnTo>
                  <a:lnTo>
                    <a:pt x="4" y="88"/>
                  </a:lnTo>
                  <a:lnTo>
                    <a:pt x="7" y="90"/>
                  </a:lnTo>
                  <a:lnTo>
                    <a:pt x="10" y="90"/>
                  </a:lnTo>
                  <a:lnTo>
                    <a:pt x="11" y="87"/>
                  </a:lnTo>
                  <a:lnTo>
                    <a:pt x="34" y="67"/>
                  </a:lnTo>
                  <a:lnTo>
                    <a:pt x="59" y="48"/>
                  </a:lnTo>
                  <a:lnTo>
                    <a:pt x="83" y="29"/>
                  </a:lnTo>
                  <a:lnTo>
                    <a:pt x="109" y="12"/>
                  </a:lnTo>
                  <a:lnTo>
                    <a:pt x="112" y="11"/>
                  </a:lnTo>
                  <a:lnTo>
                    <a:pt x="112" y="8"/>
                  </a:lnTo>
                  <a:lnTo>
                    <a:pt x="112" y="6"/>
                  </a:lnTo>
                  <a:lnTo>
                    <a:pt x="112" y="3"/>
                  </a:lnTo>
                  <a:lnTo>
                    <a:pt x="110" y="2"/>
                  </a:lnTo>
                  <a:lnTo>
                    <a:pt x="108" y="0"/>
                  </a:lnTo>
                  <a:lnTo>
                    <a:pt x="105" y="0"/>
                  </a:lnTo>
                  <a:lnTo>
                    <a:pt x="102" y="0"/>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2" name="Freeform 2347"/>
            <p:cNvSpPr/>
            <p:nvPr>
              <p:custDataLst>
                <p:tags r:id="rId88"/>
              </p:custDataLst>
            </p:nvPr>
          </p:nvSpPr>
          <p:spPr>
            <a:xfrm>
              <a:off x="8391526" y="6318250"/>
              <a:ext cx="46038" cy="38100"/>
            </a:xfrm>
            <a:custGeom>
              <a:avLst/>
              <a:gdLst/>
              <a:ahLst/>
              <a:cxnLst>
                <a:cxn ang="0">
                  <a:pos x="21492787" y="279929"/>
                </a:cxn>
                <a:cxn ang="0">
                  <a:pos x="21492787" y="279929"/>
                </a:cxn>
                <a:cxn ang="0">
                  <a:pos x="16047990" y="4199996"/>
                </a:cxn>
                <a:cxn ang="0">
                  <a:pos x="10603194" y="7840663"/>
                </a:cxn>
                <a:cxn ang="0">
                  <a:pos x="5444796" y="12040658"/>
                </a:cxn>
                <a:cxn ang="0">
                  <a:pos x="573334" y="16801042"/>
                </a:cxn>
                <a:cxn ang="0">
                  <a:pos x="573334" y="16801042"/>
                </a:cxn>
                <a:cxn ang="0">
                  <a:pos x="0" y="17360900"/>
                </a:cxn>
                <a:cxn ang="0">
                  <a:pos x="0" y="18201217"/>
                </a:cxn>
                <a:cxn ang="0">
                  <a:pos x="0" y="19041004"/>
                </a:cxn>
                <a:cxn ang="0">
                  <a:pos x="859733" y="19321463"/>
                </a:cxn>
                <a:cxn ang="0">
                  <a:pos x="1146132" y="19601392"/>
                </a:cxn>
                <a:cxn ang="0">
                  <a:pos x="2005865" y="20161250"/>
                </a:cxn>
                <a:cxn ang="0">
                  <a:pos x="2865598" y="20161250"/>
                </a:cxn>
                <a:cxn ang="0">
                  <a:pos x="3152532" y="19321463"/>
                </a:cxn>
                <a:cxn ang="0">
                  <a:pos x="3152532" y="19321463"/>
                </a:cxn>
                <a:cxn ang="0">
                  <a:pos x="8310394" y="15120938"/>
                </a:cxn>
                <a:cxn ang="0">
                  <a:pos x="12895993" y="10920942"/>
                </a:cxn>
                <a:cxn ang="0">
                  <a:pos x="18340790" y="7280275"/>
                </a:cxn>
                <a:cxn ang="0">
                  <a:pos x="23499187" y="3360208"/>
                </a:cxn>
                <a:cxn ang="0">
                  <a:pos x="23499187" y="3360208"/>
                </a:cxn>
                <a:cxn ang="0">
                  <a:pos x="24071985" y="3080279"/>
                </a:cxn>
                <a:cxn ang="0">
                  <a:pos x="24645319" y="2239963"/>
                </a:cxn>
                <a:cxn ang="0">
                  <a:pos x="24071985" y="1400175"/>
                </a:cxn>
                <a:cxn ang="0">
                  <a:pos x="24071985" y="840317"/>
                </a:cxn>
                <a:cxn ang="0">
                  <a:pos x="23785586" y="279929"/>
                </a:cxn>
                <a:cxn ang="0">
                  <a:pos x="22925853" y="0"/>
                </a:cxn>
                <a:cxn ang="0">
                  <a:pos x="22352520" y="0"/>
                </a:cxn>
                <a:cxn ang="0">
                  <a:pos x="21492787" y="279929"/>
                </a:cxn>
                <a:cxn ang="0">
                  <a:pos x="21492787" y="279929"/>
                </a:cxn>
              </a:cxnLst>
              <a:pathLst>
                <a:path w="86" h="72">
                  <a:moveTo>
                    <a:pt x="75" y="1"/>
                  </a:moveTo>
                  <a:lnTo>
                    <a:pt x="75" y="1"/>
                  </a:lnTo>
                  <a:lnTo>
                    <a:pt x="56" y="15"/>
                  </a:lnTo>
                  <a:lnTo>
                    <a:pt x="37" y="28"/>
                  </a:lnTo>
                  <a:lnTo>
                    <a:pt x="19" y="43"/>
                  </a:lnTo>
                  <a:lnTo>
                    <a:pt x="2" y="60"/>
                  </a:lnTo>
                  <a:lnTo>
                    <a:pt x="0" y="62"/>
                  </a:lnTo>
                  <a:lnTo>
                    <a:pt x="0" y="65"/>
                  </a:lnTo>
                  <a:lnTo>
                    <a:pt x="0" y="68"/>
                  </a:lnTo>
                  <a:lnTo>
                    <a:pt x="3" y="69"/>
                  </a:lnTo>
                  <a:lnTo>
                    <a:pt x="4" y="70"/>
                  </a:lnTo>
                  <a:lnTo>
                    <a:pt x="7" y="72"/>
                  </a:lnTo>
                  <a:lnTo>
                    <a:pt x="10" y="72"/>
                  </a:lnTo>
                  <a:lnTo>
                    <a:pt x="11" y="69"/>
                  </a:lnTo>
                  <a:lnTo>
                    <a:pt x="29" y="54"/>
                  </a:lnTo>
                  <a:lnTo>
                    <a:pt x="45" y="39"/>
                  </a:lnTo>
                  <a:lnTo>
                    <a:pt x="64" y="26"/>
                  </a:lnTo>
                  <a:lnTo>
                    <a:pt x="82" y="12"/>
                  </a:lnTo>
                  <a:lnTo>
                    <a:pt x="84" y="11"/>
                  </a:lnTo>
                  <a:lnTo>
                    <a:pt x="86" y="8"/>
                  </a:lnTo>
                  <a:lnTo>
                    <a:pt x="84" y="5"/>
                  </a:lnTo>
                  <a:lnTo>
                    <a:pt x="84" y="3"/>
                  </a:lnTo>
                  <a:lnTo>
                    <a:pt x="83" y="1"/>
                  </a:lnTo>
                  <a:lnTo>
                    <a:pt x="80" y="0"/>
                  </a:lnTo>
                  <a:lnTo>
                    <a:pt x="78" y="0"/>
                  </a:lnTo>
                  <a:lnTo>
                    <a:pt x="75"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3" name="Freeform 2348"/>
            <p:cNvSpPr/>
            <p:nvPr>
              <p:custDataLst>
                <p:tags r:id="rId89"/>
              </p:custDataLst>
            </p:nvPr>
          </p:nvSpPr>
          <p:spPr>
            <a:xfrm>
              <a:off x="8050214" y="5999163"/>
              <a:ext cx="73025" cy="95250"/>
            </a:xfrm>
            <a:custGeom>
              <a:avLst/>
              <a:gdLst/>
              <a:ahLst/>
              <a:cxnLst>
                <a:cxn ang="0">
                  <a:pos x="35282188" y="279929"/>
                </a:cxn>
                <a:cxn ang="0">
                  <a:pos x="35282188" y="279929"/>
                </a:cxn>
                <a:cxn ang="0">
                  <a:pos x="29961946" y="5320242"/>
                </a:cxn>
                <a:cxn ang="0">
                  <a:pos x="24921633" y="10640483"/>
                </a:cxn>
                <a:cxn ang="0">
                  <a:pos x="20441179" y="16241183"/>
                </a:cxn>
                <a:cxn ang="0">
                  <a:pos x="16241183" y="22401213"/>
                </a:cxn>
                <a:cxn ang="0">
                  <a:pos x="16241183" y="22401213"/>
                </a:cxn>
                <a:cxn ang="0">
                  <a:pos x="7560204" y="34722329"/>
                </a:cxn>
                <a:cxn ang="0">
                  <a:pos x="3360208" y="41162817"/>
                </a:cxn>
                <a:cxn ang="0">
                  <a:pos x="1400175" y="44802954"/>
                </a:cxn>
                <a:cxn ang="0">
                  <a:pos x="0" y="48163163"/>
                </a:cxn>
                <a:cxn ang="0">
                  <a:pos x="0" y="48163163"/>
                </a:cxn>
                <a:cxn ang="0">
                  <a:pos x="0" y="49002950"/>
                </a:cxn>
                <a:cxn ang="0">
                  <a:pos x="0" y="49563338"/>
                </a:cxn>
                <a:cxn ang="0">
                  <a:pos x="279929" y="50123196"/>
                </a:cxn>
                <a:cxn ang="0">
                  <a:pos x="1120246" y="50403125"/>
                </a:cxn>
                <a:cxn ang="0">
                  <a:pos x="1960033" y="50403125"/>
                </a:cxn>
                <a:cxn ang="0">
                  <a:pos x="2520421" y="50123196"/>
                </a:cxn>
                <a:cxn ang="0">
                  <a:pos x="3080279" y="49563338"/>
                </a:cxn>
                <a:cxn ang="0">
                  <a:pos x="3640138" y="49282879"/>
                </a:cxn>
                <a:cxn ang="0">
                  <a:pos x="3640138" y="49282879"/>
                </a:cxn>
                <a:cxn ang="0">
                  <a:pos x="4760383" y="46203129"/>
                </a:cxn>
                <a:cxn ang="0">
                  <a:pos x="6440488" y="43122850"/>
                </a:cxn>
                <a:cxn ang="0">
                  <a:pos x="10080625" y="37522150"/>
                </a:cxn>
                <a:cxn ang="0">
                  <a:pos x="14000692" y="32201908"/>
                </a:cxn>
                <a:cxn ang="0">
                  <a:pos x="17921288" y="26881667"/>
                </a:cxn>
                <a:cxn ang="0">
                  <a:pos x="17921288" y="26881667"/>
                </a:cxn>
                <a:cxn ang="0">
                  <a:pos x="22401213" y="20441179"/>
                </a:cxn>
                <a:cxn ang="0">
                  <a:pos x="26881667" y="14280621"/>
                </a:cxn>
                <a:cxn ang="0">
                  <a:pos x="32201908" y="8120592"/>
                </a:cxn>
                <a:cxn ang="0">
                  <a:pos x="37802608" y="2800350"/>
                </a:cxn>
                <a:cxn ang="0">
                  <a:pos x="37802608" y="2800350"/>
                </a:cxn>
                <a:cxn ang="0">
                  <a:pos x="38362467" y="2239963"/>
                </a:cxn>
                <a:cxn ang="0">
                  <a:pos x="38642396" y="1400175"/>
                </a:cxn>
                <a:cxn ang="0">
                  <a:pos x="38362467" y="1120246"/>
                </a:cxn>
                <a:cxn ang="0">
                  <a:pos x="37802608" y="279929"/>
                </a:cxn>
                <a:cxn ang="0">
                  <a:pos x="37522150" y="0"/>
                </a:cxn>
                <a:cxn ang="0">
                  <a:pos x="36682363" y="0"/>
                </a:cxn>
                <a:cxn ang="0">
                  <a:pos x="36122504" y="0"/>
                </a:cxn>
                <a:cxn ang="0">
                  <a:pos x="35282188" y="279929"/>
                </a:cxn>
                <a:cxn ang="0">
                  <a:pos x="35282188" y="279929"/>
                </a:cxn>
              </a:cxnLst>
              <a:pathLst>
                <a:path w="138" h="180">
                  <a:moveTo>
                    <a:pt x="126" y="1"/>
                  </a:moveTo>
                  <a:lnTo>
                    <a:pt x="126" y="1"/>
                  </a:lnTo>
                  <a:lnTo>
                    <a:pt x="107" y="19"/>
                  </a:lnTo>
                  <a:lnTo>
                    <a:pt x="89" y="38"/>
                  </a:lnTo>
                  <a:lnTo>
                    <a:pt x="73" y="58"/>
                  </a:lnTo>
                  <a:lnTo>
                    <a:pt x="58" y="80"/>
                  </a:lnTo>
                  <a:lnTo>
                    <a:pt x="27" y="124"/>
                  </a:lnTo>
                  <a:lnTo>
                    <a:pt x="12" y="147"/>
                  </a:lnTo>
                  <a:lnTo>
                    <a:pt x="5" y="160"/>
                  </a:lnTo>
                  <a:lnTo>
                    <a:pt x="0" y="172"/>
                  </a:lnTo>
                  <a:lnTo>
                    <a:pt x="0" y="175"/>
                  </a:lnTo>
                  <a:lnTo>
                    <a:pt x="0" y="177"/>
                  </a:lnTo>
                  <a:lnTo>
                    <a:pt x="1" y="179"/>
                  </a:lnTo>
                  <a:lnTo>
                    <a:pt x="4" y="180"/>
                  </a:lnTo>
                  <a:lnTo>
                    <a:pt x="7" y="180"/>
                  </a:lnTo>
                  <a:lnTo>
                    <a:pt x="9" y="179"/>
                  </a:lnTo>
                  <a:lnTo>
                    <a:pt x="11" y="177"/>
                  </a:lnTo>
                  <a:lnTo>
                    <a:pt x="13" y="176"/>
                  </a:lnTo>
                  <a:lnTo>
                    <a:pt x="17" y="165"/>
                  </a:lnTo>
                  <a:lnTo>
                    <a:pt x="23" y="154"/>
                  </a:lnTo>
                  <a:lnTo>
                    <a:pt x="36" y="134"/>
                  </a:lnTo>
                  <a:lnTo>
                    <a:pt x="50" y="115"/>
                  </a:lnTo>
                  <a:lnTo>
                    <a:pt x="64" y="96"/>
                  </a:lnTo>
                  <a:lnTo>
                    <a:pt x="80" y="73"/>
                  </a:lnTo>
                  <a:lnTo>
                    <a:pt x="96" y="51"/>
                  </a:lnTo>
                  <a:lnTo>
                    <a:pt x="115" y="29"/>
                  </a:lnTo>
                  <a:lnTo>
                    <a:pt x="135" y="10"/>
                  </a:lnTo>
                  <a:lnTo>
                    <a:pt x="137" y="8"/>
                  </a:lnTo>
                  <a:lnTo>
                    <a:pt x="138" y="5"/>
                  </a:lnTo>
                  <a:lnTo>
                    <a:pt x="137" y="4"/>
                  </a:lnTo>
                  <a:lnTo>
                    <a:pt x="135" y="1"/>
                  </a:lnTo>
                  <a:lnTo>
                    <a:pt x="134" y="0"/>
                  </a:lnTo>
                  <a:lnTo>
                    <a:pt x="131" y="0"/>
                  </a:lnTo>
                  <a:lnTo>
                    <a:pt x="129" y="0"/>
                  </a:lnTo>
                  <a:lnTo>
                    <a:pt x="126" y="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4" name="Freeform 2349"/>
            <p:cNvSpPr/>
            <p:nvPr>
              <p:custDataLst>
                <p:tags r:id="rId90"/>
              </p:custDataLst>
            </p:nvPr>
          </p:nvSpPr>
          <p:spPr>
            <a:xfrm>
              <a:off x="8089901" y="6027738"/>
              <a:ext cx="47625" cy="58738"/>
            </a:xfrm>
            <a:custGeom>
              <a:avLst/>
              <a:gdLst/>
              <a:ahLst/>
              <a:cxnLst>
                <a:cxn ang="0">
                  <a:pos x="22121283" y="559863"/>
                </a:cxn>
                <a:cxn ang="0">
                  <a:pos x="22121283" y="559863"/>
                </a:cxn>
                <a:cxn ang="0">
                  <a:pos x="19881321" y="2800374"/>
                </a:cxn>
                <a:cxn ang="0">
                  <a:pos x="17921288" y="5600219"/>
                </a:cxn>
                <a:cxn ang="0">
                  <a:pos x="14280621" y="11200966"/>
                </a:cxn>
                <a:cxn ang="0">
                  <a:pos x="14280621" y="11200966"/>
                </a:cxn>
                <a:cxn ang="0">
                  <a:pos x="11200871" y="15400998"/>
                </a:cxn>
                <a:cxn ang="0">
                  <a:pos x="7840663" y="19601559"/>
                </a:cxn>
                <a:cxn ang="0">
                  <a:pos x="559858" y="27722219"/>
                </a:cxn>
                <a:cxn ang="0">
                  <a:pos x="559858" y="27722219"/>
                </a:cxn>
                <a:cxn ang="0">
                  <a:pos x="0" y="28282082"/>
                </a:cxn>
                <a:cxn ang="0">
                  <a:pos x="0" y="29122406"/>
                </a:cxn>
                <a:cxn ang="0">
                  <a:pos x="0" y="29962201"/>
                </a:cxn>
                <a:cxn ang="0">
                  <a:pos x="559858" y="30522593"/>
                </a:cxn>
                <a:cxn ang="0">
                  <a:pos x="1120246" y="31082456"/>
                </a:cxn>
                <a:cxn ang="0">
                  <a:pos x="1680104" y="31082456"/>
                </a:cxn>
                <a:cxn ang="0">
                  <a:pos x="2520421" y="31082456"/>
                </a:cxn>
                <a:cxn ang="0">
                  <a:pos x="3080279" y="30242132"/>
                </a:cxn>
                <a:cxn ang="0">
                  <a:pos x="3080279" y="30242132"/>
                </a:cxn>
                <a:cxn ang="0">
                  <a:pos x="9240838" y="23521659"/>
                </a:cxn>
                <a:cxn ang="0">
                  <a:pos x="14841008" y="16521253"/>
                </a:cxn>
                <a:cxn ang="0">
                  <a:pos x="14841008" y="16521253"/>
                </a:cxn>
                <a:cxn ang="0">
                  <a:pos x="17641358" y="13161016"/>
                </a:cxn>
                <a:cxn ang="0">
                  <a:pos x="19881321" y="9800779"/>
                </a:cxn>
                <a:cxn ang="0">
                  <a:pos x="22121283" y="6440542"/>
                </a:cxn>
                <a:cxn ang="0">
                  <a:pos x="24921633" y="3360237"/>
                </a:cxn>
                <a:cxn ang="0">
                  <a:pos x="24921633" y="3360237"/>
                </a:cxn>
                <a:cxn ang="0">
                  <a:pos x="25201563" y="2520442"/>
                </a:cxn>
                <a:cxn ang="0">
                  <a:pos x="25201563" y="1680118"/>
                </a:cxn>
                <a:cxn ang="0">
                  <a:pos x="25201563" y="1120255"/>
                </a:cxn>
                <a:cxn ang="0">
                  <a:pos x="24921633" y="279932"/>
                </a:cxn>
                <a:cxn ang="0">
                  <a:pos x="24081317" y="0"/>
                </a:cxn>
                <a:cxn ang="0">
                  <a:pos x="23241529" y="0"/>
                </a:cxn>
                <a:cxn ang="0">
                  <a:pos x="22961600" y="0"/>
                </a:cxn>
                <a:cxn ang="0">
                  <a:pos x="22121283" y="559863"/>
                </a:cxn>
                <a:cxn ang="0">
                  <a:pos x="22121283" y="559863"/>
                </a:cxn>
              </a:cxnLst>
              <a:pathLst>
                <a:path w="90" h="111">
                  <a:moveTo>
                    <a:pt x="79" y="2"/>
                  </a:moveTo>
                  <a:lnTo>
                    <a:pt x="79" y="2"/>
                  </a:lnTo>
                  <a:lnTo>
                    <a:pt x="71" y="10"/>
                  </a:lnTo>
                  <a:lnTo>
                    <a:pt x="64" y="20"/>
                  </a:lnTo>
                  <a:lnTo>
                    <a:pt x="51" y="40"/>
                  </a:lnTo>
                  <a:lnTo>
                    <a:pt x="40" y="55"/>
                  </a:lnTo>
                  <a:lnTo>
                    <a:pt x="28" y="70"/>
                  </a:lnTo>
                  <a:lnTo>
                    <a:pt x="2" y="99"/>
                  </a:lnTo>
                  <a:lnTo>
                    <a:pt x="0" y="101"/>
                  </a:lnTo>
                  <a:lnTo>
                    <a:pt x="0" y="104"/>
                  </a:lnTo>
                  <a:lnTo>
                    <a:pt x="0" y="107"/>
                  </a:lnTo>
                  <a:lnTo>
                    <a:pt x="2" y="109"/>
                  </a:lnTo>
                  <a:lnTo>
                    <a:pt x="4" y="111"/>
                  </a:lnTo>
                  <a:lnTo>
                    <a:pt x="6" y="111"/>
                  </a:lnTo>
                  <a:lnTo>
                    <a:pt x="9" y="111"/>
                  </a:lnTo>
                  <a:lnTo>
                    <a:pt x="11" y="108"/>
                  </a:lnTo>
                  <a:lnTo>
                    <a:pt x="33" y="84"/>
                  </a:lnTo>
                  <a:lnTo>
                    <a:pt x="53" y="59"/>
                  </a:lnTo>
                  <a:lnTo>
                    <a:pt x="63" y="47"/>
                  </a:lnTo>
                  <a:lnTo>
                    <a:pt x="71" y="35"/>
                  </a:lnTo>
                  <a:lnTo>
                    <a:pt x="79" y="23"/>
                  </a:lnTo>
                  <a:lnTo>
                    <a:pt x="89" y="12"/>
                  </a:lnTo>
                  <a:lnTo>
                    <a:pt x="90" y="9"/>
                  </a:lnTo>
                  <a:lnTo>
                    <a:pt x="90" y="6"/>
                  </a:lnTo>
                  <a:lnTo>
                    <a:pt x="90" y="4"/>
                  </a:lnTo>
                  <a:lnTo>
                    <a:pt x="89" y="1"/>
                  </a:lnTo>
                  <a:lnTo>
                    <a:pt x="86" y="0"/>
                  </a:lnTo>
                  <a:lnTo>
                    <a:pt x="83" y="0"/>
                  </a:lnTo>
                  <a:lnTo>
                    <a:pt x="82" y="0"/>
                  </a:lnTo>
                  <a:lnTo>
                    <a:pt x="79" y="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5" name="Freeform 2350"/>
            <p:cNvSpPr/>
            <p:nvPr>
              <p:custDataLst>
                <p:tags r:id="rId91"/>
              </p:custDataLst>
            </p:nvPr>
          </p:nvSpPr>
          <p:spPr>
            <a:xfrm>
              <a:off x="8461376" y="6080125"/>
              <a:ext cx="17463" cy="28575"/>
            </a:xfrm>
            <a:custGeom>
              <a:avLst/>
              <a:gdLst/>
              <a:ahLst/>
              <a:cxnLst>
                <a:cxn ang="0">
                  <a:pos x="5600860" y="1120246"/>
                </a:cxn>
                <a:cxn ang="0">
                  <a:pos x="0" y="12601046"/>
                </a:cxn>
                <a:cxn ang="0">
                  <a:pos x="0" y="12601046"/>
                </a:cxn>
                <a:cxn ang="0">
                  <a:pos x="0" y="13160904"/>
                </a:cxn>
                <a:cxn ang="0">
                  <a:pos x="0" y="14000692"/>
                </a:cxn>
                <a:cxn ang="0">
                  <a:pos x="279937" y="14280621"/>
                </a:cxn>
                <a:cxn ang="0">
                  <a:pos x="840341" y="14841008"/>
                </a:cxn>
                <a:cxn ang="0">
                  <a:pos x="1680152" y="15120938"/>
                </a:cxn>
                <a:cxn ang="0">
                  <a:pos x="2240027" y="15120938"/>
                </a:cxn>
                <a:cxn ang="0">
                  <a:pos x="2800430" y="14841008"/>
                </a:cxn>
                <a:cxn ang="0">
                  <a:pos x="3360305" y="14280621"/>
                </a:cxn>
                <a:cxn ang="0">
                  <a:pos x="9241102" y="3080279"/>
                </a:cxn>
                <a:cxn ang="0">
                  <a:pos x="9241102" y="3080279"/>
                </a:cxn>
                <a:cxn ang="0">
                  <a:pos x="9241102" y="2239963"/>
                </a:cxn>
                <a:cxn ang="0">
                  <a:pos x="9241102" y="1400175"/>
                </a:cxn>
                <a:cxn ang="0">
                  <a:pos x="8681228" y="840317"/>
                </a:cxn>
                <a:cxn ang="0">
                  <a:pos x="8120824" y="279929"/>
                </a:cxn>
                <a:cxn ang="0">
                  <a:pos x="7560950" y="0"/>
                </a:cxn>
                <a:cxn ang="0">
                  <a:pos x="7001075" y="0"/>
                </a:cxn>
                <a:cxn ang="0">
                  <a:pos x="6160735" y="279929"/>
                </a:cxn>
                <a:cxn ang="0">
                  <a:pos x="5600860" y="1120246"/>
                </a:cxn>
                <a:cxn ang="0">
                  <a:pos x="5600860" y="1120246"/>
                </a:cxn>
              </a:cxnLst>
              <a:pathLst>
                <a:path w="33" h="54">
                  <a:moveTo>
                    <a:pt x="20" y="4"/>
                  </a:moveTo>
                  <a:lnTo>
                    <a:pt x="0" y="45"/>
                  </a:lnTo>
                  <a:lnTo>
                    <a:pt x="0" y="47"/>
                  </a:lnTo>
                  <a:lnTo>
                    <a:pt x="0" y="50"/>
                  </a:lnTo>
                  <a:lnTo>
                    <a:pt x="1" y="51"/>
                  </a:lnTo>
                  <a:lnTo>
                    <a:pt x="3" y="53"/>
                  </a:lnTo>
                  <a:lnTo>
                    <a:pt x="6" y="54"/>
                  </a:lnTo>
                  <a:lnTo>
                    <a:pt x="8" y="54"/>
                  </a:lnTo>
                  <a:lnTo>
                    <a:pt x="10" y="53"/>
                  </a:lnTo>
                  <a:lnTo>
                    <a:pt x="12" y="51"/>
                  </a:lnTo>
                  <a:lnTo>
                    <a:pt x="33" y="11"/>
                  </a:lnTo>
                  <a:lnTo>
                    <a:pt x="33" y="8"/>
                  </a:lnTo>
                  <a:lnTo>
                    <a:pt x="33" y="5"/>
                  </a:lnTo>
                  <a:lnTo>
                    <a:pt x="31" y="3"/>
                  </a:lnTo>
                  <a:lnTo>
                    <a:pt x="29" y="1"/>
                  </a:lnTo>
                  <a:lnTo>
                    <a:pt x="27" y="0"/>
                  </a:lnTo>
                  <a:lnTo>
                    <a:pt x="25" y="0"/>
                  </a:lnTo>
                  <a:lnTo>
                    <a:pt x="22" y="1"/>
                  </a:lnTo>
                  <a:lnTo>
                    <a:pt x="20"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6" name="Freeform 2351"/>
            <p:cNvSpPr>
              <a:spLocks noEditPoints="1"/>
            </p:cNvSpPr>
            <p:nvPr>
              <p:custDataLst>
                <p:tags r:id="rId92"/>
              </p:custDataLst>
            </p:nvPr>
          </p:nvSpPr>
          <p:spPr>
            <a:xfrm>
              <a:off x="7348539" y="6145213"/>
              <a:ext cx="1162050" cy="227013"/>
            </a:xfrm>
            <a:custGeom>
              <a:avLst/>
              <a:gdLst/>
              <a:ahLst/>
              <a:cxnLst>
                <a:cxn ang="0">
                  <a:pos x="582716217" y="101260439"/>
                </a:cxn>
                <a:cxn ang="0">
                  <a:pos x="583836463" y="67692011"/>
                </a:cxn>
                <a:cxn ang="0">
                  <a:pos x="577675904" y="52710733"/>
                </a:cxn>
                <a:cxn ang="0">
                  <a:pos x="565635246" y="46884768"/>
                </a:cxn>
                <a:cxn ang="0">
                  <a:pos x="532593021" y="43278369"/>
                </a:cxn>
                <a:cxn ang="0">
                  <a:pos x="505151496" y="40504176"/>
                </a:cxn>
                <a:cxn ang="0">
                  <a:pos x="456988333" y="40226598"/>
                </a:cxn>
                <a:cxn ang="0">
                  <a:pos x="392024129" y="38007559"/>
                </a:cxn>
                <a:cxn ang="0">
                  <a:pos x="331820838" y="36065571"/>
                </a:cxn>
                <a:cxn ang="0">
                  <a:pos x="257055938" y="33013800"/>
                </a:cxn>
                <a:cxn ang="0">
                  <a:pos x="214213546" y="27742463"/>
                </a:cxn>
                <a:cxn ang="0">
                  <a:pos x="192932050" y="18587677"/>
                </a:cxn>
                <a:cxn ang="0">
                  <a:pos x="152889479" y="7767953"/>
                </a:cxn>
                <a:cxn ang="0">
                  <a:pos x="89045521" y="554628"/>
                </a:cxn>
                <a:cxn ang="0">
                  <a:pos x="59083575" y="277577"/>
                </a:cxn>
                <a:cxn ang="0">
                  <a:pos x="57123542" y="1387360"/>
                </a:cxn>
                <a:cxn ang="0">
                  <a:pos x="54883579" y="5825965"/>
                </a:cxn>
                <a:cxn ang="0">
                  <a:pos x="33322154" y="22748704"/>
                </a:cxn>
                <a:cxn ang="0">
                  <a:pos x="21561425" y="23303859"/>
                </a:cxn>
                <a:cxn ang="0">
                  <a:pos x="18481146" y="30794234"/>
                </a:cxn>
                <a:cxn ang="0">
                  <a:pos x="5600171" y="97376463"/>
                </a:cxn>
                <a:cxn ang="0">
                  <a:pos x="1400175" y="98763823"/>
                </a:cxn>
                <a:cxn ang="0">
                  <a:pos x="2239963" y="107086404"/>
                </a:cxn>
                <a:cxn ang="0">
                  <a:pos x="17080971" y="108196187"/>
                </a:cxn>
                <a:cxn ang="0">
                  <a:pos x="23521458" y="108196187"/>
                </a:cxn>
                <a:cxn ang="0">
                  <a:pos x="308299379" y="112080163"/>
                </a:cxn>
                <a:cxn ang="0">
                  <a:pos x="442427254" y="116518768"/>
                </a:cxn>
                <a:cxn ang="0">
                  <a:pos x="497870692" y="118183178"/>
                </a:cxn>
                <a:cxn ang="0">
                  <a:pos x="553034200" y="119570539"/>
                </a:cxn>
                <a:cxn ang="0">
                  <a:pos x="611837846" y="117628550"/>
                </a:cxn>
                <a:cxn ang="0">
                  <a:pos x="614638196" y="110415226"/>
                </a:cxn>
                <a:cxn ang="0">
                  <a:pos x="609317954" y="107086404"/>
                </a:cxn>
                <a:cxn ang="0">
                  <a:pos x="269936913" y="100705811"/>
                </a:cxn>
                <a:cxn ang="0">
                  <a:pos x="178091042" y="98763823"/>
                </a:cxn>
                <a:cxn ang="0">
                  <a:pos x="26601738" y="97376463"/>
                </a:cxn>
                <a:cxn ang="0">
                  <a:pos x="29961946" y="38007559"/>
                </a:cxn>
                <a:cxn ang="0">
                  <a:pos x="30521804" y="33846005"/>
                </a:cxn>
                <a:cxn ang="0">
                  <a:pos x="51243442" y="38007559"/>
                </a:cxn>
                <a:cxn ang="0">
                  <a:pos x="61043608" y="39671970"/>
                </a:cxn>
                <a:cxn ang="0">
                  <a:pos x="66363850" y="34400634"/>
                </a:cxn>
                <a:cxn ang="0">
                  <a:pos x="96045867" y="13871495"/>
                </a:cxn>
                <a:cxn ang="0">
                  <a:pos x="133568017" y="16922739"/>
                </a:cxn>
                <a:cxn ang="0">
                  <a:pos x="175290692" y="25523424"/>
                </a:cxn>
                <a:cxn ang="0">
                  <a:pos x="211413196" y="38007559"/>
                </a:cxn>
                <a:cxn ang="0">
                  <a:pos x="246695383" y="44665729"/>
                </a:cxn>
                <a:cxn ang="0">
                  <a:pos x="297378438" y="45497935"/>
                </a:cxn>
                <a:cxn ang="0">
                  <a:pos x="332660625" y="46884768"/>
                </a:cxn>
                <a:cxn ang="0">
                  <a:pos x="386983817" y="48826757"/>
                </a:cxn>
                <a:cxn ang="0">
                  <a:pos x="461188329" y="51046322"/>
                </a:cxn>
                <a:cxn ang="0">
                  <a:pos x="520832292" y="52988311"/>
                </a:cxn>
                <a:cxn ang="0">
                  <a:pos x="553874517" y="56594710"/>
                </a:cxn>
                <a:cxn ang="0">
                  <a:pos x="568995454" y="63530457"/>
                </a:cxn>
                <a:cxn ang="0">
                  <a:pos x="572075733" y="79066363"/>
                </a:cxn>
                <a:cxn ang="0">
                  <a:pos x="538193192" y="107641032"/>
                </a:cxn>
                <a:cxn ang="0">
                  <a:pos x="308299379" y="101260439"/>
                </a:cxn>
              </a:cxnLst>
              <a:pathLst>
                <a:path w="2196" h="431">
                  <a:moveTo>
                    <a:pt x="2176" y="386"/>
                  </a:moveTo>
                  <a:lnTo>
                    <a:pt x="2176" y="386"/>
                  </a:lnTo>
                  <a:lnTo>
                    <a:pt x="2079" y="388"/>
                  </a:lnTo>
                  <a:lnTo>
                    <a:pt x="2081" y="365"/>
                  </a:lnTo>
                  <a:lnTo>
                    <a:pt x="2083" y="340"/>
                  </a:lnTo>
                  <a:lnTo>
                    <a:pt x="2085" y="313"/>
                  </a:lnTo>
                  <a:lnTo>
                    <a:pt x="2086" y="285"/>
                  </a:lnTo>
                  <a:lnTo>
                    <a:pt x="2086" y="257"/>
                  </a:lnTo>
                  <a:lnTo>
                    <a:pt x="2085" y="244"/>
                  </a:lnTo>
                  <a:lnTo>
                    <a:pt x="2083" y="232"/>
                  </a:lnTo>
                  <a:lnTo>
                    <a:pt x="2079" y="219"/>
                  </a:lnTo>
                  <a:lnTo>
                    <a:pt x="2075" y="209"/>
                  </a:lnTo>
                  <a:lnTo>
                    <a:pt x="2070" y="199"/>
                  </a:lnTo>
                  <a:lnTo>
                    <a:pt x="2063" y="190"/>
                  </a:lnTo>
                  <a:lnTo>
                    <a:pt x="2055" y="181"/>
                  </a:lnTo>
                  <a:lnTo>
                    <a:pt x="2044" y="176"/>
                  </a:lnTo>
                  <a:lnTo>
                    <a:pt x="2033" y="172"/>
                  </a:lnTo>
                  <a:lnTo>
                    <a:pt x="2020" y="169"/>
                  </a:lnTo>
                  <a:lnTo>
                    <a:pt x="1995" y="165"/>
                  </a:lnTo>
                  <a:lnTo>
                    <a:pt x="1971" y="162"/>
                  </a:lnTo>
                  <a:lnTo>
                    <a:pt x="1936" y="158"/>
                  </a:lnTo>
                  <a:lnTo>
                    <a:pt x="1902" y="156"/>
                  </a:lnTo>
                  <a:lnTo>
                    <a:pt x="1866" y="153"/>
                  </a:lnTo>
                  <a:lnTo>
                    <a:pt x="1832" y="149"/>
                  </a:lnTo>
                  <a:lnTo>
                    <a:pt x="1818" y="147"/>
                  </a:lnTo>
                  <a:lnTo>
                    <a:pt x="1804" y="146"/>
                  </a:lnTo>
                  <a:lnTo>
                    <a:pt x="1775" y="146"/>
                  </a:lnTo>
                  <a:lnTo>
                    <a:pt x="1746" y="147"/>
                  </a:lnTo>
                  <a:lnTo>
                    <a:pt x="1717" y="147"/>
                  </a:lnTo>
                  <a:lnTo>
                    <a:pt x="1632" y="145"/>
                  </a:lnTo>
                  <a:lnTo>
                    <a:pt x="1546" y="143"/>
                  </a:lnTo>
                  <a:lnTo>
                    <a:pt x="1510" y="143"/>
                  </a:lnTo>
                  <a:lnTo>
                    <a:pt x="1473" y="142"/>
                  </a:lnTo>
                  <a:lnTo>
                    <a:pt x="1400" y="137"/>
                  </a:lnTo>
                  <a:lnTo>
                    <a:pt x="1325" y="133"/>
                  </a:lnTo>
                  <a:lnTo>
                    <a:pt x="1288" y="131"/>
                  </a:lnTo>
                  <a:lnTo>
                    <a:pt x="1252" y="131"/>
                  </a:lnTo>
                  <a:lnTo>
                    <a:pt x="1185" y="130"/>
                  </a:lnTo>
                  <a:lnTo>
                    <a:pt x="1119" y="129"/>
                  </a:lnTo>
                  <a:lnTo>
                    <a:pt x="1052" y="127"/>
                  </a:lnTo>
                  <a:lnTo>
                    <a:pt x="987" y="123"/>
                  </a:lnTo>
                  <a:lnTo>
                    <a:pt x="918" y="119"/>
                  </a:lnTo>
                  <a:lnTo>
                    <a:pt x="883" y="118"/>
                  </a:lnTo>
                  <a:lnTo>
                    <a:pt x="849" y="115"/>
                  </a:lnTo>
                  <a:lnTo>
                    <a:pt x="815" y="111"/>
                  </a:lnTo>
                  <a:lnTo>
                    <a:pt x="781" y="104"/>
                  </a:lnTo>
                  <a:lnTo>
                    <a:pt x="765" y="100"/>
                  </a:lnTo>
                  <a:lnTo>
                    <a:pt x="748" y="95"/>
                  </a:lnTo>
                  <a:lnTo>
                    <a:pt x="732" y="88"/>
                  </a:lnTo>
                  <a:lnTo>
                    <a:pt x="716" y="80"/>
                  </a:lnTo>
                  <a:lnTo>
                    <a:pt x="689" y="67"/>
                  </a:lnTo>
                  <a:lnTo>
                    <a:pt x="662" y="57"/>
                  </a:lnTo>
                  <a:lnTo>
                    <a:pt x="633" y="47"/>
                  </a:lnTo>
                  <a:lnTo>
                    <a:pt x="605" y="40"/>
                  </a:lnTo>
                  <a:lnTo>
                    <a:pt x="575" y="34"/>
                  </a:lnTo>
                  <a:lnTo>
                    <a:pt x="546" y="28"/>
                  </a:lnTo>
                  <a:lnTo>
                    <a:pt x="488" y="20"/>
                  </a:lnTo>
                  <a:lnTo>
                    <a:pt x="420" y="12"/>
                  </a:lnTo>
                  <a:lnTo>
                    <a:pt x="352" y="5"/>
                  </a:lnTo>
                  <a:lnTo>
                    <a:pt x="318" y="2"/>
                  </a:lnTo>
                  <a:lnTo>
                    <a:pt x="284" y="1"/>
                  </a:lnTo>
                  <a:lnTo>
                    <a:pt x="251" y="0"/>
                  </a:lnTo>
                  <a:lnTo>
                    <a:pt x="217" y="1"/>
                  </a:lnTo>
                  <a:lnTo>
                    <a:pt x="211" y="1"/>
                  </a:lnTo>
                  <a:lnTo>
                    <a:pt x="206" y="4"/>
                  </a:lnTo>
                  <a:lnTo>
                    <a:pt x="204" y="5"/>
                  </a:lnTo>
                  <a:lnTo>
                    <a:pt x="202" y="8"/>
                  </a:lnTo>
                  <a:lnTo>
                    <a:pt x="199" y="10"/>
                  </a:lnTo>
                  <a:lnTo>
                    <a:pt x="198" y="16"/>
                  </a:lnTo>
                  <a:lnTo>
                    <a:pt x="196" y="21"/>
                  </a:lnTo>
                  <a:lnTo>
                    <a:pt x="196" y="97"/>
                  </a:lnTo>
                  <a:lnTo>
                    <a:pt x="170" y="93"/>
                  </a:lnTo>
                  <a:lnTo>
                    <a:pt x="145" y="88"/>
                  </a:lnTo>
                  <a:lnTo>
                    <a:pt x="119" y="82"/>
                  </a:lnTo>
                  <a:lnTo>
                    <a:pt x="93" y="77"/>
                  </a:lnTo>
                  <a:lnTo>
                    <a:pt x="86" y="77"/>
                  </a:lnTo>
                  <a:lnTo>
                    <a:pt x="81" y="80"/>
                  </a:lnTo>
                  <a:lnTo>
                    <a:pt x="77" y="84"/>
                  </a:lnTo>
                  <a:lnTo>
                    <a:pt x="73" y="88"/>
                  </a:lnTo>
                  <a:lnTo>
                    <a:pt x="70" y="93"/>
                  </a:lnTo>
                  <a:lnTo>
                    <a:pt x="67" y="99"/>
                  </a:lnTo>
                  <a:lnTo>
                    <a:pt x="66" y="111"/>
                  </a:lnTo>
                  <a:lnTo>
                    <a:pt x="65" y="171"/>
                  </a:lnTo>
                  <a:lnTo>
                    <a:pt x="62" y="230"/>
                  </a:lnTo>
                  <a:lnTo>
                    <a:pt x="54" y="351"/>
                  </a:lnTo>
                  <a:lnTo>
                    <a:pt x="20" y="351"/>
                  </a:lnTo>
                  <a:lnTo>
                    <a:pt x="14" y="351"/>
                  </a:lnTo>
                  <a:lnTo>
                    <a:pt x="10" y="352"/>
                  </a:lnTo>
                  <a:lnTo>
                    <a:pt x="8" y="354"/>
                  </a:lnTo>
                  <a:lnTo>
                    <a:pt x="5" y="356"/>
                  </a:lnTo>
                  <a:lnTo>
                    <a:pt x="1" y="363"/>
                  </a:lnTo>
                  <a:lnTo>
                    <a:pt x="0" y="370"/>
                  </a:lnTo>
                  <a:lnTo>
                    <a:pt x="1" y="378"/>
                  </a:lnTo>
                  <a:lnTo>
                    <a:pt x="5" y="385"/>
                  </a:lnTo>
                  <a:lnTo>
                    <a:pt x="8" y="386"/>
                  </a:lnTo>
                  <a:lnTo>
                    <a:pt x="10" y="389"/>
                  </a:lnTo>
                  <a:lnTo>
                    <a:pt x="14" y="390"/>
                  </a:lnTo>
                  <a:lnTo>
                    <a:pt x="20" y="390"/>
                  </a:lnTo>
                  <a:lnTo>
                    <a:pt x="61" y="390"/>
                  </a:lnTo>
                  <a:lnTo>
                    <a:pt x="66" y="393"/>
                  </a:lnTo>
                  <a:lnTo>
                    <a:pt x="71" y="394"/>
                  </a:lnTo>
                  <a:lnTo>
                    <a:pt x="78" y="393"/>
                  </a:lnTo>
                  <a:lnTo>
                    <a:pt x="84" y="390"/>
                  </a:lnTo>
                  <a:lnTo>
                    <a:pt x="339" y="393"/>
                  </a:lnTo>
                  <a:lnTo>
                    <a:pt x="592" y="396"/>
                  </a:lnTo>
                  <a:lnTo>
                    <a:pt x="1101" y="404"/>
                  </a:lnTo>
                  <a:lnTo>
                    <a:pt x="1170" y="405"/>
                  </a:lnTo>
                  <a:lnTo>
                    <a:pt x="1238" y="408"/>
                  </a:lnTo>
                  <a:lnTo>
                    <a:pt x="1375" y="413"/>
                  </a:lnTo>
                  <a:lnTo>
                    <a:pt x="1512" y="419"/>
                  </a:lnTo>
                  <a:lnTo>
                    <a:pt x="1580" y="420"/>
                  </a:lnTo>
                  <a:lnTo>
                    <a:pt x="1649" y="420"/>
                  </a:lnTo>
                  <a:lnTo>
                    <a:pt x="1682" y="420"/>
                  </a:lnTo>
                  <a:lnTo>
                    <a:pt x="1713" y="422"/>
                  </a:lnTo>
                  <a:lnTo>
                    <a:pt x="1778" y="426"/>
                  </a:lnTo>
                  <a:lnTo>
                    <a:pt x="1842" y="430"/>
                  </a:lnTo>
                  <a:lnTo>
                    <a:pt x="1875" y="431"/>
                  </a:lnTo>
                  <a:lnTo>
                    <a:pt x="1907" y="431"/>
                  </a:lnTo>
                  <a:lnTo>
                    <a:pt x="1975" y="431"/>
                  </a:lnTo>
                  <a:lnTo>
                    <a:pt x="2041" y="430"/>
                  </a:lnTo>
                  <a:lnTo>
                    <a:pt x="2176" y="427"/>
                  </a:lnTo>
                  <a:lnTo>
                    <a:pt x="2181" y="426"/>
                  </a:lnTo>
                  <a:lnTo>
                    <a:pt x="2185" y="424"/>
                  </a:lnTo>
                  <a:lnTo>
                    <a:pt x="2188" y="423"/>
                  </a:lnTo>
                  <a:lnTo>
                    <a:pt x="2191" y="420"/>
                  </a:lnTo>
                  <a:lnTo>
                    <a:pt x="2195" y="413"/>
                  </a:lnTo>
                  <a:lnTo>
                    <a:pt x="2196" y="407"/>
                  </a:lnTo>
                  <a:lnTo>
                    <a:pt x="2195" y="398"/>
                  </a:lnTo>
                  <a:lnTo>
                    <a:pt x="2191" y="392"/>
                  </a:lnTo>
                  <a:lnTo>
                    <a:pt x="2188" y="390"/>
                  </a:lnTo>
                  <a:lnTo>
                    <a:pt x="2185" y="388"/>
                  </a:lnTo>
                  <a:lnTo>
                    <a:pt x="2181" y="386"/>
                  </a:lnTo>
                  <a:lnTo>
                    <a:pt x="2176" y="386"/>
                  </a:lnTo>
                  <a:close/>
                  <a:moveTo>
                    <a:pt x="1101" y="365"/>
                  </a:moveTo>
                  <a:lnTo>
                    <a:pt x="1101" y="365"/>
                  </a:lnTo>
                  <a:lnTo>
                    <a:pt x="1033" y="363"/>
                  </a:lnTo>
                  <a:lnTo>
                    <a:pt x="964" y="363"/>
                  </a:lnTo>
                  <a:lnTo>
                    <a:pt x="827" y="363"/>
                  </a:lnTo>
                  <a:lnTo>
                    <a:pt x="763" y="362"/>
                  </a:lnTo>
                  <a:lnTo>
                    <a:pt x="700" y="359"/>
                  </a:lnTo>
                  <a:lnTo>
                    <a:pt x="636" y="356"/>
                  </a:lnTo>
                  <a:lnTo>
                    <a:pt x="572" y="355"/>
                  </a:lnTo>
                  <a:lnTo>
                    <a:pt x="453" y="354"/>
                  </a:lnTo>
                  <a:lnTo>
                    <a:pt x="333" y="354"/>
                  </a:lnTo>
                  <a:lnTo>
                    <a:pt x="95" y="351"/>
                  </a:lnTo>
                  <a:lnTo>
                    <a:pt x="103" y="267"/>
                  </a:lnTo>
                  <a:lnTo>
                    <a:pt x="105" y="225"/>
                  </a:lnTo>
                  <a:lnTo>
                    <a:pt x="107" y="183"/>
                  </a:lnTo>
                  <a:lnTo>
                    <a:pt x="107" y="137"/>
                  </a:lnTo>
                  <a:lnTo>
                    <a:pt x="105" y="126"/>
                  </a:lnTo>
                  <a:lnTo>
                    <a:pt x="105" y="122"/>
                  </a:lnTo>
                  <a:lnTo>
                    <a:pt x="109" y="122"/>
                  </a:lnTo>
                  <a:lnTo>
                    <a:pt x="122" y="126"/>
                  </a:lnTo>
                  <a:lnTo>
                    <a:pt x="142" y="130"/>
                  </a:lnTo>
                  <a:lnTo>
                    <a:pt x="162" y="134"/>
                  </a:lnTo>
                  <a:lnTo>
                    <a:pt x="183" y="137"/>
                  </a:lnTo>
                  <a:lnTo>
                    <a:pt x="203" y="138"/>
                  </a:lnTo>
                  <a:lnTo>
                    <a:pt x="207" y="142"/>
                  </a:lnTo>
                  <a:lnTo>
                    <a:pt x="213" y="143"/>
                  </a:lnTo>
                  <a:lnTo>
                    <a:pt x="218" y="143"/>
                  </a:lnTo>
                  <a:lnTo>
                    <a:pt x="225" y="142"/>
                  </a:lnTo>
                  <a:lnTo>
                    <a:pt x="229" y="139"/>
                  </a:lnTo>
                  <a:lnTo>
                    <a:pt x="233" y="135"/>
                  </a:lnTo>
                  <a:lnTo>
                    <a:pt x="236" y="130"/>
                  </a:lnTo>
                  <a:lnTo>
                    <a:pt x="237" y="124"/>
                  </a:lnTo>
                  <a:lnTo>
                    <a:pt x="237" y="40"/>
                  </a:lnTo>
                  <a:lnTo>
                    <a:pt x="263" y="42"/>
                  </a:lnTo>
                  <a:lnTo>
                    <a:pt x="290" y="44"/>
                  </a:lnTo>
                  <a:lnTo>
                    <a:pt x="343" y="50"/>
                  </a:lnTo>
                  <a:lnTo>
                    <a:pt x="394" y="57"/>
                  </a:lnTo>
                  <a:lnTo>
                    <a:pt x="421" y="58"/>
                  </a:lnTo>
                  <a:lnTo>
                    <a:pt x="447" y="59"/>
                  </a:lnTo>
                  <a:lnTo>
                    <a:pt x="477" y="61"/>
                  </a:lnTo>
                  <a:lnTo>
                    <a:pt x="508" y="63"/>
                  </a:lnTo>
                  <a:lnTo>
                    <a:pt x="538" y="69"/>
                  </a:lnTo>
                  <a:lnTo>
                    <a:pt x="568" y="74"/>
                  </a:lnTo>
                  <a:lnTo>
                    <a:pt x="598" y="82"/>
                  </a:lnTo>
                  <a:lnTo>
                    <a:pt x="626" y="92"/>
                  </a:lnTo>
                  <a:lnTo>
                    <a:pt x="655" y="101"/>
                  </a:lnTo>
                  <a:lnTo>
                    <a:pt x="683" y="112"/>
                  </a:lnTo>
                  <a:lnTo>
                    <a:pt x="732" y="130"/>
                  </a:lnTo>
                  <a:lnTo>
                    <a:pt x="755" y="137"/>
                  </a:lnTo>
                  <a:lnTo>
                    <a:pt x="781" y="145"/>
                  </a:lnTo>
                  <a:lnTo>
                    <a:pt x="805" y="150"/>
                  </a:lnTo>
                  <a:lnTo>
                    <a:pt x="830" y="156"/>
                  </a:lnTo>
                  <a:lnTo>
                    <a:pt x="856" y="158"/>
                  </a:lnTo>
                  <a:lnTo>
                    <a:pt x="881" y="161"/>
                  </a:lnTo>
                  <a:lnTo>
                    <a:pt x="911" y="162"/>
                  </a:lnTo>
                  <a:lnTo>
                    <a:pt x="941" y="164"/>
                  </a:lnTo>
                  <a:lnTo>
                    <a:pt x="1002" y="164"/>
                  </a:lnTo>
                  <a:lnTo>
                    <a:pt x="1062" y="164"/>
                  </a:lnTo>
                  <a:lnTo>
                    <a:pt x="1093" y="165"/>
                  </a:lnTo>
                  <a:lnTo>
                    <a:pt x="1123" y="166"/>
                  </a:lnTo>
                  <a:lnTo>
                    <a:pt x="1155" y="169"/>
                  </a:lnTo>
                  <a:lnTo>
                    <a:pt x="1188" y="169"/>
                  </a:lnTo>
                  <a:lnTo>
                    <a:pt x="1253" y="171"/>
                  </a:lnTo>
                  <a:lnTo>
                    <a:pt x="1318" y="171"/>
                  </a:lnTo>
                  <a:lnTo>
                    <a:pt x="1349" y="173"/>
                  </a:lnTo>
                  <a:lnTo>
                    <a:pt x="1382" y="176"/>
                  </a:lnTo>
                  <a:lnTo>
                    <a:pt x="1416" y="179"/>
                  </a:lnTo>
                  <a:lnTo>
                    <a:pt x="1449" y="181"/>
                  </a:lnTo>
                  <a:lnTo>
                    <a:pt x="1515" y="184"/>
                  </a:lnTo>
                  <a:lnTo>
                    <a:pt x="1581" y="184"/>
                  </a:lnTo>
                  <a:lnTo>
                    <a:pt x="1647" y="184"/>
                  </a:lnTo>
                  <a:lnTo>
                    <a:pt x="1717" y="184"/>
                  </a:lnTo>
                  <a:lnTo>
                    <a:pt x="1789" y="187"/>
                  </a:lnTo>
                  <a:lnTo>
                    <a:pt x="1824" y="188"/>
                  </a:lnTo>
                  <a:lnTo>
                    <a:pt x="1860" y="191"/>
                  </a:lnTo>
                  <a:lnTo>
                    <a:pt x="1895" y="195"/>
                  </a:lnTo>
                  <a:lnTo>
                    <a:pt x="1930" y="199"/>
                  </a:lnTo>
                  <a:lnTo>
                    <a:pt x="1960" y="203"/>
                  </a:lnTo>
                  <a:lnTo>
                    <a:pt x="1978" y="204"/>
                  </a:lnTo>
                  <a:lnTo>
                    <a:pt x="1995" y="209"/>
                  </a:lnTo>
                  <a:lnTo>
                    <a:pt x="2012" y="214"/>
                  </a:lnTo>
                  <a:lnTo>
                    <a:pt x="2020" y="218"/>
                  </a:lnTo>
                  <a:lnTo>
                    <a:pt x="2026" y="223"/>
                  </a:lnTo>
                  <a:lnTo>
                    <a:pt x="2032" y="229"/>
                  </a:lnTo>
                  <a:lnTo>
                    <a:pt x="2036" y="236"/>
                  </a:lnTo>
                  <a:lnTo>
                    <a:pt x="2040" y="242"/>
                  </a:lnTo>
                  <a:lnTo>
                    <a:pt x="2041" y="251"/>
                  </a:lnTo>
                  <a:lnTo>
                    <a:pt x="2043" y="285"/>
                  </a:lnTo>
                  <a:lnTo>
                    <a:pt x="2041" y="320"/>
                  </a:lnTo>
                  <a:lnTo>
                    <a:pt x="2040" y="354"/>
                  </a:lnTo>
                  <a:lnTo>
                    <a:pt x="2040" y="388"/>
                  </a:lnTo>
                  <a:lnTo>
                    <a:pt x="1922" y="388"/>
                  </a:lnTo>
                  <a:lnTo>
                    <a:pt x="1805" y="385"/>
                  </a:lnTo>
                  <a:lnTo>
                    <a:pt x="1571" y="379"/>
                  </a:lnTo>
                  <a:lnTo>
                    <a:pt x="1336" y="373"/>
                  </a:lnTo>
                  <a:lnTo>
                    <a:pt x="1101" y="36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7" name="Freeform 2352"/>
            <p:cNvSpPr/>
            <p:nvPr>
              <p:custDataLst>
                <p:tags r:id="rId93"/>
              </p:custDataLst>
            </p:nvPr>
          </p:nvSpPr>
          <p:spPr>
            <a:xfrm>
              <a:off x="7318376" y="5876925"/>
              <a:ext cx="263525" cy="284163"/>
            </a:xfrm>
            <a:custGeom>
              <a:avLst/>
              <a:gdLst/>
              <a:ahLst/>
              <a:cxnLst>
                <a:cxn ang="0">
                  <a:pos x="136659101" y="40754064"/>
                </a:cxn>
                <a:cxn ang="0">
                  <a:pos x="104028474" y="24733844"/>
                </a:cxn>
                <a:cxn ang="0">
                  <a:pos x="87294373" y="17988154"/>
                </a:cxn>
                <a:cxn ang="0">
                  <a:pos x="70003119" y="12647904"/>
                </a:cxn>
                <a:cxn ang="0">
                  <a:pos x="54942586" y="8150601"/>
                </a:cxn>
                <a:cxn ang="0">
                  <a:pos x="38487853" y="3372845"/>
                </a:cxn>
                <a:cxn ang="0">
                  <a:pos x="22311431" y="280982"/>
                </a:cxn>
                <a:cxn ang="0">
                  <a:pos x="14223485" y="0"/>
                </a:cxn>
                <a:cxn ang="0">
                  <a:pos x="7251426" y="1124458"/>
                </a:cxn>
                <a:cxn ang="0">
                  <a:pos x="5577858" y="1405441"/>
                </a:cxn>
                <a:cxn ang="0">
                  <a:pos x="4183657" y="3372845"/>
                </a:cxn>
                <a:cxn ang="0">
                  <a:pos x="3346609" y="4496773"/>
                </a:cxn>
                <a:cxn ang="0">
                  <a:pos x="836520" y="6464708"/>
                </a:cxn>
                <a:cxn ang="0">
                  <a:pos x="0" y="8432113"/>
                </a:cxn>
                <a:cxn ang="0">
                  <a:pos x="278840" y="10680500"/>
                </a:cxn>
                <a:cxn ang="0">
                  <a:pos x="1115360" y="11804958"/>
                </a:cxn>
                <a:cxn ang="0">
                  <a:pos x="6135538" y="17426190"/>
                </a:cxn>
                <a:cxn ang="0">
                  <a:pos x="17012414" y="27544195"/>
                </a:cxn>
                <a:cxn ang="0">
                  <a:pos x="22032591" y="32884445"/>
                </a:cxn>
                <a:cxn ang="0">
                  <a:pos x="28447497" y="41316558"/>
                </a:cxn>
                <a:cxn ang="0">
                  <a:pos x="40160893" y="57618289"/>
                </a:cxn>
                <a:cxn ang="0">
                  <a:pos x="45738751" y="66331384"/>
                </a:cxn>
                <a:cxn ang="0">
                  <a:pos x="57452675" y="85443467"/>
                </a:cxn>
                <a:cxn ang="0">
                  <a:pos x="67771870" y="104837061"/>
                </a:cxn>
                <a:cxn ang="0">
                  <a:pos x="76417497" y="125073602"/>
                </a:cxn>
                <a:cxn ang="0">
                  <a:pos x="83111243" y="146715584"/>
                </a:cxn>
                <a:cxn ang="0">
                  <a:pos x="83668923" y="147839512"/>
                </a:cxn>
                <a:cxn ang="0">
                  <a:pos x="84784284" y="149807447"/>
                </a:cxn>
                <a:cxn ang="0">
                  <a:pos x="87852053" y="150650393"/>
                </a:cxn>
                <a:cxn ang="0">
                  <a:pos x="92035710" y="149807447"/>
                </a:cxn>
                <a:cxn ang="0">
                  <a:pos x="93709279" y="147277548"/>
                </a:cxn>
                <a:cxn ang="0">
                  <a:pos x="94266959" y="144748179"/>
                </a:cxn>
                <a:cxn ang="0">
                  <a:pos x="93709279" y="143623720"/>
                </a:cxn>
                <a:cxn ang="0">
                  <a:pos x="88967941" y="123106198"/>
                </a:cxn>
                <a:cxn ang="0">
                  <a:pos x="85621332" y="112425698"/>
                </a:cxn>
                <a:cxn ang="0">
                  <a:pos x="81437675" y="103712603"/>
                </a:cxn>
                <a:cxn ang="0">
                  <a:pos x="69724279" y="84600521"/>
                </a:cxn>
                <a:cxn ang="0">
                  <a:pos x="58289195" y="65487908"/>
                </a:cxn>
                <a:cxn ang="0">
                  <a:pos x="53826698" y="57055795"/>
                </a:cxn>
                <a:cxn ang="0">
                  <a:pos x="43228662" y="40473082"/>
                </a:cxn>
                <a:cxn ang="0">
                  <a:pos x="37371964" y="32884445"/>
                </a:cxn>
                <a:cxn ang="0">
                  <a:pos x="26773929" y="20517523"/>
                </a:cxn>
                <a:cxn ang="0">
                  <a:pos x="23427320" y="16301732"/>
                </a:cxn>
                <a:cxn ang="0">
                  <a:pos x="20917231" y="13772363"/>
                </a:cxn>
                <a:cxn ang="0">
                  <a:pos x="17291782" y="11523446"/>
                </a:cxn>
                <a:cxn ang="0">
                  <a:pos x="29562858" y="14053345"/>
                </a:cxn>
                <a:cxn ang="0">
                  <a:pos x="41276782" y="17144678"/>
                </a:cxn>
                <a:cxn ang="0">
                  <a:pos x="57173835" y="21080017"/>
                </a:cxn>
                <a:cxn ang="0">
                  <a:pos x="73070888" y="25295809"/>
                </a:cxn>
                <a:cxn ang="0">
                  <a:pos x="87852053" y="30074094"/>
                </a:cxn>
                <a:cxn ang="0">
                  <a:pos x="102633746" y="36257290"/>
                </a:cxn>
                <a:cxn ang="0">
                  <a:pos x="130802403" y="50591617"/>
                </a:cxn>
                <a:cxn ang="0">
                  <a:pos x="131917763" y="51153581"/>
                </a:cxn>
                <a:cxn ang="0">
                  <a:pos x="134427852" y="51153581"/>
                </a:cxn>
                <a:cxn ang="0">
                  <a:pos x="136937941" y="50029653"/>
                </a:cxn>
                <a:cxn ang="0">
                  <a:pos x="139169190" y="46094313"/>
                </a:cxn>
                <a:cxn ang="0">
                  <a:pos x="138890350" y="43002981"/>
                </a:cxn>
                <a:cxn ang="0">
                  <a:pos x="137216781" y="41597540"/>
                </a:cxn>
                <a:cxn ang="0">
                  <a:pos x="136659101" y="40754064"/>
                </a:cxn>
              </a:cxnLst>
              <a:pathLst>
                <a:path w="499" h="536">
                  <a:moveTo>
                    <a:pt x="490" y="145"/>
                  </a:moveTo>
                  <a:lnTo>
                    <a:pt x="490" y="145"/>
                  </a:lnTo>
                  <a:lnTo>
                    <a:pt x="431" y="117"/>
                  </a:lnTo>
                  <a:lnTo>
                    <a:pt x="373" y="88"/>
                  </a:lnTo>
                  <a:lnTo>
                    <a:pt x="343" y="76"/>
                  </a:lnTo>
                  <a:lnTo>
                    <a:pt x="313" y="64"/>
                  </a:lnTo>
                  <a:lnTo>
                    <a:pt x="282" y="53"/>
                  </a:lnTo>
                  <a:lnTo>
                    <a:pt x="251" y="45"/>
                  </a:lnTo>
                  <a:lnTo>
                    <a:pt x="197" y="29"/>
                  </a:lnTo>
                  <a:lnTo>
                    <a:pt x="168" y="20"/>
                  </a:lnTo>
                  <a:lnTo>
                    <a:pt x="138" y="12"/>
                  </a:lnTo>
                  <a:lnTo>
                    <a:pt x="110" y="5"/>
                  </a:lnTo>
                  <a:lnTo>
                    <a:pt x="80" y="1"/>
                  </a:lnTo>
                  <a:lnTo>
                    <a:pt x="66" y="0"/>
                  </a:lnTo>
                  <a:lnTo>
                    <a:pt x="51" y="0"/>
                  </a:lnTo>
                  <a:lnTo>
                    <a:pt x="38" y="1"/>
                  </a:lnTo>
                  <a:lnTo>
                    <a:pt x="26" y="4"/>
                  </a:lnTo>
                  <a:lnTo>
                    <a:pt x="20" y="5"/>
                  </a:lnTo>
                  <a:lnTo>
                    <a:pt x="18" y="8"/>
                  </a:lnTo>
                  <a:lnTo>
                    <a:pt x="15" y="12"/>
                  </a:lnTo>
                  <a:lnTo>
                    <a:pt x="12" y="16"/>
                  </a:lnTo>
                  <a:lnTo>
                    <a:pt x="5" y="20"/>
                  </a:lnTo>
                  <a:lnTo>
                    <a:pt x="3" y="23"/>
                  </a:lnTo>
                  <a:lnTo>
                    <a:pt x="1" y="27"/>
                  </a:lnTo>
                  <a:lnTo>
                    <a:pt x="0" y="30"/>
                  </a:lnTo>
                  <a:lnTo>
                    <a:pt x="0" y="34"/>
                  </a:lnTo>
                  <a:lnTo>
                    <a:pt x="1" y="38"/>
                  </a:lnTo>
                  <a:lnTo>
                    <a:pt x="4" y="42"/>
                  </a:lnTo>
                  <a:lnTo>
                    <a:pt x="12" y="53"/>
                  </a:lnTo>
                  <a:lnTo>
                    <a:pt x="22" y="62"/>
                  </a:lnTo>
                  <a:lnTo>
                    <a:pt x="41" y="80"/>
                  </a:lnTo>
                  <a:lnTo>
                    <a:pt x="61" y="98"/>
                  </a:lnTo>
                  <a:lnTo>
                    <a:pt x="70" y="107"/>
                  </a:lnTo>
                  <a:lnTo>
                    <a:pt x="79" y="117"/>
                  </a:lnTo>
                  <a:lnTo>
                    <a:pt x="102" y="147"/>
                  </a:lnTo>
                  <a:lnTo>
                    <a:pt x="123" y="175"/>
                  </a:lnTo>
                  <a:lnTo>
                    <a:pt x="144" y="205"/>
                  </a:lnTo>
                  <a:lnTo>
                    <a:pt x="164" y="236"/>
                  </a:lnTo>
                  <a:lnTo>
                    <a:pt x="184" y="270"/>
                  </a:lnTo>
                  <a:lnTo>
                    <a:pt x="206" y="304"/>
                  </a:lnTo>
                  <a:lnTo>
                    <a:pt x="225" y="339"/>
                  </a:lnTo>
                  <a:lnTo>
                    <a:pt x="243" y="373"/>
                  </a:lnTo>
                  <a:lnTo>
                    <a:pt x="259" y="410"/>
                  </a:lnTo>
                  <a:lnTo>
                    <a:pt x="274" y="445"/>
                  </a:lnTo>
                  <a:lnTo>
                    <a:pt x="288" y="483"/>
                  </a:lnTo>
                  <a:lnTo>
                    <a:pt x="298" y="522"/>
                  </a:lnTo>
                  <a:lnTo>
                    <a:pt x="300" y="526"/>
                  </a:lnTo>
                  <a:lnTo>
                    <a:pt x="301" y="530"/>
                  </a:lnTo>
                  <a:lnTo>
                    <a:pt x="304" y="533"/>
                  </a:lnTo>
                  <a:lnTo>
                    <a:pt x="308" y="534"/>
                  </a:lnTo>
                  <a:lnTo>
                    <a:pt x="315" y="536"/>
                  </a:lnTo>
                  <a:lnTo>
                    <a:pt x="323" y="536"/>
                  </a:lnTo>
                  <a:lnTo>
                    <a:pt x="330" y="533"/>
                  </a:lnTo>
                  <a:lnTo>
                    <a:pt x="335" y="528"/>
                  </a:lnTo>
                  <a:lnTo>
                    <a:pt x="336" y="524"/>
                  </a:lnTo>
                  <a:lnTo>
                    <a:pt x="338" y="520"/>
                  </a:lnTo>
                  <a:lnTo>
                    <a:pt x="338" y="515"/>
                  </a:lnTo>
                  <a:lnTo>
                    <a:pt x="336" y="511"/>
                  </a:lnTo>
                  <a:lnTo>
                    <a:pt x="328" y="476"/>
                  </a:lnTo>
                  <a:lnTo>
                    <a:pt x="319" y="438"/>
                  </a:lnTo>
                  <a:lnTo>
                    <a:pt x="313" y="419"/>
                  </a:lnTo>
                  <a:lnTo>
                    <a:pt x="307" y="400"/>
                  </a:lnTo>
                  <a:lnTo>
                    <a:pt x="300" y="384"/>
                  </a:lnTo>
                  <a:lnTo>
                    <a:pt x="292" y="369"/>
                  </a:lnTo>
                  <a:lnTo>
                    <a:pt x="250" y="301"/>
                  </a:lnTo>
                  <a:lnTo>
                    <a:pt x="229" y="267"/>
                  </a:lnTo>
                  <a:lnTo>
                    <a:pt x="209" y="233"/>
                  </a:lnTo>
                  <a:lnTo>
                    <a:pt x="193" y="203"/>
                  </a:lnTo>
                  <a:lnTo>
                    <a:pt x="175" y="174"/>
                  </a:lnTo>
                  <a:lnTo>
                    <a:pt x="155" y="144"/>
                  </a:lnTo>
                  <a:lnTo>
                    <a:pt x="134" y="117"/>
                  </a:lnTo>
                  <a:lnTo>
                    <a:pt x="108" y="88"/>
                  </a:lnTo>
                  <a:lnTo>
                    <a:pt x="96" y="73"/>
                  </a:lnTo>
                  <a:lnTo>
                    <a:pt x="84" y="58"/>
                  </a:lnTo>
                  <a:lnTo>
                    <a:pt x="79" y="54"/>
                  </a:lnTo>
                  <a:lnTo>
                    <a:pt x="75" y="49"/>
                  </a:lnTo>
                  <a:lnTo>
                    <a:pt x="62" y="41"/>
                  </a:lnTo>
                  <a:lnTo>
                    <a:pt x="84" y="45"/>
                  </a:lnTo>
                  <a:lnTo>
                    <a:pt x="106" y="50"/>
                  </a:lnTo>
                  <a:lnTo>
                    <a:pt x="127" y="56"/>
                  </a:lnTo>
                  <a:lnTo>
                    <a:pt x="148" y="61"/>
                  </a:lnTo>
                  <a:lnTo>
                    <a:pt x="205" y="75"/>
                  </a:lnTo>
                  <a:lnTo>
                    <a:pt x="262" y="90"/>
                  </a:lnTo>
                  <a:lnTo>
                    <a:pt x="289" y="98"/>
                  </a:lnTo>
                  <a:lnTo>
                    <a:pt x="315" y="107"/>
                  </a:lnTo>
                  <a:lnTo>
                    <a:pt x="342" y="118"/>
                  </a:lnTo>
                  <a:lnTo>
                    <a:pt x="368" y="129"/>
                  </a:lnTo>
                  <a:lnTo>
                    <a:pt x="419" y="155"/>
                  </a:lnTo>
                  <a:lnTo>
                    <a:pt x="469" y="180"/>
                  </a:lnTo>
                  <a:lnTo>
                    <a:pt x="473" y="182"/>
                  </a:lnTo>
                  <a:lnTo>
                    <a:pt x="477" y="182"/>
                  </a:lnTo>
                  <a:lnTo>
                    <a:pt x="482" y="182"/>
                  </a:lnTo>
                  <a:lnTo>
                    <a:pt x="484" y="180"/>
                  </a:lnTo>
                  <a:lnTo>
                    <a:pt x="491" y="178"/>
                  </a:lnTo>
                  <a:lnTo>
                    <a:pt x="496" y="171"/>
                  </a:lnTo>
                  <a:lnTo>
                    <a:pt x="499" y="164"/>
                  </a:lnTo>
                  <a:lnTo>
                    <a:pt x="499" y="157"/>
                  </a:lnTo>
                  <a:lnTo>
                    <a:pt x="498" y="153"/>
                  </a:lnTo>
                  <a:lnTo>
                    <a:pt x="496" y="151"/>
                  </a:lnTo>
                  <a:lnTo>
                    <a:pt x="492" y="148"/>
                  </a:lnTo>
                  <a:lnTo>
                    <a:pt x="490" y="14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8" name="Freeform 2353"/>
            <p:cNvSpPr/>
            <p:nvPr>
              <p:custDataLst>
                <p:tags r:id="rId94"/>
              </p:custDataLst>
            </p:nvPr>
          </p:nvSpPr>
          <p:spPr>
            <a:xfrm>
              <a:off x="7481889" y="5795963"/>
              <a:ext cx="234950" cy="377825"/>
            </a:xfrm>
            <a:custGeom>
              <a:avLst/>
              <a:gdLst/>
              <a:ahLst/>
              <a:cxnLst>
                <a:cxn ang="0">
                  <a:pos x="122087746" y="38577949"/>
                </a:cxn>
                <a:cxn ang="0">
                  <a:pos x="109766629" y="30130482"/>
                </a:cxn>
                <a:cxn ang="0">
                  <a:pos x="96606254" y="22809062"/>
                </a:cxn>
                <a:cxn ang="0">
                  <a:pos x="82605033" y="16614218"/>
                </a:cxn>
                <a:cxn ang="0">
                  <a:pos x="68043954" y="11263642"/>
                </a:cxn>
                <a:cxn ang="0">
                  <a:pos x="53203475" y="7321421"/>
                </a:cxn>
                <a:cxn ang="0">
                  <a:pos x="38082538" y="3660445"/>
                </a:cxn>
                <a:cxn ang="0">
                  <a:pos x="8680450" y="0"/>
                </a:cxn>
                <a:cxn ang="0">
                  <a:pos x="6440488" y="0"/>
                </a:cxn>
                <a:cxn ang="0">
                  <a:pos x="4199996" y="1971376"/>
                </a:cxn>
                <a:cxn ang="0">
                  <a:pos x="3360208" y="3379199"/>
                </a:cxn>
                <a:cxn ang="0">
                  <a:pos x="840317" y="5631821"/>
                </a:cxn>
                <a:cxn ang="0">
                  <a:pos x="0" y="7603197"/>
                </a:cxn>
                <a:cxn ang="0">
                  <a:pos x="559858" y="9855820"/>
                </a:cxn>
                <a:cxn ang="0">
                  <a:pos x="1120246" y="10981866"/>
                </a:cxn>
                <a:cxn ang="0">
                  <a:pos x="14561079" y="28159106"/>
                </a:cxn>
                <a:cxn ang="0">
                  <a:pos x="28561771" y="45054570"/>
                </a:cxn>
                <a:cxn ang="0">
                  <a:pos x="33042225" y="51531722"/>
                </a:cxn>
                <a:cxn ang="0">
                  <a:pos x="41162817" y="65611009"/>
                </a:cxn>
                <a:cxn ang="0">
                  <a:pos x="47602775" y="80535627"/>
                </a:cxn>
                <a:cxn ang="0">
                  <a:pos x="52363158" y="96304515"/>
                </a:cxn>
                <a:cxn ang="0">
                  <a:pos x="54883579" y="104189489"/>
                </a:cxn>
                <a:cxn ang="0">
                  <a:pos x="66083921" y="150088859"/>
                </a:cxn>
                <a:cxn ang="0">
                  <a:pos x="71124233" y="172897920"/>
                </a:cxn>
                <a:cxn ang="0">
                  <a:pos x="75044829" y="196270005"/>
                </a:cxn>
                <a:cxn ang="0">
                  <a:pos x="75324758" y="198241381"/>
                </a:cxn>
                <a:cxn ang="0">
                  <a:pos x="78405038" y="200494004"/>
                </a:cxn>
                <a:cxn ang="0">
                  <a:pos x="81485317" y="200494004"/>
                </a:cxn>
                <a:cxn ang="0">
                  <a:pos x="83165421" y="200494004"/>
                </a:cxn>
                <a:cxn ang="0">
                  <a:pos x="85965242" y="198241381"/>
                </a:cxn>
                <a:cxn ang="0">
                  <a:pos x="87085488" y="195143959"/>
                </a:cxn>
                <a:cxn ang="0">
                  <a:pos x="86245171" y="192046006"/>
                </a:cxn>
                <a:cxn ang="0">
                  <a:pos x="85125454" y="190638184"/>
                </a:cxn>
                <a:cxn ang="0">
                  <a:pos x="81485317" y="166984322"/>
                </a:cxn>
                <a:cxn ang="0">
                  <a:pos x="76164546" y="143049215"/>
                </a:cxn>
                <a:cxn ang="0">
                  <a:pos x="64403817" y="96586292"/>
                </a:cxn>
                <a:cxn ang="0">
                  <a:pos x="61323538" y="85040872"/>
                </a:cxn>
                <a:cxn ang="0">
                  <a:pos x="55443438" y="65892786"/>
                </a:cxn>
                <a:cxn ang="0">
                  <a:pos x="50123196" y="54629144"/>
                </a:cxn>
                <a:cxn ang="0">
                  <a:pos x="47042917" y="49560345"/>
                </a:cxn>
                <a:cxn ang="0">
                  <a:pos x="31642050" y="30975282"/>
                </a:cxn>
                <a:cxn ang="0">
                  <a:pos x="15960725" y="11826665"/>
                </a:cxn>
                <a:cxn ang="0">
                  <a:pos x="28841700" y="13798042"/>
                </a:cxn>
                <a:cxn ang="0">
                  <a:pos x="55443438" y="19429863"/>
                </a:cxn>
                <a:cxn ang="0">
                  <a:pos x="75324758" y="25906484"/>
                </a:cxn>
                <a:cxn ang="0">
                  <a:pos x="87925275" y="31256528"/>
                </a:cxn>
                <a:cxn ang="0">
                  <a:pos x="99686004" y="37451903"/>
                </a:cxn>
                <a:cxn ang="0">
                  <a:pos x="110886875" y="44491547"/>
                </a:cxn>
                <a:cxn ang="0">
                  <a:pos x="116207117" y="48433769"/>
                </a:cxn>
                <a:cxn ang="0">
                  <a:pos x="118727538" y="49278569"/>
                </a:cxn>
                <a:cxn ang="0">
                  <a:pos x="120407642" y="49278569"/>
                </a:cxn>
                <a:cxn ang="0">
                  <a:pos x="123487392" y="46462923"/>
                </a:cxn>
                <a:cxn ang="0">
                  <a:pos x="124327708" y="42238925"/>
                </a:cxn>
                <a:cxn ang="0">
                  <a:pos x="123487392" y="40549325"/>
                </a:cxn>
                <a:cxn ang="0">
                  <a:pos x="122087746" y="38577949"/>
                </a:cxn>
              </a:cxnLst>
              <a:pathLst>
                <a:path w="444" h="712">
                  <a:moveTo>
                    <a:pt x="436" y="137"/>
                  </a:moveTo>
                  <a:lnTo>
                    <a:pt x="436" y="137"/>
                  </a:lnTo>
                  <a:lnTo>
                    <a:pt x="414" y="122"/>
                  </a:lnTo>
                  <a:lnTo>
                    <a:pt x="392" y="107"/>
                  </a:lnTo>
                  <a:lnTo>
                    <a:pt x="369" y="93"/>
                  </a:lnTo>
                  <a:lnTo>
                    <a:pt x="345" y="81"/>
                  </a:lnTo>
                  <a:lnTo>
                    <a:pt x="320" y="70"/>
                  </a:lnTo>
                  <a:lnTo>
                    <a:pt x="295" y="59"/>
                  </a:lnTo>
                  <a:lnTo>
                    <a:pt x="269" y="50"/>
                  </a:lnTo>
                  <a:lnTo>
                    <a:pt x="243" y="40"/>
                  </a:lnTo>
                  <a:lnTo>
                    <a:pt x="216" y="32"/>
                  </a:lnTo>
                  <a:lnTo>
                    <a:pt x="190" y="26"/>
                  </a:lnTo>
                  <a:lnTo>
                    <a:pt x="163" y="19"/>
                  </a:lnTo>
                  <a:lnTo>
                    <a:pt x="136" y="13"/>
                  </a:lnTo>
                  <a:lnTo>
                    <a:pt x="83" y="5"/>
                  </a:lnTo>
                  <a:lnTo>
                    <a:pt x="31" y="0"/>
                  </a:lnTo>
                  <a:lnTo>
                    <a:pt x="23" y="0"/>
                  </a:lnTo>
                  <a:lnTo>
                    <a:pt x="19" y="2"/>
                  </a:lnTo>
                  <a:lnTo>
                    <a:pt x="15" y="7"/>
                  </a:lnTo>
                  <a:lnTo>
                    <a:pt x="12" y="12"/>
                  </a:lnTo>
                  <a:lnTo>
                    <a:pt x="6" y="16"/>
                  </a:lnTo>
                  <a:lnTo>
                    <a:pt x="3" y="20"/>
                  </a:lnTo>
                  <a:lnTo>
                    <a:pt x="2" y="23"/>
                  </a:lnTo>
                  <a:lnTo>
                    <a:pt x="0" y="27"/>
                  </a:lnTo>
                  <a:lnTo>
                    <a:pt x="2" y="31"/>
                  </a:lnTo>
                  <a:lnTo>
                    <a:pt x="2" y="35"/>
                  </a:lnTo>
                  <a:lnTo>
                    <a:pt x="4" y="39"/>
                  </a:lnTo>
                  <a:lnTo>
                    <a:pt x="27" y="69"/>
                  </a:lnTo>
                  <a:lnTo>
                    <a:pt x="52" y="100"/>
                  </a:lnTo>
                  <a:lnTo>
                    <a:pt x="78" y="129"/>
                  </a:lnTo>
                  <a:lnTo>
                    <a:pt x="102" y="160"/>
                  </a:lnTo>
                  <a:lnTo>
                    <a:pt x="118" y="183"/>
                  </a:lnTo>
                  <a:lnTo>
                    <a:pt x="133" y="207"/>
                  </a:lnTo>
                  <a:lnTo>
                    <a:pt x="147" y="233"/>
                  </a:lnTo>
                  <a:lnTo>
                    <a:pt x="159" y="260"/>
                  </a:lnTo>
                  <a:lnTo>
                    <a:pt x="170" y="286"/>
                  </a:lnTo>
                  <a:lnTo>
                    <a:pt x="179" y="314"/>
                  </a:lnTo>
                  <a:lnTo>
                    <a:pt x="187" y="342"/>
                  </a:lnTo>
                  <a:lnTo>
                    <a:pt x="196" y="370"/>
                  </a:lnTo>
                  <a:lnTo>
                    <a:pt x="216" y="451"/>
                  </a:lnTo>
                  <a:lnTo>
                    <a:pt x="236" y="533"/>
                  </a:lnTo>
                  <a:lnTo>
                    <a:pt x="244" y="574"/>
                  </a:lnTo>
                  <a:lnTo>
                    <a:pt x="254" y="614"/>
                  </a:lnTo>
                  <a:lnTo>
                    <a:pt x="261" y="656"/>
                  </a:lnTo>
                  <a:lnTo>
                    <a:pt x="268" y="697"/>
                  </a:lnTo>
                  <a:lnTo>
                    <a:pt x="269" y="704"/>
                  </a:lnTo>
                  <a:lnTo>
                    <a:pt x="274" y="708"/>
                  </a:lnTo>
                  <a:lnTo>
                    <a:pt x="280" y="712"/>
                  </a:lnTo>
                  <a:lnTo>
                    <a:pt x="287" y="712"/>
                  </a:lnTo>
                  <a:lnTo>
                    <a:pt x="291" y="712"/>
                  </a:lnTo>
                  <a:lnTo>
                    <a:pt x="297" y="712"/>
                  </a:lnTo>
                  <a:lnTo>
                    <a:pt x="303" y="708"/>
                  </a:lnTo>
                  <a:lnTo>
                    <a:pt x="307" y="704"/>
                  </a:lnTo>
                  <a:lnTo>
                    <a:pt x="310" y="698"/>
                  </a:lnTo>
                  <a:lnTo>
                    <a:pt x="311" y="693"/>
                  </a:lnTo>
                  <a:lnTo>
                    <a:pt x="310" y="687"/>
                  </a:lnTo>
                  <a:lnTo>
                    <a:pt x="308" y="682"/>
                  </a:lnTo>
                  <a:lnTo>
                    <a:pt x="304" y="677"/>
                  </a:lnTo>
                  <a:lnTo>
                    <a:pt x="297" y="635"/>
                  </a:lnTo>
                  <a:lnTo>
                    <a:pt x="291" y="593"/>
                  </a:lnTo>
                  <a:lnTo>
                    <a:pt x="281" y="550"/>
                  </a:lnTo>
                  <a:lnTo>
                    <a:pt x="272" y="508"/>
                  </a:lnTo>
                  <a:lnTo>
                    <a:pt x="251" y="426"/>
                  </a:lnTo>
                  <a:lnTo>
                    <a:pt x="230" y="343"/>
                  </a:lnTo>
                  <a:lnTo>
                    <a:pt x="219" y="302"/>
                  </a:lnTo>
                  <a:lnTo>
                    <a:pt x="206" y="256"/>
                  </a:lnTo>
                  <a:lnTo>
                    <a:pt x="198" y="234"/>
                  </a:lnTo>
                  <a:lnTo>
                    <a:pt x="190" y="213"/>
                  </a:lnTo>
                  <a:lnTo>
                    <a:pt x="179" y="194"/>
                  </a:lnTo>
                  <a:lnTo>
                    <a:pt x="168" y="176"/>
                  </a:lnTo>
                  <a:lnTo>
                    <a:pt x="141" y="144"/>
                  </a:lnTo>
                  <a:lnTo>
                    <a:pt x="113" y="110"/>
                  </a:lnTo>
                  <a:lnTo>
                    <a:pt x="84" y="76"/>
                  </a:lnTo>
                  <a:lnTo>
                    <a:pt x="57" y="42"/>
                  </a:lnTo>
                  <a:lnTo>
                    <a:pt x="103" y="49"/>
                  </a:lnTo>
                  <a:lnTo>
                    <a:pt x="151" y="58"/>
                  </a:lnTo>
                  <a:lnTo>
                    <a:pt x="198" y="69"/>
                  </a:lnTo>
                  <a:lnTo>
                    <a:pt x="246" y="84"/>
                  </a:lnTo>
                  <a:lnTo>
                    <a:pt x="269" y="92"/>
                  </a:lnTo>
                  <a:lnTo>
                    <a:pt x="291" y="101"/>
                  </a:lnTo>
                  <a:lnTo>
                    <a:pt x="314" y="111"/>
                  </a:lnTo>
                  <a:lnTo>
                    <a:pt x="335" y="122"/>
                  </a:lnTo>
                  <a:lnTo>
                    <a:pt x="356" y="133"/>
                  </a:lnTo>
                  <a:lnTo>
                    <a:pt x="376" y="145"/>
                  </a:lnTo>
                  <a:lnTo>
                    <a:pt x="396" y="158"/>
                  </a:lnTo>
                  <a:lnTo>
                    <a:pt x="415" y="172"/>
                  </a:lnTo>
                  <a:lnTo>
                    <a:pt x="419" y="173"/>
                  </a:lnTo>
                  <a:lnTo>
                    <a:pt x="424" y="175"/>
                  </a:lnTo>
                  <a:lnTo>
                    <a:pt x="426" y="176"/>
                  </a:lnTo>
                  <a:lnTo>
                    <a:pt x="430" y="175"/>
                  </a:lnTo>
                  <a:lnTo>
                    <a:pt x="436" y="172"/>
                  </a:lnTo>
                  <a:lnTo>
                    <a:pt x="441" y="165"/>
                  </a:lnTo>
                  <a:lnTo>
                    <a:pt x="444" y="158"/>
                  </a:lnTo>
                  <a:lnTo>
                    <a:pt x="444" y="150"/>
                  </a:lnTo>
                  <a:lnTo>
                    <a:pt x="443" y="148"/>
                  </a:lnTo>
                  <a:lnTo>
                    <a:pt x="441" y="144"/>
                  </a:lnTo>
                  <a:lnTo>
                    <a:pt x="438" y="139"/>
                  </a:lnTo>
                  <a:lnTo>
                    <a:pt x="436" y="137"/>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19" name="Freeform 2354"/>
            <p:cNvSpPr/>
            <p:nvPr>
              <p:custDataLst>
                <p:tags r:id="rId95"/>
              </p:custDataLst>
            </p:nvPr>
          </p:nvSpPr>
          <p:spPr>
            <a:xfrm>
              <a:off x="7608889" y="5680075"/>
              <a:ext cx="415925" cy="546100"/>
            </a:xfrm>
            <a:custGeom>
              <a:avLst/>
              <a:gdLst/>
              <a:ahLst/>
              <a:cxnLst>
                <a:cxn ang="0">
                  <a:pos x="216173579" y="159050038"/>
                </a:cxn>
                <a:cxn ang="0">
                  <a:pos x="211133267" y="127407988"/>
                </a:cxn>
                <a:cxn ang="0">
                  <a:pos x="206372883" y="112846908"/>
                </a:cxn>
                <a:cxn ang="0">
                  <a:pos x="203012675" y="105846563"/>
                </a:cxn>
                <a:cxn ang="0">
                  <a:pos x="175010763" y="67764025"/>
                </a:cxn>
                <a:cxn ang="0">
                  <a:pos x="156249688" y="46483058"/>
                </a:cxn>
                <a:cxn ang="0">
                  <a:pos x="148969413" y="40602429"/>
                </a:cxn>
                <a:cxn ang="0">
                  <a:pos x="132728229" y="30241875"/>
                </a:cxn>
                <a:cxn ang="0">
                  <a:pos x="105566633" y="19321463"/>
                </a:cxn>
                <a:cxn ang="0">
                  <a:pos x="77844650" y="11200871"/>
                </a:cxn>
                <a:cxn ang="0">
                  <a:pos x="49282879" y="5880629"/>
                </a:cxn>
                <a:cxn ang="0">
                  <a:pos x="27441525" y="1680104"/>
                </a:cxn>
                <a:cxn ang="0">
                  <a:pos x="23521458" y="1680104"/>
                </a:cxn>
                <a:cxn ang="0">
                  <a:pos x="15960725" y="2239963"/>
                </a:cxn>
                <a:cxn ang="0">
                  <a:pos x="12601046" y="1120246"/>
                </a:cxn>
                <a:cxn ang="0">
                  <a:pos x="7280275" y="559858"/>
                </a:cxn>
                <a:cxn ang="0">
                  <a:pos x="4480454" y="1680104"/>
                </a:cxn>
                <a:cxn ang="0">
                  <a:pos x="1120246" y="3640138"/>
                </a:cxn>
                <a:cxn ang="0">
                  <a:pos x="0" y="7000346"/>
                </a:cxn>
                <a:cxn ang="0">
                  <a:pos x="1120246" y="10920942"/>
                </a:cxn>
                <a:cxn ang="0">
                  <a:pos x="8120592" y="22401213"/>
                </a:cxn>
                <a:cxn ang="0">
                  <a:pos x="15120938" y="35842046"/>
                </a:cxn>
                <a:cxn ang="0">
                  <a:pos x="27441525" y="64403817"/>
                </a:cxn>
                <a:cxn ang="0">
                  <a:pos x="34441871" y="82325104"/>
                </a:cxn>
                <a:cxn ang="0">
                  <a:pos x="50962983" y="118447079"/>
                </a:cxn>
                <a:cxn ang="0">
                  <a:pos x="57403471" y="136648296"/>
                </a:cxn>
                <a:cxn ang="0">
                  <a:pos x="82325104" y="218693471"/>
                </a:cxn>
                <a:cxn ang="0">
                  <a:pos x="89325450" y="242214929"/>
                </a:cxn>
                <a:cxn ang="0">
                  <a:pos x="94085833" y="267416492"/>
                </a:cxn>
                <a:cxn ang="0">
                  <a:pos x="95486008" y="283377746"/>
                </a:cxn>
                <a:cxn ang="0">
                  <a:pos x="96606254" y="286737954"/>
                </a:cxn>
                <a:cxn ang="0">
                  <a:pos x="101086179" y="288977917"/>
                </a:cxn>
                <a:cxn ang="0">
                  <a:pos x="106126492" y="286737954"/>
                </a:cxn>
                <a:cxn ang="0">
                  <a:pos x="106686879" y="283377746"/>
                </a:cxn>
                <a:cxn ang="0">
                  <a:pos x="105566633" y="268816667"/>
                </a:cxn>
                <a:cxn ang="0">
                  <a:pos x="99126146" y="239974967"/>
                </a:cxn>
                <a:cxn ang="0">
                  <a:pos x="93525975" y="215613192"/>
                </a:cxn>
                <a:cxn ang="0">
                  <a:pos x="84845525" y="185651775"/>
                </a:cxn>
                <a:cxn ang="0">
                  <a:pos x="71684621" y="146169063"/>
                </a:cxn>
                <a:cxn ang="0">
                  <a:pos x="57683400" y="109766629"/>
                </a:cxn>
                <a:cxn ang="0">
                  <a:pos x="42562463" y="73084796"/>
                </a:cxn>
                <a:cxn ang="0">
                  <a:pos x="27721454" y="35562117"/>
                </a:cxn>
                <a:cxn ang="0">
                  <a:pos x="21561425" y="24641704"/>
                </a:cxn>
                <a:cxn ang="0">
                  <a:pos x="14841008" y="13440833"/>
                </a:cxn>
                <a:cxn ang="0">
                  <a:pos x="22681671" y="12880975"/>
                </a:cxn>
                <a:cxn ang="0">
                  <a:pos x="37242221" y="13440833"/>
                </a:cxn>
                <a:cxn ang="0">
                  <a:pos x="61883925" y="18761075"/>
                </a:cxn>
                <a:cxn ang="0">
                  <a:pos x="81204858" y="23521458"/>
                </a:cxn>
                <a:cxn ang="0">
                  <a:pos x="109766629" y="33042225"/>
                </a:cxn>
                <a:cxn ang="0">
                  <a:pos x="136368367" y="45362813"/>
                </a:cxn>
                <a:cxn ang="0">
                  <a:pos x="144488958" y="50683054"/>
                </a:cxn>
                <a:cxn ang="0">
                  <a:pos x="158770108" y="64403817"/>
                </a:cxn>
                <a:cxn ang="0">
                  <a:pos x="176970796" y="88485663"/>
                </a:cxn>
                <a:cxn ang="0">
                  <a:pos x="190411629" y="107806596"/>
                </a:cxn>
                <a:cxn ang="0">
                  <a:pos x="196852117" y="122087746"/>
                </a:cxn>
                <a:cxn ang="0">
                  <a:pos x="202452817" y="141688608"/>
                </a:cxn>
                <a:cxn ang="0">
                  <a:pos x="206372883" y="165490525"/>
                </a:cxn>
                <a:cxn ang="0">
                  <a:pos x="208612846" y="173050729"/>
                </a:cxn>
                <a:cxn ang="0">
                  <a:pos x="213093300" y="176970796"/>
                </a:cxn>
                <a:cxn ang="0">
                  <a:pos x="218413542" y="175290692"/>
                </a:cxn>
                <a:cxn ang="0">
                  <a:pos x="220093646" y="170530838"/>
                </a:cxn>
                <a:cxn ang="0">
                  <a:pos x="219533788" y="168290346"/>
                </a:cxn>
              </a:cxnLst>
              <a:pathLst>
                <a:path w="786" h="1032">
                  <a:moveTo>
                    <a:pt x="780" y="595"/>
                  </a:moveTo>
                  <a:lnTo>
                    <a:pt x="780" y="595"/>
                  </a:lnTo>
                  <a:lnTo>
                    <a:pt x="772" y="568"/>
                  </a:lnTo>
                  <a:lnTo>
                    <a:pt x="767" y="541"/>
                  </a:lnTo>
                  <a:lnTo>
                    <a:pt x="758" y="484"/>
                  </a:lnTo>
                  <a:lnTo>
                    <a:pt x="754" y="455"/>
                  </a:lnTo>
                  <a:lnTo>
                    <a:pt x="748" y="428"/>
                  </a:lnTo>
                  <a:lnTo>
                    <a:pt x="742" y="416"/>
                  </a:lnTo>
                  <a:lnTo>
                    <a:pt x="737" y="403"/>
                  </a:lnTo>
                  <a:lnTo>
                    <a:pt x="731" y="390"/>
                  </a:lnTo>
                  <a:lnTo>
                    <a:pt x="725" y="378"/>
                  </a:lnTo>
                  <a:lnTo>
                    <a:pt x="685" y="322"/>
                  </a:lnTo>
                  <a:lnTo>
                    <a:pt x="646" y="268"/>
                  </a:lnTo>
                  <a:lnTo>
                    <a:pt x="625" y="242"/>
                  </a:lnTo>
                  <a:lnTo>
                    <a:pt x="604" y="217"/>
                  </a:lnTo>
                  <a:lnTo>
                    <a:pt x="582" y="192"/>
                  </a:lnTo>
                  <a:lnTo>
                    <a:pt x="558" y="166"/>
                  </a:lnTo>
                  <a:lnTo>
                    <a:pt x="545" y="156"/>
                  </a:lnTo>
                  <a:lnTo>
                    <a:pt x="532" y="145"/>
                  </a:lnTo>
                  <a:lnTo>
                    <a:pt x="518" y="134"/>
                  </a:lnTo>
                  <a:lnTo>
                    <a:pt x="503" y="124"/>
                  </a:lnTo>
                  <a:lnTo>
                    <a:pt x="474" y="108"/>
                  </a:lnTo>
                  <a:lnTo>
                    <a:pt x="442" y="93"/>
                  </a:lnTo>
                  <a:lnTo>
                    <a:pt x="410" y="81"/>
                  </a:lnTo>
                  <a:lnTo>
                    <a:pt x="377" y="69"/>
                  </a:lnTo>
                  <a:lnTo>
                    <a:pt x="312" y="50"/>
                  </a:lnTo>
                  <a:lnTo>
                    <a:pt x="278" y="40"/>
                  </a:lnTo>
                  <a:lnTo>
                    <a:pt x="244" y="34"/>
                  </a:lnTo>
                  <a:lnTo>
                    <a:pt x="212" y="27"/>
                  </a:lnTo>
                  <a:lnTo>
                    <a:pt x="176" y="21"/>
                  </a:lnTo>
                  <a:lnTo>
                    <a:pt x="137" y="13"/>
                  </a:lnTo>
                  <a:lnTo>
                    <a:pt x="98" y="6"/>
                  </a:lnTo>
                  <a:lnTo>
                    <a:pt x="91" y="5"/>
                  </a:lnTo>
                  <a:lnTo>
                    <a:pt x="84" y="6"/>
                  </a:lnTo>
                  <a:lnTo>
                    <a:pt x="71" y="8"/>
                  </a:lnTo>
                  <a:lnTo>
                    <a:pt x="64" y="8"/>
                  </a:lnTo>
                  <a:lnTo>
                    <a:pt x="57" y="8"/>
                  </a:lnTo>
                  <a:lnTo>
                    <a:pt x="50" y="6"/>
                  </a:lnTo>
                  <a:lnTo>
                    <a:pt x="45" y="4"/>
                  </a:lnTo>
                  <a:lnTo>
                    <a:pt x="38" y="1"/>
                  </a:lnTo>
                  <a:lnTo>
                    <a:pt x="31" y="0"/>
                  </a:lnTo>
                  <a:lnTo>
                    <a:pt x="26" y="2"/>
                  </a:lnTo>
                  <a:lnTo>
                    <a:pt x="20" y="6"/>
                  </a:lnTo>
                  <a:lnTo>
                    <a:pt x="16" y="6"/>
                  </a:lnTo>
                  <a:lnTo>
                    <a:pt x="12" y="8"/>
                  </a:lnTo>
                  <a:lnTo>
                    <a:pt x="8" y="10"/>
                  </a:lnTo>
                  <a:lnTo>
                    <a:pt x="4" y="13"/>
                  </a:lnTo>
                  <a:lnTo>
                    <a:pt x="3" y="16"/>
                  </a:lnTo>
                  <a:lnTo>
                    <a:pt x="0" y="20"/>
                  </a:lnTo>
                  <a:lnTo>
                    <a:pt x="0" y="25"/>
                  </a:lnTo>
                  <a:lnTo>
                    <a:pt x="1" y="31"/>
                  </a:lnTo>
                  <a:lnTo>
                    <a:pt x="4" y="39"/>
                  </a:lnTo>
                  <a:lnTo>
                    <a:pt x="8" y="47"/>
                  </a:lnTo>
                  <a:lnTo>
                    <a:pt x="18" y="63"/>
                  </a:lnTo>
                  <a:lnTo>
                    <a:pt x="29" y="80"/>
                  </a:lnTo>
                  <a:lnTo>
                    <a:pt x="38" y="95"/>
                  </a:lnTo>
                  <a:lnTo>
                    <a:pt x="54" y="128"/>
                  </a:lnTo>
                  <a:lnTo>
                    <a:pt x="69" y="161"/>
                  </a:lnTo>
                  <a:lnTo>
                    <a:pt x="84" y="195"/>
                  </a:lnTo>
                  <a:lnTo>
                    <a:pt x="98" y="230"/>
                  </a:lnTo>
                  <a:lnTo>
                    <a:pt x="110" y="263"/>
                  </a:lnTo>
                  <a:lnTo>
                    <a:pt x="123" y="294"/>
                  </a:lnTo>
                  <a:lnTo>
                    <a:pt x="155" y="359"/>
                  </a:lnTo>
                  <a:lnTo>
                    <a:pt x="168" y="390"/>
                  </a:lnTo>
                  <a:lnTo>
                    <a:pt x="182" y="423"/>
                  </a:lnTo>
                  <a:lnTo>
                    <a:pt x="194" y="455"/>
                  </a:lnTo>
                  <a:lnTo>
                    <a:pt x="205" y="488"/>
                  </a:lnTo>
                  <a:lnTo>
                    <a:pt x="225" y="563"/>
                  </a:lnTo>
                  <a:lnTo>
                    <a:pt x="248" y="636"/>
                  </a:lnTo>
                  <a:lnTo>
                    <a:pt x="294" y="781"/>
                  </a:lnTo>
                  <a:lnTo>
                    <a:pt x="311" y="837"/>
                  </a:lnTo>
                  <a:lnTo>
                    <a:pt x="319" y="865"/>
                  </a:lnTo>
                  <a:lnTo>
                    <a:pt x="326" y="895"/>
                  </a:lnTo>
                  <a:lnTo>
                    <a:pt x="331" y="925"/>
                  </a:lnTo>
                  <a:lnTo>
                    <a:pt x="336" y="955"/>
                  </a:lnTo>
                  <a:lnTo>
                    <a:pt x="339" y="983"/>
                  </a:lnTo>
                  <a:lnTo>
                    <a:pt x="341" y="1012"/>
                  </a:lnTo>
                  <a:lnTo>
                    <a:pt x="342" y="1017"/>
                  </a:lnTo>
                  <a:lnTo>
                    <a:pt x="343" y="1020"/>
                  </a:lnTo>
                  <a:lnTo>
                    <a:pt x="345" y="1024"/>
                  </a:lnTo>
                  <a:lnTo>
                    <a:pt x="347" y="1026"/>
                  </a:lnTo>
                  <a:lnTo>
                    <a:pt x="354" y="1031"/>
                  </a:lnTo>
                  <a:lnTo>
                    <a:pt x="361" y="1032"/>
                  </a:lnTo>
                  <a:lnTo>
                    <a:pt x="369" y="1031"/>
                  </a:lnTo>
                  <a:lnTo>
                    <a:pt x="376" y="1026"/>
                  </a:lnTo>
                  <a:lnTo>
                    <a:pt x="379" y="1024"/>
                  </a:lnTo>
                  <a:lnTo>
                    <a:pt x="380" y="1020"/>
                  </a:lnTo>
                  <a:lnTo>
                    <a:pt x="381" y="1017"/>
                  </a:lnTo>
                  <a:lnTo>
                    <a:pt x="381" y="1012"/>
                  </a:lnTo>
                  <a:lnTo>
                    <a:pt x="380" y="986"/>
                  </a:lnTo>
                  <a:lnTo>
                    <a:pt x="377" y="960"/>
                  </a:lnTo>
                  <a:lnTo>
                    <a:pt x="372" y="934"/>
                  </a:lnTo>
                  <a:lnTo>
                    <a:pt x="366" y="908"/>
                  </a:lnTo>
                  <a:lnTo>
                    <a:pt x="354" y="857"/>
                  </a:lnTo>
                  <a:lnTo>
                    <a:pt x="342" y="805"/>
                  </a:lnTo>
                  <a:lnTo>
                    <a:pt x="334" y="770"/>
                  </a:lnTo>
                  <a:lnTo>
                    <a:pt x="324" y="733"/>
                  </a:lnTo>
                  <a:lnTo>
                    <a:pt x="315" y="698"/>
                  </a:lnTo>
                  <a:lnTo>
                    <a:pt x="303" y="663"/>
                  </a:lnTo>
                  <a:lnTo>
                    <a:pt x="280" y="592"/>
                  </a:lnTo>
                  <a:lnTo>
                    <a:pt x="256" y="522"/>
                  </a:lnTo>
                  <a:lnTo>
                    <a:pt x="246" y="489"/>
                  </a:lnTo>
                  <a:lnTo>
                    <a:pt x="233" y="455"/>
                  </a:lnTo>
                  <a:lnTo>
                    <a:pt x="206" y="392"/>
                  </a:lnTo>
                  <a:lnTo>
                    <a:pt x="179" y="327"/>
                  </a:lnTo>
                  <a:lnTo>
                    <a:pt x="152" y="261"/>
                  </a:lnTo>
                  <a:lnTo>
                    <a:pt x="126" y="194"/>
                  </a:lnTo>
                  <a:lnTo>
                    <a:pt x="114" y="161"/>
                  </a:lnTo>
                  <a:lnTo>
                    <a:pt x="99" y="127"/>
                  </a:lnTo>
                  <a:lnTo>
                    <a:pt x="90" y="108"/>
                  </a:lnTo>
                  <a:lnTo>
                    <a:pt x="77" y="88"/>
                  </a:lnTo>
                  <a:lnTo>
                    <a:pt x="64" y="67"/>
                  </a:lnTo>
                  <a:lnTo>
                    <a:pt x="53" y="48"/>
                  </a:lnTo>
                  <a:lnTo>
                    <a:pt x="67" y="48"/>
                  </a:lnTo>
                  <a:lnTo>
                    <a:pt x="81" y="46"/>
                  </a:lnTo>
                  <a:lnTo>
                    <a:pt x="98" y="46"/>
                  </a:lnTo>
                  <a:lnTo>
                    <a:pt x="115" y="47"/>
                  </a:lnTo>
                  <a:lnTo>
                    <a:pt x="133" y="48"/>
                  </a:lnTo>
                  <a:lnTo>
                    <a:pt x="152" y="53"/>
                  </a:lnTo>
                  <a:lnTo>
                    <a:pt x="189" y="61"/>
                  </a:lnTo>
                  <a:lnTo>
                    <a:pt x="221" y="67"/>
                  </a:lnTo>
                  <a:lnTo>
                    <a:pt x="256" y="76"/>
                  </a:lnTo>
                  <a:lnTo>
                    <a:pt x="290" y="84"/>
                  </a:lnTo>
                  <a:lnTo>
                    <a:pt x="324" y="95"/>
                  </a:lnTo>
                  <a:lnTo>
                    <a:pt x="358" y="105"/>
                  </a:lnTo>
                  <a:lnTo>
                    <a:pt x="392" y="118"/>
                  </a:lnTo>
                  <a:lnTo>
                    <a:pt x="425" y="131"/>
                  </a:lnTo>
                  <a:lnTo>
                    <a:pt x="456" y="146"/>
                  </a:lnTo>
                  <a:lnTo>
                    <a:pt x="487" y="162"/>
                  </a:lnTo>
                  <a:lnTo>
                    <a:pt x="502" y="172"/>
                  </a:lnTo>
                  <a:lnTo>
                    <a:pt x="516" y="181"/>
                  </a:lnTo>
                  <a:lnTo>
                    <a:pt x="529" y="192"/>
                  </a:lnTo>
                  <a:lnTo>
                    <a:pt x="543" y="204"/>
                  </a:lnTo>
                  <a:lnTo>
                    <a:pt x="567" y="230"/>
                  </a:lnTo>
                  <a:lnTo>
                    <a:pt x="590" y="257"/>
                  </a:lnTo>
                  <a:lnTo>
                    <a:pt x="612" y="286"/>
                  </a:lnTo>
                  <a:lnTo>
                    <a:pt x="632" y="316"/>
                  </a:lnTo>
                  <a:lnTo>
                    <a:pt x="672" y="371"/>
                  </a:lnTo>
                  <a:lnTo>
                    <a:pt x="680" y="385"/>
                  </a:lnTo>
                  <a:lnTo>
                    <a:pt x="688" y="401"/>
                  </a:lnTo>
                  <a:lnTo>
                    <a:pt x="696" y="419"/>
                  </a:lnTo>
                  <a:lnTo>
                    <a:pt x="703" y="436"/>
                  </a:lnTo>
                  <a:lnTo>
                    <a:pt x="715" y="473"/>
                  </a:lnTo>
                  <a:lnTo>
                    <a:pt x="723" y="506"/>
                  </a:lnTo>
                  <a:lnTo>
                    <a:pt x="729" y="534"/>
                  </a:lnTo>
                  <a:lnTo>
                    <a:pt x="733" y="563"/>
                  </a:lnTo>
                  <a:lnTo>
                    <a:pt x="737" y="591"/>
                  </a:lnTo>
                  <a:lnTo>
                    <a:pt x="741" y="605"/>
                  </a:lnTo>
                  <a:lnTo>
                    <a:pt x="745" y="618"/>
                  </a:lnTo>
                  <a:lnTo>
                    <a:pt x="749" y="625"/>
                  </a:lnTo>
                  <a:lnTo>
                    <a:pt x="756" y="629"/>
                  </a:lnTo>
                  <a:lnTo>
                    <a:pt x="761" y="632"/>
                  </a:lnTo>
                  <a:lnTo>
                    <a:pt x="768" y="632"/>
                  </a:lnTo>
                  <a:lnTo>
                    <a:pt x="775" y="630"/>
                  </a:lnTo>
                  <a:lnTo>
                    <a:pt x="780" y="626"/>
                  </a:lnTo>
                  <a:lnTo>
                    <a:pt x="784" y="621"/>
                  </a:lnTo>
                  <a:lnTo>
                    <a:pt x="786" y="613"/>
                  </a:lnTo>
                  <a:lnTo>
                    <a:pt x="786" y="609"/>
                  </a:lnTo>
                  <a:lnTo>
                    <a:pt x="784" y="605"/>
                  </a:lnTo>
                  <a:lnTo>
                    <a:pt x="784" y="601"/>
                  </a:lnTo>
                  <a:lnTo>
                    <a:pt x="780" y="595"/>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0" name="Freeform 2355"/>
            <p:cNvSpPr/>
            <p:nvPr>
              <p:custDataLst>
                <p:tags r:id="rId96"/>
              </p:custDataLst>
            </p:nvPr>
          </p:nvSpPr>
          <p:spPr>
            <a:xfrm>
              <a:off x="7738111" y="5956300"/>
              <a:ext cx="528320" cy="271780"/>
            </a:xfrm>
            <a:custGeom>
              <a:avLst/>
              <a:gdLst/>
              <a:ahLst/>
              <a:cxnLst>
                <a:cxn ang="0">
                  <a:pos x="214493719" y="1115956"/>
                </a:cxn>
                <a:cxn ang="0">
                  <a:pos x="187052163" y="3347339"/>
                </a:cxn>
                <a:cxn ang="0">
                  <a:pos x="160170465" y="8367821"/>
                </a:cxn>
                <a:cxn ang="0">
                  <a:pos x="133848627" y="15341356"/>
                </a:cxn>
                <a:cxn ang="0">
                  <a:pos x="82885586" y="35424337"/>
                </a:cxn>
                <a:cxn ang="0">
                  <a:pos x="68884349" y="43792158"/>
                </a:cxn>
                <a:cxn ang="0">
                  <a:pos x="49003006" y="61364370"/>
                </a:cxn>
                <a:cxn ang="0">
                  <a:pos x="33602122" y="80610779"/>
                </a:cxn>
                <a:cxn ang="0">
                  <a:pos x="14841025" y="107387911"/>
                </a:cxn>
                <a:cxn ang="0">
                  <a:pos x="3080283" y="128865704"/>
                </a:cxn>
                <a:cxn ang="0">
                  <a:pos x="0" y="137791239"/>
                </a:cxn>
                <a:cxn ang="0">
                  <a:pos x="840318" y="140580864"/>
                </a:cxn>
                <a:cxn ang="0">
                  <a:pos x="6160565" y="143369962"/>
                </a:cxn>
                <a:cxn ang="0">
                  <a:pos x="10080636" y="141417435"/>
                </a:cxn>
                <a:cxn ang="0">
                  <a:pos x="11480813" y="139186052"/>
                </a:cxn>
                <a:cxn ang="0">
                  <a:pos x="20161273" y="120776741"/>
                </a:cxn>
                <a:cxn ang="0">
                  <a:pos x="40322546" y="91209984"/>
                </a:cxn>
                <a:cxn ang="0">
                  <a:pos x="51523429" y="76426869"/>
                </a:cxn>
                <a:cxn ang="0">
                  <a:pos x="70844385" y="57459316"/>
                </a:cxn>
                <a:cxn ang="0">
                  <a:pos x="94085940" y="42676202"/>
                </a:cxn>
                <a:cxn ang="0">
                  <a:pos x="123488061" y="30682185"/>
                </a:cxn>
                <a:cxn ang="0">
                  <a:pos x="169971172" y="17851597"/>
                </a:cxn>
                <a:cxn ang="0">
                  <a:pos x="209453401" y="12830588"/>
                </a:cxn>
                <a:cxn ang="0">
                  <a:pos x="213653930" y="23430320"/>
                </a:cxn>
                <a:cxn ang="0">
                  <a:pos x="208333154" y="34308381"/>
                </a:cxn>
                <a:cxn ang="0">
                  <a:pos x="203853223" y="43233916"/>
                </a:cxn>
                <a:cxn ang="0">
                  <a:pos x="196852870" y="61922612"/>
                </a:cxn>
                <a:cxn ang="0">
                  <a:pos x="188171881" y="88978600"/>
                </a:cxn>
                <a:cxn ang="0">
                  <a:pos x="180611668" y="109619294"/>
                </a:cxn>
                <a:cxn ang="0">
                  <a:pos x="173050926" y="124960651"/>
                </a:cxn>
                <a:cxn ang="0">
                  <a:pos x="169971172" y="136675811"/>
                </a:cxn>
                <a:cxn ang="0">
                  <a:pos x="170251102" y="138907195"/>
                </a:cxn>
                <a:cxn ang="0">
                  <a:pos x="173331385" y="141975149"/>
                </a:cxn>
                <a:cxn ang="0">
                  <a:pos x="179491421" y="140580864"/>
                </a:cxn>
                <a:cxn ang="0">
                  <a:pos x="180891597" y="138070096"/>
                </a:cxn>
                <a:cxn ang="0">
                  <a:pos x="181451456" y="133607328"/>
                </a:cxn>
                <a:cxn ang="0">
                  <a:pos x="185931916" y="123008124"/>
                </a:cxn>
                <a:cxn ang="0">
                  <a:pos x="193212199" y="109061581"/>
                </a:cxn>
                <a:cxn ang="0">
                  <a:pos x="204972941" y="74474342"/>
                </a:cxn>
                <a:cxn ang="0">
                  <a:pos x="211693366" y="54391362"/>
                </a:cxn>
                <a:cxn ang="0">
                  <a:pos x="218694249" y="40165961"/>
                </a:cxn>
                <a:cxn ang="0">
                  <a:pos x="223174179" y="32076998"/>
                </a:cxn>
                <a:cxn ang="0">
                  <a:pos x="228774885" y="14225401"/>
                </a:cxn>
                <a:cxn ang="0">
                  <a:pos x="231854639" y="8367821"/>
                </a:cxn>
                <a:cxn ang="0">
                  <a:pos x="231854639" y="2510241"/>
                </a:cxn>
                <a:cxn ang="0">
                  <a:pos x="227374709" y="0"/>
                </a:cxn>
                <a:cxn ang="0">
                  <a:pos x="223454108" y="1115956"/>
                </a:cxn>
              </a:cxnLst>
              <a:pathLst>
                <a:path w="831" h="514">
                  <a:moveTo>
                    <a:pt x="798" y="4"/>
                  </a:moveTo>
                  <a:lnTo>
                    <a:pt x="798" y="4"/>
                  </a:lnTo>
                  <a:lnTo>
                    <a:pt x="766" y="4"/>
                  </a:lnTo>
                  <a:lnTo>
                    <a:pt x="733" y="5"/>
                  </a:lnTo>
                  <a:lnTo>
                    <a:pt x="701" y="9"/>
                  </a:lnTo>
                  <a:lnTo>
                    <a:pt x="668" y="12"/>
                  </a:lnTo>
                  <a:lnTo>
                    <a:pt x="635" y="18"/>
                  </a:lnTo>
                  <a:lnTo>
                    <a:pt x="604" y="23"/>
                  </a:lnTo>
                  <a:lnTo>
                    <a:pt x="572" y="30"/>
                  </a:lnTo>
                  <a:lnTo>
                    <a:pt x="540" y="38"/>
                  </a:lnTo>
                  <a:lnTo>
                    <a:pt x="509" y="46"/>
                  </a:lnTo>
                  <a:lnTo>
                    <a:pt x="478" y="55"/>
                  </a:lnTo>
                  <a:lnTo>
                    <a:pt x="417" y="77"/>
                  </a:lnTo>
                  <a:lnTo>
                    <a:pt x="356" y="100"/>
                  </a:lnTo>
                  <a:lnTo>
                    <a:pt x="296" y="127"/>
                  </a:lnTo>
                  <a:lnTo>
                    <a:pt x="270" y="141"/>
                  </a:lnTo>
                  <a:lnTo>
                    <a:pt x="246" y="157"/>
                  </a:lnTo>
                  <a:lnTo>
                    <a:pt x="222" y="176"/>
                  </a:lnTo>
                  <a:lnTo>
                    <a:pt x="199" y="198"/>
                  </a:lnTo>
                  <a:lnTo>
                    <a:pt x="175" y="220"/>
                  </a:lnTo>
                  <a:lnTo>
                    <a:pt x="155" y="243"/>
                  </a:lnTo>
                  <a:lnTo>
                    <a:pt x="136" y="266"/>
                  </a:lnTo>
                  <a:lnTo>
                    <a:pt x="120" y="289"/>
                  </a:lnTo>
                  <a:lnTo>
                    <a:pt x="87" y="336"/>
                  </a:lnTo>
                  <a:lnTo>
                    <a:pt x="53" y="385"/>
                  </a:lnTo>
                  <a:lnTo>
                    <a:pt x="38" y="411"/>
                  </a:lnTo>
                  <a:lnTo>
                    <a:pt x="24" y="435"/>
                  </a:lnTo>
                  <a:lnTo>
                    <a:pt x="11" y="462"/>
                  </a:lnTo>
                  <a:lnTo>
                    <a:pt x="2" y="490"/>
                  </a:lnTo>
                  <a:lnTo>
                    <a:pt x="0" y="494"/>
                  </a:lnTo>
                  <a:lnTo>
                    <a:pt x="0" y="498"/>
                  </a:lnTo>
                  <a:lnTo>
                    <a:pt x="2" y="502"/>
                  </a:lnTo>
                  <a:lnTo>
                    <a:pt x="3" y="504"/>
                  </a:lnTo>
                  <a:lnTo>
                    <a:pt x="9" y="510"/>
                  </a:lnTo>
                  <a:lnTo>
                    <a:pt x="15" y="513"/>
                  </a:lnTo>
                  <a:lnTo>
                    <a:pt x="22" y="514"/>
                  </a:lnTo>
                  <a:lnTo>
                    <a:pt x="30" y="511"/>
                  </a:lnTo>
                  <a:lnTo>
                    <a:pt x="33" y="510"/>
                  </a:lnTo>
                  <a:lnTo>
                    <a:pt x="36" y="507"/>
                  </a:lnTo>
                  <a:lnTo>
                    <a:pt x="38" y="504"/>
                  </a:lnTo>
                  <a:lnTo>
                    <a:pt x="41" y="499"/>
                  </a:lnTo>
                  <a:lnTo>
                    <a:pt x="49" y="477"/>
                  </a:lnTo>
                  <a:lnTo>
                    <a:pt x="60" y="454"/>
                  </a:lnTo>
                  <a:lnTo>
                    <a:pt x="72" y="433"/>
                  </a:lnTo>
                  <a:lnTo>
                    <a:pt x="86" y="410"/>
                  </a:lnTo>
                  <a:lnTo>
                    <a:pt x="116" y="367"/>
                  </a:lnTo>
                  <a:lnTo>
                    <a:pt x="144" y="327"/>
                  </a:lnTo>
                  <a:lnTo>
                    <a:pt x="163" y="300"/>
                  </a:lnTo>
                  <a:lnTo>
                    <a:pt x="184" y="274"/>
                  </a:lnTo>
                  <a:lnTo>
                    <a:pt x="205" y="249"/>
                  </a:lnTo>
                  <a:lnTo>
                    <a:pt x="228" y="226"/>
                  </a:lnTo>
                  <a:lnTo>
                    <a:pt x="253" y="206"/>
                  </a:lnTo>
                  <a:lnTo>
                    <a:pt x="280" y="186"/>
                  </a:lnTo>
                  <a:lnTo>
                    <a:pt x="307" y="168"/>
                  </a:lnTo>
                  <a:lnTo>
                    <a:pt x="336" y="153"/>
                  </a:lnTo>
                  <a:lnTo>
                    <a:pt x="388" y="130"/>
                  </a:lnTo>
                  <a:lnTo>
                    <a:pt x="441" y="110"/>
                  </a:lnTo>
                  <a:lnTo>
                    <a:pt x="496" y="92"/>
                  </a:lnTo>
                  <a:lnTo>
                    <a:pt x="550" y="76"/>
                  </a:lnTo>
                  <a:lnTo>
                    <a:pt x="607" y="64"/>
                  </a:lnTo>
                  <a:lnTo>
                    <a:pt x="663" y="54"/>
                  </a:lnTo>
                  <a:lnTo>
                    <a:pt x="720" y="47"/>
                  </a:lnTo>
                  <a:lnTo>
                    <a:pt x="748" y="46"/>
                  </a:lnTo>
                  <a:lnTo>
                    <a:pt x="776" y="45"/>
                  </a:lnTo>
                  <a:lnTo>
                    <a:pt x="763" y="84"/>
                  </a:lnTo>
                  <a:lnTo>
                    <a:pt x="755" y="104"/>
                  </a:lnTo>
                  <a:lnTo>
                    <a:pt x="749" y="114"/>
                  </a:lnTo>
                  <a:lnTo>
                    <a:pt x="744" y="123"/>
                  </a:lnTo>
                  <a:lnTo>
                    <a:pt x="736" y="140"/>
                  </a:lnTo>
                  <a:lnTo>
                    <a:pt x="728" y="155"/>
                  </a:lnTo>
                  <a:lnTo>
                    <a:pt x="721" y="171"/>
                  </a:lnTo>
                  <a:lnTo>
                    <a:pt x="714" y="188"/>
                  </a:lnTo>
                  <a:lnTo>
                    <a:pt x="703" y="222"/>
                  </a:lnTo>
                  <a:lnTo>
                    <a:pt x="692" y="256"/>
                  </a:lnTo>
                  <a:lnTo>
                    <a:pt x="672" y="319"/>
                  </a:lnTo>
                  <a:lnTo>
                    <a:pt x="650" y="380"/>
                  </a:lnTo>
                  <a:lnTo>
                    <a:pt x="645" y="393"/>
                  </a:lnTo>
                  <a:lnTo>
                    <a:pt x="638" y="407"/>
                  </a:lnTo>
                  <a:lnTo>
                    <a:pt x="625" y="434"/>
                  </a:lnTo>
                  <a:lnTo>
                    <a:pt x="618" y="448"/>
                  </a:lnTo>
                  <a:lnTo>
                    <a:pt x="611" y="461"/>
                  </a:lnTo>
                  <a:lnTo>
                    <a:pt x="608" y="476"/>
                  </a:lnTo>
                  <a:lnTo>
                    <a:pt x="607" y="490"/>
                  </a:lnTo>
                  <a:lnTo>
                    <a:pt x="607" y="495"/>
                  </a:lnTo>
                  <a:lnTo>
                    <a:pt x="608" y="498"/>
                  </a:lnTo>
                  <a:lnTo>
                    <a:pt x="610" y="502"/>
                  </a:lnTo>
                  <a:lnTo>
                    <a:pt x="612" y="504"/>
                  </a:lnTo>
                  <a:lnTo>
                    <a:pt x="619" y="509"/>
                  </a:lnTo>
                  <a:lnTo>
                    <a:pt x="626" y="510"/>
                  </a:lnTo>
                  <a:lnTo>
                    <a:pt x="634" y="509"/>
                  </a:lnTo>
                  <a:lnTo>
                    <a:pt x="641" y="504"/>
                  </a:lnTo>
                  <a:lnTo>
                    <a:pt x="644" y="502"/>
                  </a:lnTo>
                  <a:lnTo>
                    <a:pt x="645" y="498"/>
                  </a:lnTo>
                  <a:lnTo>
                    <a:pt x="646" y="495"/>
                  </a:lnTo>
                  <a:lnTo>
                    <a:pt x="646" y="490"/>
                  </a:lnTo>
                  <a:lnTo>
                    <a:pt x="648" y="479"/>
                  </a:lnTo>
                  <a:lnTo>
                    <a:pt x="652" y="467"/>
                  </a:lnTo>
                  <a:lnTo>
                    <a:pt x="657" y="454"/>
                  </a:lnTo>
                  <a:lnTo>
                    <a:pt x="664" y="441"/>
                  </a:lnTo>
                  <a:lnTo>
                    <a:pt x="679" y="414"/>
                  </a:lnTo>
                  <a:lnTo>
                    <a:pt x="690" y="391"/>
                  </a:lnTo>
                  <a:lnTo>
                    <a:pt x="702" y="361"/>
                  </a:lnTo>
                  <a:lnTo>
                    <a:pt x="711" y="330"/>
                  </a:lnTo>
                  <a:lnTo>
                    <a:pt x="732" y="267"/>
                  </a:lnTo>
                  <a:lnTo>
                    <a:pt x="744" y="230"/>
                  </a:lnTo>
                  <a:lnTo>
                    <a:pt x="756" y="195"/>
                  </a:lnTo>
                  <a:lnTo>
                    <a:pt x="763" y="178"/>
                  </a:lnTo>
                  <a:lnTo>
                    <a:pt x="771" y="160"/>
                  </a:lnTo>
                  <a:lnTo>
                    <a:pt x="781" y="144"/>
                  </a:lnTo>
                  <a:lnTo>
                    <a:pt x="790" y="127"/>
                  </a:lnTo>
                  <a:lnTo>
                    <a:pt x="797" y="115"/>
                  </a:lnTo>
                  <a:lnTo>
                    <a:pt x="801" y="103"/>
                  </a:lnTo>
                  <a:lnTo>
                    <a:pt x="809" y="77"/>
                  </a:lnTo>
                  <a:lnTo>
                    <a:pt x="817" y="51"/>
                  </a:lnTo>
                  <a:lnTo>
                    <a:pt x="821" y="41"/>
                  </a:lnTo>
                  <a:lnTo>
                    <a:pt x="828" y="30"/>
                  </a:lnTo>
                  <a:lnTo>
                    <a:pt x="831" y="22"/>
                  </a:lnTo>
                  <a:lnTo>
                    <a:pt x="831" y="15"/>
                  </a:lnTo>
                  <a:lnTo>
                    <a:pt x="828" y="9"/>
                  </a:lnTo>
                  <a:lnTo>
                    <a:pt x="824" y="5"/>
                  </a:lnTo>
                  <a:lnTo>
                    <a:pt x="819" y="1"/>
                  </a:lnTo>
                  <a:lnTo>
                    <a:pt x="812" y="0"/>
                  </a:lnTo>
                  <a:lnTo>
                    <a:pt x="805" y="0"/>
                  </a:lnTo>
                  <a:lnTo>
                    <a:pt x="798" y="4"/>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1" name="Freeform 2356"/>
            <p:cNvSpPr/>
            <p:nvPr>
              <p:custDataLst>
                <p:tags r:id="rId97"/>
              </p:custDataLst>
            </p:nvPr>
          </p:nvSpPr>
          <p:spPr>
            <a:xfrm>
              <a:off x="8188326" y="6088063"/>
              <a:ext cx="88900" cy="147638"/>
            </a:xfrm>
            <a:custGeom>
              <a:avLst/>
              <a:gdLst/>
              <a:ahLst/>
              <a:cxnLst>
                <a:cxn ang="0">
                  <a:pos x="46211167" y="67764784"/>
                </a:cxn>
                <a:cxn ang="0">
                  <a:pos x="46211167" y="67764784"/>
                </a:cxn>
                <a:cxn ang="0">
                  <a:pos x="44550999" y="63844175"/>
                </a:cxn>
                <a:cxn ang="0">
                  <a:pos x="42890831" y="59644164"/>
                </a:cxn>
                <a:cxn ang="0">
                  <a:pos x="38186495" y="52083406"/>
                </a:cxn>
                <a:cxn ang="0">
                  <a:pos x="33758854" y="45083036"/>
                </a:cxn>
                <a:cxn ang="0">
                  <a:pos x="31821992" y="41162956"/>
                </a:cxn>
                <a:cxn ang="0">
                  <a:pos x="29885129" y="37242347"/>
                </a:cxn>
                <a:cxn ang="0">
                  <a:pos x="29885129" y="37242347"/>
                </a:cxn>
                <a:cxn ang="0">
                  <a:pos x="25734183" y="29122257"/>
                </a:cxn>
                <a:cxn ang="0">
                  <a:pos x="21860457" y="20721179"/>
                </a:cxn>
                <a:cxn ang="0">
                  <a:pos x="17156122" y="12601089"/>
                </a:cxn>
                <a:cxn ang="0">
                  <a:pos x="14665870" y="8960410"/>
                </a:cxn>
                <a:cxn ang="0">
                  <a:pos x="11898923" y="5040330"/>
                </a:cxn>
                <a:cxn ang="0">
                  <a:pos x="11898923" y="5040330"/>
                </a:cxn>
                <a:cxn ang="0">
                  <a:pos x="11621702" y="3080290"/>
                </a:cxn>
                <a:cxn ang="0">
                  <a:pos x="10514924" y="1680110"/>
                </a:cxn>
                <a:cxn ang="0">
                  <a:pos x="8854756" y="559860"/>
                </a:cxn>
                <a:cxn ang="0">
                  <a:pos x="7747977" y="559860"/>
                </a:cxn>
                <a:cxn ang="0">
                  <a:pos x="6641198" y="0"/>
                </a:cxn>
                <a:cxn ang="0">
                  <a:pos x="5534420" y="0"/>
                </a:cxn>
                <a:cxn ang="0">
                  <a:pos x="5534420" y="0"/>
                </a:cxn>
                <a:cxn ang="0">
                  <a:pos x="3597031" y="559860"/>
                </a:cxn>
                <a:cxn ang="0">
                  <a:pos x="2213557" y="1400180"/>
                </a:cxn>
                <a:cxn ang="0">
                  <a:pos x="1106779" y="2520429"/>
                </a:cxn>
                <a:cxn ang="0">
                  <a:pos x="276695" y="3640150"/>
                </a:cxn>
                <a:cxn ang="0">
                  <a:pos x="0" y="5320260"/>
                </a:cxn>
                <a:cxn ang="0">
                  <a:pos x="0" y="7000370"/>
                </a:cxn>
                <a:cxn ang="0">
                  <a:pos x="830084" y="8400549"/>
                </a:cxn>
                <a:cxn ang="0">
                  <a:pos x="1383473" y="10080659"/>
                </a:cxn>
                <a:cxn ang="0">
                  <a:pos x="1383473" y="10080659"/>
                </a:cxn>
                <a:cxn ang="0">
                  <a:pos x="4427641" y="13720809"/>
                </a:cxn>
                <a:cxn ang="0">
                  <a:pos x="7194588" y="17641418"/>
                </a:cxn>
                <a:cxn ang="0">
                  <a:pos x="9408145" y="21841428"/>
                </a:cxn>
                <a:cxn ang="0">
                  <a:pos x="11621702" y="26041967"/>
                </a:cxn>
                <a:cxn ang="0">
                  <a:pos x="15772649" y="34722447"/>
                </a:cxn>
                <a:cxn ang="0">
                  <a:pos x="20200289" y="43122996"/>
                </a:cxn>
                <a:cxn ang="0">
                  <a:pos x="20200289" y="43122996"/>
                </a:cxn>
                <a:cxn ang="0">
                  <a:pos x="24627404" y="50403296"/>
                </a:cxn>
                <a:cxn ang="0">
                  <a:pos x="29331740" y="57964055"/>
                </a:cxn>
                <a:cxn ang="0">
                  <a:pos x="31545297" y="62164065"/>
                </a:cxn>
                <a:cxn ang="0">
                  <a:pos x="33482160" y="65804744"/>
                </a:cxn>
                <a:cxn ang="0">
                  <a:pos x="34865633" y="70004754"/>
                </a:cxn>
                <a:cxn ang="0">
                  <a:pos x="35972938" y="73924834"/>
                </a:cxn>
                <a:cxn ang="0">
                  <a:pos x="35972938" y="73924834"/>
                </a:cxn>
                <a:cxn ang="0">
                  <a:pos x="36249633" y="75045083"/>
                </a:cxn>
                <a:cxn ang="0">
                  <a:pos x="36803022" y="76165333"/>
                </a:cxn>
                <a:cxn ang="0">
                  <a:pos x="38186495" y="77285053"/>
                </a:cxn>
                <a:cxn ang="0">
                  <a:pos x="40123358" y="78125373"/>
                </a:cxn>
                <a:cxn ang="0">
                  <a:pos x="42060221" y="78125373"/>
                </a:cxn>
                <a:cxn ang="0">
                  <a:pos x="43997609" y="77285053"/>
                </a:cxn>
                <a:cxn ang="0">
                  <a:pos x="45381083" y="76165333"/>
                </a:cxn>
                <a:cxn ang="0">
                  <a:pos x="46487862" y="74485223"/>
                </a:cxn>
                <a:cxn ang="0">
                  <a:pos x="46764556" y="73364973"/>
                </a:cxn>
                <a:cxn ang="0">
                  <a:pos x="46764556" y="72244724"/>
                </a:cxn>
                <a:cxn ang="0">
                  <a:pos x="46764556" y="71125003"/>
                </a:cxn>
                <a:cxn ang="0">
                  <a:pos x="46764556" y="71125003"/>
                </a:cxn>
                <a:cxn ang="0">
                  <a:pos x="46764556" y="69164963"/>
                </a:cxn>
                <a:cxn ang="0">
                  <a:pos x="46211167" y="67764784"/>
                </a:cxn>
                <a:cxn ang="0">
                  <a:pos x="46211167" y="67764784"/>
                </a:cxn>
              </a:cxnLst>
              <a:pathLst>
                <a:path w="169" h="279">
                  <a:moveTo>
                    <a:pt x="167" y="242"/>
                  </a:moveTo>
                  <a:lnTo>
                    <a:pt x="167" y="242"/>
                  </a:lnTo>
                  <a:lnTo>
                    <a:pt x="161" y="228"/>
                  </a:lnTo>
                  <a:lnTo>
                    <a:pt x="155" y="213"/>
                  </a:lnTo>
                  <a:lnTo>
                    <a:pt x="138" y="186"/>
                  </a:lnTo>
                  <a:lnTo>
                    <a:pt x="122" y="161"/>
                  </a:lnTo>
                  <a:lnTo>
                    <a:pt x="115" y="147"/>
                  </a:lnTo>
                  <a:lnTo>
                    <a:pt x="108" y="133"/>
                  </a:lnTo>
                  <a:lnTo>
                    <a:pt x="93" y="104"/>
                  </a:lnTo>
                  <a:lnTo>
                    <a:pt x="79" y="74"/>
                  </a:lnTo>
                  <a:lnTo>
                    <a:pt x="62" y="45"/>
                  </a:lnTo>
                  <a:lnTo>
                    <a:pt x="53" y="32"/>
                  </a:lnTo>
                  <a:lnTo>
                    <a:pt x="43" y="18"/>
                  </a:lnTo>
                  <a:lnTo>
                    <a:pt x="42" y="11"/>
                  </a:lnTo>
                  <a:lnTo>
                    <a:pt x="38" y="6"/>
                  </a:lnTo>
                  <a:lnTo>
                    <a:pt x="32" y="2"/>
                  </a:lnTo>
                  <a:lnTo>
                    <a:pt x="28" y="2"/>
                  </a:lnTo>
                  <a:lnTo>
                    <a:pt x="24" y="0"/>
                  </a:lnTo>
                  <a:lnTo>
                    <a:pt x="20" y="0"/>
                  </a:lnTo>
                  <a:lnTo>
                    <a:pt x="13" y="2"/>
                  </a:lnTo>
                  <a:lnTo>
                    <a:pt x="8" y="5"/>
                  </a:lnTo>
                  <a:lnTo>
                    <a:pt x="4" y="9"/>
                  </a:lnTo>
                  <a:lnTo>
                    <a:pt x="1" y="13"/>
                  </a:lnTo>
                  <a:lnTo>
                    <a:pt x="0" y="19"/>
                  </a:lnTo>
                  <a:lnTo>
                    <a:pt x="0" y="25"/>
                  </a:lnTo>
                  <a:lnTo>
                    <a:pt x="3" y="30"/>
                  </a:lnTo>
                  <a:lnTo>
                    <a:pt x="5" y="36"/>
                  </a:lnTo>
                  <a:lnTo>
                    <a:pt x="16" y="49"/>
                  </a:lnTo>
                  <a:lnTo>
                    <a:pt x="26" y="63"/>
                  </a:lnTo>
                  <a:lnTo>
                    <a:pt x="34" y="78"/>
                  </a:lnTo>
                  <a:lnTo>
                    <a:pt x="42" y="93"/>
                  </a:lnTo>
                  <a:lnTo>
                    <a:pt x="57" y="124"/>
                  </a:lnTo>
                  <a:lnTo>
                    <a:pt x="73" y="154"/>
                  </a:lnTo>
                  <a:lnTo>
                    <a:pt x="89" y="180"/>
                  </a:lnTo>
                  <a:lnTo>
                    <a:pt x="106" y="207"/>
                  </a:lnTo>
                  <a:lnTo>
                    <a:pt x="114" y="222"/>
                  </a:lnTo>
                  <a:lnTo>
                    <a:pt x="121" y="235"/>
                  </a:lnTo>
                  <a:lnTo>
                    <a:pt x="126" y="250"/>
                  </a:lnTo>
                  <a:lnTo>
                    <a:pt x="130" y="264"/>
                  </a:lnTo>
                  <a:lnTo>
                    <a:pt x="131" y="268"/>
                  </a:lnTo>
                  <a:lnTo>
                    <a:pt x="133" y="272"/>
                  </a:lnTo>
                  <a:lnTo>
                    <a:pt x="138" y="276"/>
                  </a:lnTo>
                  <a:lnTo>
                    <a:pt x="145" y="279"/>
                  </a:lnTo>
                  <a:lnTo>
                    <a:pt x="152" y="279"/>
                  </a:lnTo>
                  <a:lnTo>
                    <a:pt x="159" y="276"/>
                  </a:lnTo>
                  <a:lnTo>
                    <a:pt x="164" y="272"/>
                  </a:lnTo>
                  <a:lnTo>
                    <a:pt x="168" y="266"/>
                  </a:lnTo>
                  <a:lnTo>
                    <a:pt x="169" y="262"/>
                  </a:lnTo>
                  <a:lnTo>
                    <a:pt x="169" y="258"/>
                  </a:lnTo>
                  <a:lnTo>
                    <a:pt x="169" y="254"/>
                  </a:lnTo>
                  <a:lnTo>
                    <a:pt x="169" y="247"/>
                  </a:lnTo>
                  <a:lnTo>
                    <a:pt x="167" y="242"/>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sp>
          <p:nvSpPr>
            <p:cNvPr id="5222" name="Freeform 2357"/>
            <p:cNvSpPr/>
            <p:nvPr>
              <p:custDataLst>
                <p:tags r:id="rId98"/>
              </p:custDataLst>
            </p:nvPr>
          </p:nvSpPr>
          <p:spPr>
            <a:xfrm>
              <a:off x="8215314" y="6045200"/>
              <a:ext cx="349250" cy="204788"/>
            </a:xfrm>
            <a:custGeom>
              <a:avLst/>
              <a:gdLst/>
              <a:ahLst/>
              <a:cxnLst>
                <a:cxn ang="0">
                  <a:pos x="174980610" y="5320255"/>
                </a:cxn>
                <a:cxn ang="0">
                  <a:pos x="159533054" y="1400178"/>
                </a:cxn>
                <a:cxn ang="0">
                  <a:pos x="136220749" y="559860"/>
                </a:cxn>
                <a:cxn ang="0">
                  <a:pos x="112628090" y="2520427"/>
                </a:cxn>
                <a:cxn ang="0">
                  <a:pos x="86788360" y="8400541"/>
                </a:cxn>
                <a:cxn ang="0">
                  <a:pos x="71902042" y="13720796"/>
                </a:cxn>
                <a:cxn ang="0">
                  <a:pos x="55330951" y="19601440"/>
                </a:cxn>
                <a:cxn ang="0">
                  <a:pos x="51398577" y="21281548"/>
                </a:cxn>
                <a:cxn ang="0">
                  <a:pos x="36231905" y="13160936"/>
                </a:cxn>
                <a:cxn ang="0">
                  <a:pos x="29210337" y="10080650"/>
                </a:cxn>
                <a:cxn ang="0">
                  <a:pos x="8706871" y="3080287"/>
                </a:cxn>
                <a:cxn ang="0">
                  <a:pos x="6178916" y="2800357"/>
                </a:cxn>
                <a:cxn ang="0">
                  <a:pos x="2247071" y="4200535"/>
                </a:cxn>
                <a:cxn ang="0">
                  <a:pos x="0" y="10080650"/>
                </a:cxn>
                <a:cxn ang="0">
                  <a:pos x="1966187" y="12601077"/>
                </a:cxn>
                <a:cxn ang="0">
                  <a:pos x="7583336" y="14841045"/>
                </a:cxn>
                <a:cxn ang="0">
                  <a:pos x="12639246" y="15961293"/>
                </a:cxn>
                <a:cxn ang="0">
                  <a:pos x="19379930" y="18481191"/>
                </a:cxn>
                <a:cxn ang="0">
                  <a:pos x="25839730" y="21281548"/>
                </a:cxn>
                <a:cxn ang="0">
                  <a:pos x="37917209" y="26321873"/>
                </a:cxn>
                <a:cxn ang="0">
                  <a:pos x="51398577" y="33882095"/>
                </a:cxn>
                <a:cxn ang="0">
                  <a:pos x="55892719" y="32481917"/>
                </a:cxn>
                <a:cxn ang="0">
                  <a:pos x="59263326" y="30801809"/>
                </a:cxn>
                <a:cxn ang="0">
                  <a:pos x="60667216" y="27161662"/>
                </a:cxn>
                <a:cxn ang="0">
                  <a:pos x="67408430" y="26041943"/>
                </a:cxn>
                <a:cxn ang="0">
                  <a:pos x="107291296" y="14561115"/>
                </a:cxn>
                <a:cxn ang="0">
                  <a:pos x="130884485" y="11480828"/>
                </a:cxn>
                <a:cxn ang="0">
                  <a:pos x="155038912" y="12320618"/>
                </a:cxn>
                <a:cxn ang="0">
                  <a:pos x="170206113" y="15680834"/>
                </a:cxn>
                <a:cxn ang="0">
                  <a:pos x="156443331" y="33042306"/>
                </a:cxn>
                <a:cxn ang="0">
                  <a:pos x="143242847" y="50683178"/>
                </a:cxn>
                <a:cxn ang="0">
                  <a:pos x="133693324" y="63284255"/>
                </a:cxn>
                <a:cxn ang="0">
                  <a:pos x="113189858" y="86245911"/>
                </a:cxn>
                <a:cxn ang="0">
                  <a:pos x="102516799" y="98566528"/>
                </a:cxn>
                <a:cxn ang="0">
                  <a:pos x="101393264" y="101646815"/>
                </a:cxn>
                <a:cxn ang="0">
                  <a:pos x="103078567" y="106407210"/>
                </a:cxn>
                <a:cxn ang="0">
                  <a:pos x="107853064" y="108367248"/>
                </a:cxn>
                <a:cxn ang="0">
                  <a:pos x="110381019" y="106407210"/>
                </a:cxn>
                <a:cxn ang="0">
                  <a:pos x="119930542" y="96326560"/>
                </a:cxn>
                <a:cxn ang="0">
                  <a:pos x="144084969" y="71124936"/>
                </a:cxn>
                <a:cxn ang="0">
                  <a:pos x="152791840" y="58523860"/>
                </a:cxn>
                <a:cxn ang="0">
                  <a:pos x="166554622" y="37242312"/>
                </a:cxn>
                <a:cxn ang="0">
                  <a:pos x="176104145" y="26041943"/>
                </a:cxn>
                <a:cxn ang="0">
                  <a:pos x="184249249" y="13440866"/>
                </a:cxn>
                <a:cxn ang="0">
                  <a:pos x="184811017" y="9520790"/>
                </a:cxn>
                <a:cxn ang="0">
                  <a:pos x="181440410" y="5320255"/>
                </a:cxn>
                <a:cxn ang="0">
                  <a:pos x="176104145" y="5880644"/>
                </a:cxn>
              </a:cxnLst>
              <a:pathLst>
                <a:path w="659" h="387">
                  <a:moveTo>
                    <a:pt x="627" y="21"/>
                  </a:moveTo>
                  <a:lnTo>
                    <a:pt x="627" y="21"/>
                  </a:lnTo>
                  <a:lnTo>
                    <a:pt x="623" y="19"/>
                  </a:lnTo>
                  <a:lnTo>
                    <a:pt x="595" y="10"/>
                  </a:lnTo>
                  <a:lnTo>
                    <a:pt x="568" y="5"/>
                  </a:lnTo>
                  <a:lnTo>
                    <a:pt x="541" y="2"/>
                  </a:lnTo>
                  <a:lnTo>
                    <a:pt x="513" y="0"/>
                  </a:lnTo>
                  <a:lnTo>
                    <a:pt x="485" y="2"/>
                  </a:lnTo>
                  <a:lnTo>
                    <a:pt x="458" y="3"/>
                  </a:lnTo>
                  <a:lnTo>
                    <a:pt x="401" y="9"/>
                  </a:lnTo>
                  <a:lnTo>
                    <a:pt x="370" y="14"/>
                  </a:lnTo>
                  <a:lnTo>
                    <a:pt x="340" y="21"/>
                  </a:lnTo>
                  <a:lnTo>
                    <a:pt x="309" y="30"/>
                  </a:lnTo>
                  <a:lnTo>
                    <a:pt x="279" y="41"/>
                  </a:lnTo>
                  <a:lnTo>
                    <a:pt x="256" y="49"/>
                  </a:lnTo>
                  <a:lnTo>
                    <a:pt x="232" y="56"/>
                  </a:lnTo>
                  <a:lnTo>
                    <a:pt x="209" y="64"/>
                  </a:lnTo>
                  <a:lnTo>
                    <a:pt x="197" y="70"/>
                  </a:lnTo>
                  <a:lnTo>
                    <a:pt x="186" y="75"/>
                  </a:lnTo>
                  <a:lnTo>
                    <a:pt x="183" y="76"/>
                  </a:lnTo>
                  <a:lnTo>
                    <a:pt x="157" y="60"/>
                  </a:lnTo>
                  <a:lnTo>
                    <a:pt x="129" y="47"/>
                  </a:lnTo>
                  <a:lnTo>
                    <a:pt x="118" y="41"/>
                  </a:lnTo>
                  <a:lnTo>
                    <a:pt x="104" y="36"/>
                  </a:lnTo>
                  <a:lnTo>
                    <a:pt x="80" y="29"/>
                  </a:lnTo>
                  <a:lnTo>
                    <a:pt x="55" y="21"/>
                  </a:lnTo>
                  <a:lnTo>
                    <a:pt x="31" y="11"/>
                  </a:lnTo>
                  <a:lnTo>
                    <a:pt x="27" y="10"/>
                  </a:lnTo>
                  <a:lnTo>
                    <a:pt x="22" y="10"/>
                  </a:lnTo>
                  <a:lnTo>
                    <a:pt x="17" y="10"/>
                  </a:lnTo>
                  <a:lnTo>
                    <a:pt x="15" y="11"/>
                  </a:lnTo>
                  <a:lnTo>
                    <a:pt x="8" y="15"/>
                  </a:lnTo>
                  <a:lnTo>
                    <a:pt x="3" y="22"/>
                  </a:lnTo>
                  <a:lnTo>
                    <a:pt x="0" y="29"/>
                  </a:lnTo>
                  <a:lnTo>
                    <a:pt x="0" y="36"/>
                  </a:lnTo>
                  <a:lnTo>
                    <a:pt x="1" y="38"/>
                  </a:lnTo>
                  <a:lnTo>
                    <a:pt x="4" y="42"/>
                  </a:lnTo>
                  <a:lnTo>
                    <a:pt x="7" y="45"/>
                  </a:lnTo>
                  <a:lnTo>
                    <a:pt x="11" y="47"/>
                  </a:lnTo>
                  <a:lnTo>
                    <a:pt x="27" y="53"/>
                  </a:lnTo>
                  <a:lnTo>
                    <a:pt x="35" y="56"/>
                  </a:lnTo>
                  <a:lnTo>
                    <a:pt x="45" y="57"/>
                  </a:lnTo>
                  <a:lnTo>
                    <a:pt x="51" y="59"/>
                  </a:lnTo>
                  <a:lnTo>
                    <a:pt x="57" y="60"/>
                  </a:lnTo>
                  <a:lnTo>
                    <a:pt x="69" y="66"/>
                  </a:lnTo>
                  <a:lnTo>
                    <a:pt x="80" y="71"/>
                  </a:lnTo>
                  <a:lnTo>
                    <a:pt x="92" y="76"/>
                  </a:lnTo>
                  <a:lnTo>
                    <a:pt x="103" y="79"/>
                  </a:lnTo>
                  <a:lnTo>
                    <a:pt x="114" y="83"/>
                  </a:lnTo>
                  <a:lnTo>
                    <a:pt x="135" y="94"/>
                  </a:lnTo>
                  <a:lnTo>
                    <a:pt x="176" y="118"/>
                  </a:lnTo>
                  <a:lnTo>
                    <a:pt x="183" y="121"/>
                  </a:lnTo>
                  <a:lnTo>
                    <a:pt x="190" y="121"/>
                  </a:lnTo>
                  <a:lnTo>
                    <a:pt x="195" y="120"/>
                  </a:lnTo>
                  <a:lnTo>
                    <a:pt x="199" y="116"/>
                  </a:lnTo>
                  <a:lnTo>
                    <a:pt x="206" y="114"/>
                  </a:lnTo>
                  <a:lnTo>
                    <a:pt x="211" y="110"/>
                  </a:lnTo>
                  <a:lnTo>
                    <a:pt x="214" y="104"/>
                  </a:lnTo>
                  <a:lnTo>
                    <a:pt x="216" y="97"/>
                  </a:lnTo>
                  <a:lnTo>
                    <a:pt x="217" y="97"/>
                  </a:lnTo>
                  <a:lnTo>
                    <a:pt x="222" y="97"/>
                  </a:lnTo>
                  <a:lnTo>
                    <a:pt x="240" y="93"/>
                  </a:lnTo>
                  <a:lnTo>
                    <a:pt x="294" y="78"/>
                  </a:lnTo>
                  <a:lnTo>
                    <a:pt x="382" y="52"/>
                  </a:lnTo>
                  <a:lnTo>
                    <a:pt x="410" y="47"/>
                  </a:lnTo>
                  <a:lnTo>
                    <a:pt x="438" y="42"/>
                  </a:lnTo>
                  <a:lnTo>
                    <a:pt x="466" y="41"/>
                  </a:lnTo>
                  <a:lnTo>
                    <a:pt x="495" y="40"/>
                  </a:lnTo>
                  <a:lnTo>
                    <a:pt x="523" y="41"/>
                  </a:lnTo>
                  <a:lnTo>
                    <a:pt x="552" y="44"/>
                  </a:lnTo>
                  <a:lnTo>
                    <a:pt x="579" y="48"/>
                  </a:lnTo>
                  <a:lnTo>
                    <a:pt x="606" y="56"/>
                  </a:lnTo>
                  <a:lnTo>
                    <a:pt x="595" y="72"/>
                  </a:lnTo>
                  <a:lnTo>
                    <a:pt x="583" y="87"/>
                  </a:lnTo>
                  <a:lnTo>
                    <a:pt x="557" y="118"/>
                  </a:lnTo>
                  <a:lnTo>
                    <a:pt x="533" y="150"/>
                  </a:lnTo>
                  <a:lnTo>
                    <a:pt x="521" y="165"/>
                  </a:lnTo>
                  <a:lnTo>
                    <a:pt x="510" y="181"/>
                  </a:lnTo>
                  <a:lnTo>
                    <a:pt x="494" y="204"/>
                  </a:lnTo>
                  <a:lnTo>
                    <a:pt x="476" y="226"/>
                  </a:lnTo>
                  <a:lnTo>
                    <a:pt x="458" y="247"/>
                  </a:lnTo>
                  <a:lnTo>
                    <a:pt x="439" y="268"/>
                  </a:lnTo>
                  <a:lnTo>
                    <a:pt x="403" y="308"/>
                  </a:lnTo>
                  <a:lnTo>
                    <a:pt x="384" y="330"/>
                  </a:lnTo>
                  <a:lnTo>
                    <a:pt x="365" y="352"/>
                  </a:lnTo>
                  <a:lnTo>
                    <a:pt x="362" y="356"/>
                  </a:lnTo>
                  <a:lnTo>
                    <a:pt x="361" y="359"/>
                  </a:lnTo>
                  <a:lnTo>
                    <a:pt x="361" y="363"/>
                  </a:lnTo>
                  <a:lnTo>
                    <a:pt x="361" y="367"/>
                  </a:lnTo>
                  <a:lnTo>
                    <a:pt x="362" y="375"/>
                  </a:lnTo>
                  <a:lnTo>
                    <a:pt x="367" y="380"/>
                  </a:lnTo>
                  <a:lnTo>
                    <a:pt x="373" y="386"/>
                  </a:lnTo>
                  <a:lnTo>
                    <a:pt x="380" y="387"/>
                  </a:lnTo>
                  <a:lnTo>
                    <a:pt x="384" y="387"/>
                  </a:lnTo>
                  <a:lnTo>
                    <a:pt x="386" y="386"/>
                  </a:lnTo>
                  <a:lnTo>
                    <a:pt x="391" y="383"/>
                  </a:lnTo>
                  <a:lnTo>
                    <a:pt x="393" y="380"/>
                  </a:lnTo>
                  <a:lnTo>
                    <a:pt x="410" y="361"/>
                  </a:lnTo>
                  <a:lnTo>
                    <a:pt x="427" y="344"/>
                  </a:lnTo>
                  <a:lnTo>
                    <a:pt x="462" y="308"/>
                  </a:lnTo>
                  <a:lnTo>
                    <a:pt x="496" y="273"/>
                  </a:lnTo>
                  <a:lnTo>
                    <a:pt x="513" y="254"/>
                  </a:lnTo>
                  <a:lnTo>
                    <a:pt x="528" y="234"/>
                  </a:lnTo>
                  <a:lnTo>
                    <a:pt x="544" y="209"/>
                  </a:lnTo>
                  <a:lnTo>
                    <a:pt x="560" y="184"/>
                  </a:lnTo>
                  <a:lnTo>
                    <a:pt x="575" y="159"/>
                  </a:lnTo>
                  <a:lnTo>
                    <a:pt x="593" y="133"/>
                  </a:lnTo>
                  <a:lnTo>
                    <a:pt x="609" y="113"/>
                  </a:lnTo>
                  <a:lnTo>
                    <a:pt x="627" y="93"/>
                  </a:lnTo>
                  <a:lnTo>
                    <a:pt x="644" y="71"/>
                  </a:lnTo>
                  <a:lnTo>
                    <a:pt x="651" y="60"/>
                  </a:lnTo>
                  <a:lnTo>
                    <a:pt x="656" y="48"/>
                  </a:lnTo>
                  <a:lnTo>
                    <a:pt x="659" y="41"/>
                  </a:lnTo>
                  <a:lnTo>
                    <a:pt x="658" y="34"/>
                  </a:lnTo>
                  <a:lnTo>
                    <a:pt x="655" y="28"/>
                  </a:lnTo>
                  <a:lnTo>
                    <a:pt x="651" y="24"/>
                  </a:lnTo>
                  <a:lnTo>
                    <a:pt x="646" y="19"/>
                  </a:lnTo>
                  <a:lnTo>
                    <a:pt x="639" y="18"/>
                  </a:lnTo>
                  <a:lnTo>
                    <a:pt x="633" y="18"/>
                  </a:lnTo>
                  <a:lnTo>
                    <a:pt x="627" y="21"/>
                  </a:lnTo>
                  <a:close/>
                </a:path>
              </a:pathLst>
            </a:custGeom>
            <a:solidFill>
              <a:schemeClr val="bg1">
                <a:alpha val="100000"/>
              </a:schemeClr>
            </a:solidFill>
            <a:ln w="9525" cap="flat" cmpd="sng">
              <a:solidFill>
                <a:schemeClr val="bg1">
                  <a:alpha val="100000"/>
                </a:schemeClr>
              </a:solidFill>
              <a:prstDash val="solid"/>
              <a:round/>
              <a:headEnd type="none" w="med" len="med"/>
              <a:tailEnd type="none" w="med" len="med"/>
            </a:ln>
          </p:spPr>
          <p:txBody>
            <a:bodyPr/>
            <a:p>
              <a:endParaRPr lang="zh-CN" altLang="en-US"/>
            </a:p>
          </p:txBody>
        </p:sp>
      </p:grpSp>
      <p:pic>
        <p:nvPicPr>
          <p:cNvPr id="35846" name="图片 21"/>
          <p:cNvPicPr>
            <a:picLocks noChangeAspect="1"/>
          </p:cNvPicPr>
          <p:nvPr>
            <p:custDataLst>
              <p:tags r:id="rId99"/>
            </p:custDataLst>
          </p:nvPr>
        </p:nvPicPr>
        <p:blipFill>
          <a:blip r:embed="rId100"/>
          <a:stretch>
            <a:fillRect/>
          </a:stretch>
        </p:blipFill>
        <p:spPr>
          <a:xfrm>
            <a:off x="11191240" y="-182562"/>
            <a:ext cx="1079500" cy="1077912"/>
          </a:xfrm>
          <a:prstGeom prst="rect">
            <a:avLst/>
          </a:prstGeom>
          <a:noFill/>
          <a:ln w="9525">
            <a:noFill/>
          </a:ln>
        </p:spPr>
      </p:pic>
      <p:sp>
        <p:nvSpPr>
          <p:cNvPr id="105" name="文本框 104"/>
          <p:cNvSpPr txBox="1"/>
          <p:nvPr/>
        </p:nvSpPr>
        <p:spPr>
          <a:xfrm>
            <a:off x="50800" y="969010"/>
            <a:ext cx="12140565" cy="953135"/>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1. </a:t>
            </a:r>
            <a:r>
              <a:rPr lang="en-US" altLang="zh-CN" sz="2800">
                <a:latin typeface="Times New Roman" panose="02020603050405020304" charset="0"/>
                <a:cs typeface="Times New Roman" panose="02020603050405020304" charset="0"/>
              </a:rPr>
              <a:t>So, grab a jump rope and start incorporating this enjoyable exercise into your break time routine. Stay active, stay healthy!</a:t>
            </a:r>
            <a:endParaRPr lang="en-US" altLang="zh-CN" sz="2800">
              <a:latin typeface="Times New Roman" panose="02020603050405020304" charset="0"/>
              <a:cs typeface="Times New Roman" panose="02020603050405020304" charset="0"/>
            </a:endParaRPr>
          </a:p>
        </p:txBody>
      </p:sp>
      <p:sp>
        <p:nvSpPr>
          <p:cNvPr id="107" name="文本框 106"/>
          <p:cNvSpPr txBox="1"/>
          <p:nvPr>
            <p:custDataLst>
              <p:tags r:id="rId101"/>
            </p:custDataLst>
          </p:nvPr>
        </p:nvSpPr>
        <p:spPr>
          <a:xfrm>
            <a:off x="51435" y="2235835"/>
            <a:ext cx="12140565" cy="181483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2. </a:t>
            </a:r>
            <a:r>
              <a:rPr lang="en-US" altLang="zh-CN" sz="2800">
                <a:latin typeface="Times New Roman" panose="02020603050405020304" charset="0"/>
                <a:cs typeface="Times New Roman" panose="02020603050405020304" charset="0"/>
              </a:rPr>
              <a:t>Remember, staying active during breaks not only benefits your physical health but also enhances your mental well-being. So, choose an activity that suits your preferences and start incorporating it into your daily routine. Stay active, stay refreshed!</a:t>
            </a:r>
            <a:endParaRPr lang="en-US" altLang="zh-CN" sz="2800">
              <a:latin typeface="Times New Roman" panose="02020603050405020304" charset="0"/>
              <a:cs typeface="Times New Roman" panose="02020603050405020304" charset="0"/>
            </a:endParaRPr>
          </a:p>
        </p:txBody>
      </p:sp>
      <p:sp>
        <p:nvSpPr>
          <p:cNvPr id="2" name="文本框 1"/>
          <p:cNvSpPr txBox="1"/>
          <p:nvPr>
            <p:custDataLst>
              <p:tags r:id="rId102"/>
            </p:custDataLst>
          </p:nvPr>
        </p:nvSpPr>
        <p:spPr>
          <a:xfrm>
            <a:off x="0" y="4177665"/>
            <a:ext cx="12140565" cy="1814830"/>
          </a:xfrm>
          <a:prstGeom prst="rect">
            <a:avLst/>
          </a:prstGeom>
          <a:solidFill>
            <a:schemeClr val="bg1"/>
          </a:solidFill>
        </p:spPr>
        <p:txBody>
          <a:bodyPr wrap="square" rtlCol="0">
            <a:spAutoFit/>
          </a:bodyPr>
          <a:p>
            <a:r>
              <a:rPr lang="en-US" altLang="zh-CN" sz="2800">
                <a:highlight>
                  <a:srgbClr val="FFFF00"/>
                </a:highlight>
                <a:latin typeface="Times New Roman" panose="02020603050405020304" charset="0"/>
                <a:cs typeface="Times New Roman" panose="02020603050405020304" charset="0"/>
              </a:rPr>
              <a:t>3. </a:t>
            </a:r>
            <a:r>
              <a:rPr lang="en-US" altLang="zh-CN" sz="2800">
                <a:latin typeface="Times New Roman" panose="02020603050405020304" charset="0"/>
                <a:cs typeface="Times New Roman" panose="02020603050405020304" charset="0"/>
              </a:rPr>
              <a:t>In conclusion, gymnastics offers a wide array of benefits, including strength development, flexibility, coordination, discipline, and confidence. Whether you're a beginner or an advanced gymnast, this sport can positively impact both your physical and mental well-being.</a:t>
            </a:r>
            <a:endParaRPr lang="en-US" altLang="zh-CN" sz="2800">
              <a:latin typeface="Times New Roman" panose="02020603050405020304" charset="0"/>
              <a:cs typeface="Times New Roman" panose="02020603050405020304" charset="0"/>
            </a:endParaRPr>
          </a:p>
        </p:txBody>
      </p:sp>
      <p:sp>
        <p:nvSpPr>
          <p:cNvPr id="3" name="文本框 2"/>
          <p:cNvSpPr txBox="1"/>
          <p:nvPr>
            <p:custDataLst>
              <p:tags r:id="rId103"/>
            </p:custDataLst>
          </p:nvPr>
        </p:nvSpPr>
        <p:spPr>
          <a:xfrm>
            <a:off x="1129030" y="72390"/>
            <a:ext cx="10961370" cy="645160"/>
          </a:xfrm>
          <a:prstGeom prst="rect">
            <a:avLst/>
          </a:prstGeom>
          <a:solidFill>
            <a:schemeClr val="bg1"/>
          </a:solidFill>
        </p:spPr>
        <p:txBody>
          <a:bodyPr wrap="square" rtlCol="0">
            <a:spAutoFit/>
          </a:bodyPr>
          <a:p>
            <a:r>
              <a:rPr lang="en-US" altLang="zh-CN" sz="3600" b="1">
                <a:solidFill>
                  <a:schemeClr val="tx1"/>
                </a:solidFill>
              </a:rPr>
              <a:t>Para.3</a:t>
            </a:r>
            <a:r>
              <a:rPr lang="en-US" altLang="zh-CN" sz="3600" b="1">
                <a:solidFill>
                  <a:srgbClr val="FF0000"/>
                </a:solidFill>
              </a:rPr>
              <a:t> </a:t>
            </a:r>
            <a:r>
              <a:rPr lang="zh-CN" altLang="en-US" sz="3600" b="1">
                <a:solidFill>
                  <a:srgbClr val="FF0000"/>
                </a:solidFill>
                <a:sym typeface="+mn-ea"/>
              </a:rPr>
              <a:t>呼吁</a:t>
            </a:r>
            <a:r>
              <a:rPr lang="zh-CN" altLang="en-US" sz="3600" b="1">
                <a:sym typeface="+mn-ea"/>
              </a:rPr>
              <a:t>、</a:t>
            </a:r>
            <a:r>
              <a:rPr lang="zh-CN" altLang="en-US" sz="3600" b="1">
                <a:solidFill>
                  <a:srgbClr val="FF0000"/>
                </a:solidFill>
                <a:sym typeface="+mn-ea"/>
              </a:rPr>
              <a:t>倡导</a:t>
            </a:r>
            <a:r>
              <a:rPr lang="en-US" altLang="zh-CN" sz="3600" b="1">
                <a:solidFill>
                  <a:srgbClr val="FF0000"/>
                </a:solidFill>
                <a:sym typeface="+mn-ea"/>
              </a:rPr>
              <a:t> </a:t>
            </a:r>
            <a:r>
              <a:rPr lang="en-US" altLang="zh-CN" sz="3600" b="1">
                <a:sym typeface="+mn-ea"/>
              </a:rPr>
              <a:t>“</a:t>
            </a:r>
            <a:r>
              <a:rPr lang="zh-CN" altLang="en-US" sz="3600" b="1">
                <a:sym typeface="+mn-ea"/>
              </a:rPr>
              <a:t>动起来</a:t>
            </a:r>
            <a:r>
              <a:rPr lang="en-US" altLang="zh-CN" sz="3600" b="1">
                <a:sym typeface="+mn-ea"/>
              </a:rPr>
              <a:t>”—</a:t>
            </a:r>
            <a:r>
              <a:rPr lang="zh-CN" altLang="en-US" sz="3600" b="1">
                <a:sym typeface="+mn-ea"/>
              </a:rPr>
              <a:t>首尾呼应</a:t>
            </a:r>
            <a:r>
              <a:rPr lang="en-US" altLang="zh-CN" sz="3600" b="1">
                <a:sym typeface="+mn-ea"/>
              </a:rPr>
              <a:t> </a:t>
            </a:r>
            <a:r>
              <a:rPr lang="zh-CN" altLang="en-US" sz="3200" b="1">
                <a:sym typeface="+mn-ea"/>
              </a:rPr>
              <a:t>（关注</a:t>
            </a:r>
            <a:r>
              <a:rPr lang="zh-CN" altLang="en-US" sz="3200" b="1">
                <a:highlight>
                  <a:srgbClr val="FFFF00"/>
                </a:highlight>
                <a:sym typeface="+mn-ea"/>
              </a:rPr>
              <a:t>交际性</a:t>
            </a:r>
            <a:r>
              <a:rPr lang="zh-CN" altLang="en-US" sz="3200" b="1">
                <a:sym typeface="+mn-ea"/>
              </a:rPr>
              <a:t>）</a:t>
            </a:r>
            <a:endParaRPr lang="zh-CN" altLang="en-US" sz="3200" b="1">
              <a:solidFill>
                <a:srgbClr val="FF0000"/>
              </a:solidFill>
              <a:sym typeface="+mn-ea"/>
            </a:endParaRPr>
          </a:p>
        </p:txBody>
      </p:sp>
      <p:pic>
        <p:nvPicPr>
          <p:cNvPr id="4" name="图片 11" descr="水印"/>
          <p:cNvPicPr>
            <a:picLocks noChangeAspect="1"/>
          </p:cNvPicPr>
          <p:nvPr/>
        </p:nvPicPr>
        <p:blipFill>
          <a:blip r:embed="rId104"/>
          <a:stretch>
            <a:fillRect/>
          </a:stretch>
        </p:blipFill>
        <p:spPr>
          <a:xfrm>
            <a:off x="7186613" y="63500"/>
            <a:ext cx="4902200" cy="15875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7" grpId="0" bldLvl="0" animBg="1"/>
      <p:bldP spid="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KSO_WM_BEAUTIFY_FLAG" val=""/>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8342</Words>
  <Application>WPS 演示</Application>
  <PresentationFormat>自定义</PresentationFormat>
  <Paragraphs>218</Paragraphs>
  <Slides>14</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Calibri</vt:lpstr>
      <vt:lpstr>Calibri Light</vt:lpstr>
      <vt:lpstr>Eras Demi ITC</vt:lpstr>
      <vt:lpstr>方正兰亭粗黑_GBK</vt:lpstr>
      <vt:lpstr>华文新魏</vt:lpstr>
      <vt:lpstr>Times New Roman</vt:lpstr>
      <vt:lpstr>微软雅黑</vt:lpstr>
      <vt:lpstr>叶根友毛笔行书简体</vt:lpstr>
      <vt:lpstr>Yu Gothic UI Semibold</vt:lpstr>
      <vt:lpstr>黑体</vt:lpstr>
      <vt:lpstr>Arial Unicode MS</vt:lpstr>
      <vt:lpstr>HelveticaNeue</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115</cp:revision>
  <dcterms:created xsi:type="dcterms:W3CDTF">2015-09-04T16:27:00Z</dcterms:created>
  <dcterms:modified xsi:type="dcterms:W3CDTF">2024-01-12T06:41:06Z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EB60300BA9A24ECD89411A34832DCF04_13</vt:lpwstr>
  </property>
  <property fmtid="{D5CDD505-2E9C-101B-9397-08002B2CF9AE}" pid="3" name="KSOProductBuildVer">
    <vt:lpwstr>2052-11.8.2.7978</vt:lpwstr>
  </property>
</Properties>
</file>