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customXml/itemProps26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9"/>
  </p:notesMasterIdLst>
  <p:sldIdLst>
    <p:sldId id="288" r:id="rId4"/>
    <p:sldId id="257" r:id="rId5"/>
    <p:sldId id="259" r:id="rId6"/>
    <p:sldId id="260" r:id="rId7"/>
    <p:sldId id="265" r:id="rId8"/>
    <p:sldId id="258" r:id="rId10"/>
    <p:sldId id="266" r:id="rId11"/>
    <p:sldId id="267" r:id="rId12"/>
    <p:sldId id="262" r:id="rId13"/>
    <p:sldId id="269" r:id="rId14"/>
    <p:sldId id="270" r:id="rId15"/>
    <p:sldId id="272" r:id="rId16"/>
    <p:sldId id="273" r:id="rId17"/>
    <p:sldId id="274" r:id="rId18"/>
    <p:sldId id="275" r:id="rId19"/>
    <p:sldId id="278" r:id="rId20"/>
    <p:sldId id="263" r:id="rId21"/>
    <p:sldId id="276" r:id="rId22"/>
    <p:sldId id="279" r:id="rId23"/>
    <p:sldId id="264" r:id="rId24"/>
    <p:sldId id="280" r:id="rId25"/>
    <p:sldId id="281" r:id="rId26"/>
    <p:sldId id="282" r:id="rId27"/>
    <p:sldId id="283" r:id="rId28"/>
    <p:sldId id="285" r:id="rId29"/>
  </p:sldIdLst>
  <p:sldSz cx="12192000" cy="6858000"/>
  <p:notesSz cx="6858000" cy="9144000"/>
  <p:embeddedFontLst>
    <p:embeddedFont>
      <p:font typeface="MiSans Normal" panose="00000500000000000000" charset="-122"/>
      <p:regular r:id="rId36"/>
    </p:embeddedFont>
    <p:embeddedFont>
      <p:font typeface="MiSans Heavy" panose="00000A00000000000000" charset="-122"/>
      <p:bold r:id="rId37"/>
    </p:embeddedFont>
    <p:embeddedFont>
      <p:font typeface="华文楷体" panose="02010600040101010101" charset="-122"/>
      <p:regular r:id="rId38"/>
    </p:embeddedFont>
    <p:embeddedFont>
      <p:font typeface="微软雅黑" panose="020B0503020204020204" charset="-122"/>
      <p:regular r:id="rId39"/>
    </p:embeddedFont>
    <p:embeddedFont>
      <p:font typeface="Calibri" panose="020F0502020204030204" charset="0"/>
      <p:regular r:id="rId40"/>
      <p:bold r:id="rId41"/>
      <p:italic r:id="rId42"/>
      <p:boldItalic r:id="rId43"/>
    </p:embeddedFont>
    <p:embeddedFont>
      <p:font typeface="华文新魏" panose="02010800040101010101" pitchFamily="2" charset="-122"/>
      <p:regular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7" name="熊仪_aYju7RJj" initials="熊" lastIdx="0" clrIdx="0"/>
  <p:cmAuthor id="1" name="哒哒 熊猫" initials="哒哒" lastIdx="1" clrIdx="0"/>
  <p:cmAuthor id="8" name="yifei" initials="y" lastIdx="1" clrIdx="7"/>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1.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customXml" Target="../customXml/item1.xml"/><Relationship Id="rId34" Type="http://schemas.openxmlformats.org/officeDocument/2006/relationships/customXmlProps" Target="../customXml/itemProps263.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8" name="Rectangle 41742_#color_$accent1_$accent2-2045&amp;9858"/>
          <p:cNvSpPr/>
          <p:nvPr userDrawn="1">
            <p:custDataLst>
              <p:tags r:id="rId2"/>
            </p:custDataLst>
          </p:nvPr>
        </p:nvSpPr>
        <p:spPr>
          <a:xfrm>
            <a:off x="6245352" y="0"/>
            <a:ext cx="5943600" cy="4892040"/>
          </a:xfrm>
          <a:custGeom>
            <a:avLst/>
            <a:gdLst/>
            <a:ahLst/>
            <a:cxnLst/>
            <a:rect l="l" t="t" r="r" b="b"/>
            <a:pathLst>
              <a:path w="5943600" h="4892040">
                <a:moveTo>
                  <a:pt x="5943600" y="4892040"/>
                </a:moveTo>
                <a:lnTo>
                  <a:pt x="512064" y="4892040"/>
                </a:lnTo>
                <a:cubicBezTo>
                  <a:pt x="118872" y="4892040"/>
                  <a:pt x="-128016" y="4471416"/>
                  <a:pt x="64008" y="4133088"/>
                </a:cubicBezTo>
                <a:lnTo>
                  <a:pt x="2432304" y="0"/>
                </a:lnTo>
                <a:lnTo>
                  <a:pt x="5943600" y="0"/>
                </a:lnTo>
                <a:lnTo>
                  <a:pt x="5943600" y="4892040"/>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标题 1"/>
          <p:cNvSpPr>
            <a:spLocks noGrp="1"/>
          </p:cNvSpPr>
          <p:nvPr>
            <p:ph type="ctrTitle"/>
            <p:custDataLst>
              <p:tags r:id="rId3"/>
            </p:custDataLst>
          </p:nvPr>
        </p:nvSpPr>
        <p:spPr>
          <a:xfrm>
            <a:off x="1145540" y="1362075"/>
            <a:ext cx="5435600" cy="2465705"/>
          </a:xfrm>
        </p:spPr>
        <p:txBody>
          <a:bodyPr wrap="square" anchor="b">
            <a:normAutofit/>
          </a:bodyPr>
          <a:lstStyle>
            <a:lvl1pPr algn="l">
              <a:lnSpc>
                <a:spcPct val="100000"/>
              </a:lnSpc>
              <a:defRPr sz="6000">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11" name="署名占位符 10"/>
          <p:cNvSpPr>
            <a:spLocks noGrp="1"/>
          </p:cNvSpPr>
          <p:nvPr>
            <p:ph type="body" sz="quarter" idx="17" hasCustomPrompt="1"/>
            <p:custDataLst>
              <p:tags r:id="rId7"/>
            </p:custDataLst>
          </p:nvPr>
        </p:nvSpPr>
        <p:spPr>
          <a:xfrm>
            <a:off x="1234946" y="4333436"/>
            <a:ext cx="2552848" cy="504000"/>
          </a:xfrm>
        </p:spPr>
        <p:txBody>
          <a:bodyPr wrap="square" anchor="ctr">
            <a:normAutofit/>
          </a:bodyPr>
          <a:lstStyle>
            <a:lvl1pPr marL="0" indent="0" algn="ctr">
              <a:lnSpc>
                <a:spcPct val="100000"/>
              </a:lnSpc>
              <a:buNone/>
              <a:defRPr sz="1800">
                <a:solidFill>
                  <a:schemeClr val="lt1">
                    <a:lumMod val="100000"/>
                  </a:schemeClr>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95325" y="1296035"/>
            <a:ext cx="10800080" cy="575945"/>
          </a:xfrm>
        </p:spPr>
        <p:txBody>
          <a:bodyPr wrap="square" anchor="t">
            <a:normAutofit/>
          </a:bodyPr>
          <a:lstStyle>
            <a:lvl1pPr marL="0" indent="0">
              <a:buNone/>
              <a:defRPr sz="2400" b="0">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2044700" y="1541700"/>
            <a:ext cx="4737100" cy="1800000"/>
          </a:xfrm>
        </p:spPr>
        <p:txBody>
          <a:bodyPr wrap="square" anchor="b">
            <a:normAutofit/>
          </a:bodyPr>
          <a:lstStyle>
            <a:lvl1pPr algn="l">
              <a:lnSpc>
                <a:spcPct val="100000"/>
              </a:lnSpc>
              <a:defRPr sz="7000">
                <a:solidFill>
                  <a:schemeClr val="lt1">
                    <a:lumMod val="100000"/>
                  </a:schemeClr>
                </a:solidFill>
                <a:latin typeface="+mj-ea"/>
                <a:ea typeface="+mj-ea"/>
                <a:cs typeface="+mj-ea"/>
                <a:sym typeface="+mj-ea"/>
              </a:defRPr>
            </a:lvl1pPr>
          </a:lstStyle>
          <a:p>
            <a:r>
              <a:rPr lang="zh-CN" altLang="en-US"/>
              <a:t>编辑标题</a:t>
            </a:r>
            <a:endParaRPr lang="zh-CN" altLang="en-US" dirty="0"/>
          </a:p>
        </p:txBody>
      </p:sp>
      <p:sp>
        <p:nvSpPr>
          <p:cNvPr id="4" name="日期占位符 3"/>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6"/>
            </p:custDataLst>
          </p:nvPr>
        </p:nvSpPr>
        <p:spPr>
          <a:xfrm>
            <a:off x="1776000" y="3895344"/>
            <a:ext cx="2630900" cy="676655"/>
          </a:xfrm>
        </p:spPr>
        <p:txBody>
          <a:bodyPr wrap="square" anchor="ctr">
            <a:normAutofit/>
          </a:bodyPr>
          <a:lstStyle>
            <a:lvl1pPr marL="0" indent="0" algn="ctr">
              <a:lnSpc>
                <a:spcPct val="100000"/>
              </a:lnSpc>
              <a:buNone/>
              <a:defRPr sz="1800">
                <a:solidFill>
                  <a:schemeClr val="accent1"/>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2"/>
        </a:solidFill>
        <a:effectLst/>
      </p:bgPr>
    </p:bg>
    <p:spTree>
      <p:nvGrpSpPr>
        <p:cNvPr id="1" name=""/>
        <p:cNvGrpSpPr/>
        <p:nvPr/>
      </p:nvGrpSpPr>
      <p:grpSpPr>
        <a:xfrm>
          <a:off x="0" y="0"/>
          <a:ext cx="0" cy="0"/>
          <a:chOff x="0" y="0"/>
          <a:chExt cx="0" cy="0"/>
        </a:xfrm>
      </p:grpSpPr>
      <p:sp>
        <p:nvSpPr>
          <p:cNvPr id="15" name="任意多边形 14"/>
          <p:cNvSpPr/>
          <p:nvPr>
            <p:custDataLst>
              <p:tags r:id="rId2"/>
            </p:custDataLst>
          </p:nvPr>
        </p:nvSpPr>
        <p:spPr>
          <a:xfrm>
            <a:off x="-14605" y="-14605"/>
            <a:ext cx="6006465" cy="689737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2"/>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12" name="任意多边形 11"/>
          <p:cNvSpPr/>
          <p:nvPr>
            <p:custDataLst>
              <p:tags r:id="rId3"/>
            </p:custDataLst>
          </p:nvPr>
        </p:nvSpPr>
        <p:spPr>
          <a:xfrm rot="16200000">
            <a:off x="-1402080" y="1361440"/>
            <a:ext cx="689483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bg2"/>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11" name="任意多边形 10"/>
          <p:cNvSpPr/>
          <p:nvPr>
            <p:custDataLst>
              <p:tags r:id="rId4"/>
            </p:custDataLst>
          </p:nvPr>
        </p:nvSpPr>
        <p:spPr>
          <a:xfrm rot="16200000">
            <a:off x="-1342039"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5" name="圆角矩形 24"/>
          <p:cNvSpPr/>
          <p:nvPr>
            <p:custDataLst>
              <p:tags r:id="rId5"/>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10" name="直接连接符 9"/>
          <p:cNvCxnSpPr/>
          <p:nvPr>
            <p:custDataLst>
              <p:tags r:id="rId6"/>
            </p:custDataLst>
          </p:nvPr>
        </p:nvCxnSpPr>
        <p:spPr>
          <a:xfrm>
            <a:off x="11197590" y="300291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7"/>
            </p:custDataLst>
          </p:nvPr>
        </p:nvCxnSpPr>
        <p:spPr>
          <a:xfrm>
            <a:off x="11305540" y="193421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8"/>
            </p:custDataLst>
          </p:nvPr>
        </p:nvCxnSpPr>
        <p:spPr>
          <a:xfrm>
            <a:off x="11305540" y="347662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custDataLst>
              <p:tags r:id="rId9"/>
            </p:custDataLst>
          </p:nvPr>
        </p:nvSpPr>
        <p:spPr>
          <a:xfrm>
            <a:off x="10027285" y="4343400"/>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cs typeface="MiSans Normal" panose="00000500000000000000" charset="-122"/>
            </a:endParaRPr>
          </a:p>
        </p:txBody>
      </p:sp>
      <p:sp>
        <p:nvSpPr>
          <p:cNvPr id="21" name="椭圆 20"/>
          <p:cNvSpPr/>
          <p:nvPr>
            <p:custDataLst>
              <p:tags r:id="rId10"/>
            </p:custDataLst>
          </p:nvPr>
        </p:nvSpPr>
        <p:spPr>
          <a:xfrm>
            <a:off x="10133965" y="4450080"/>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a:cs typeface="MiSans Normal" panose="00000500000000000000" charset="-122"/>
            </a:endParaRPr>
          </a:p>
        </p:txBody>
      </p:sp>
      <p:sp>
        <p:nvSpPr>
          <p:cNvPr id="90" name="向下箭头"/>
          <p:cNvSpPr/>
          <p:nvPr>
            <p:custDataLst>
              <p:tags r:id="rId11"/>
            </p:custDataLst>
          </p:nvPr>
        </p:nvSpPr>
        <p:spPr>
          <a:xfrm>
            <a:off x="10238105" y="4542790"/>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4" name="任意多边形 13"/>
          <p:cNvSpPr/>
          <p:nvPr>
            <p:custDataLst>
              <p:tags r:id="rId12"/>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署名"/>
          <p:cNvSpPr txBox="1">
            <a:spLocks noGrp="1"/>
          </p:cNvSpPr>
          <p:nvPr>
            <p:ph type="body" idx="3" hasCustomPrompt="1"/>
            <p:custDataLst>
              <p:tags r:id="rId13"/>
            </p:custDataLst>
          </p:nvPr>
        </p:nvSpPr>
        <p:spPr>
          <a:xfrm>
            <a:off x="2273300" y="4438650"/>
            <a:ext cx="7589520" cy="661670"/>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r">
              <a:buClrTx/>
              <a:buSzTx/>
              <a:buFontTx/>
            </a:pPr>
            <a:r>
              <a:rPr dirty="0">
                <a:sym typeface="+mn-ea"/>
              </a:rPr>
              <a:t>单击编辑文本</a:t>
            </a:r>
            <a:endParaRPr dirty="0">
              <a:sym typeface="+mn-ea"/>
            </a:endParaRPr>
          </a:p>
        </p:txBody>
      </p:sp>
      <p:sp>
        <p:nvSpPr>
          <p:cNvPr id="7" name="标题"/>
          <p:cNvSpPr txBox="1">
            <a:spLocks noGrp="1"/>
          </p:cNvSpPr>
          <p:nvPr>
            <p:ph type="title" idx="1" hasCustomPrompt="1"/>
            <p:custDataLst>
              <p:tags r:id="rId14"/>
            </p:custDataLst>
          </p:nvPr>
        </p:nvSpPr>
        <p:spPr>
          <a:xfrm>
            <a:off x="2273300" y="1901190"/>
            <a:ext cx="8413750" cy="170942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zh-CN" altLang="en-US" sz="7200" b="0" i="0" u="none" strike="noStrike" kern="1200" cap="none" spc="0" normalizeH="0" baseline="0" noProof="1" dirty="0">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8" name="正文"/>
          <p:cNvSpPr txBox="1">
            <a:spLocks noGrp="1"/>
          </p:cNvSpPr>
          <p:nvPr>
            <p:ph idx="3"/>
            <p:custDataLst>
              <p:tags r:id="rId2"/>
            </p:custDataLst>
          </p:nvPr>
        </p:nvSpPr>
        <p:spPr>
          <a:xfrm>
            <a:off x="695960" y="1245235"/>
            <a:ext cx="10800080" cy="493141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a:sym typeface="+mn-ea"/>
              </a:rPr>
              <a:t>单击此处编辑母版文本样式</a:t>
            </a:r>
            <a:endParaRPr>
              <a:sym typeface="+mn-ea"/>
            </a:endParaRPr>
          </a:p>
          <a:p>
            <a:pPr lvl="1">
              <a:spcBef>
                <a:spcPts val="1200"/>
              </a:spcBef>
              <a:spcAft>
                <a:spcPts val="0"/>
              </a:spcAft>
            </a:pPr>
            <a:r>
              <a:rPr>
                <a:sym typeface="+mn-ea"/>
              </a:rPr>
              <a:t>第二级</a:t>
            </a:r>
            <a:endParaRPr>
              <a:sym typeface="+mn-ea"/>
            </a:endParaRPr>
          </a:p>
          <a:p>
            <a:pPr lvl="2">
              <a:spcBef>
                <a:spcPts val="1200"/>
              </a:spcBef>
              <a:spcAft>
                <a:spcPts val="0"/>
              </a:spcAft>
            </a:pPr>
            <a:r>
              <a:rPr>
                <a:sym typeface="+mn-ea"/>
              </a:rPr>
              <a:t>第三级</a:t>
            </a:r>
            <a:endParaRPr>
              <a:sym typeface="+mn-ea"/>
            </a:endParaRPr>
          </a:p>
          <a:p>
            <a:pPr lvl="3">
              <a:spcBef>
                <a:spcPts val="1200"/>
              </a:spcBef>
              <a:spcAft>
                <a:spcPts val="0"/>
              </a:spcAft>
            </a:pPr>
            <a:r>
              <a:rPr>
                <a:sym typeface="+mn-ea"/>
              </a:rPr>
              <a:t>第四级</a:t>
            </a:r>
            <a:endParaRPr>
              <a:sym typeface="+mn-ea"/>
            </a:endParaRPr>
          </a:p>
          <a:p>
            <a:pPr lvl="4">
              <a:spcBef>
                <a:spcPts val="1200"/>
              </a:spcBef>
              <a:spcAft>
                <a:spcPts val="0"/>
              </a:spcAft>
            </a:pPr>
            <a:r>
              <a:rPr>
                <a:sym typeface="+mn-ea"/>
              </a:rPr>
              <a:t>第五级</a:t>
            </a:r>
            <a:endParaRPr>
              <a:sym typeface="+mn-ea"/>
            </a:endParaRPr>
          </a:p>
        </p:txBody>
      </p:sp>
      <p:sp>
        <p:nvSpPr>
          <p:cNvPr id="14" name="任意多边形 13"/>
          <p:cNvSpPr/>
          <p:nvPr userDrawn="1">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标题"/>
          <p:cNvSpPr>
            <a:spLocks noGrp="1"/>
          </p:cNvSpPr>
          <p:nvPr>
            <p:ph type="title" idx="1"/>
            <p:custDataLst>
              <p:tags r:id="rId4"/>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pPr lvl="0"/>
            <a:r>
              <a:rPr>
                <a:sym typeface="+mn-ea"/>
              </a:rPr>
              <a:t>单击此处编辑母版标题样式</a:t>
            </a:r>
            <a:endParaRPr>
              <a:sym typeface="+mn-ea"/>
            </a:endParaRPr>
          </a:p>
        </p:txBody>
      </p:sp>
      <p:sp>
        <p:nvSpPr>
          <p:cNvPr id="4" name="日期占位符 3"/>
          <p:cNvSpPr>
            <a:spLocks noGrp="1"/>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cxnSp>
        <p:nvCxnSpPr>
          <p:cNvPr id="60" name="直接连接符 59"/>
          <p:cNvCxnSpPr/>
          <p:nvPr>
            <p:custDataLst>
              <p:tags r:id="rId2"/>
            </p:custDataLst>
          </p:nvPr>
        </p:nvCxnSpPr>
        <p:spPr>
          <a:xfrm>
            <a:off x="3509010" y="1475105"/>
            <a:ext cx="0" cy="4572000"/>
          </a:xfrm>
          <a:prstGeom prst="line">
            <a:avLst/>
          </a:prstGeom>
          <a:ln>
            <a:solidFill>
              <a:schemeClr val="bg2">
                <a:lumMod val="50000"/>
                <a:alpha val="2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任意多边形 7"/>
          <p:cNvSpPr/>
          <p:nvPr>
            <p:custDataLst>
              <p:tags r:id="rId3"/>
            </p:custDataLst>
          </p:nvPr>
        </p:nvSpPr>
        <p:spPr>
          <a:xfrm>
            <a:off x="-18415" y="0"/>
            <a:ext cx="2251075" cy="871855"/>
          </a:xfrm>
          <a:custGeom>
            <a:avLst/>
            <a:gdLst/>
            <a:ahLst/>
            <a:cxnLst>
              <a:cxn ang="3">
                <a:pos x="hc" y="t"/>
              </a:cxn>
              <a:cxn ang="cd2">
                <a:pos x="l" y="vc"/>
              </a:cxn>
              <a:cxn ang="cd4">
                <a:pos x="hc" y="b"/>
              </a:cxn>
              <a:cxn ang="0">
                <a:pos x="r" y="vc"/>
              </a:cxn>
            </a:cxnLst>
            <a:rect l="l" t="t" r="r" b="b"/>
            <a:pathLst>
              <a:path w="3545" h="1373">
                <a:moveTo>
                  <a:pt x="0" y="0"/>
                </a:moveTo>
                <a:lnTo>
                  <a:pt x="3545" y="0"/>
                </a:lnTo>
                <a:lnTo>
                  <a:pt x="3545" y="1023"/>
                </a:lnTo>
                <a:cubicBezTo>
                  <a:pt x="3545" y="1217"/>
                  <a:pt x="3389" y="1373"/>
                  <a:pt x="3195" y="1373"/>
                </a:cubicBezTo>
                <a:lnTo>
                  <a:pt x="9" y="1373"/>
                </a:lnTo>
                <a:lnTo>
                  <a:pt x="0" y="137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a:spLocks noGrp="1"/>
          </p:cNvSpPr>
          <p:nvPr>
            <p:ph type="title" idx="1" hasCustomPrompt="1"/>
            <p:custDataLst>
              <p:tags r:id="rId4"/>
            </p:custDataLst>
          </p:nvPr>
        </p:nvSpPr>
        <p:spPr>
          <a:xfrm>
            <a:off x="1166495" y="1793240"/>
            <a:ext cx="1375410" cy="3604895"/>
          </a:xfrm>
          <a:prstGeom prst="rect">
            <a:avLst/>
          </a:prstGeom>
          <a:noFill/>
        </p:spPr>
        <p:txBody>
          <a:bodyPr vert="eaVert" wrap="square" lIns="91440" tIns="45720" rIns="91440" bIns="45720" rtlCol="0" anchor="ctr" anchorCtr="0">
            <a:normAutofit/>
          </a:bodyPr>
          <a:lstStyle>
            <a:lvl1pPr marL="0" marR="0" lvl="0" algn="ctr" defTabSz="914400" rtl="0" eaLnBrk="1" fontAlgn="auto" latinLnBrk="0" hangingPunct="1">
              <a:lnSpc>
                <a:spcPct val="100000"/>
              </a:lnSpc>
              <a:buClrTx/>
              <a:buSzTx/>
              <a:buFontTx/>
              <a:buNone/>
              <a:defRPr kumimoji="0" lang="zh-CN" altLang="en-US" sz="6000" b="0" i="0" u="none" strike="noStrike" kern="1200" cap="none" spc="0" normalizeH="0" baseline="0" noProof="1">
                <a:solidFill>
                  <a:schemeClr val="tx1">
                    <a:lumMod val="85000"/>
                    <a:lumOff val="15000"/>
                  </a:schemeClr>
                </a:solidFill>
                <a:latin typeface="+mj-ea"/>
                <a:ea typeface="+mj-ea"/>
                <a:cs typeface="MiSans Normal" panose="00000500000000000000" charset="-122"/>
                <a:sym typeface="+mn-ea"/>
              </a:defRPr>
            </a:lvl1pPr>
          </a:lstStyle>
          <a:p>
            <a:pPr lvl="0" algn="l">
              <a:buClrTx/>
              <a:buSzTx/>
              <a:buFontTx/>
            </a:pPr>
            <a:r>
              <a:rPr dirty="0">
                <a:sym typeface="+mn-ea"/>
              </a:rPr>
              <a:t>标题</a:t>
            </a:r>
            <a:endParaRPr dirty="0">
              <a:sym typeface="+mn-ea"/>
            </a:endParaRPr>
          </a:p>
        </p:txBody>
      </p:sp>
      <p:sp>
        <p:nvSpPr>
          <p:cNvPr id="3" name="日期占位符 2"/>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2" name="椭圆 11"/>
          <p:cNvSpPr/>
          <p:nvPr>
            <p:custDataLst>
              <p:tags r:id="rId2"/>
            </p:custDataLst>
          </p:nvPr>
        </p:nvSpPr>
        <p:spPr>
          <a:xfrm rot="16200000">
            <a:off x="977900" y="1336040"/>
            <a:ext cx="4351020" cy="4351020"/>
          </a:xfrm>
          <a:prstGeom prst="ellipse">
            <a:avLst/>
          </a:prstGeom>
          <a:solidFill>
            <a:schemeClr val="bg2"/>
          </a:solidFill>
          <a:ln>
            <a:noFill/>
          </a:ln>
          <a:effectLst>
            <a:outerShdw blurRad="495300" dist="38100" dir="2700000" algn="tl"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11" name="椭圆 10"/>
          <p:cNvSpPr/>
          <p:nvPr>
            <p:custDataLst>
              <p:tags r:id="rId3"/>
            </p:custDataLst>
          </p:nvPr>
        </p:nvSpPr>
        <p:spPr>
          <a:xfrm rot="16200000">
            <a:off x="1828800" y="2186940"/>
            <a:ext cx="2649220" cy="2649220"/>
          </a:xfrm>
          <a:prstGeom prst="ellipse">
            <a:avLst/>
          </a:pr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9" name="弧形 8"/>
          <p:cNvSpPr/>
          <p:nvPr>
            <p:custDataLst>
              <p:tags r:id="rId4"/>
            </p:custDataLst>
          </p:nvPr>
        </p:nvSpPr>
        <p:spPr>
          <a:xfrm>
            <a:off x="30162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iSans Normal" panose="00000500000000000000" charset="-122"/>
            </a:endParaRPr>
          </a:p>
        </p:txBody>
      </p:sp>
      <p:sp>
        <p:nvSpPr>
          <p:cNvPr id="10" name="圆角矩形 9"/>
          <p:cNvSpPr/>
          <p:nvPr>
            <p:custDataLst>
              <p:tags r:id="rId5"/>
            </p:custDataLst>
          </p:nvPr>
        </p:nvSpPr>
        <p:spPr>
          <a:xfrm rot="10800000">
            <a:off x="6876415" y="385191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sp>
        <p:nvSpPr>
          <p:cNvPr id="14" name="任意多边形 13"/>
          <p:cNvSpPr/>
          <p:nvPr>
            <p:custDataLst>
              <p:tags r:id="rId6"/>
            </p:custDataLst>
          </p:nvPr>
        </p:nvSpPr>
        <p:spPr>
          <a:xfrm flipV="1">
            <a:off x="8945880" y="0"/>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节编号"/>
          <p:cNvSpPr txBox="1">
            <a:spLocks noGrp="1"/>
          </p:cNvSpPr>
          <p:nvPr>
            <p:ph type="body" idx="2" hasCustomPrompt="1"/>
            <p:custDataLst>
              <p:tags r:id="rId7"/>
            </p:custDataLst>
          </p:nvPr>
        </p:nvSpPr>
        <p:spPr>
          <a:xfrm>
            <a:off x="1828800" y="3004185"/>
            <a:ext cx="2649220" cy="1208405"/>
          </a:xfrm>
          <a:prstGeom prst="rect">
            <a:avLst/>
          </a:prstGeom>
          <a:noFill/>
        </p:spPr>
        <p:txBody>
          <a:bodyPr wrap="square" lIns="91440" tIns="45720" rIns="91440" bIns="45720" rtlCol="0" anchor="t" anchorCtr="0">
            <a:normAutofit/>
          </a:bodyPr>
          <a:lstStyle>
            <a:lvl1pPr marL="0" marR="0" lvl="0" algn="ctr" defTabSz="914400" rtl="0" eaLnBrk="1" fontAlgn="auto" latinLnBrk="0" hangingPunct="1">
              <a:lnSpc>
                <a:spcPct val="100000"/>
              </a:lnSpc>
              <a:buClrTx/>
              <a:buSzTx/>
              <a:buFontTx/>
              <a:buNone/>
              <a:defRPr kumimoji="0" lang="en-US" altLang="zh-CN" sz="6000" b="0" i="0" u="none" strike="noStrike" kern="1200" cap="none" spc="200" normalizeH="0" baseline="0" noProof="1">
                <a:solidFill>
                  <a:schemeClr val="tx1">
                    <a:lumMod val="85000"/>
                    <a:lumOff val="15000"/>
                  </a:schemeClr>
                </a:solidFill>
                <a:uFillTx/>
                <a:latin typeface="MiSans Heavy" panose="00000A00000000000000" charset="-122"/>
                <a:ea typeface="MiSans Heavy" panose="00000A00000000000000" charset="-122"/>
                <a:cs typeface="MiSans Normal" panose="00000500000000000000" charset="-122"/>
                <a:sym typeface="+mn-ea"/>
              </a:defRPr>
            </a:lvl1pPr>
          </a:lstStyle>
          <a:p>
            <a:pPr lvl="0" algn="ctr">
              <a:buClrTx/>
              <a:buSzTx/>
              <a:buFontTx/>
            </a:pPr>
            <a:r>
              <a:rPr>
                <a:sym typeface="+mn-ea"/>
              </a:rPr>
              <a:t>节编号</a:t>
            </a:r>
            <a:endParaRPr>
              <a:sym typeface="+mn-ea"/>
            </a:endParaRPr>
          </a:p>
        </p:txBody>
      </p:sp>
      <p:sp>
        <p:nvSpPr>
          <p:cNvPr id="7" name="标题"/>
          <p:cNvSpPr txBox="1">
            <a:spLocks noGrp="1"/>
          </p:cNvSpPr>
          <p:nvPr>
            <p:ph type="title" idx="1" hasCustomPrompt="1"/>
            <p:custDataLst>
              <p:tags r:id="rId8"/>
            </p:custDataLst>
          </p:nvPr>
        </p:nvSpPr>
        <p:spPr>
          <a:xfrm>
            <a:off x="6732905" y="2092325"/>
            <a:ext cx="5005070" cy="1684020"/>
          </a:xfrm>
          <a:prstGeom prst="rect">
            <a:avLst/>
          </a:prstGeom>
          <a:noFill/>
        </p:spPr>
        <p:txBody>
          <a:bodyPr wrap="square" lIns="91440" tIns="45720" rIns="91440" bIns="45720" rtlCol="0" anchor="b" anchorCtr="0">
            <a:normAutofit/>
          </a:bodyPr>
          <a:lstStyle>
            <a:lvl1pPr marL="0" marR="0" lvl="0" algn="l" defTabSz="914400" rtl="0" eaLnBrk="1" fontAlgn="auto" latinLnBrk="0" hangingPunct="1">
              <a:lnSpc>
                <a:spcPct val="100000"/>
              </a:lnSpc>
              <a:buClrTx/>
              <a:buSzTx/>
              <a:buFontTx/>
              <a:buNone/>
              <a:defRPr kumimoji="0" lang="zh-CN" altLang="en-US" sz="4800" b="0" i="0" u="none" strike="noStrike" kern="1200" cap="none" spc="200" normalizeH="0" baseline="0" noProof="1">
                <a:solidFill>
                  <a:schemeClr val="tx1">
                    <a:lumMod val="85000"/>
                    <a:lumOff val="15000"/>
                  </a:schemeClr>
                </a:solidFill>
                <a:uFillTx/>
                <a:latin typeface="+mj-ea"/>
                <a:ea typeface="+mj-ea"/>
                <a:cs typeface="MiSans Normal" panose="00000500000000000000" charset="-122"/>
                <a:sym typeface="+mn-ea"/>
              </a:defRPr>
            </a:lvl1pPr>
          </a:lstStyle>
          <a:p>
            <a:pPr lvl="0" algn="l">
              <a:buClrTx/>
              <a:buSzTx/>
              <a:buFontTx/>
            </a:pPr>
            <a:r>
              <a:rPr>
                <a:sym typeface="+mn-ea"/>
              </a:rPr>
              <a:t>单击编辑标题</a:t>
            </a:r>
            <a:endParaRPr>
              <a:sym typeface="+mn-ea"/>
            </a:endParaRPr>
          </a:p>
        </p:txBody>
      </p:sp>
      <p:sp>
        <p:nvSpPr>
          <p:cNvPr id="4" name="日期占位符 3"/>
          <p:cNvSpPr>
            <a:spLocks noGrp="1"/>
          </p:cNvSpPr>
          <p:nvPr>
            <p:ph type="dt" sz="half" idx="10"/>
            <p:custDataLst>
              <p:tags r:id="rId9"/>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1"/>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sp>
        <p:nvSpPr>
          <p:cNvPr id="10" name="正文"/>
          <p:cNvSpPr txBox="1">
            <a:spLocks noGrp="1"/>
          </p:cNvSpPr>
          <p:nvPr>
            <p:ph idx="4"/>
            <p:custDataLst>
              <p:tags r:id="rId2"/>
            </p:custDataLst>
          </p:nvPr>
        </p:nvSpPr>
        <p:spPr>
          <a:xfrm>
            <a:off x="6400800" y="1245235"/>
            <a:ext cx="5095240" cy="4930775"/>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9" name="正文"/>
          <p:cNvSpPr txBox="1">
            <a:spLocks noGrp="1"/>
          </p:cNvSpPr>
          <p:nvPr>
            <p:ph idx="3"/>
            <p:custDataLst>
              <p:tags r:id="rId3"/>
            </p:custDataLst>
          </p:nvPr>
        </p:nvSpPr>
        <p:spPr>
          <a:xfrm>
            <a:off x="695960" y="1245235"/>
            <a:ext cx="5088890" cy="493077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800"/>
              </a:spcBef>
              <a:spcAft>
                <a:spcPts val="0"/>
              </a:spcAft>
            </a:pPr>
            <a:r>
              <a:rPr>
                <a:sym typeface="+mn-ea"/>
              </a:rPr>
              <a:t>单击此处编辑母版文本样式</a:t>
            </a:r>
            <a:endParaRPr>
              <a:sym typeface="+mn-ea"/>
            </a:endParaRPr>
          </a:p>
          <a:p>
            <a:pPr lvl="1">
              <a:spcBef>
                <a:spcPts val="1800"/>
              </a:spcBef>
              <a:spcAft>
                <a:spcPts val="0"/>
              </a:spcAft>
            </a:pPr>
            <a:r>
              <a:rPr>
                <a:sym typeface="+mn-ea"/>
              </a:rPr>
              <a:t>第二级</a:t>
            </a:r>
            <a:endParaRPr>
              <a:sym typeface="+mn-ea"/>
            </a:endParaRPr>
          </a:p>
          <a:p>
            <a:pPr lvl="2">
              <a:spcBef>
                <a:spcPts val="1800"/>
              </a:spcBef>
              <a:spcAft>
                <a:spcPts val="0"/>
              </a:spcAft>
            </a:pPr>
            <a:r>
              <a:rPr>
                <a:sym typeface="+mn-ea"/>
              </a:rPr>
              <a:t>第三级</a:t>
            </a:r>
            <a:endParaRPr>
              <a:sym typeface="+mn-ea"/>
            </a:endParaRPr>
          </a:p>
          <a:p>
            <a:pPr lvl="3">
              <a:spcBef>
                <a:spcPts val="1800"/>
              </a:spcBef>
              <a:spcAft>
                <a:spcPts val="0"/>
              </a:spcAft>
            </a:pPr>
            <a:r>
              <a:rPr>
                <a:sym typeface="+mn-ea"/>
              </a:rPr>
              <a:t>第四级</a:t>
            </a:r>
            <a:endParaRPr>
              <a:sym typeface="+mn-ea"/>
            </a:endParaRPr>
          </a:p>
          <a:p>
            <a:pPr lvl="4">
              <a:spcBef>
                <a:spcPts val="1800"/>
              </a:spcBef>
              <a:spcAft>
                <a:spcPts val="0"/>
              </a:spcAft>
            </a:pPr>
            <a:r>
              <a:rPr>
                <a:sym typeface="+mn-ea"/>
              </a:rPr>
              <a:t>第五级</a:t>
            </a:r>
            <a:endParaRPr>
              <a:sym typeface="+mn-ea"/>
            </a:endParaRPr>
          </a:p>
        </p:txBody>
      </p:sp>
      <p:sp>
        <p:nvSpPr>
          <p:cNvPr id="14" name="任意多边形 13"/>
          <p:cNvSpPr/>
          <p:nvPr userDrawn="1">
            <p:custDataLst>
              <p:tags r:id="rId4"/>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标题"/>
          <p:cNvSpPr>
            <a:spLocks noGrp="1"/>
          </p:cNvSpPr>
          <p:nvPr>
            <p:ph type="title" idx="1"/>
            <p:custDataLst>
              <p:tags r:id="rId5"/>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defRPr>
            </a:lvl1pPr>
          </a:lstStyle>
          <a:p>
            <a:pPr lvl="0"/>
            <a:r>
              <a:rPr>
                <a:sym typeface="+mn-ea"/>
              </a:rPr>
              <a:t>单击此处编辑母版标题样式</a:t>
            </a:r>
            <a:endParaRPr>
              <a:sym typeface="+mn-ea"/>
            </a:endParaRPr>
          </a:p>
        </p:txBody>
      </p:sp>
      <p:sp>
        <p:nvSpPr>
          <p:cNvPr id="5" name="日期占位符 4"/>
          <p:cNvSpPr>
            <a:spLocks noGrp="1"/>
          </p:cNvSpPr>
          <p:nvPr>
            <p:ph type="dt" sz="half" idx="10"/>
            <p:custDataLst>
              <p:tags r:id="rId6"/>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7"/>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8"/>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sp>
        <p:nvSpPr>
          <p:cNvPr id="15" name="正文"/>
          <p:cNvSpPr txBox="1">
            <a:spLocks noGrp="1"/>
          </p:cNvSpPr>
          <p:nvPr>
            <p:ph idx="6"/>
            <p:custDataLst>
              <p:tags r:id="rId2"/>
            </p:custDataLst>
          </p:nvPr>
        </p:nvSpPr>
        <p:spPr>
          <a:xfrm>
            <a:off x="6235065" y="1671955"/>
            <a:ext cx="5260975"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标题"/>
          <p:cNvSpPr txBox="1">
            <a:spLocks noGrp="1"/>
          </p:cNvSpPr>
          <p:nvPr>
            <p:ph type="title" idx="5"/>
            <p:custDataLst>
              <p:tags r:id="rId3"/>
            </p:custDataLst>
          </p:nvPr>
        </p:nvSpPr>
        <p:spPr>
          <a:xfrm>
            <a:off x="6235065" y="1247140"/>
            <a:ext cx="5260975"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3" name="正文"/>
          <p:cNvSpPr txBox="1">
            <a:spLocks noGrp="1"/>
          </p:cNvSpPr>
          <p:nvPr>
            <p:ph idx="4"/>
            <p:custDataLst>
              <p:tags r:id="rId4"/>
            </p:custDataLst>
          </p:nvPr>
        </p:nvSpPr>
        <p:spPr>
          <a:xfrm>
            <a:off x="695325" y="1671955"/>
            <a:ext cx="5255260"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2" name="标题"/>
          <p:cNvSpPr txBox="1">
            <a:spLocks noGrp="1"/>
          </p:cNvSpPr>
          <p:nvPr>
            <p:ph type="title" idx="3"/>
            <p:custDataLst>
              <p:tags r:id="rId5"/>
            </p:custDataLst>
          </p:nvPr>
        </p:nvSpPr>
        <p:spPr>
          <a:xfrm>
            <a:off x="695325" y="1247140"/>
            <a:ext cx="5255260"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1" name="任意多边形 10"/>
          <p:cNvSpPr/>
          <p:nvPr userDrawn="1">
            <p:custDataLst>
              <p:tags r:id="rId6"/>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0" name="标题"/>
          <p:cNvSpPr txBox="1">
            <a:spLocks noGrp="1"/>
          </p:cNvSpPr>
          <p:nvPr>
            <p:ph type="title" idx="1"/>
            <p:custDataLst>
              <p:tags r:id="rId7"/>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7" name="日期占位符 6"/>
          <p:cNvSpPr>
            <a:spLocks noGrp="1"/>
          </p:cNvSpPr>
          <p:nvPr>
            <p:ph type="dt" sz="half" idx="10"/>
            <p:custDataLst>
              <p:tags r:id="rId8"/>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9" name="灯片编号占位符 8"/>
          <p:cNvSpPr>
            <a:spLocks noGrp="1"/>
          </p:cNvSpPr>
          <p:nvPr>
            <p:ph type="sldNum" sz="quarter" idx="12"/>
            <p:custDataLst>
              <p:tags r:id="rId10"/>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a:spLocks noGrp="1"/>
          </p:cNvSpPr>
          <p:nvPr>
            <p:ph type="title" idx="1"/>
            <p:custDataLst>
              <p:tags r:id="rId3"/>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14" name="任意多边形 13"/>
          <p:cNvSpPr/>
          <p:nvPr>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dirty="0"/>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7" name="正文"/>
          <p:cNvSpPr txBox="1">
            <a:spLocks noGrp="1"/>
          </p:cNvSpPr>
          <p:nvPr>
            <p:ph idx="2"/>
            <p:custDataLst>
              <p:tags r:id="rId2"/>
            </p:custDataLst>
          </p:nvPr>
        </p:nvSpPr>
        <p:spPr>
          <a:xfrm>
            <a:off x="695960" y="1244600"/>
            <a:ext cx="10800080" cy="493268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任意多边形 13"/>
          <p:cNvSpPr/>
          <p:nvPr userDrawn="1">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 name="日期占位符 3"/>
          <p:cNvSpPr>
            <a:spLocks noGrp="1"/>
          </p:cNvSpPr>
          <p:nvPr>
            <p:ph type="dt" sz="half" idx="10"/>
            <p:custDataLst>
              <p:tags r:id="rId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sp>
        <p:nvSpPr>
          <p:cNvPr id="8" name="任意多边形 7"/>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副标题"/>
          <p:cNvSpPr txBox="1">
            <a:spLocks noGrp="1"/>
          </p:cNvSpPr>
          <p:nvPr>
            <p:ph type="body" idx="2" hasCustomPrompt="1"/>
            <p:custDataLst>
              <p:tags r:id="rId3"/>
            </p:custDataLst>
          </p:nvPr>
        </p:nvSpPr>
        <p:spPr>
          <a:xfrm>
            <a:off x="695960" y="1216660"/>
            <a:ext cx="10800080" cy="476948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n-lt"/>
                <a:ea typeface="+mn-lt"/>
                <a:cs typeface="MiSans Normal" panose="00000500000000000000" charset="-122"/>
              </a:defRPr>
            </a:lvl1pPr>
          </a:lstStyle>
          <a:p>
            <a:pPr lvl="0" algn="l"/>
            <a:r>
              <a:rPr>
                <a:sym typeface="+mn-ea"/>
              </a:rPr>
              <a:t>单击此处编辑母版副标题样式</a:t>
            </a:r>
            <a:endParaRPr>
              <a:sym typeface="+mn-ea"/>
            </a:endParaRPr>
          </a:p>
        </p:txBody>
      </p:sp>
      <p:sp>
        <p:nvSpPr>
          <p:cNvPr id="6" name="标题"/>
          <p:cNvSpPr txBox="1">
            <a:spLocks noGrp="1"/>
          </p:cNvSpPr>
          <p:nvPr>
            <p:ph type="title" idx="1"/>
            <p:custDataLst>
              <p:tags r:id="rId4"/>
            </p:custDataLst>
          </p:nvPr>
        </p:nvSpPr>
        <p:spPr>
          <a:xfrm>
            <a:off x="695960" y="360000"/>
            <a:ext cx="10800080" cy="720000"/>
          </a:xfrm>
          <a:prstGeom prst="rect">
            <a:avLst/>
          </a:prstGeom>
          <a:noFill/>
        </p:spPr>
        <p:txBody>
          <a:bodyPr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showMasterSp="0">
  <p:cSld name="末尾幻灯片">
    <p:bg>
      <p:bgPr>
        <a:solidFill>
          <a:schemeClr val="bg2"/>
        </a:solidFill>
        <a:effectLst/>
      </p:bgPr>
    </p:bg>
    <p:spTree>
      <p:nvGrpSpPr>
        <p:cNvPr id="1" name=""/>
        <p:cNvGrpSpPr/>
        <p:nvPr/>
      </p:nvGrpSpPr>
      <p:grpSpPr>
        <a:xfrm>
          <a:off x="0" y="0"/>
          <a:ext cx="0" cy="0"/>
          <a:chOff x="0" y="0"/>
          <a:chExt cx="0" cy="0"/>
        </a:xfrm>
      </p:grpSpPr>
      <p:sp>
        <p:nvSpPr>
          <p:cNvPr id="23" name="任意多边形 22"/>
          <p:cNvSpPr/>
          <p:nvPr userDrawn="1">
            <p:custDataLst>
              <p:tags r:id="rId2"/>
            </p:custDataLst>
          </p:nvPr>
        </p:nvSpPr>
        <p:spPr>
          <a:xfrm>
            <a:off x="-14605" y="-14605"/>
            <a:ext cx="6006465" cy="689737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2"/>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24" name="任意多边形 23"/>
          <p:cNvSpPr/>
          <p:nvPr userDrawn="1">
            <p:custDataLst>
              <p:tags r:id="rId3"/>
            </p:custDataLst>
          </p:nvPr>
        </p:nvSpPr>
        <p:spPr>
          <a:xfrm rot="16200000">
            <a:off x="-1402080" y="1361440"/>
            <a:ext cx="689483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bg2"/>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6" name="任意多边形 25"/>
          <p:cNvSpPr/>
          <p:nvPr userDrawn="1">
            <p:custDataLst>
              <p:tags r:id="rId4"/>
            </p:custDataLst>
          </p:nvPr>
        </p:nvSpPr>
        <p:spPr>
          <a:xfrm rot="16200000">
            <a:off x="-1342039"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30" name="圆角矩形 29"/>
          <p:cNvSpPr/>
          <p:nvPr userDrawn="1">
            <p:custDataLst>
              <p:tags r:id="rId5"/>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32" name="直接连接符 31"/>
          <p:cNvCxnSpPr/>
          <p:nvPr userDrawn="1">
            <p:custDataLst>
              <p:tags r:id="rId6"/>
            </p:custDataLst>
          </p:nvPr>
        </p:nvCxnSpPr>
        <p:spPr>
          <a:xfrm>
            <a:off x="11197590" y="298132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7"/>
            </p:custDataLst>
          </p:nvPr>
        </p:nvCxnSpPr>
        <p:spPr>
          <a:xfrm>
            <a:off x="11305540" y="191262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8"/>
            </p:custDataLst>
          </p:nvPr>
        </p:nvCxnSpPr>
        <p:spPr>
          <a:xfrm>
            <a:off x="11305540" y="345503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userDrawn="1">
            <p:custDataLst>
              <p:tags r:id="rId9"/>
            </p:custDataLst>
          </p:nvPr>
        </p:nvSpPr>
        <p:spPr>
          <a:xfrm>
            <a:off x="10016490" y="4434205"/>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zh-CN" altLang="en-US">
              <a:cs typeface="MiSans Normal" panose="00000500000000000000" charset="-122"/>
            </a:endParaRPr>
          </a:p>
        </p:txBody>
      </p:sp>
      <p:sp>
        <p:nvSpPr>
          <p:cNvPr id="38" name="椭圆 37"/>
          <p:cNvSpPr/>
          <p:nvPr userDrawn="1">
            <p:custDataLst>
              <p:tags r:id="rId10"/>
            </p:custDataLst>
          </p:nvPr>
        </p:nvSpPr>
        <p:spPr>
          <a:xfrm>
            <a:off x="10123170" y="4540885"/>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zh-CN" altLang="en-US">
              <a:cs typeface="MiSans Normal" panose="00000500000000000000" charset="-122"/>
            </a:endParaRPr>
          </a:p>
        </p:txBody>
      </p:sp>
      <p:sp>
        <p:nvSpPr>
          <p:cNvPr id="39" name="向下箭头"/>
          <p:cNvSpPr/>
          <p:nvPr userDrawn="1">
            <p:custDataLst>
              <p:tags r:id="rId11"/>
            </p:custDataLst>
          </p:nvPr>
        </p:nvSpPr>
        <p:spPr>
          <a:xfrm>
            <a:off x="10227310" y="4633595"/>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4" name="任意多边形 43"/>
          <p:cNvSpPr/>
          <p:nvPr userDrawn="1">
            <p:custDataLst>
              <p:tags r:id="rId12"/>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署名"/>
          <p:cNvSpPr txBox="1">
            <a:spLocks noGrp="1"/>
          </p:cNvSpPr>
          <p:nvPr>
            <p:ph type="body" idx="2" hasCustomPrompt="1"/>
            <p:custDataLst>
              <p:tags r:id="rId13"/>
            </p:custDataLst>
          </p:nvPr>
        </p:nvSpPr>
        <p:spPr>
          <a:xfrm>
            <a:off x="2408555" y="4432935"/>
            <a:ext cx="7423150" cy="667385"/>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r">
              <a:buClrTx/>
              <a:buSzTx/>
              <a:buFontTx/>
            </a:pPr>
            <a:r>
              <a:rPr>
                <a:sym typeface="+mn-ea"/>
              </a:rPr>
              <a:t>单击此处编辑文本</a:t>
            </a:r>
            <a:endParaRPr>
              <a:sym typeface="+mn-ea"/>
            </a:endParaRPr>
          </a:p>
        </p:txBody>
      </p:sp>
      <p:sp>
        <p:nvSpPr>
          <p:cNvPr id="7" name="标题"/>
          <p:cNvSpPr txBox="1">
            <a:spLocks noGrp="1"/>
          </p:cNvSpPr>
          <p:nvPr>
            <p:ph type="title" idx="1" hasCustomPrompt="1"/>
            <p:custDataLst>
              <p:tags r:id="rId14"/>
            </p:custDataLst>
          </p:nvPr>
        </p:nvSpPr>
        <p:spPr>
          <a:xfrm>
            <a:off x="2418715" y="1901190"/>
            <a:ext cx="8250555" cy="170561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en-US" altLang="zh-CN" sz="7200" b="0" i="0" u="none" strike="noStrike" kern="1200" cap="none" spc="0" normalizeH="0" baseline="0" noProof="1">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955252" y="630936"/>
            <a:ext cx="2880000" cy="1143000"/>
          </a:xfrm>
        </p:spPr>
        <p:txBody>
          <a:bodyPr wrap="square" anchor="ctr">
            <a:normAutofit/>
          </a:bodyPr>
          <a:lstStyle>
            <a:lvl1pPr algn="r">
              <a:defRPr sz="4000">
                <a:solidFill>
                  <a:schemeClr val="lt1">
                    <a:lumMod val="100000"/>
                  </a:schemeClr>
                </a:solidFill>
                <a:latin typeface="+mj-ea"/>
                <a:ea typeface="+mj-ea"/>
                <a:cs typeface="+mj-ea"/>
                <a:sym typeface="+mj-ea"/>
              </a:defRPr>
            </a:lvl1pPr>
          </a:lstStyle>
          <a:p>
            <a:r>
              <a:rPr lang="zh-CN" altLang="en-US"/>
              <a:t>标题</a:t>
            </a:r>
            <a:endParaRPr lang="zh-CN" altLang="en-US" dirty="0"/>
          </a:p>
        </p:txBody>
      </p:sp>
      <p:sp>
        <p:nvSpPr>
          <p:cNvPr id="3" name="副标题 2"/>
          <p:cNvSpPr>
            <a:spLocks noGrp="1"/>
          </p:cNvSpPr>
          <p:nvPr>
            <p:ph type="body" idx="1" hasCustomPrompt="1"/>
            <p:custDataLst>
              <p:tags r:id="rId3"/>
            </p:custDataLst>
          </p:nvPr>
        </p:nvSpPr>
        <p:spPr>
          <a:xfrm>
            <a:off x="4038600" y="630936"/>
            <a:ext cx="2880000" cy="1143000"/>
          </a:xfrm>
        </p:spPr>
        <p:txBody>
          <a:bodyPr wrap="square" anchor="ctr">
            <a:normAutofit/>
          </a:bodyPr>
          <a:lstStyle>
            <a:lvl1pPr marL="0" indent="0">
              <a:buNone/>
              <a:defRPr sz="3700" b="0">
                <a:solidFill>
                  <a:schemeClr val="lt1">
                    <a:lumMod val="100000"/>
                  </a:schemeClr>
                </a:solidFill>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Rectangle 41742_#color_$accent1_$accent2-2045&amp;9867"/>
          <p:cNvSpPr/>
          <p:nvPr userDrawn="1">
            <p:custDataLst>
              <p:tags r:id="rId2"/>
            </p:custDataLst>
          </p:nvPr>
        </p:nvSpPr>
        <p:spPr>
          <a:xfrm>
            <a:off x="3657092" y="0"/>
            <a:ext cx="6208776" cy="6858000"/>
          </a:xfrm>
          <a:custGeom>
            <a:avLst/>
            <a:gdLst/>
            <a:ahLst/>
            <a:cxnLst/>
            <a:rect l="l" t="t" r="r" b="b"/>
            <a:pathLst>
              <a:path w="6208776" h="6858000">
                <a:moveTo>
                  <a:pt x="2103120" y="6858000"/>
                </a:moveTo>
                <a:lnTo>
                  <a:pt x="6208776" y="0"/>
                </a:lnTo>
                <a:lnTo>
                  <a:pt x="2450592" y="0"/>
                </a:lnTo>
                <a:lnTo>
                  <a:pt x="0" y="3968496"/>
                </a:lnTo>
                <a:lnTo>
                  <a:pt x="0" y="6858000"/>
                </a:lnTo>
                <a:lnTo>
                  <a:pt x="2103120" y="6858000"/>
                </a:lnTo>
              </a:path>
            </a:pathLst>
          </a:custGeom>
          <a:gradFill>
            <a:gsLst>
              <a:gs pos="0">
                <a:schemeClr val="accent1">
                  <a:alpha val="0"/>
                </a:schemeClr>
              </a:gs>
              <a:gs pos="100000">
                <a:schemeClr val="accent2">
                  <a:alpha val="4380"/>
                </a:schemeClr>
              </a:gs>
            </a:gsLst>
            <a:lin ang="18427695"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标题 1"/>
          <p:cNvSpPr>
            <a:spLocks noGrp="1"/>
          </p:cNvSpPr>
          <p:nvPr>
            <p:ph type="title" hasCustomPrompt="1"/>
            <p:custDataLst>
              <p:tags r:id="rId3"/>
            </p:custDataLst>
          </p:nvPr>
        </p:nvSpPr>
        <p:spPr>
          <a:xfrm>
            <a:off x="1934528" y="3429000"/>
            <a:ext cx="8322945" cy="1131570"/>
          </a:xfrm>
        </p:spPr>
        <p:txBody>
          <a:bodyPr wrap="square" anchor="t" anchorCtr="0">
            <a:normAutofit/>
          </a:bodyPr>
          <a:lstStyle>
            <a:lvl1pPr algn="ctr">
              <a:defRPr sz="4400">
                <a:solidFill>
                  <a:schemeClr val="tx1"/>
                </a:solidFill>
                <a:latin typeface="+mj-ea"/>
                <a:ea typeface="+mj-ea"/>
                <a:cs typeface="+mj-ea"/>
                <a:sym typeface="+mj-ea"/>
              </a:defRPr>
            </a:lvl1pPr>
          </a:lstStyle>
          <a:p>
            <a:r>
              <a:rPr lang="zh-CN" altLang="en-US"/>
              <a:t>编辑母版标题</a:t>
            </a:r>
            <a:endParaRPr lang="zh-CN" altLang="en-US" dirty="0"/>
          </a:p>
        </p:txBody>
      </p:sp>
      <p:sp>
        <p:nvSpPr>
          <p:cNvPr id="8" name="节编号 3"/>
          <p:cNvSpPr>
            <a:spLocks noGrp="1"/>
          </p:cNvSpPr>
          <p:nvPr>
            <p:ph type="body" sz="quarter" idx="13" hasCustomPrompt="1"/>
            <p:custDataLst>
              <p:tags r:id="rId4"/>
            </p:custDataLst>
          </p:nvPr>
        </p:nvSpPr>
        <p:spPr>
          <a:xfrm>
            <a:off x="3911600" y="847090"/>
            <a:ext cx="4368800" cy="2400500"/>
          </a:xfrm>
        </p:spPr>
        <p:txBody>
          <a:bodyPr wrap="square" anchor="b" anchorCtr="0">
            <a:normAutofit/>
          </a:bodyPr>
          <a:lstStyle>
            <a:lvl1pPr marL="0" indent="0" algn="ctr">
              <a:buNone/>
              <a:defRPr sz="6000" b="1">
                <a:solidFill>
                  <a:schemeClr val="accent1"/>
                </a:solidFill>
                <a:latin typeface="+mn-ea"/>
                <a:ea typeface="+mn-ea"/>
                <a:cs typeface="+mn-ea"/>
                <a:sym typeface="+mn-ea"/>
              </a:defRPr>
            </a:lvl1pPr>
          </a:lstStyle>
          <a:p>
            <a:pPr lvl="0"/>
            <a:r>
              <a:rPr lang="zh-CN" altLang="en-US"/>
              <a:t>节编号</a:t>
            </a:r>
            <a:endParaRPr lang="zh-CN" altLang="en-US" dirty="0"/>
          </a:p>
        </p:txBody>
      </p:sp>
      <p:sp>
        <p:nvSpPr>
          <p:cNvPr id="4"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6"/>
            </p:custDataLst>
          </p:nvPr>
        </p:nvSpPr>
        <p:spPr/>
        <p:txBody>
          <a:bodyPr/>
          <a:lstStyle/>
          <a:p>
            <a:endParaRPr lang="zh-CN" altLang="en-US"/>
          </a:p>
        </p:txBody>
      </p:sp>
      <p:sp>
        <p:nvSpPr>
          <p:cNvPr id="6"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chorCtr="0">
            <a:normAutofit/>
          </a:bodyPr>
          <a:lstStyle>
            <a:lvl1pPr marL="0" marR="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94690" y="1364400"/>
            <a:ext cx="5181600" cy="48132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315710" y="1364400"/>
            <a:ext cx="5181600" cy="48132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p:custDataLst>
              <p:tags r:id="rId3"/>
            </p:custDataLst>
          </p:nvPr>
        </p:nvSpPr>
        <p:spPr>
          <a:xfrm>
            <a:off x="694373" y="1369480"/>
            <a:ext cx="5157787" cy="540000"/>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4" name="内容占位符 3"/>
          <p:cNvSpPr>
            <a:spLocks noGrp="1"/>
          </p:cNvSpPr>
          <p:nvPr>
            <p:ph sz="half" idx="2"/>
            <p:custDataLst>
              <p:tags r:id="rId4"/>
            </p:custDataLst>
          </p:nvPr>
        </p:nvSpPr>
        <p:spPr>
          <a:xfrm>
            <a:off x="694373" y="2066355"/>
            <a:ext cx="5157787" cy="4128388"/>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311265" y="1354875"/>
            <a:ext cx="5183188" cy="540000"/>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6" name="内容占位符 5"/>
          <p:cNvSpPr>
            <a:spLocks noGrp="1"/>
          </p:cNvSpPr>
          <p:nvPr>
            <p:ph sz="quarter" idx="4"/>
            <p:custDataLst>
              <p:tags r:id="rId6"/>
            </p:custDataLst>
          </p:nvPr>
        </p:nvSpPr>
        <p:spPr>
          <a:xfrm>
            <a:off x="6311265" y="2051750"/>
            <a:ext cx="5183188" cy="4128388"/>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838200" y="360000"/>
            <a:ext cx="10515600" cy="58176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41742_#color_$accent1_$accent2-2045&amp;9873"/>
          <p:cNvSpPr/>
          <p:nvPr userDrawn="1">
            <p:custDataLst>
              <p:tags r:id="rId12"/>
            </p:custDataLst>
          </p:nvPr>
        </p:nvSpPr>
        <p:spPr>
          <a:xfrm>
            <a:off x="0" y="0"/>
            <a:ext cx="7534656" cy="6858000"/>
          </a:xfrm>
          <a:custGeom>
            <a:avLst/>
            <a:gdLst/>
            <a:ahLst/>
            <a:cxnLst/>
            <a:rect l="l" t="t" r="r" b="b"/>
            <a:pathLst>
              <a:path w="7534656" h="6858000">
                <a:moveTo>
                  <a:pt x="0" y="6089904"/>
                </a:moveTo>
                <a:lnTo>
                  <a:pt x="3758184" y="0"/>
                </a:lnTo>
                <a:lnTo>
                  <a:pt x="7534656" y="0"/>
                </a:lnTo>
                <a:lnTo>
                  <a:pt x="3419856" y="6858000"/>
                </a:lnTo>
                <a:lnTo>
                  <a:pt x="0" y="6858000"/>
                </a:lnTo>
                <a:lnTo>
                  <a:pt x="0" y="6089904"/>
                </a:lnTo>
              </a:path>
            </a:pathLst>
          </a:custGeom>
          <a:gradFill>
            <a:gsLst>
              <a:gs pos="0">
                <a:schemeClr val="accent1">
                  <a:alpha val="0"/>
                </a:schemeClr>
              </a:gs>
              <a:gs pos="100000">
                <a:schemeClr val="accent2">
                  <a:alpha val="6000"/>
                </a:schemeClr>
              </a:gs>
            </a:gsLst>
            <a:lin ang="778682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9" name="Rectangle 41745_#color_$accent1_$accent2-2045&amp;9876"/>
          <p:cNvSpPr/>
          <p:nvPr userDrawn="1">
            <p:custDataLst>
              <p:tags r:id="rId13"/>
            </p:custDataLst>
          </p:nvPr>
        </p:nvSpPr>
        <p:spPr>
          <a:xfrm>
            <a:off x="4666488" y="0"/>
            <a:ext cx="7525512" cy="6858000"/>
          </a:xfrm>
          <a:custGeom>
            <a:avLst/>
            <a:gdLst/>
            <a:ahLst/>
            <a:cxnLst/>
            <a:rect l="l" t="t" r="r" b="b"/>
            <a:pathLst>
              <a:path w="7525512" h="6858000">
                <a:moveTo>
                  <a:pt x="0" y="6858000"/>
                </a:moveTo>
                <a:lnTo>
                  <a:pt x="4224528" y="0"/>
                </a:lnTo>
                <a:lnTo>
                  <a:pt x="7525512" y="0"/>
                </a:lnTo>
                <a:lnTo>
                  <a:pt x="7525512" y="804672"/>
                </a:lnTo>
                <a:lnTo>
                  <a:pt x="3895344" y="6858000"/>
                </a:lnTo>
                <a:lnTo>
                  <a:pt x="0" y="6858000"/>
                </a:lnTo>
              </a:path>
            </a:pathLst>
          </a:custGeom>
          <a:gradFill>
            <a:gsLst>
              <a:gs pos="0">
                <a:schemeClr val="accent1">
                  <a:alpha val="0"/>
                </a:schemeClr>
              </a:gs>
              <a:gs pos="100000">
                <a:schemeClr val="accent2">
                  <a:alpha val="6000"/>
                </a:schemeClr>
              </a:gs>
            </a:gsLst>
            <a:lin ang="18542323"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 name="标题占位符 1"/>
          <p:cNvSpPr>
            <a:spLocks noGrp="1"/>
          </p:cNvSpPr>
          <p:nvPr>
            <p:ph type="title"/>
            <p:custDataLst>
              <p:tags r:id="rId14"/>
            </p:custDataLst>
          </p:nvPr>
        </p:nvSpPr>
        <p:spPr>
          <a:xfrm>
            <a:off x="694800" y="360000"/>
            <a:ext cx="10800000" cy="720000"/>
          </a:xfrm>
          <a:prstGeom prst="rect">
            <a:avLst/>
          </a:prstGeom>
        </p:spPr>
        <p:txBody>
          <a:bodyPr vert="horz" wrap="square" lIns="0" tIns="0" rIns="0" bIns="0" rtlCol="0" anchor="b" anchorCtr="0">
            <a:normAutofit/>
          </a:bodyPr>
          <a:lstStyle/>
          <a:p>
            <a:r>
              <a:rPr lang="zh-CN" altLang="en-US"/>
              <a:t>单击此处编辑母版标题样式</a:t>
            </a:r>
            <a:endParaRPr lang="zh-CN" altLang="en-US" dirty="0"/>
          </a:p>
        </p:txBody>
      </p:sp>
      <p:sp>
        <p:nvSpPr>
          <p:cNvPr id="3" name="文本占位符 2"/>
          <p:cNvSpPr>
            <a:spLocks noGrp="1"/>
          </p:cNvSpPr>
          <p:nvPr>
            <p:ph type="body" idx="1"/>
            <p:custDataLst>
              <p:tags r:id="rId15"/>
            </p:custDataLst>
          </p:nvPr>
        </p:nvSpPr>
        <p:spPr>
          <a:xfrm>
            <a:off x="694690" y="1311275"/>
            <a:ext cx="10799445" cy="4813300"/>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469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4110"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logo横版 png"/>
          <p:cNvPicPr>
            <a:picLocks noChangeAspect="1"/>
          </p:cNvPicPr>
          <p:nvPr userDrawn="1"/>
        </p:nvPicPr>
        <p:blipFill>
          <a:blip r:embed="rId20"/>
          <a:stretch>
            <a:fillRect/>
          </a:stretch>
        </p:blipFill>
        <p:spPr>
          <a:xfrm>
            <a:off x="11270615" y="240665"/>
            <a:ext cx="607695" cy="6426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600" b="1" kern="1200">
          <a:solidFill>
            <a:schemeClr val="tx1">
              <a:lumMod val="85000"/>
              <a:lumOff val="15000"/>
            </a:schemeClr>
          </a:solidFill>
          <a:latin typeface="+mn-ea"/>
          <a:ea typeface="+mn-ea"/>
          <a:cs typeface="+mn-ea"/>
          <a:sym typeface="+mn-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多边形 6"/>
          <p:cNvSpPr/>
          <p:nvPr userDrawn="1">
            <p:custDataLst>
              <p:tags r:id="rId1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日期占位符 8"/>
          <p:cNvSpPr>
            <a:spLocks noGrp="1"/>
          </p:cNvSpPr>
          <p:nvPr>
            <p:ph type="dt" sz="half" idx="10"/>
            <p:custDataLst>
              <p:tags r:id="rId13"/>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1"/>
            <p:custDataLst>
              <p:tags r:id="rId14"/>
            </p:custDataLst>
          </p:nvPr>
        </p:nvSpPr>
        <p:spPr>
          <a:xfrm>
            <a:off x="4116000" y="6314400"/>
            <a:ext cx="3960000" cy="316800"/>
          </a:xfrm>
        </p:spPr>
        <p:txBody>
          <a:bodyPr/>
          <a:lstStyle/>
          <a:p>
            <a:endParaRPr lang="zh-CN" altLang="en-US" dirty="0"/>
          </a:p>
        </p:txBody>
      </p:sp>
      <p:sp>
        <p:nvSpPr>
          <p:cNvPr id="11" name="灯片编号占位符 10"/>
          <p:cNvSpPr>
            <a:spLocks noGrp="1"/>
          </p:cNvSpPr>
          <p:nvPr>
            <p:ph type="sldNum" sz="quarter" idx="12"/>
            <p:custDataLst>
              <p:tags r:id="rId15"/>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
        <p:nvSpPr>
          <p:cNvPr id="2" name="标题占位符 1"/>
          <p:cNvSpPr>
            <a:spLocks noGrp="1"/>
          </p:cNvSpPr>
          <p:nvPr>
            <p:ph type="title"/>
            <p:custDataLst>
              <p:tags r:id="rId16"/>
            </p:custDataLst>
          </p:nvPr>
        </p:nvSpPr>
        <p:spPr>
          <a:xfrm>
            <a:off x="696000" y="360000"/>
            <a:ext cx="10800000" cy="720000"/>
          </a:xfrm>
          <a:prstGeom prst="rect">
            <a:avLst/>
          </a:prstGeom>
          <a:noFill/>
        </p:spPr>
        <p:txBody>
          <a:bodyPr vert="horz" wrap="square" lIns="0" tIns="0" rIns="0" bIns="0" rtlCol="0" anchor="b" anchorCtr="0">
            <a:normAutofit/>
          </a:bodyPr>
          <a:lstStyle/>
          <a:p>
            <a:pPr marL="0" marR="0" lvl="0">
              <a:buClrTx/>
              <a:buSzTx/>
              <a:buFontTx/>
            </a:pPr>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96000" y="1236980"/>
            <a:ext cx="10800000" cy="493966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kumimoji="0" lang="zh-CN" altLang="en-US" sz="3600" b="0" i="0" u="none" strike="noStrike" kern="1200" cap="none" spc="300" normalizeH="0" baseline="0" smtClean="0">
          <a:ln>
            <a:noFill/>
            <a:prstDash val="sysDot"/>
          </a:ln>
          <a:solidFill>
            <a:schemeClr val="tx1">
              <a:lumMod val="85000"/>
              <a:lumOff val="15000"/>
            </a:schemeClr>
          </a:solidFill>
          <a:uFillTx/>
          <a:latin typeface="+mj-lt"/>
          <a:ea typeface="+mj-lt"/>
          <a:cs typeface="MiSans Normal"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63.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8" Type="http://schemas.openxmlformats.org/officeDocument/2006/relationships/notesSlide" Target="../notesSlides/notesSlide2.xml"/><Relationship Id="rId17" Type="http://schemas.openxmlformats.org/officeDocument/2006/relationships/slideLayout" Target="../slideLayouts/slideLayout2.xml"/><Relationship Id="rId16" Type="http://schemas.openxmlformats.org/officeDocument/2006/relationships/tags" Target="../tags/tag220.xml"/><Relationship Id="rId15" Type="http://schemas.openxmlformats.org/officeDocument/2006/relationships/tags" Target="../tags/tag219.xml"/><Relationship Id="rId14" Type="http://schemas.openxmlformats.org/officeDocument/2006/relationships/tags" Target="../tags/tag218.xml"/><Relationship Id="rId13" Type="http://schemas.openxmlformats.org/officeDocument/2006/relationships/tags" Target="../tags/tag217.xml"/><Relationship Id="rId12" Type="http://schemas.openxmlformats.org/officeDocument/2006/relationships/tags" Target="../tags/tag216.xml"/><Relationship Id="rId11" Type="http://schemas.openxmlformats.org/officeDocument/2006/relationships/tags" Target="../tags/tag215.xml"/><Relationship Id="rId10" Type="http://schemas.openxmlformats.org/officeDocument/2006/relationships/tags" Target="../tags/tag214.xml"/><Relationship Id="rId1" Type="http://schemas.openxmlformats.org/officeDocument/2006/relationships/tags" Target="../tags/tag20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2.xml"/><Relationship Id="rId1" Type="http://schemas.openxmlformats.org/officeDocument/2006/relationships/tags" Target="../tags/tag221.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47.xml"/><Relationship Id="rId7" Type="http://schemas.openxmlformats.org/officeDocument/2006/relationships/image" Target="ppt/slides/NULL" TargetMode="External"/><Relationship Id="rId6" Type="http://schemas.openxmlformats.org/officeDocument/2006/relationships/image" Target="../media/image5.png"/><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image" Target="../media/image4.jpeg"/><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55.xml"/><Relationship Id="rId7" Type="http://schemas.openxmlformats.org/officeDocument/2006/relationships/image" Target="ppt/slides/NULL" TargetMode="External"/><Relationship Id="rId6" Type="http://schemas.openxmlformats.org/officeDocument/2006/relationships/image" Target="../media/image5.png"/><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9.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2.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3.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image" Target="ppt/slides/NULL" TargetMode="External"/><Relationship Id="rId20" Type="http://schemas.openxmlformats.org/officeDocument/2006/relationships/slideLayout" Target="../slideLayouts/slideLayout3.xml"/><Relationship Id="rId2" Type="http://schemas.openxmlformats.org/officeDocument/2006/relationships/image" Target="../media/image5.png"/><Relationship Id="rId19" Type="http://schemas.openxmlformats.org/officeDocument/2006/relationships/tags" Target="../tags/tag186.xml"/><Relationship Id="rId18" Type="http://schemas.openxmlformats.org/officeDocument/2006/relationships/tags" Target="../tags/tag185.xml"/><Relationship Id="rId17" Type="http://schemas.openxmlformats.org/officeDocument/2006/relationships/tags" Target="../tags/tag184.xml"/><Relationship Id="rId16" Type="http://schemas.openxmlformats.org/officeDocument/2006/relationships/tags" Target="../tags/tag183.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tags" Target="../tags/tag170.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92.xml"/><Relationship Id="rId7" Type="http://schemas.openxmlformats.org/officeDocument/2006/relationships/image" Target="ppt/slides/NULL" TargetMode="External"/><Relationship Id="rId6" Type="http://schemas.openxmlformats.org/officeDocument/2006/relationships/image" Target="../media/image5.png"/><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194.xml"/><Relationship Id="rId1" Type="http://schemas.openxmlformats.org/officeDocument/2006/relationships/tags" Target="../tags/tag19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04.xml"/><Relationship Id="rId7" Type="http://schemas.openxmlformats.org/officeDocument/2006/relationships/image" Target="ppt/slides/NULL" TargetMode="External"/><Relationship Id="rId6" Type="http://schemas.openxmlformats.org/officeDocument/2006/relationships/image" Target="../media/image5.png"/><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custDataLst>
              <p:tags r:id="rId1"/>
            </p:custDataLst>
          </p:nvPr>
        </p:nvSpPr>
        <p:spPr>
          <a:xfrm>
            <a:off x="789262" y="522609"/>
            <a:ext cx="10852237" cy="441964"/>
          </a:xfrm>
          <a:prstGeom prst="rect">
            <a:avLst/>
          </a:prstGeom>
        </p:spPr>
        <p:txBody>
          <a:bodyPr/>
          <a:lstStyle>
            <a:lvl1pPr algn="l" defTabSz="914400" rtl="0" eaLnBrk="1" fontAlgn="auto" latinLnBrk="0" hangingPunct="1">
              <a:lnSpc>
                <a:spcPct val="100000"/>
              </a:lnSpc>
              <a:spcBef>
                <a:spcPct val="0"/>
              </a:spcBef>
              <a:buNone/>
              <a:defRPr sz="2400" b="1" u="none" strike="noStrike" kern="1200" cap="none" spc="200" normalizeH="0">
                <a:solidFill>
                  <a:srgbClr val="000000"/>
                </a:solidFill>
                <a:uFillTx/>
                <a:latin typeface="Arial" panose="020B0604020202020204" pitchFamily="34" charset="0"/>
                <a:ea typeface="微软雅黑" panose="020B0503020204020204" charset="-122"/>
                <a:cs typeface="+mn-ea"/>
              </a:defRPr>
            </a:lvl1pPr>
          </a:lstStyle>
          <a:p>
            <a:pPr marL="0" marR="0" lvl="0" indent="0" algn="l" defTabSz="914400" rtl="0" eaLnBrk="1" fontAlgn="auto" latinLnBrk="0" hangingPunct="1">
              <a:lnSpc>
                <a:spcPct val="100000"/>
              </a:lnSpc>
              <a:spcAft>
                <a:spcPts val="0"/>
              </a:spcAft>
              <a:buClrTx/>
              <a:buSzTx/>
              <a:buFontTx/>
              <a:buNone/>
              <a:defRPr/>
            </a:pPr>
            <a:r>
              <a:rPr lang="zh-CN" altLang="zh-CN" sz="2800" kern="100" noProof="0" dirty="0">
                <a:ln>
                  <a:noFill/>
                </a:ln>
                <a:effectLst/>
                <a:uLnTx/>
                <a:latin typeface="微软雅黑" panose="020B0503020204020204" charset="-122"/>
                <a:cs typeface="Times New Roman" panose="02020603050405020304" charset="0"/>
                <a:sym typeface="+mn-ea"/>
              </a:rPr>
              <a:t>简要列举大纲</a:t>
            </a:r>
            <a:endParaRPr kumimoji="0" lang="zh-CN" altLang="zh-CN" sz="2800" b="1" i="0" u="none" strike="noStrike" kern="100" cap="none" spc="200" normalizeH="0" baseline="0" noProof="0" dirty="0">
              <a:ln>
                <a:noFill/>
              </a:ln>
              <a:solidFill>
                <a:srgbClr val="000000"/>
              </a:solidFill>
              <a:effectLst/>
              <a:uLnTx/>
              <a:uFillTx/>
              <a:latin typeface="微软雅黑" panose="020B0503020204020204" charset="-122"/>
              <a:cs typeface="Times New Roman" panose="02020603050405020304" charset="0"/>
            </a:endParaRPr>
          </a:p>
        </p:txBody>
      </p:sp>
      <p:sp>
        <p:nvSpPr>
          <p:cNvPr id="22" name="椭圆 21"/>
          <p:cNvSpPr/>
          <p:nvPr>
            <p:custDataLst>
              <p:tags r:id="rId2"/>
            </p:custDataLst>
          </p:nvPr>
        </p:nvSpPr>
        <p:spPr>
          <a:xfrm>
            <a:off x="1776899" y="1673478"/>
            <a:ext cx="597585" cy="597585"/>
          </a:xfrm>
          <a:prstGeom prst="ellipse">
            <a:avLst/>
          </a:prstGeom>
          <a:solidFill>
            <a:schemeClr val="accent6"/>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00B0F0"/>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3" name="椭圆 22"/>
          <p:cNvSpPr/>
          <p:nvPr>
            <p:custDataLst>
              <p:tags r:id="rId3"/>
            </p:custDataLst>
          </p:nvPr>
        </p:nvSpPr>
        <p:spPr>
          <a:xfrm>
            <a:off x="1773089" y="3280641"/>
            <a:ext cx="597585" cy="597585"/>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7" name="椭圆 6"/>
          <p:cNvSpPr/>
          <p:nvPr>
            <p:custDataLst>
              <p:tags r:id="rId4"/>
            </p:custDataLst>
          </p:nvPr>
        </p:nvSpPr>
        <p:spPr>
          <a:xfrm>
            <a:off x="1785789" y="5229274"/>
            <a:ext cx="597585" cy="597585"/>
          </a:xfrm>
          <a:prstGeom prst="ellipse">
            <a:avLst/>
          </a:prstGeom>
        </p:spPr>
        <p:style>
          <a:lnRef idx="0">
            <a:srgbClr val="FFFFFF"/>
          </a:lnRef>
          <a:fillRef idx="1">
            <a:schemeClr val="accent5"/>
          </a:fillRef>
          <a:effectRef idx="2">
            <a:schemeClr val="accent5"/>
          </a:effectRef>
          <a:fontRef idx="minor">
            <a:schemeClr val="lt1"/>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25" name="直接连接符 24"/>
          <p:cNvCxnSpPr/>
          <p:nvPr>
            <p:custDataLst>
              <p:tags r:id="rId5"/>
            </p:custDataLst>
          </p:nvPr>
        </p:nvCxnSpPr>
        <p:spPr>
          <a:xfrm>
            <a:off x="2076089" y="2399970"/>
            <a:ext cx="0" cy="997036"/>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cxnSp>
        <p:nvCxnSpPr>
          <p:cNvPr id="26" name="直接连接符 25"/>
          <p:cNvCxnSpPr/>
          <p:nvPr>
            <p:custDataLst>
              <p:tags r:id="rId6"/>
            </p:custDataLst>
          </p:nvPr>
        </p:nvCxnSpPr>
        <p:spPr>
          <a:xfrm>
            <a:off x="2076089" y="4250812"/>
            <a:ext cx="0" cy="997036"/>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sp>
        <p:nvSpPr>
          <p:cNvPr id="35" name="文本框 34"/>
          <p:cNvSpPr txBox="1"/>
          <p:nvPr>
            <p:custDataLst>
              <p:tags r:id="rId7"/>
            </p:custDataLst>
          </p:nvPr>
        </p:nvSpPr>
        <p:spPr>
          <a:xfrm>
            <a:off x="1772920" y="1758620"/>
            <a:ext cx="606338" cy="408204"/>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01</a:t>
            </a:r>
            <a:endParaRPr lang="en-US" altLang="zh-CN" b="1" dirty="0">
              <a:solidFill>
                <a:srgbClr val="FFFFFF"/>
              </a:solidFill>
              <a:latin typeface="+mj-lt"/>
              <a:ea typeface="微软雅黑" panose="020B0503020204020204" charset="-122"/>
              <a:cs typeface="+mj-lt"/>
            </a:endParaRPr>
          </a:p>
        </p:txBody>
      </p:sp>
      <p:sp>
        <p:nvSpPr>
          <p:cNvPr id="36" name="文本框 35"/>
          <p:cNvSpPr txBox="1"/>
          <p:nvPr>
            <p:custDataLst>
              <p:tags r:id="rId8"/>
            </p:custDataLst>
          </p:nvPr>
        </p:nvSpPr>
        <p:spPr>
          <a:xfrm>
            <a:off x="1776730" y="3410104"/>
            <a:ext cx="606338" cy="408204"/>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02</a:t>
            </a:r>
            <a:endParaRPr lang="en-US" altLang="zh-CN" b="1" dirty="0">
              <a:solidFill>
                <a:srgbClr val="FFFFFF"/>
              </a:solidFill>
              <a:latin typeface="+mj-lt"/>
              <a:ea typeface="微软雅黑" panose="020B0503020204020204" charset="-122"/>
              <a:cs typeface="+mj-lt"/>
            </a:endParaRPr>
          </a:p>
        </p:txBody>
      </p:sp>
      <p:sp>
        <p:nvSpPr>
          <p:cNvPr id="37" name="文本框 36"/>
          <p:cNvSpPr txBox="1"/>
          <p:nvPr>
            <p:custDataLst>
              <p:tags r:id="rId9"/>
            </p:custDataLst>
          </p:nvPr>
        </p:nvSpPr>
        <p:spPr>
          <a:xfrm>
            <a:off x="1785620" y="5323941"/>
            <a:ext cx="606338" cy="408204"/>
          </a:xfrm>
          <a:prstGeom prst="rect">
            <a:avLst/>
          </a:prstGeom>
          <a:noFill/>
          <a:extLst>
            <a:ext uri="{909E8E84-426E-40DD-AFC4-6F175D3DCCD1}">
              <a14:hiddenFill xmlns:a14="http://schemas.microsoft.com/office/drawing/2010/main">
                <a:solidFill>
                  <a:srgbClr val="00B050"/>
                </a:solidFill>
              </a14:hiddenFill>
            </a:ext>
          </a:extLst>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03</a:t>
            </a:r>
            <a:endParaRPr lang="en-US" altLang="zh-CN" b="1" dirty="0">
              <a:solidFill>
                <a:srgbClr val="FFFFFF"/>
              </a:solidFill>
              <a:latin typeface="+mj-lt"/>
              <a:ea typeface="微软雅黑" panose="020B0503020204020204" charset="-122"/>
              <a:cs typeface="+mj-lt"/>
            </a:endParaRPr>
          </a:p>
        </p:txBody>
      </p:sp>
      <p:sp>
        <p:nvSpPr>
          <p:cNvPr id="20" name="矩形 19"/>
          <p:cNvSpPr/>
          <p:nvPr>
            <p:custDataLst>
              <p:tags r:id="rId10"/>
            </p:custDataLst>
          </p:nvPr>
        </p:nvSpPr>
        <p:spPr bwMode="auto">
          <a:xfrm>
            <a:off x="2854463" y="1539240"/>
            <a:ext cx="7425649" cy="478227"/>
          </a:xfrm>
          <a:prstGeom prst="rect">
            <a:avLst/>
          </a:prstGeom>
          <a:noFill/>
          <a:ln>
            <a:noFill/>
          </a:ln>
        </p:spPr>
        <p:txBody>
          <a:bodyPr wrap="square" lIns="90170" tIns="46990" rIns="90170" bIns="0" rtlCol="0" anchor="b" anchorCtr="0">
            <a:normAutofit/>
          </a:bodyPr>
          <a:lstStyle/>
          <a:p>
            <a:pPr lvl="0" algn="l">
              <a:buClrTx/>
              <a:buSzTx/>
              <a:buFontTx/>
            </a:pPr>
            <a:r>
              <a:rPr lang="zh-CN" altLang="en-US" sz="2000" b="1" spc="100">
                <a:solidFill>
                  <a:srgbClr val="00B0F0"/>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rPr>
              <a:t>首段直入活动本身</a:t>
            </a:r>
            <a:endParaRPr lang="zh-CN" altLang="en-US" sz="2000" b="1" spc="100">
              <a:solidFill>
                <a:srgbClr val="00B0F0"/>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endParaRPr>
          </a:p>
        </p:txBody>
      </p:sp>
      <p:sp>
        <p:nvSpPr>
          <p:cNvPr id="27" name="文本框 26"/>
          <p:cNvSpPr txBox="1"/>
          <p:nvPr>
            <p:custDataLst>
              <p:tags r:id="rId11"/>
            </p:custDataLst>
          </p:nvPr>
        </p:nvSpPr>
        <p:spPr>
          <a:xfrm>
            <a:off x="2867025" y="2118995"/>
            <a:ext cx="7425690" cy="85788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buNone/>
            </a:pPr>
            <a:r>
              <a:rPr lang="zh-CN" sz="1600" spc="130" dirty="0">
                <a:ln>
                  <a:noFill/>
                  <a:prstDash val="sysDot"/>
                </a:ln>
                <a:solidFill>
                  <a:schemeClr val="tx1"/>
                </a:solidFill>
                <a:sym typeface="+mn-ea"/>
              </a:rPr>
              <a:t>书面通知类，不能错写成信件格式，阐明由英语报举办本次比赛活动及其主题，作为全文的引领段。</a:t>
            </a:r>
            <a:endParaRPr lang="zh-CN" sz="1600" spc="130" dirty="0">
              <a:ln>
                <a:noFill/>
                <a:prstDash val="sysDot"/>
              </a:ln>
              <a:solidFill>
                <a:schemeClr val="tx1"/>
              </a:solidFill>
              <a:sym typeface="+mn-ea"/>
            </a:endParaRPr>
          </a:p>
        </p:txBody>
      </p:sp>
      <p:sp>
        <p:nvSpPr>
          <p:cNvPr id="30" name="矩形 29"/>
          <p:cNvSpPr/>
          <p:nvPr>
            <p:custDataLst>
              <p:tags r:id="rId12"/>
            </p:custDataLst>
          </p:nvPr>
        </p:nvSpPr>
        <p:spPr bwMode="auto">
          <a:xfrm>
            <a:off x="2787153" y="3190218"/>
            <a:ext cx="7425649" cy="478227"/>
          </a:xfrm>
          <a:prstGeom prst="rect">
            <a:avLst/>
          </a:prstGeom>
          <a:noFill/>
          <a:ln>
            <a:noFill/>
          </a:ln>
        </p:spPr>
        <p:txBody>
          <a:bodyPr wrap="square" lIns="90170" tIns="46990" rIns="90170" bIns="0" rtlCol="0" anchor="b" anchorCtr="0">
            <a:normAutofit/>
          </a:bodyPr>
          <a:lstStyle/>
          <a:p>
            <a:pPr lvl="0" algn="l">
              <a:buClrTx/>
              <a:buSzTx/>
              <a:buFontTx/>
            </a:pPr>
            <a:r>
              <a:rPr lang="zh-CN" altLang="en-US" sz="2000" b="1" spc="100">
                <a:solidFill>
                  <a:srgbClr val="FF0000"/>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rPr>
              <a:t>次段陈述主体</a:t>
            </a:r>
            <a:endParaRPr lang="zh-CN" altLang="en-US" sz="2000" b="1" spc="100">
              <a:solidFill>
                <a:srgbClr val="FF0000"/>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endParaRPr>
          </a:p>
        </p:txBody>
      </p:sp>
      <p:sp>
        <p:nvSpPr>
          <p:cNvPr id="32" name="文本框 31"/>
          <p:cNvSpPr txBox="1"/>
          <p:nvPr>
            <p:custDataLst>
              <p:tags r:id="rId13"/>
            </p:custDataLst>
          </p:nvPr>
        </p:nvSpPr>
        <p:spPr>
          <a:xfrm>
            <a:off x="2854325" y="3705225"/>
            <a:ext cx="8387715" cy="136207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buClrTx/>
              <a:buSzTx/>
              <a:buNone/>
            </a:pPr>
            <a:r>
              <a:rPr lang="en-US" altLang="zh-CN" sz="1600" spc="130" dirty="0">
                <a:ln>
                  <a:noFill/>
                  <a:prstDash val="sysDot"/>
                </a:ln>
                <a:solidFill>
                  <a:schemeClr val="tx1"/>
                </a:solidFill>
                <a:sym typeface="+mn-ea"/>
              </a:rPr>
              <a:t>第二段是整篇应用文写作的核心部分，也就是所说的</a:t>
            </a:r>
            <a:r>
              <a:rPr lang="en-US" altLang="zh-CN" sz="1600" b="1" spc="130" dirty="0">
                <a:ln>
                  <a:noFill/>
                  <a:prstDash val="sysDot"/>
                </a:ln>
                <a:solidFill>
                  <a:schemeClr val="tx1"/>
                </a:solidFill>
                <a:sym typeface="+mn-ea"/>
              </a:rPr>
              <a:t>“主体”（body）</a:t>
            </a:r>
            <a:r>
              <a:rPr lang="en-US" altLang="zh-CN" sz="1600" spc="130" dirty="0">
                <a:ln>
                  <a:noFill/>
                  <a:prstDash val="sysDot"/>
                </a:ln>
                <a:solidFill>
                  <a:schemeClr val="tx1"/>
                </a:solidFill>
                <a:sym typeface="+mn-ea"/>
              </a:rPr>
              <a:t>，即围绕</a:t>
            </a:r>
            <a:r>
              <a:rPr lang="zh-CN" altLang="en-US" sz="1600" spc="130" dirty="0">
                <a:ln>
                  <a:noFill/>
                  <a:prstDash val="sysDot"/>
                </a:ln>
                <a:solidFill>
                  <a:schemeClr val="tx1"/>
                </a:solidFill>
                <a:sym typeface="+mn-ea"/>
              </a:rPr>
              <a:t>比赛目的与比赛要求</a:t>
            </a:r>
            <a:r>
              <a:rPr lang="en-US" altLang="zh-CN" sz="1600" spc="130" dirty="0">
                <a:ln>
                  <a:noFill/>
                  <a:prstDash val="sysDot"/>
                </a:ln>
                <a:solidFill>
                  <a:schemeClr val="tx1"/>
                </a:solidFill>
                <a:sym typeface="+mn-ea"/>
              </a:rPr>
              <a:t>两大维度，</a:t>
            </a:r>
            <a:r>
              <a:rPr lang="zh-CN" altLang="en-US" sz="1600" spc="130" dirty="0">
                <a:ln>
                  <a:noFill/>
                  <a:prstDash val="sysDot"/>
                </a:ln>
                <a:solidFill>
                  <a:schemeClr val="tx1"/>
                </a:solidFill>
                <a:sym typeface="+mn-ea"/>
              </a:rPr>
              <a:t>前者的理由偏理论化，从较为抽象的角度阐述，可阐述比赛在</a:t>
            </a:r>
            <a:r>
              <a:rPr lang="en-US" altLang="zh-CN" sz="1600" spc="130" dirty="0">
                <a:ln>
                  <a:noFill/>
                  <a:prstDash val="sysDot"/>
                </a:ln>
                <a:solidFill>
                  <a:schemeClr val="tx1"/>
                </a:solidFill>
                <a:sym typeface="+mn-ea"/>
              </a:rPr>
              <a:t>“</a:t>
            </a:r>
            <a:r>
              <a:rPr lang="zh-CN" altLang="en-US" sz="1600" spc="130" dirty="0">
                <a:ln>
                  <a:noFill/>
                  <a:prstDash val="sysDot"/>
                </a:ln>
                <a:solidFill>
                  <a:schemeClr val="tx1"/>
                </a:solidFill>
                <a:sym typeface="+mn-ea"/>
              </a:rPr>
              <a:t>育人</a:t>
            </a:r>
            <a:r>
              <a:rPr lang="en-US" altLang="zh-CN" sz="1600" spc="130" dirty="0">
                <a:ln>
                  <a:noFill/>
                  <a:prstDash val="sysDot"/>
                </a:ln>
                <a:solidFill>
                  <a:schemeClr val="tx1"/>
                </a:solidFill>
                <a:sym typeface="+mn-ea"/>
              </a:rPr>
              <a:t>”</a:t>
            </a:r>
            <a:r>
              <a:rPr lang="zh-CN" altLang="en-US" sz="1600" spc="130" dirty="0">
                <a:ln>
                  <a:noFill/>
                  <a:prstDash val="sysDot"/>
                </a:ln>
                <a:solidFill>
                  <a:schemeClr val="tx1"/>
                </a:solidFill>
                <a:sym typeface="+mn-ea"/>
              </a:rPr>
              <a:t>上的益处。后者则落地到具体实践，需要结合常规比赛要求的构成要件展开陈述。如</a:t>
            </a:r>
            <a:r>
              <a:rPr lang="en-US" altLang="zh-CN" sz="1600" spc="130" dirty="0">
                <a:ln>
                  <a:noFill/>
                  <a:prstDash val="sysDot"/>
                </a:ln>
                <a:solidFill>
                  <a:schemeClr val="tx1"/>
                </a:solidFill>
                <a:sym typeface="+mn-ea"/>
              </a:rPr>
              <a:t>“content</a:t>
            </a:r>
            <a:r>
              <a:rPr lang="zh-CN" altLang="en-US" sz="1600" spc="130" dirty="0">
                <a:ln>
                  <a:noFill/>
                  <a:prstDash val="sysDot"/>
                </a:ln>
                <a:solidFill>
                  <a:schemeClr val="tx1"/>
                </a:solidFill>
                <a:sym typeface="+mn-ea"/>
              </a:rPr>
              <a:t>；</a:t>
            </a:r>
            <a:r>
              <a:rPr lang="en-US" altLang="zh-CN" sz="1600" spc="130" dirty="0">
                <a:ln>
                  <a:noFill/>
                  <a:prstDash val="sysDot"/>
                </a:ln>
                <a:solidFill>
                  <a:schemeClr val="tx1"/>
                </a:solidFill>
                <a:sym typeface="+mn-ea"/>
              </a:rPr>
              <a:t>length</a:t>
            </a:r>
            <a:r>
              <a:rPr lang="zh-CN" altLang="en-US" sz="1600" spc="130" dirty="0">
                <a:ln>
                  <a:noFill/>
                  <a:prstDash val="sysDot"/>
                </a:ln>
                <a:solidFill>
                  <a:schemeClr val="tx1"/>
                </a:solidFill>
                <a:sym typeface="+mn-ea"/>
              </a:rPr>
              <a:t>；</a:t>
            </a:r>
            <a:r>
              <a:rPr lang="en-US" altLang="zh-CN" sz="1600" spc="130" dirty="0">
                <a:ln>
                  <a:noFill/>
                  <a:prstDash val="sysDot"/>
                </a:ln>
                <a:solidFill>
                  <a:schemeClr val="tx1"/>
                </a:solidFill>
                <a:sym typeface="+mn-ea"/>
              </a:rPr>
              <a:t>deadline</a:t>
            </a:r>
            <a:r>
              <a:rPr lang="zh-CN" altLang="en-US" sz="1600" spc="130" dirty="0">
                <a:ln>
                  <a:noFill/>
                  <a:prstDash val="sysDot"/>
                </a:ln>
                <a:solidFill>
                  <a:schemeClr val="tx1"/>
                </a:solidFill>
                <a:sym typeface="+mn-ea"/>
              </a:rPr>
              <a:t>；</a:t>
            </a:r>
            <a:r>
              <a:rPr lang="en-US" altLang="zh-CN" sz="1600" spc="130" dirty="0">
                <a:ln>
                  <a:noFill/>
                  <a:prstDash val="sysDot"/>
                </a:ln>
                <a:solidFill>
                  <a:schemeClr val="tx1"/>
                </a:solidFill>
                <a:sym typeface="+mn-ea"/>
              </a:rPr>
              <a:t>submission”</a:t>
            </a:r>
            <a:r>
              <a:rPr lang="zh-CN" altLang="en-US" sz="1600" spc="130" dirty="0">
                <a:ln>
                  <a:noFill/>
                  <a:prstDash val="sysDot"/>
                </a:ln>
                <a:solidFill>
                  <a:schemeClr val="tx1"/>
                </a:solidFill>
                <a:sym typeface="+mn-ea"/>
              </a:rPr>
              <a:t>多个角度</a:t>
            </a:r>
            <a:endParaRPr lang="zh-CN" altLang="en-US" sz="1600" spc="130" dirty="0">
              <a:ln>
                <a:noFill/>
                <a:prstDash val="sysDot"/>
              </a:ln>
              <a:solidFill>
                <a:schemeClr val="tx1"/>
              </a:solidFill>
              <a:sym typeface="+mn-ea"/>
            </a:endParaRPr>
          </a:p>
        </p:txBody>
      </p:sp>
      <p:sp>
        <p:nvSpPr>
          <p:cNvPr id="33" name="矩形 32"/>
          <p:cNvSpPr/>
          <p:nvPr>
            <p:custDataLst>
              <p:tags r:id="rId14"/>
            </p:custDataLst>
          </p:nvPr>
        </p:nvSpPr>
        <p:spPr bwMode="auto">
          <a:xfrm>
            <a:off x="2854463" y="5229487"/>
            <a:ext cx="7425649" cy="478227"/>
          </a:xfrm>
          <a:prstGeom prst="rect">
            <a:avLst/>
          </a:prstGeom>
          <a:noFill/>
          <a:ln>
            <a:noFill/>
          </a:ln>
        </p:spPr>
        <p:txBody>
          <a:bodyPr wrap="square" lIns="90170" tIns="46990" rIns="90170" bIns="0" rtlCol="0" anchor="b" anchorCtr="0">
            <a:normAutofit/>
          </a:bodyPr>
          <a:lstStyle/>
          <a:p>
            <a:pPr lvl="0" algn="l">
              <a:buClrTx/>
              <a:buSzTx/>
              <a:buFontTx/>
            </a:pPr>
            <a:r>
              <a:rPr lang="zh-CN" altLang="en-US" sz="2000" b="1" spc="100">
                <a:solidFill>
                  <a:srgbClr val="00B050"/>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rPr>
              <a:t>尾段适当倡议</a:t>
            </a:r>
            <a:endParaRPr lang="zh-CN" altLang="en-US" sz="2000" b="1" spc="100">
              <a:solidFill>
                <a:srgbClr val="00B050"/>
              </a:solidFill>
              <a:uFillTx/>
              <a:latin typeface="微软雅黑" panose="020B0503020204020204" charset="-122"/>
              <a:ea typeface="微软雅黑" panose="020B0503020204020204" charset="-122"/>
              <a:cs typeface="微软雅黑" panose="020B0503020204020204" charset="-122"/>
              <a:sym typeface="思源黑体 CN Normal" panose="020B0400000000000000" charset="-122"/>
            </a:endParaRPr>
          </a:p>
        </p:txBody>
      </p:sp>
      <p:sp>
        <p:nvSpPr>
          <p:cNvPr id="34" name="文本框 33"/>
          <p:cNvSpPr txBox="1"/>
          <p:nvPr>
            <p:custDataLst>
              <p:tags r:id="rId15"/>
            </p:custDataLst>
          </p:nvPr>
        </p:nvSpPr>
        <p:spPr>
          <a:xfrm>
            <a:off x="2867660" y="5869305"/>
            <a:ext cx="7425055" cy="777240"/>
          </a:xfrm>
          <a:prstGeom prst="rect">
            <a:avLst/>
          </a:prstGeom>
          <a:ln>
            <a:noFill/>
            <a:prstDash val="sysDash"/>
          </a:ln>
        </p:spPr>
        <p:txBody>
          <a:bodyPr vert="horz" wrap="square" lIns="90170" tIns="46990" rIns="90170" bIns="46990" rtlCol="0" anchor="t" anchorCtr="0">
            <a:normAutofit lnSpcReduction="20000"/>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buClrTx/>
              <a:buSzTx/>
              <a:buNone/>
            </a:pPr>
            <a:r>
              <a:rPr lang="zh-CN" sz="1600" spc="130" dirty="0">
                <a:ln>
                  <a:noFill/>
                  <a:prstDash val="sysDot"/>
                </a:ln>
                <a:solidFill>
                  <a:schemeClr val="tx1"/>
                </a:solidFill>
                <a:sym typeface="+mn-ea"/>
              </a:rPr>
              <a:t>结尾可以适当写一写</a:t>
            </a:r>
            <a:r>
              <a:rPr lang="zh-CN" sz="1600" b="1" spc="130" dirty="0">
                <a:ln>
                  <a:noFill/>
                  <a:prstDash val="sysDot"/>
                </a:ln>
                <a:solidFill>
                  <a:schemeClr val="tx1"/>
                </a:solidFill>
                <a:sym typeface="+mn-ea"/>
              </a:rPr>
              <a:t>让学生积极踊跃参加活动的祈使句</a:t>
            </a:r>
            <a:r>
              <a:rPr lang="zh-CN" sz="1600" spc="130" dirty="0">
                <a:ln>
                  <a:noFill/>
                  <a:prstDash val="sysDot"/>
                </a:ln>
                <a:solidFill>
                  <a:schemeClr val="tx1"/>
                </a:solidFill>
                <a:sym typeface="+mn-ea"/>
              </a:rPr>
              <a:t>，与给出的标题形成</a:t>
            </a:r>
            <a:r>
              <a:rPr lang="zh-CN" sz="1600" b="1" spc="130" dirty="0">
                <a:ln>
                  <a:noFill/>
                  <a:prstDash val="sysDot"/>
                </a:ln>
                <a:solidFill>
                  <a:schemeClr val="tx1"/>
                </a:solidFill>
                <a:sym typeface="+mn-ea"/>
              </a:rPr>
              <a:t>呼应（</a:t>
            </a:r>
            <a:r>
              <a:rPr lang="en-US" altLang="zh-CN" sz="1600" b="1" spc="130" dirty="0">
                <a:ln>
                  <a:noFill/>
                  <a:prstDash val="sysDot"/>
                </a:ln>
                <a:solidFill>
                  <a:schemeClr val="tx1"/>
                </a:solidFill>
                <a:sym typeface="+mn-ea"/>
              </a:rPr>
              <a:t>echo)</a:t>
            </a:r>
            <a:r>
              <a:rPr lang="zh-CN" sz="1600" spc="130" dirty="0">
                <a:ln>
                  <a:noFill/>
                  <a:prstDash val="sysDot"/>
                </a:ln>
                <a:solidFill>
                  <a:schemeClr val="tx1"/>
                </a:solidFill>
                <a:sym typeface="+mn-ea"/>
              </a:rPr>
              <a:t>。</a:t>
            </a:r>
            <a:endParaRPr lang="zh-CN" sz="1600" spc="130" dirty="0">
              <a:ln>
                <a:noFill/>
                <a:prstDash val="sysDot"/>
              </a:ln>
              <a:solidFill>
                <a:schemeClr val="tx1"/>
              </a:solidFill>
              <a:sym typeface="+mn-ea"/>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32" grpId="0"/>
      <p:bldP spid="32" grpId="1"/>
      <p:bldP spid="34" grpId="0"/>
      <p:bldP spid="3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custDataLst>
              <p:tags r:id="rId1"/>
            </p:custDataLst>
          </p:nvPr>
        </p:nvSpPr>
        <p:spPr>
          <a:xfrm>
            <a:off x="10159365" y="1988820"/>
            <a:ext cx="2172970" cy="1181100"/>
          </a:xfrm>
        </p:spPr>
        <p:txBody>
          <a:bodyPr>
            <a:noAutofit/>
          </a:bodyPr>
          <a:p>
            <a:r>
              <a:rPr lang="zh-CN" altLang="en-US" sz="8000">
                <a:solidFill>
                  <a:schemeClr val="bg1"/>
                </a:solidFill>
              </a:rPr>
              <a:t>首</a:t>
            </a:r>
            <a:br>
              <a:rPr lang="zh-CN" altLang="en-US" sz="8000">
                <a:solidFill>
                  <a:schemeClr val="bg1"/>
                </a:solidFill>
              </a:rPr>
            </a:br>
            <a:r>
              <a:rPr lang="zh-CN" altLang="en-US" sz="8000">
                <a:solidFill>
                  <a:schemeClr val="bg1"/>
                </a:solidFill>
              </a:rPr>
              <a:t>段</a:t>
            </a:r>
            <a:endParaRPr lang="zh-CN" altLang="en-US" sz="8000">
              <a:solidFill>
                <a:schemeClr val="bg1"/>
              </a:solidFill>
            </a:endParaRPr>
          </a:p>
        </p:txBody>
      </p:sp>
      <p:sp>
        <p:nvSpPr>
          <p:cNvPr id="6" name="文本框 5"/>
          <p:cNvSpPr txBox="1"/>
          <p:nvPr/>
        </p:nvSpPr>
        <p:spPr>
          <a:xfrm>
            <a:off x="8787765" y="1176655"/>
            <a:ext cx="713740" cy="3046095"/>
          </a:xfrm>
          <a:prstGeom prst="rect">
            <a:avLst/>
          </a:prstGeom>
          <a:noFill/>
        </p:spPr>
        <p:txBody>
          <a:bodyPr wrap="square" rtlCol="0">
            <a:spAutoFit/>
          </a:bodyPr>
          <a:p>
            <a:r>
              <a:rPr lang="zh-CN" altLang="en-US" sz="3200">
                <a:solidFill>
                  <a:schemeClr val="bg1"/>
                </a:solidFill>
              </a:rPr>
              <a:t>阐</a:t>
            </a:r>
            <a:endParaRPr lang="zh-CN" altLang="en-US" sz="3200">
              <a:solidFill>
                <a:schemeClr val="bg1"/>
              </a:solidFill>
            </a:endParaRPr>
          </a:p>
          <a:p>
            <a:r>
              <a:rPr lang="zh-CN" altLang="en-US" sz="3200">
                <a:solidFill>
                  <a:schemeClr val="bg1"/>
                </a:solidFill>
              </a:rPr>
              <a:t>明</a:t>
            </a:r>
            <a:endParaRPr lang="zh-CN" altLang="en-US" sz="3200">
              <a:solidFill>
                <a:schemeClr val="bg1"/>
              </a:solidFill>
            </a:endParaRPr>
          </a:p>
          <a:p>
            <a:r>
              <a:rPr lang="zh-CN" altLang="en-US" sz="3200">
                <a:solidFill>
                  <a:schemeClr val="bg1"/>
                </a:solidFill>
              </a:rPr>
              <a:t>比</a:t>
            </a:r>
            <a:endParaRPr lang="zh-CN" altLang="en-US" sz="3200">
              <a:solidFill>
                <a:schemeClr val="bg1"/>
              </a:solidFill>
            </a:endParaRPr>
          </a:p>
          <a:p>
            <a:r>
              <a:rPr lang="zh-CN" altLang="en-US" sz="3200">
                <a:solidFill>
                  <a:schemeClr val="bg1"/>
                </a:solidFill>
              </a:rPr>
              <a:t>赛</a:t>
            </a:r>
            <a:endParaRPr lang="zh-CN" altLang="en-US" sz="3200">
              <a:solidFill>
                <a:schemeClr val="bg1"/>
              </a:solidFill>
            </a:endParaRPr>
          </a:p>
          <a:p>
            <a:r>
              <a:rPr lang="zh-CN" altLang="en-US" sz="3200">
                <a:solidFill>
                  <a:schemeClr val="bg1"/>
                </a:solidFill>
              </a:rPr>
              <a:t>本</a:t>
            </a:r>
            <a:endParaRPr lang="zh-CN" altLang="en-US" sz="3200">
              <a:solidFill>
                <a:schemeClr val="bg1"/>
              </a:solidFill>
            </a:endParaRPr>
          </a:p>
          <a:p>
            <a:r>
              <a:rPr lang="zh-CN" altLang="en-US" sz="3200">
                <a:solidFill>
                  <a:schemeClr val="bg1"/>
                </a:solidFill>
              </a:rPr>
              <a:t>身</a:t>
            </a:r>
            <a:endParaRPr lang="zh-CN" altLang="en-US" sz="3200">
              <a:solidFill>
                <a:schemeClr val="bg1"/>
              </a:solidFill>
            </a:endParaRPr>
          </a:p>
        </p:txBody>
      </p:sp>
      <p:sp>
        <p:nvSpPr>
          <p:cNvPr id="7" name="文本框 6"/>
          <p:cNvSpPr txBox="1"/>
          <p:nvPr/>
        </p:nvSpPr>
        <p:spPr>
          <a:xfrm>
            <a:off x="391160" y="424180"/>
            <a:ext cx="7573645" cy="438150"/>
          </a:xfrm>
          <a:prstGeom prst="rect">
            <a:avLst/>
          </a:prstGeom>
          <a:noFill/>
        </p:spPr>
        <p:txBody>
          <a:bodyPr wrap="square" rtlCol="0">
            <a:noAutofit/>
          </a:bodyPr>
          <a:p>
            <a:r>
              <a:rPr lang="en-US" altLang="zh-CN" sz="2400" b="1" kern="100" spc="150" dirty="0">
                <a:uFillTx/>
                <a:latin typeface="华文楷体" panose="02010600040101010101" charset="-122"/>
                <a:ea typeface="华文楷体" panose="02010600040101010101" charset="-122"/>
                <a:cs typeface="华文楷体" panose="02010600040101010101" charset="-122"/>
              </a:rPr>
              <a:t>Q1:</a:t>
            </a:r>
            <a:r>
              <a:rPr lang="zh-CN" altLang="en-US" sz="2400" b="1" kern="100" spc="150" dirty="0">
                <a:uFillTx/>
                <a:latin typeface="华文楷体" panose="02010600040101010101" charset="-122"/>
                <a:ea typeface="华文楷体" panose="02010600040101010101" charset="-122"/>
                <a:cs typeface="华文楷体" panose="02010600040101010101" charset="-122"/>
              </a:rPr>
              <a:t>首段如何</a:t>
            </a:r>
            <a:r>
              <a:rPr lang="zh-CN" sz="2400" b="1" kern="100" spc="150" dirty="0">
                <a:uFillTx/>
                <a:latin typeface="华文楷体" panose="02010600040101010101" charset="-122"/>
                <a:ea typeface="华文楷体" panose="02010600040101010101" charset="-122"/>
                <a:cs typeface="华文楷体" panose="02010600040101010101" charset="-122"/>
              </a:rPr>
              <a:t>迅速契合</a:t>
            </a:r>
            <a:r>
              <a:rPr lang="en-US" altLang="zh-CN" sz="2400" b="1" kern="100" spc="150" dirty="0">
                <a:uFillTx/>
                <a:latin typeface="华文楷体" panose="02010600040101010101" charset="-122"/>
                <a:ea typeface="华文楷体" panose="02010600040101010101" charset="-122"/>
                <a:cs typeface="华文楷体" panose="02010600040101010101" charset="-122"/>
              </a:rPr>
              <a:t>“</a:t>
            </a:r>
            <a:r>
              <a:rPr lang="zh-CN" altLang="en-US" sz="2400" b="1" kern="100" spc="150" dirty="0">
                <a:uFillTx/>
                <a:latin typeface="华文楷体" panose="02010600040101010101" charset="-122"/>
                <a:ea typeface="华文楷体" panose="02010600040101010101" charset="-122"/>
                <a:cs typeface="华文楷体" panose="02010600040101010101" charset="-122"/>
              </a:rPr>
              <a:t>书面通知</a:t>
            </a:r>
            <a:r>
              <a:rPr lang="en-US" altLang="zh-CN" sz="2400" b="1" kern="100" spc="150" dirty="0">
                <a:uFillTx/>
                <a:latin typeface="华文楷体" panose="02010600040101010101" charset="-122"/>
                <a:ea typeface="华文楷体" panose="02010600040101010101" charset="-122"/>
                <a:cs typeface="华文楷体" panose="02010600040101010101" charset="-122"/>
              </a:rPr>
              <a:t>”</a:t>
            </a:r>
            <a:r>
              <a:rPr lang="zh-CN" altLang="en-US" sz="2400" b="1" kern="100" spc="150" dirty="0">
                <a:uFillTx/>
                <a:latin typeface="华文楷体" panose="02010600040101010101" charset="-122"/>
                <a:ea typeface="华文楷体" panose="02010600040101010101" charset="-122"/>
                <a:cs typeface="华文楷体" panose="02010600040101010101" charset="-122"/>
              </a:rPr>
              <a:t>这一体裁特点？</a:t>
            </a:r>
            <a:endParaRPr lang="zh-CN" altLang="en-US" sz="2000">
              <a:latin typeface="华文楷体" panose="02010600040101010101" charset="-122"/>
              <a:ea typeface="华文楷体" panose="02010600040101010101" charset="-122"/>
              <a:cs typeface="华文楷体" panose="02010600040101010101" charset="-122"/>
            </a:endParaRPr>
          </a:p>
          <a:p>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8" name="文本框 7"/>
          <p:cNvSpPr txBox="1"/>
          <p:nvPr/>
        </p:nvSpPr>
        <p:spPr>
          <a:xfrm>
            <a:off x="808990" y="1176655"/>
            <a:ext cx="6093460" cy="902970"/>
          </a:xfrm>
          <a:prstGeom prst="rect">
            <a:avLst/>
          </a:prstGeom>
          <a:noFill/>
        </p:spPr>
        <p:txBody>
          <a:bodyPr wrap="square" rtlCol="0">
            <a:spAutoFit/>
          </a:bodyPr>
          <a:p>
            <a:pPr>
              <a:lnSpc>
                <a:spcPct val="110000"/>
              </a:lnSpc>
            </a:pPr>
            <a:r>
              <a:rPr lang="zh-CN" altLang="en-US" sz="2400"/>
              <a:t>注意点</a:t>
            </a:r>
            <a:r>
              <a:rPr lang="en-US" altLang="zh-CN" sz="2400"/>
              <a:t>1</a:t>
            </a:r>
            <a:r>
              <a:rPr lang="zh-CN" altLang="en-US" sz="2400"/>
              <a:t>：注意语气的正式得体；</a:t>
            </a:r>
            <a:endParaRPr lang="zh-CN" altLang="en-US" sz="2400"/>
          </a:p>
          <a:p>
            <a:pPr>
              <a:lnSpc>
                <a:spcPct val="110000"/>
              </a:lnSpc>
            </a:pPr>
            <a:r>
              <a:rPr lang="zh-CN" altLang="en-US" sz="2400"/>
              <a:t>注意点</a:t>
            </a:r>
            <a:r>
              <a:rPr lang="en-US" altLang="zh-CN" sz="2400"/>
              <a:t>2</a:t>
            </a:r>
            <a:r>
              <a:rPr lang="zh-CN" altLang="en-US" sz="2400"/>
              <a:t>：首句传递信息的明确性。</a:t>
            </a:r>
            <a:endParaRPr lang="zh-CN" altLang="en-US" sz="2400"/>
          </a:p>
        </p:txBody>
      </p:sp>
      <p:sp>
        <p:nvSpPr>
          <p:cNvPr id="9" name="文本框 8"/>
          <p:cNvSpPr txBox="1"/>
          <p:nvPr/>
        </p:nvSpPr>
        <p:spPr>
          <a:xfrm>
            <a:off x="294640" y="5913755"/>
            <a:ext cx="1075944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②</a:t>
            </a:r>
            <a:r>
              <a:rPr lang="en-US" altLang="zh-CN" sz="2400">
                <a:latin typeface="Times New Roman" panose="02020603050405020304" charset="0"/>
                <a:cs typeface="Times New Roman" panose="02020603050405020304" charset="0"/>
              </a:rPr>
              <a:t>T</a:t>
            </a:r>
            <a:r>
              <a:rPr lang="zh-CN" altLang="en-US" sz="2400">
                <a:latin typeface="Times New Roman" panose="02020603050405020304" charset="0"/>
                <a:cs typeface="Times New Roman" panose="02020603050405020304" charset="0"/>
              </a:rPr>
              <a:t>he upcoming English Writing Competition </a:t>
            </a:r>
            <a:r>
              <a:rPr lang="en-US" altLang="zh-CN" sz="2400">
                <a:latin typeface="Times New Roman" panose="02020603050405020304" charset="0"/>
                <a:cs typeface="Times New Roman" panose="02020603050405020304" charset="0"/>
              </a:rPr>
              <a:t>launched by our campus English newspaper </a:t>
            </a:r>
            <a:r>
              <a:rPr lang="zh-CN" altLang="en-US" sz="2400">
                <a:latin typeface="Times New Roman" panose="02020603050405020304" charset="0"/>
                <a:cs typeface="Times New Roman" panose="02020603050405020304" charset="0"/>
              </a:rPr>
              <a:t>with the theme "Join Hands, Save Food" </a:t>
            </a:r>
            <a:r>
              <a:rPr lang="en-US" altLang="zh-CN" sz="2400">
                <a:latin typeface="Times New Roman" panose="02020603050405020304" charset="0"/>
                <a:cs typeface="Times New Roman" panose="02020603050405020304" charset="0"/>
              </a:rPr>
              <a:t>is </a:t>
            </a:r>
            <a:r>
              <a:rPr lang="en-US" altLang="zh-CN" sz="2400" b="1">
                <a:latin typeface="Times New Roman" panose="02020603050405020304" charset="0"/>
                <a:cs typeface="Times New Roman" panose="02020603050405020304" charset="0"/>
              </a:rPr>
              <a:t>awaiting your participation</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1" name="文本框 10"/>
          <p:cNvSpPr txBox="1"/>
          <p:nvPr/>
        </p:nvSpPr>
        <p:spPr>
          <a:xfrm>
            <a:off x="391160" y="2631440"/>
            <a:ext cx="6939280" cy="438150"/>
          </a:xfrm>
          <a:prstGeom prst="rect">
            <a:avLst/>
          </a:prstGeom>
          <a:noFill/>
        </p:spPr>
        <p:txBody>
          <a:bodyPr wrap="square" rtlCol="0">
            <a:noAutofit/>
          </a:bodyPr>
          <a:p>
            <a:r>
              <a:rPr lang="en-US" altLang="zh-CN" sz="2400" b="1" kern="100" spc="150" dirty="0">
                <a:uFillTx/>
                <a:latin typeface="华文楷体" panose="02010600040101010101" charset="-122"/>
                <a:ea typeface="华文楷体" panose="02010600040101010101" charset="-122"/>
                <a:cs typeface="华文楷体" panose="02010600040101010101" charset="-122"/>
              </a:rPr>
              <a:t>Q2: </a:t>
            </a:r>
            <a:r>
              <a:rPr lang="zh-CN" altLang="en-US" sz="2400" b="1" kern="100" spc="150" dirty="0">
                <a:uFillTx/>
                <a:latin typeface="华文楷体" panose="02010600040101010101" charset="-122"/>
                <a:ea typeface="华文楷体" panose="02010600040101010101" charset="-122"/>
                <a:cs typeface="华文楷体" panose="02010600040101010101" charset="-122"/>
              </a:rPr>
              <a:t>主题</a:t>
            </a:r>
            <a:r>
              <a:rPr lang="en-US" altLang="zh-CN" sz="2400" b="1" kern="100" spc="150" dirty="0">
                <a:uFillTx/>
                <a:latin typeface="华文楷体" panose="02010600040101010101" charset="-122"/>
                <a:ea typeface="华文楷体" panose="02010600040101010101" charset="-122"/>
                <a:cs typeface="华文楷体" panose="02010600040101010101" charset="-122"/>
              </a:rPr>
              <a:t>“</a:t>
            </a:r>
            <a:r>
              <a:rPr sz="2400" b="1" kern="100" spc="150" dirty="0">
                <a:uFillTx/>
                <a:latin typeface="华文楷体" panose="02010600040101010101" charset="-122"/>
                <a:ea typeface="华文楷体" panose="02010600040101010101" charset="-122"/>
                <a:cs typeface="华文楷体" panose="02010600040101010101" charset="-122"/>
              </a:rPr>
              <a:t>携手行动，节约粮食</a:t>
            </a:r>
            <a:r>
              <a:rPr lang="en-US" sz="2400" b="1" kern="100" spc="150" dirty="0">
                <a:uFillTx/>
                <a:latin typeface="华文楷体" panose="02010600040101010101" charset="-122"/>
                <a:ea typeface="华文楷体" panose="02010600040101010101" charset="-122"/>
                <a:cs typeface="华文楷体" panose="02010600040101010101" charset="-122"/>
              </a:rPr>
              <a:t>”</a:t>
            </a:r>
            <a:r>
              <a:rPr lang="zh-CN" altLang="en-US" sz="2400" b="1" kern="100" spc="150" dirty="0">
                <a:uFillTx/>
                <a:latin typeface="华文楷体" panose="02010600040101010101" charset="-122"/>
                <a:ea typeface="华文楷体" panose="02010600040101010101" charset="-122"/>
                <a:cs typeface="华文楷体" panose="02010600040101010101" charset="-122"/>
              </a:rPr>
              <a:t>如何表达？</a:t>
            </a:r>
            <a:endParaRPr sz="2400" b="1" kern="100" spc="150" dirty="0">
              <a:uFillTx/>
              <a:latin typeface="华文楷体" panose="02010600040101010101" charset="-122"/>
              <a:ea typeface="华文楷体" panose="02010600040101010101" charset="-122"/>
              <a:cs typeface="华文楷体" panose="02010600040101010101" charset="-122"/>
            </a:endParaRPr>
          </a:p>
          <a:p>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12" name="文本框 11"/>
          <p:cNvSpPr txBox="1"/>
          <p:nvPr/>
        </p:nvSpPr>
        <p:spPr>
          <a:xfrm>
            <a:off x="1565910" y="3303270"/>
            <a:ext cx="6093460" cy="497205"/>
          </a:xfrm>
          <a:prstGeom prst="rect">
            <a:avLst/>
          </a:prstGeom>
          <a:noFill/>
        </p:spPr>
        <p:txBody>
          <a:bodyPr wrap="square" rtlCol="0">
            <a:spAutoFit/>
          </a:bodyPr>
          <a:p>
            <a:pPr>
              <a:lnSpc>
                <a:spcPct val="110000"/>
              </a:lnSpc>
            </a:pPr>
            <a:r>
              <a:rPr lang="en-US" sz="2400" b="1">
                <a:solidFill>
                  <a:srgbClr val="FF0000"/>
                </a:solidFill>
              </a:rPr>
              <a:t>Join Hands, Save Food</a:t>
            </a:r>
            <a:r>
              <a:rPr lang="zh-CN" altLang="en-US" sz="2400" b="1">
                <a:solidFill>
                  <a:srgbClr val="FF0000"/>
                </a:solidFill>
              </a:rPr>
              <a:t>！</a:t>
            </a:r>
            <a:endParaRPr lang="zh-CN" altLang="en-US" sz="2400" b="1">
              <a:solidFill>
                <a:srgbClr val="FF0000"/>
              </a:solidFill>
            </a:endParaRPr>
          </a:p>
        </p:txBody>
      </p:sp>
      <p:sp>
        <p:nvSpPr>
          <p:cNvPr id="13" name="文本框 12"/>
          <p:cNvSpPr txBox="1"/>
          <p:nvPr/>
        </p:nvSpPr>
        <p:spPr>
          <a:xfrm>
            <a:off x="391160" y="4342130"/>
            <a:ext cx="6939280" cy="438150"/>
          </a:xfrm>
          <a:prstGeom prst="rect">
            <a:avLst/>
          </a:prstGeom>
          <a:noFill/>
        </p:spPr>
        <p:txBody>
          <a:bodyPr wrap="square" rtlCol="0">
            <a:noAutofit/>
          </a:bodyPr>
          <a:p>
            <a:r>
              <a:rPr lang="en-US" altLang="zh-CN" sz="2400" b="1" kern="100" spc="150" dirty="0">
                <a:uFillTx/>
                <a:latin typeface="华文楷体" panose="02010600040101010101" charset="-122"/>
                <a:ea typeface="华文楷体" panose="02010600040101010101" charset="-122"/>
                <a:cs typeface="华文楷体" panose="02010600040101010101" charset="-122"/>
              </a:rPr>
              <a:t>Q3: </a:t>
            </a:r>
            <a:r>
              <a:rPr lang="zh-CN" sz="2400" b="1" kern="100" spc="150" dirty="0">
                <a:uFillTx/>
                <a:latin typeface="华文楷体" panose="02010600040101010101" charset="-122"/>
                <a:ea typeface="华文楷体" panose="02010600040101010101" charset="-122"/>
                <a:cs typeface="华文楷体" panose="02010600040101010101" charset="-122"/>
              </a:rPr>
              <a:t>以下两个句子是否可行？</a:t>
            </a:r>
            <a:endParaRPr sz="2400" b="1" kern="100" spc="150" dirty="0">
              <a:uFillTx/>
              <a:latin typeface="华文楷体" panose="02010600040101010101" charset="-122"/>
              <a:ea typeface="华文楷体" panose="02010600040101010101" charset="-122"/>
              <a:cs typeface="华文楷体" panose="02010600040101010101" charset="-122"/>
            </a:endParaRPr>
          </a:p>
          <a:p>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14" name="文本框 13"/>
          <p:cNvSpPr txBox="1"/>
          <p:nvPr/>
        </p:nvSpPr>
        <p:spPr>
          <a:xfrm>
            <a:off x="391160" y="4932045"/>
            <a:ext cx="10182860" cy="82994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①</a:t>
            </a:r>
            <a:r>
              <a:rPr lang="en-US" altLang="zh-CN" sz="2400" b="1">
                <a:latin typeface="Times New Roman" panose="02020603050405020304" charset="0"/>
                <a:cs typeface="Times New Roman" panose="02020603050405020304" charset="0"/>
              </a:rPr>
              <a:t>I am</a:t>
            </a:r>
            <a:r>
              <a:rPr lang="zh-CN" altLang="en-US" sz="2400" b="1">
                <a:latin typeface="Times New Roman" panose="02020603050405020304" charset="0"/>
                <a:cs typeface="Times New Roman" panose="02020603050405020304" charset="0"/>
              </a:rPr>
              <a:t> excited to announce</a:t>
            </a:r>
            <a:r>
              <a:rPr lang="zh-CN" altLang="en-US" sz="2400">
                <a:latin typeface="Times New Roman" panose="02020603050405020304" charset="0"/>
                <a:cs typeface="Times New Roman" panose="02020603050405020304" charset="0"/>
              </a:rPr>
              <a:t> that our school's English newspaper is organizing an essay competition with the theme "Join Hands, Save Food."</a:t>
            </a:r>
            <a:endParaRPr lang="zh-CN" altLang="en-US" sz="2400">
              <a:latin typeface="Times New Roman" panose="02020603050405020304" charset="0"/>
              <a:cs typeface="Times New Roman" panose="02020603050405020304" charset="0"/>
            </a:endParaRPr>
          </a:p>
        </p:txBody>
      </p:sp>
      <p:sp>
        <p:nvSpPr>
          <p:cNvPr id="15" name="文本框 14"/>
          <p:cNvSpPr txBox="1"/>
          <p:nvPr/>
        </p:nvSpPr>
        <p:spPr>
          <a:xfrm>
            <a:off x="8408670" y="5339080"/>
            <a:ext cx="2202815" cy="398780"/>
          </a:xfrm>
          <a:prstGeom prst="rect">
            <a:avLst/>
          </a:prstGeom>
          <a:effectLst>
            <a:softEdge rad="50800"/>
          </a:effectLst>
        </p:spPr>
        <p:style>
          <a:lnRef idx="0">
            <a:srgbClr val="FFFFFF"/>
          </a:lnRef>
          <a:fillRef idx="1">
            <a:schemeClr val="accent5"/>
          </a:fillRef>
          <a:effectRef idx="0">
            <a:srgbClr val="FFFFFF"/>
          </a:effectRef>
          <a:fontRef idx="minor">
            <a:schemeClr val="lt1"/>
          </a:fontRef>
        </p:style>
        <p:txBody>
          <a:bodyPr wrap="square" rtlCol="0">
            <a:spAutoFit/>
          </a:bodyPr>
          <a:p>
            <a:r>
              <a:rPr lang="zh-CN" altLang="en-US" sz="2000"/>
              <a:t>×</a:t>
            </a:r>
            <a:r>
              <a:rPr lang="en-US" altLang="zh-CN" sz="2000"/>
              <a:t>  </a:t>
            </a:r>
            <a:r>
              <a:rPr lang="zh-CN" altLang="en-US" sz="2000"/>
              <a:t>口头通知色彩</a:t>
            </a:r>
            <a:endParaRPr lang="zh-CN" altLang="en-US" sz="2000"/>
          </a:p>
        </p:txBody>
      </p:sp>
      <p:sp>
        <p:nvSpPr>
          <p:cNvPr id="16" name="文本框 15"/>
          <p:cNvSpPr txBox="1"/>
          <p:nvPr/>
        </p:nvSpPr>
        <p:spPr>
          <a:xfrm>
            <a:off x="10257790" y="5975985"/>
            <a:ext cx="2030730" cy="398780"/>
          </a:xfrm>
          <a:prstGeom prst="rect">
            <a:avLst/>
          </a:prstGeom>
          <a:effectLst>
            <a:softEdge rad="50800"/>
          </a:effectLst>
        </p:spPr>
        <p:style>
          <a:lnRef idx="0">
            <a:srgbClr val="FFFFFF"/>
          </a:lnRef>
          <a:fillRef idx="1">
            <a:schemeClr val="accent5"/>
          </a:fillRef>
          <a:effectRef idx="0">
            <a:srgbClr val="FFFFFF"/>
          </a:effectRef>
          <a:fontRef idx="minor">
            <a:schemeClr val="lt1"/>
          </a:fontRef>
        </p:style>
        <p:txBody>
          <a:bodyPr wrap="square" rtlCol="0">
            <a:spAutoFit/>
          </a:bodyPr>
          <a:p>
            <a:r>
              <a:rPr lang="en-US" altLang="zh-CN" sz="2000"/>
              <a:t>√  </a:t>
            </a:r>
            <a:r>
              <a:rPr lang="zh-CN" altLang="en-US" sz="2000"/>
              <a:t>书面通知色彩</a:t>
            </a:r>
            <a:endParaRPr lang="zh-CN" altLang="en-US" sz="200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ox(in)">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1" grpId="0"/>
      <p:bldP spid="11" grpId="1"/>
      <p:bldP spid="12" grpId="0"/>
      <p:bldP spid="12" grpId="1"/>
      <p:bldP spid="13" grpId="0"/>
      <p:bldP spid="13" grpId="1"/>
      <p:bldP spid="14" grpId="0"/>
      <p:bldP spid="14" grpId="1"/>
      <p:bldP spid="9" grpId="0"/>
      <p:bldP spid="9" grpId="1"/>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4"/>
          <p:cNvSpPr>
            <a:spLocks noGrp="1"/>
          </p:cNvSpPr>
          <p:nvPr>
            <p:custDataLst>
              <p:tags r:id="rId1"/>
            </p:custDataLst>
          </p:nvPr>
        </p:nvSpPr>
        <p:spPr>
          <a:xfrm>
            <a:off x="715010" y="690245"/>
            <a:ext cx="1459230" cy="2643505"/>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6000" b="1" kern="1200">
                <a:solidFill>
                  <a:schemeClr val="tx1">
                    <a:lumMod val="85000"/>
                    <a:lumOff val="15000"/>
                  </a:schemeClr>
                </a:solidFill>
                <a:latin typeface="+mj-ea"/>
                <a:ea typeface="+mj-ea"/>
                <a:cs typeface="+mj-ea"/>
                <a:sym typeface="+mj-ea"/>
              </a:defRPr>
            </a:lvl1pPr>
          </a:lstStyle>
          <a:p>
            <a:r>
              <a:rPr lang="zh-CN" altLang="en-US" sz="8000">
                <a:solidFill>
                  <a:schemeClr val="tx1"/>
                </a:solidFill>
              </a:rPr>
              <a:t>中</a:t>
            </a:r>
            <a:br>
              <a:rPr lang="zh-CN" altLang="en-US" sz="8000">
                <a:solidFill>
                  <a:schemeClr val="tx1"/>
                </a:solidFill>
              </a:rPr>
            </a:br>
            <a:r>
              <a:rPr lang="zh-CN" altLang="en-US" sz="8000">
                <a:solidFill>
                  <a:schemeClr val="tx1"/>
                </a:solidFill>
              </a:rPr>
              <a:t>段</a:t>
            </a:r>
            <a:endParaRPr lang="zh-CN" altLang="en-US" sz="8000">
              <a:solidFill>
                <a:schemeClr val="tx1"/>
              </a:solidFill>
            </a:endParaRPr>
          </a:p>
        </p:txBody>
      </p:sp>
      <p:sp>
        <p:nvSpPr>
          <p:cNvPr id="7" name="文本框 6"/>
          <p:cNvSpPr txBox="1"/>
          <p:nvPr>
            <p:custDataLst>
              <p:tags r:id="rId2"/>
            </p:custDataLst>
          </p:nvPr>
        </p:nvSpPr>
        <p:spPr>
          <a:xfrm>
            <a:off x="2379980" y="501650"/>
            <a:ext cx="7573645" cy="438150"/>
          </a:xfrm>
          <a:prstGeom prst="rect">
            <a:avLst/>
          </a:prstGeom>
          <a:noFill/>
        </p:spPr>
        <p:txBody>
          <a:bodyPr wrap="square" rtlCol="0">
            <a:noAutofit/>
          </a:bodyPr>
          <a:p>
            <a:r>
              <a:rPr lang="en-US" altLang="zh-CN" sz="2400" b="1" kern="100" spc="150" dirty="0">
                <a:uFillTx/>
                <a:latin typeface="华文楷体" panose="02010600040101010101" charset="-122"/>
                <a:ea typeface="华文楷体" panose="02010600040101010101" charset="-122"/>
                <a:cs typeface="华文楷体" panose="02010600040101010101" charset="-122"/>
              </a:rPr>
              <a:t>Q: </a:t>
            </a:r>
            <a:r>
              <a:rPr lang="zh-CN" sz="2400" b="1" kern="100" spc="150" dirty="0">
                <a:uFillTx/>
                <a:latin typeface="华文楷体" panose="02010600040101010101" charset="-122"/>
                <a:ea typeface="华文楷体" panose="02010600040101010101" charset="-122"/>
                <a:cs typeface="华文楷体" panose="02010600040101010101" charset="-122"/>
              </a:rPr>
              <a:t>要点</a:t>
            </a:r>
            <a:r>
              <a:rPr lang="en-US" altLang="zh-CN" sz="2400" b="1" kern="100" spc="150" dirty="0">
                <a:uFillTx/>
                <a:latin typeface="华文楷体" panose="02010600040101010101" charset="-122"/>
                <a:ea typeface="华文楷体" panose="02010600040101010101" charset="-122"/>
                <a:cs typeface="华文楷体" panose="02010600040101010101" charset="-122"/>
              </a:rPr>
              <a:t>1 “</a:t>
            </a:r>
            <a:r>
              <a:rPr lang="zh-CN" altLang="en-US" sz="2400" b="1" kern="100" spc="150" dirty="0">
                <a:uFillTx/>
                <a:latin typeface="华文楷体" panose="02010600040101010101" charset="-122"/>
                <a:ea typeface="华文楷体" panose="02010600040101010101" charset="-122"/>
                <a:cs typeface="华文楷体" panose="02010600040101010101" charset="-122"/>
              </a:rPr>
              <a:t>比赛目的</a:t>
            </a:r>
            <a:r>
              <a:rPr lang="en-US" altLang="zh-CN" sz="2400" b="1" kern="100" spc="150" dirty="0">
                <a:uFillTx/>
                <a:latin typeface="华文楷体" panose="02010600040101010101" charset="-122"/>
                <a:ea typeface="华文楷体" panose="02010600040101010101" charset="-122"/>
                <a:cs typeface="华文楷体" panose="02010600040101010101" charset="-122"/>
              </a:rPr>
              <a:t>”</a:t>
            </a:r>
            <a:r>
              <a:rPr lang="zh-CN" altLang="en-US" sz="2400" b="1" kern="100" spc="150" dirty="0">
                <a:uFillTx/>
                <a:latin typeface="华文楷体" panose="02010600040101010101" charset="-122"/>
                <a:ea typeface="华文楷体" panose="02010600040101010101" charset="-122"/>
                <a:cs typeface="华文楷体" panose="02010600040101010101" charset="-122"/>
              </a:rPr>
              <a:t>可以写哪些方面或角度？</a:t>
            </a:r>
            <a:endParaRPr lang="zh-CN" altLang="en-US" sz="2000">
              <a:latin typeface="华文楷体" panose="02010600040101010101" charset="-122"/>
              <a:ea typeface="华文楷体" panose="02010600040101010101" charset="-122"/>
              <a:cs typeface="华文楷体" panose="02010600040101010101" charset="-122"/>
            </a:endParaRPr>
          </a:p>
          <a:p>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2472690" y="1953895"/>
            <a:ext cx="8062595" cy="1568450"/>
          </a:xfrm>
          <a:prstGeom prst="rect">
            <a:avLst/>
          </a:prstGeom>
          <a:noFill/>
        </p:spPr>
        <p:txBody>
          <a:bodyPr wrap="square" rtlCol="0" anchor="t">
            <a:spAutoFit/>
          </a:bodyPr>
          <a:p>
            <a:r>
              <a:rPr lang="zh-CN" altLang="en-US" sz="2400"/>
              <a:t> </a:t>
            </a:r>
            <a:r>
              <a:rPr lang="zh-CN" altLang="en-US" sz="2400">
                <a:latin typeface="Times New Roman" panose="02020603050405020304" charset="0"/>
                <a:cs typeface="Times New Roman" panose="02020603050405020304" charset="0"/>
              </a:rPr>
              <a:t>This competition aims to </a:t>
            </a:r>
            <a:r>
              <a:rPr lang="zh-CN" altLang="en-US" sz="2400" b="1">
                <a:latin typeface="Times New Roman" panose="02020603050405020304" charset="0"/>
                <a:cs typeface="Times New Roman" panose="02020603050405020304" charset="0"/>
              </a:rPr>
              <a:t>raise awareness about</a:t>
            </a:r>
            <a:r>
              <a:rPr lang="zh-CN" altLang="en-US" sz="2400">
                <a:latin typeface="Times New Roman" panose="02020603050405020304" charset="0"/>
                <a:cs typeface="Times New Roman" panose="02020603050405020304" charset="0"/>
              </a:rPr>
              <a:t> the importance of </a:t>
            </a:r>
            <a:r>
              <a:rPr lang="zh-CN" altLang="en-US" sz="2400" b="1">
                <a:latin typeface="Times New Roman" panose="02020603050405020304" charset="0"/>
                <a:cs typeface="Times New Roman" panose="02020603050405020304" charset="0"/>
              </a:rPr>
              <a:t>food conservation</a:t>
            </a:r>
            <a:r>
              <a:rPr lang="zh-CN" altLang="en-US" sz="2400">
                <a:latin typeface="Times New Roman" panose="02020603050405020304" charset="0"/>
                <a:cs typeface="Times New Roman" panose="02020603050405020304" charset="0"/>
              </a:rPr>
              <a:t>. By </a:t>
            </a:r>
            <a:r>
              <a:rPr lang="en-US" altLang="zh-CN" sz="2400">
                <a:latin typeface="Times New Roman" panose="02020603050405020304" charset="0"/>
                <a:cs typeface="Times New Roman" panose="02020603050405020304" charset="0"/>
              </a:rPr>
              <a:t>getting involved in</a:t>
            </a:r>
            <a:r>
              <a:rPr lang="zh-CN" altLang="en-US" sz="2400">
                <a:latin typeface="Times New Roman" panose="02020603050405020304" charset="0"/>
                <a:cs typeface="Times New Roman" panose="02020603050405020304" charset="0"/>
              </a:rPr>
              <a:t>, you </a:t>
            </a:r>
            <a:r>
              <a:rPr lang="en-US" altLang="zh-CN" sz="2400">
                <a:latin typeface="Times New Roman" panose="02020603050405020304" charset="0"/>
                <a:cs typeface="Times New Roman" panose="02020603050405020304" charset="0"/>
              </a:rPr>
              <a:t>can </a:t>
            </a:r>
            <a:r>
              <a:rPr lang="zh-CN" altLang="en-US" sz="2400">
                <a:latin typeface="Times New Roman" panose="02020603050405020304" charset="0"/>
                <a:cs typeface="Times New Roman" panose="02020603050405020304" charset="0"/>
              </a:rPr>
              <a:t>contribute to the </a:t>
            </a:r>
            <a:r>
              <a:rPr lang="zh-CN" altLang="en-US" sz="2400" b="1">
                <a:latin typeface="Times New Roman" panose="02020603050405020304" charset="0"/>
                <a:cs typeface="Times New Roman" panose="02020603050405020304" charset="0"/>
              </a:rPr>
              <a:t>global effort</a:t>
            </a:r>
            <a:r>
              <a:rPr lang="zh-CN" altLang="en-US" sz="2400">
                <a:latin typeface="Times New Roman" panose="02020603050405020304" charset="0"/>
                <a:cs typeface="Times New Roman" panose="02020603050405020304" charset="0"/>
              </a:rPr>
              <a:t> to reduce food waste, protect the environment, and </a:t>
            </a:r>
            <a:r>
              <a:rPr lang="zh-CN" altLang="en-US" sz="2400" b="1">
                <a:latin typeface="Times New Roman" panose="02020603050405020304" charset="0"/>
                <a:cs typeface="Times New Roman" panose="02020603050405020304" charset="0"/>
              </a:rPr>
              <a:t>show solidarity with</a:t>
            </a:r>
            <a:r>
              <a:rPr lang="zh-CN" altLang="en-US" sz="2400">
                <a:latin typeface="Times New Roman" panose="02020603050405020304" charset="0"/>
                <a:cs typeface="Times New Roman" panose="02020603050405020304" charset="0"/>
              </a:rPr>
              <a:t> farmers.</a:t>
            </a:r>
            <a:endParaRPr lang="zh-CN" altLang="en-US" sz="2400">
              <a:latin typeface="Times New Roman" panose="02020603050405020304" charset="0"/>
              <a:cs typeface="Times New Roman" panose="02020603050405020304" charset="0"/>
            </a:endParaRPr>
          </a:p>
        </p:txBody>
      </p:sp>
      <p:sp>
        <p:nvSpPr>
          <p:cNvPr id="8" name="文本框 7"/>
          <p:cNvSpPr txBox="1"/>
          <p:nvPr/>
        </p:nvSpPr>
        <p:spPr>
          <a:xfrm>
            <a:off x="2653030" y="1503680"/>
            <a:ext cx="7266940" cy="398780"/>
          </a:xfrm>
          <a:prstGeom prst="rect">
            <a:avLst/>
          </a:prstGeom>
          <a:noFill/>
        </p:spPr>
        <p:txBody>
          <a:bodyPr wrap="square" rtlCol="0">
            <a:spAutoFit/>
          </a:bodyPr>
          <a:p>
            <a:r>
              <a:rPr lang="zh-CN" altLang="en-US" sz="2000" b="1"/>
              <a:t>总体多个角度</a:t>
            </a:r>
            <a:r>
              <a:rPr lang="en-US" altLang="zh-CN" sz="2000" b="1"/>
              <a:t>General Purpose with various perspectives</a:t>
            </a:r>
            <a:endParaRPr lang="en-US" altLang="zh-CN" sz="2000" b="1"/>
          </a:p>
        </p:txBody>
      </p:sp>
      <p:sp>
        <p:nvSpPr>
          <p:cNvPr id="9" name="文本框 8"/>
          <p:cNvSpPr txBox="1"/>
          <p:nvPr/>
        </p:nvSpPr>
        <p:spPr>
          <a:xfrm>
            <a:off x="1214120" y="4668520"/>
            <a:ext cx="10144760" cy="1198880"/>
          </a:xfrm>
          <a:prstGeom prst="rect">
            <a:avLst/>
          </a:prstGeom>
          <a:noFill/>
        </p:spPr>
        <p:txBody>
          <a:bodyPr wrap="square" rtlCol="0" anchor="t">
            <a:spAutoFit/>
          </a:bodyPr>
          <a:p>
            <a:pPr algn="l">
              <a:buClrTx/>
              <a:buSzTx/>
              <a:buFontTx/>
            </a:pPr>
            <a:r>
              <a:rPr lang="zh-CN" altLang="en-US" sz="2400">
                <a:latin typeface="Times New Roman" panose="02020603050405020304" charset="0"/>
                <a:cs typeface="Times New Roman" panose="02020603050405020304" charset="0"/>
              </a:rPr>
              <a:t>Through your essays, </a:t>
            </a:r>
            <a:r>
              <a:rPr lang="en-US" altLang="zh-CN" sz="2400">
                <a:latin typeface="Times New Roman" panose="02020603050405020304" charset="0"/>
                <a:cs typeface="Times New Roman" panose="02020603050405020304" charset="0"/>
              </a:rPr>
              <a:t>it is hoped that everyone can be stimulated </a:t>
            </a:r>
            <a:r>
              <a:rPr lang="zh-CN" altLang="en-US" sz="2400">
                <a:latin typeface="Times New Roman" panose="02020603050405020304" charset="0"/>
                <a:cs typeface="Times New Roman" panose="02020603050405020304" charset="0"/>
              </a:rPr>
              <a:t>to adopt responsible eating habits and reduce food waste, </a:t>
            </a:r>
            <a:r>
              <a:rPr lang="en-US" altLang="zh-CN" sz="2400">
                <a:latin typeface="Times New Roman" panose="02020603050405020304" charset="0"/>
                <a:cs typeface="Times New Roman" panose="02020603050405020304" charset="0"/>
              </a:rPr>
              <a:t>jointly </a:t>
            </a:r>
            <a:r>
              <a:rPr lang="zh-CN" altLang="en-US" sz="2400">
                <a:latin typeface="Times New Roman" panose="02020603050405020304" charset="0"/>
                <a:cs typeface="Times New Roman" panose="02020603050405020304" charset="0"/>
              </a:rPr>
              <a:t>contributing to a sustainable future.    </a:t>
            </a:r>
            <a:endParaRPr lang="zh-CN" altLang="en-US" sz="2400">
              <a:latin typeface="Times New Roman" panose="02020603050405020304" charset="0"/>
              <a:cs typeface="Times New Roman" panose="02020603050405020304" charset="0"/>
            </a:endParaRPr>
          </a:p>
        </p:txBody>
      </p:sp>
      <p:sp>
        <p:nvSpPr>
          <p:cNvPr id="10" name="文本框 9"/>
          <p:cNvSpPr txBox="1"/>
          <p:nvPr>
            <p:custDataLst>
              <p:tags r:id="rId3"/>
            </p:custDataLst>
          </p:nvPr>
        </p:nvSpPr>
        <p:spPr>
          <a:xfrm>
            <a:off x="1400810" y="4090035"/>
            <a:ext cx="7266940" cy="398780"/>
          </a:xfrm>
          <a:prstGeom prst="rect">
            <a:avLst/>
          </a:prstGeom>
          <a:noFill/>
        </p:spPr>
        <p:txBody>
          <a:bodyPr wrap="square" rtlCol="0">
            <a:spAutoFit/>
          </a:bodyPr>
          <a:p>
            <a:r>
              <a:rPr lang="zh-CN" sz="2000" b="1"/>
              <a:t>感染他人共同致力于可持续未来</a:t>
            </a:r>
            <a:r>
              <a:rPr lang="en-US" altLang="zh-CN" sz="2000" b="1"/>
              <a:t>——</a:t>
            </a:r>
            <a:r>
              <a:rPr lang="zh-CN" sz="2000" b="1"/>
              <a:t>角度</a:t>
            </a:r>
            <a:endParaRPr lang="zh-CN" sz="2000" b="1"/>
          </a:p>
        </p:txBody>
      </p:sp>
      <p:sp>
        <p:nvSpPr>
          <p:cNvPr id="11" name="文本框 10"/>
          <p:cNvSpPr txBox="1"/>
          <p:nvPr/>
        </p:nvSpPr>
        <p:spPr>
          <a:xfrm>
            <a:off x="7493635" y="5829935"/>
            <a:ext cx="3733800" cy="521970"/>
          </a:xfrm>
          <a:prstGeom prst="rect">
            <a:avLst/>
          </a:prstGeom>
          <a:noFill/>
        </p:spPr>
        <p:txBody>
          <a:bodyPr wrap="square" rtlCol="0">
            <a:spAutoFit/>
          </a:bodyPr>
          <a:p>
            <a:r>
              <a:rPr lang="en-US" altLang="zh-CN" sz="2800" i="1">
                <a:effectLst>
                  <a:outerShdw blurRad="38100" dist="38100" dir="2700000" algn="tl">
                    <a:srgbClr val="000000">
                      <a:alpha val="43137"/>
                    </a:srgbClr>
                  </a:outerShdw>
                </a:effectLst>
              </a:rPr>
              <a:t>Etc.</a:t>
            </a:r>
            <a:endParaRPr lang="en-US" altLang="zh-CN" sz="2800" i="1">
              <a:effectLst>
                <a:outerShdw blurRad="38100" dist="38100" dir="2700000" algn="tl">
                  <a:srgbClr val="000000">
                    <a:alpha val="43137"/>
                  </a:srgbClr>
                </a:outerShdw>
              </a:effectLst>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Expansion:</a:t>
            </a:r>
            <a:r>
              <a:rPr lang="zh-CN" altLang="en-US"/>
              <a:t>节约粮食相关目的素材</a:t>
            </a:r>
            <a:endParaRPr lang="zh-CN" altLang="en-US"/>
          </a:p>
        </p:txBody>
      </p:sp>
      <p:sp>
        <p:nvSpPr>
          <p:cNvPr id="4" name="文本框 3"/>
          <p:cNvSpPr txBox="1"/>
          <p:nvPr/>
        </p:nvSpPr>
        <p:spPr>
          <a:xfrm>
            <a:off x="694690" y="1355725"/>
            <a:ext cx="9657715" cy="4831080"/>
          </a:xfrm>
          <a:prstGeom prst="rect">
            <a:avLst/>
          </a:prstGeom>
          <a:noFill/>
        </p:spPr>
        <p:txBody>
          <a:bodyPr wrap="square" rtlCol="0" anchor="t">
            <a:spAutoFit/>
          </a:bodyPr>
          <a:p>
            <a:r>
              <a:rPr lang="zh-CN" altLang="en-US" sz="2800" b="1">
                <a:latin typeface="Times New Roman" panose="02020603050405020304" charset="0"/>
                <a:cs typeface="Times New Roman" panose="02020603050405020304" charset="0"/>
              </a:rPr>
              <a:t>Raising Awareness:</a:t>
            </a:r>
            <a:r>
              <a:rPr lang="zh-CN" altLang="en-US" sz="2800">
                <a:latin typeface="Times New Roman" panose="02020603050405020304" charset="0"/>
                <a:cs typeface="Times New Roman" panose="02020603050405020304" charset="0"/>
              </a:rPr>
              <a:t> Increase awareness about the global issue of food waste and its impact on the environment.</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zh-CN" altLang="en-US" sz="2800" b="1">
                <a:latin typeface="Times New Roman" panose="02020603050405020304" charset="0"/>
                <a:cs typeface="Times New Roman" panose="02020603050405020304" charset="0"/>
              </a:rPr>
              <a:t>Educating Students: </a:t>
            </a:r>
            <a:r>
              <a:rPr lang="zh-CN" altLang="en-US" sz="2800">
                <a:latin typeface="Times New Roman" panose="02020603050405020304" charset="0"/>
                <a:cs typeface="Times New Roman" panose="02020603050405020304" charset="0"/>
              </a:rPr>
              <a:t>Provide students with a platform to research and express their views on the importance of food conservation.</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zh-CN" altLang="en-US" sz="2800" b="1">
                <a:latin typeface="Times New Roman" panose="02020603050405020304" charset="0"/>
                <a:cs typeface="Times New Roman" panose="02020603050405020304" charset="0"/>
              </a:rPr>
              <a:t>Fostering Creativity: </a:t>
            </a:r>
            <a:r>
              <a:rPr lang="zh-CN" altLang="en-US" sz="2800">
                <a:latin typeface="Times New Roman" panose="02020603050405020304" charset="0"/>
                <a:cs typeface="Times New Roman" panose="02020603050405020304" charset="0"/>
              </a:rPr>
              <a:t>Encourage creative thinking and innovative ideas in addressing the challenge of food wastage.</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zh-CN" altLang="en-US" sz="2800" b="1">
                <a:latin typeface="Times New Roman" panose="02020603050405020304" charset="0"/>
                <a:cs typeface="Times New Roman" panose="02020603050405020304" charset="0"/>
              </a:rPr>
              <a:t>Promoting Action: </a:t>
            </a:r>
            <a:r>
              <a:rPr lang="zh-CN" altLang="en-US" sz="2800">
                <a:latin typeface="Times New Roman" panose="02020603050405020304" charset="0"/>
                <a:cs typeface="Times New Roman" panose="02020603050405020304" charset="0"/>
              </a:rPr>
              <a:t>Inspire participants to take practical steps in their daily lives to contribute to food conservation efforts.</a:t>
            </a:r>
            <a:endParaRPr lang="zh-CN" altLang="en-US" sz="2800">
              <a:latin typeface="Times New Roman" panose="02020603050405020304" charset="0"/>
              <a:cs typeface="Times New Roman" panose="02020603050405020304" charset="0"/>
            </a:endParaRPr>
          </a:p>
        </p:txBody>
      </p:sp>
      <p:sp>
        <p:nvSpPr>
          <p:cNvPr id="15" name="文本框 14"/>
          <p:cNvSpPr txBox="1"/>
          <p:nvPr>
            <p:custDataLst>
              <p:tags r:id="rId1"/>
            </p:custDataLst>
          </p:nvPr>
        </p:nvSpPr>
        <p:spPr>
          <a:xfrm>
            <a:off x="8237220" y="1827530"/>
            <a:ext cx="1776095" cy="460375"/>
          </a:xfrm>
          <a:prstGeom prst="rect">
            <a:avLst/>
          </a:prstGeom>
          <a:effectLst>
            <a:softEdge rad="50800"/>
          </a:effectLst>
        </p:spPr>
        <p:style>
          <a:lnRef idx="0">
            <a:srgbClr val="FFFFFF"/>
          </a:lnRef>
          <a:fillRef idx="1">
            <a:schemeClr val="accent5"/>
          </a:fillRef>
          <a:effectRef idx="0">
            <a:srgbClr val="FFFFFF"/>
          </a:effectRef>
          <a:fontRef idx="minor">
            <a:schemeClr val="lt1"/>
          </a:fontRef>
        </p:style>
        <p:txBody>
          <a:bodyPr wrap="square" rtlCol="0">
            <a:spAutoFit/>
          </a:bodyPr>
          <a:p>
            <a:r>
              <a:rPr lang="zh-CN" sz="2400"/>
              <a:t>全球视野</a:t>
            </a:r>
            <a:endParaRPr lang="zh-CN" sz="2400"/>
          </a:p>
        </p:txBody>
      </p:sp>
      <p:sp>
        <p:nvSpPr>
          <p:cNvPr id="5" name="文本框 4"/>
          <p:cNvSpPr txBox="1"/>
          <p:nvPr>
            <p:custDataLst>
              <p:tags r:id="rId2"/>
            </p:custDataLst>
          </p:nvPr>
        </p:nvSpPr>
        <p:spPr>
          <a:xfrm>
            <a:off x="10013315" y="3140075"/>
            <a:ext cx="1776095" cy="460375"/>
          </a:xfrm>
          <a:prstGeom prst="rect">
            <a:avLst/>
          </a:prstGeom>
          <a:effectLst>
            <a:softEdge rad="50800"/>
          </a:effectLst>
        </p:spPr>
        <p:style>
          <a:lnRef idx="0">
            <a:srgbClr val="FFFFFF"/>
          </a:lnRef>
          <a:fillRef idx="1">
            <a:schemeClr val="accent5"/>
          </a:fillRef>
          <a:effectRef idx="0">
            <a:srgbClr val="FFFFFF"/>
          </a:effectRef>
          <a:fontRef idx="minor">
            <a:schemeClr val="lt1"/>
          </a:fontRef>
        </p:style>
        <p:txBody>
          <a:bodyPr wrap="square" rtlCol="0">
            <a:spAutoFit/>
          </a:bodyPr>
          <a:p>
            <a:r>
              <a:rPr lang="zh-CN" sz="2400"/>
              <a:t>立德树人</a:t>
            </a:r>
            <a:endParaRPr lang="zh-CN" sz="2400"/>
          </a:p>
        </p:txBody>
      </p:sp>
      <p:sp>
        <p:nvSpPr>
          <p:cNvPr id="6" name="文本框 5"/>
          <p:cNvSpPr txBox="1"/>
          <p:nvPr>
            <p:custDataLst>
              <p:tags r:id="rId3"/>
            </p:custDataLst>
          </p:nvPr>
        </p:nvSpPr>
        <p:spPr>
          <a:xfrm>
            <a:off x="9638665" y="4253865"/>
            <a:ext cx="1776095" cy="460375"/>
          </a:xfrm>
          <a:prstGeom prst="rect">
            <a:avLst/>
          </a:prstGeom>
          <a:effectLst>
            <a:softEdge rad="50800"/>
          </a:effectLst>
        </p:spPr>
        <p:style>
          <a:lnRef idx="0">
            <a:srgbClr val="FFFFFF"/>
          </a:lnRef>
          <a:fillRef idx="1">
            <a:schemeClr val="accent5"/>
          </a:fillRef>
          <a:effectRef idx="0">
            <a:srgbClr val="FFFFFF"/>
          </a:effectRef>
          <a:fontRef idx="minor">
            <a:schemeClr val="lt1"/>
          </a:fontRef>
        </p:style>
        <p:txBody>
          <a:bodyPr wrap="square" rtlCol="0">
            <a:spAutoFit/>
          </a:bodyPr>
          <a:p>
            <a:r>
              <a:rPr lang="zh-CN" sz="2400"/>
              <a:t>思维品质</a:t>
            </a:r>
            <a:endParaRPr lang="zh-CN" sz="2400"/>
          </a:p>
        </p:txBody>
      </p:sp>
      <p:sp>
        <p:nvSpPr>
          <p:cNvPr id="7" name="文本框 6"/>
          <p:cNvSpPr txBox="1"/>
          <p:nvPr>
            <p:custDataLst>
              <p:tags r:id="rId4"/>
            </p:custDataLst>
          </p:nvPr>
        </p:nvSpPr>
        <p:spPr>
          <a:xfrm>
            <a:off x="9310370" y="5777230"/>
            <a:ext cx="1499235" cy="460375"/>
          </a:xfrm>
          <a:prstGeom prst="rect">
            <a:avLst/>
          </a:prstGeom>
          <a:effectLst>
            <a:softEdge rad="50800"/>
          </a:effectLst>
        </p:spPr>
        <p:style>
          <a:lnRef idx="0">
            <a:srgbClr val="FFFFFF"/>
          </a:lnRef>
          <a:fillRef idx="1">
            <a:schemeClr val="accent5"/>
          </a:fillRef>
          <a:effectRef idx="0">
            <a:srgbClr val="FFFFFF"/>
          </a:effectRef>
          <a:fontRef idx="minor">
            <a:schemeClr val="lt1"/>
          </a:fontRef>
        </p:style>
        <p:txBody>
          <a:bodyPr wrap="square" rtlCol="0">
            <a:spAutoFit/>
          </a:bodyPr>
          <a:p>
            <a:r>
              <a:rPr lang="zh-CN" sz="2400"/>
              <a:t>实践能力</a:t>
            </a:r>
            <a:endParaRPr lang="zh-CN" sz="2400"/>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5" grpId="0" bldLvl="0" animBg="1"/>
      <p:bldP spid="5" grpId="1" animBg="1"/>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4"/>
          <p:cNvSpPr>
            <a:spLocks noGrp="1"/>
          </p:cNvSpPr>
          <p:nvPr>
            <p:custDataLst>
              <p:tags r:id="rId1"/>
            </p:custDataLst>
          </p:nvPr>
        </p:nvSpPr>
        <p:spPr>
          <a:xfrm>
            <a:off x="715010" y="690245"/>
            <a:ext cx="1459230" cy="2643505"/>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6000" b="1" kern="1200">
                <a:solidFill>
                  <a:schemeClr val="tx1">
                    <a:lumMod val="85000"/>
                    <a:lumOff val="15000"/>
                  </a:schemeClr>
                </a:solidFill>
                <a:latin typeface="+mj-ea"/>
                <a:ea typeface="+mj-ea"/>
                <a:cs typeface="+mj-ea"/>
                <a:sym typeface="+mj-ea"/>
              </a:defRPr>
            </a:lvl1pPr>
          </a:lstStyle>
          <a:p>
            <a:r>
              <a:rPr lang="zh-CN" altLang="en-US" sz="8000">
                <a:solidFill>
                  <a:schemeClr val="tx1"/>
                </a:solidFill>
              </a:rPr>
              <a:t>中</a:t>
            </a:r>
            <a:br>
              <a:rPr lang="zh-CN" altLang="en-US" sz="8000">
                <a:solidFill>
                  <a:schemeClr val="tx1"/>
                </a:solidFill>
              </a:rPr>
            </a:br>
            <a:r>
              <a:rPr lang="zh-CN" altLang="en-US" sz="8000">
                <a:solidFill>
                  <a:schemeClr val="tx1"/>
                </a:solidFill>
              </a:rPr>
              <a:t>段</a:t>
            </a:r>
            <a:endParaRPr lang="zh-CN" altLang="en-US" sz="8000">
              <a:solidFill>
                <a:schemeClr val="tx1"/>
              </a:solidFill>
            </a:endParaRPr>
          </a:p>
        </p:txBody>
      </p:sp>
      <p:sp>
        <p:nvSpPr>
          <p:cNvPr id="7" name="文本框 6"/>
          <p:cNvSpPr txBox="1"/>
          <p:nvPr>
            <p:custDataLst>
              <p:tags r:id="rId2"/>
            </p:custDataLst>
          </p:nvPr>
        </p:nvSpPr>
        <p:spPr>
          <a:xfrm>
            <a:off x="2379980" y="501650"/>
            <a:ext cx="7573645" cy="438150"/>
          </a:xfrm>
          <a:prstGeom prst="rect">
            <a:avLst/>
          </a:prstGeom>
          <a:noFill/>
        </p:spPr>
        <p:txBody>
          <a:bodyPr wrap="square" rtlCol="0">
            <a:noAutofit/>
          </a:bodyPr>
          <a:p>
            <a:r>
              <a:rPr lang="en-US" altLang="zh-CN" sz="2400" b="1" kern="100" spc="150" dirty="0">
                <a:uFillTx/>
                <a:latin typeface="华文楷体" panose="02010600040101010101" charset="-122"/>
                <a:ea typeface="华文楷体" panose="02010600040101010101" charset="-122"/>
                <a:cs typeface="华文楷体" panose="02010600040101010101" charset="-122"/>
              </a:rPr>
              <a:t>Q: </a:t>
            </a:r>
            <a:r>
              <a:rPr lang="zh-CN" sz="2400" b="1" kern="100" spc="150" dirty="0">
                <a:uFillTx/>
                <a:latin typeface="华文楷体" panose="02010600040101010101" charset="-122"/>
                <a:ea typeface="华文楷体" panose="02010600040101010101" charset="-122"/>
                <a:cs typeface="华文楷体" panose="02010600040101010101" charset="-122"/>
              </a:rPr>
              <a:t>要点</a:t>
            </a:r>
            <a:r>
              <a:rPr lang="en-US" altLang="zh-CN" sz="2400" b="1" kern="100" spc="150" dirty="0">
                <a:uFillTx/>
                <a:latin typeface="华文楷体" panose="02010600040101010101" charset="-122"/>
                <a:ea typeface="华文楷体" panose="02010600040101010101" charset="-122"/>
                <a:cs typeface="华文楷体" panose="02010600040101010101" charset="-122"/>
              </a:rPr>
              <a:t>2 “</a:t>
            </a:r>
            <a:r>
              <a:rPr lang="zh-CN" altLang="en-US" sz="2400" b="1" kern="100" spc="150" dirty="0">
                <a:uFillTx/>
                <a:latin typeface="华文楷体" panose="02010600040101010101" charset="-122"/>
                <a:ea typeface="华文楷体" panose="02010600040101010101" charset="-122"/>
                <a:cs typeface="华文楷体" panose="02010600040101010101" charset="-122"/>
              </a:rPr>
              <a:t>参赛要求</a:t>
            </a:r>
            <a:r>
              <a:rPr lang="en-US" altLang="zh-CN" sz="2400" b="1" kern="100" spc="150" dirty="0">
                <a:uFillTx/>
                <a:latin typeface="华文楷体" panose="02010600040101010101" charset="-122"/>
                <a:ea typeface="华文楷体" panose="02010600040101010101" charset="-122"/>
                <a:cs typeface="华文楷体" panose="02010600040101010101" charset="-122"/>
              </a:rPr>
              <a:t>”</a:t>
            </a:r>
            <a:r>
              <a:rPr lang="zh-CN" altLang="en-US" sz="2400" b="1" kern="100" spc="150" dirty="0">
                <a:uFillTx/>
                <a:latin typeface="华文楷体" panose="02010600040101010101" charset="-122"/>
                <a:ea typeface="华文楷体" panose="02010600040101010101" charset="-122"/>
                <a:cs typeface="华文楷体" panose="02010600040101010101" charset="-122"/>
              </a:rPr>
              <a:t>有哪些必要方面或角度？</a:t>
            </a:r>
            <a:endParaRPr lang="zh-CN" altLang="en-US" sz="2000">
              <a:latin typeface="华文楷体" panose="02010600040101010101" charset="-122"/>
              <a:ea typeface="华文楷体" panose="02010600040101010101" charset="-122"/>
              <a:cs typeface="华文楷体" panose="02010600040101010101" charset="-122"/>
            </a:endParaRPr>
          </a:p>
          <a:p>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2" name="文本框 1"/>
          <p:cNvSpPr txBox="1"/>
          <p:nvPr/>
        </p:nvSpPr>
        <p:spPr>
          <a:xfrm>
            <a:off x="2385695" y="1122045"/>
            <a:ext cx="8422005" cy="2306955"/>
          </a:xfrm>
          <a:prstGeom prst="rect">
            <a:avLst/>
          </a:prstGeom>
          <a:noFill/>
        </p:spPr>
        <p:txBody>
          <a:bodyPr wrap="square" rtlCol="0" anchor="t">
            <a:spAutoFit/>
          </a:bodyPr>
          <a:p>
            <a:r>
              <a:rPr lang="zh-CN" altLang="en-US" sz="2400" b="1">
                <a:latin typeface="Times New Roman" panose="02020603050405020304" charset="0"/>
                <a:ea typeface="微软雅黑" panose="020B0503020204020204" charset="-122"/>
                <a:cs typeface="Times New Roman" panose="02020603050405020304" charset="0"/>
              </a:rPr>
              <a:t>【案例】</a:t>
            </a:r>
            <a:endParaRPr lang="zh-CN" altLang="en-US" sz="2400" b="1">
              <a:latin typeface="Times New Roman" panose="02020603050405020304" charset="0"/>
              <a:ea typeface="微软雅黑" panose="020B0503020204020204" charset="-122"/>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Participants are required to submit an essay </a:t>
            </a:r>
            <a:r>
              <a:rPr lang="zh-CN" altLang="en-US" sz="2400" b="1">
                <a:latin typeface="Times New Roman" panose="02020603050405020304" charset="0"/>
                <a:cs typeface="Times New Roman" panose="02020603050405020304" charset="0"/>
              </a:rPr>
              <a:t>in English</a:t>
            </a:r>
            <a:r>
              <a:rPr lang="zh-CN" altLang="en-US" sz="2400">
                <a:latin typeface="Times New Roman" panose="02020603050405020304" charset="0"/>
                <a:cs typeface="Times New Roman" panose="02020603050405020304" charset="0"/>
              </a:rPr>
              <a:t> with a word count of </a:t>
            </a:r>
            <a:r>
              <a:rPr lang="zh-CN" altLang="en-US" sz="2400" b="1">
                <a:latin typeface="Times New Roman" panose="02020603050405020304" charset="0"/>
                <a:cs typeface="Times New Roman" panose="02020603050405020304" charset="0"/>
              </a:rPr>
              <a:t>approximately 150-200</a:t>
            </a:r>
            <a:r>
              <a:rPr lang="zh-CN" altLang="en-US" sz="2400">
                <a:latin typeface="Times New Roman" panose="02020603050405020304" charset="0"/>
                <a:cs typeface="Times New Roman" panose="02020603050405020304" charset="0"/>
              </a:rPr>
              <a:t> words. Your essay should reflect </a:t>
            </a:r>
            <a:r>
              <a:rPr lang="zh-CN" altLang="en-US" sz="2400" b="1">
                <a:latin typeface="Times New Roman" panose="02020603050405020304" charset="0"/>
                <a:cs typeface="Times New Roman" panose="02020603050405020304" charset="0"/>
              </a:rPr>
              <a:t>a positive and proactive approach towards food conservation</a:t>
            </a:r>
            <a:r>
              <a:rPr lang="zh-CN" altLang="en-US" sz="2400">
                <a:latin typeface="Times New Roman" panose="02020603050405020304" charset="0"/>
                <a:cs typeface="Times New Roman" panose="02020603050405020304" charset="0"/>
              </a:rPr>
              <a:t>, emphasizing the significance of the issue and offering practical suggestions.</a:t>
            </a:r>
            <a:endParaRPr lang="zh-CN" altLang="en-US" sz="2400">
              <a:latin typeface="Times New Roman" panose="02020603050405020304" charset="0"/>
              <a:cs typeface="Times New Roman" panose="02020603050405020304" charset="0"/>
            </a:endParaRPr>
          </a:p>
        </p:txBody>
      </p:sp>
      <p:sp>
        <p:nvSpPr>
          <p:cNvPr id="3" name="文本框 2"/>
          <p:cNvSpPr txBox="1"/>
          <p:nvPr>
            <p:custDataLst>
              <p:tags r:id="rId3"/>
            </p:custDataLst>
          </p:nvPr>
        </p:nvSpPr>
        <p:spPr>
          <a:xfrm>
            <a:off x="1066800" y="3429000"/>
            <a:ext cx="8305165" cy="438150"/>
          </a:xfrm>
          <a:prstGeom prst="rect">
            <a:avLst/>
          </a:prstGeom>
          <a:noFill/>
        </p:spPr>
        <p:txBody>
          <a:bodyPr wrap="square" rtlCol="0">
            <a:noAutofit/>
          </a:bodyPr>
          <a:p>
            <a:r>
              <a:rPr lang="en-US" altLang="zh-CN" sz="2400" b="1" kern="100" spc="150" dirty="0">
                <a:uFillTx/>
                <a:latin typeface="华文楷体" panose="02010600040101010101" charset="-122"/>
                <a:ea typeface="华文楷体" panose="02010600040101010101" charset="-122"/>
                <a:cs typeface="华文楷体" panose="02010600040101010101" charset="-122"/>
              </a:rPr>
              <a:t>Q: </a:t>
            </a:r>
            <a:r>
              <a:rPr lang="zh-CN" altLang="en-US" sz="2400" b="1" kern="100" spc="150" dirty="0">
                <a:uFillTx/>
                <a:latin typeface="华文楷体" panose="02010600040101010101" charset="-122"/>
                <a:ea typeface="华文楷体" panose="02010600040101010101" charset="-122"/>
                <a:cs typeface="华文楷体" panose="02010600040101010101" charset="-122"/>
              </a:rPr>
              <a:t>上述案例中包含了哪些</a:t>
            </a:r>
            <a:r>
              <a:rPr lang="en-US" altLang="zh-CN" sz="2400" b="1" kern="100" spc="150" dirty="0">
                <a:uFillTx/>
                <a:latin typeface="华文楷体" panose="02010600040101010101" charset="-122"/>
                <a:ea typeface="华文楷体" panose="02010600040101010101" charset="-122"/>
                <a:cs typeface="华文楷体" panose="02010600040101010101" charset="-122"/>
              </a:rPr>
              <a:t>“</a:t>
            </a:r>
            <a:r>
              <a:rPr lang="zh-CN" altLang="en-US" sz="2400" b="1" kern="100" spc="150" dirty="0">
                <a:uFillTx/>
                <a:latin typeface="华文楷体" panose="02010600040101010101" charset="-122"/>
                <a:ea typeface="华文楷体" panose="02010600040101010101" charset="-122"/>
                <a:cs typeface="华文楷体" panose="02010600040101010101" charset="-122"/>
              </a:rPr>
              <a:t>参赛要求</a:t>
            </a:r>
            <a:r>
              <a:rPr lang="en-US" altLang="zh-CN" sz="2400" b="1" kern="100" spc="150" dirty="0">
                <a:uFillTx/>
                <a:latin typeface="华文楷体" panose="02010600040101010101" charset="-122"/>
                <a:ea typeface="华文楷体" panose="02010600040101010101" charset="-122"/>
                <a:cs typeface="华文楷体" panose="02010600040101010101" charset="-122"/>
              </a:rPr>
              <a:t>”</a:t>
            </a:r>
            <a:r>
              <a:rPr lang="zh-CN" altLang="en-US" sz="2400" b="1" kern="100" spc="150" dirty="0">
                <a:uFillTx/>
                <a:latin typeface="华文楷体" panose="02010600040101010101" charset="-122"/>
                <a:ea typeface="华文楷体" panose="02010600040101010101" charset="-122"/>
                <a:cs typeface="华文楷体" panose="02010600040101010101" charset="-122"/>
              </a:rPr>
              <a:t>？有无重点缺失？</a:t>
            </a:r>
            <a:endParaRPr lang="zh-CN" altLang="en-US" sz="2000">
              <a:latin typeface="华文楷体" panose="02010600040101010101" charset="-122"/>
              <a:ea typeface="华文楷体" panose="02010600040101010101" charset="-122"/>
              <a:cs typeface="华文楷体" panose="02010600040101010101" charset="-122"/>
            </a:endParaRPr>
          </a:p>
          <a:p>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5" name="文本框 4"/>
          <p:cNvSpPr txBox="1"/>
          <p:nvPr/>
        </p:nvSpPr>
        <p:spPr>
          <a:xfrm>
            <a:off x="1200785" y="3962400"/>
            <a:ext cx="10181590" cy="460375"/>
          </a:xfrm>
          <a:prstGeom prst="rect">
            <a:avLst/>
          </a:prstGeom>
          <a:noFill/>
        </p:spPr>
        <p:txBody>
          <a:bodyPr wrap="square" rtlCol="0">
            <a:spAutoFit/>
          </a:bodyPr>
          <a:p>
            <a:r>
              <a:rPr lang="zh-CN" altLang="en-US" sz="2400"/>
              <a:t>已包含写作语言、字数、作品内容。缺少</a:t>
            </a:r>
            <a:r>
              <a:rPr lang="zh-CN" altLang="en-US" sz="2400" b="1">
                <a:solidFill>
                  <a:srgbClr val="FF0000"/>
                </a:solidFill>
              </a:rPr>
              <a:t>参赛者、提交方式与截止日期</a:t>
            </a:r>
            <a:endParaRPr lang="zh-CN" altLang="en-US" sz="2400" b="1">
              <a:solidFill>
                <a:srgbClr val="FF0000"/>
              </a:solidFill>
            </a:endParaRPr>
          </a:p>
        </p:txBody>
      </p:sp>
      <p:sp>
        <p:nvSpPr>
          <p:cNvPr id="12" name="文本框 11"/>
          <p:cNvSpPr txBox="1"/>
          <p:nvPr>
            <p:custDataLst>
              <p:tags r:id="rId4"/>
            </p:custDataLst>
          </p:nvPr>
        </p:nvSpPr>
        <p:spPr>
          <a:xfrm>
            <a:off x="433070" y="4518025"/>
            <a:ext cx="11539855" cy="2306955"/>
          </a:xfrm>
          <a:prstGeom prst="rect">
            <a:avLst/>
          </a:prstGeom>
          <a:noFill/>
        </p:spPr>
        <p:txBody>
          <a:bodyPr wrap="square" rtlCol="0" anchor="t">
            <a:spAutoFit/>
          </a:bodyPr>
          <a:p>
            <a:r>
              <a:rPr lang="zh-CN" altLang="en-US" sz="2400" b="1">
                <a:latin typeface="Times New Roman" panose="02020603050405020304" charset="0"/>
                <a:ea typeface="微软雅黑" panose="020B0503020204020204" charset="-122"/>
                <a:cs typeface="Times New Roman" panose="02020603050405020304" charset="0"/>
              </a:rPr>
              <a:t>【修改】</a:t>
            </a:r>
            <a:endParaRPr lang="zh-CN" altLang="en-US" sz="2400" b="1">
              <a:latin typeface="Times New Roman" panose="02020603050405020304" charset="0"/>
              <a:ea typeface="微软雅黑" panose="020B0503020204020204" charset="-122"/>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a:highlight>
                  <a:srgbClr val="FFFF00"/>
                </a:highlight>
                <a:latin typeface="Times New Roman" panose="02020603050405020304" charset="0"/>
                <a:cs typeface="Times New Roman" panose="02020603050405020304" charset="0"/>
              </a:rPr>
              <a:t>Everyone interested</a:t>
            </a:r>
            <a:r>
              <a:rPr lang="en-US" altLang="zh-CN" sz="2400">
                <a:latin typeface="Times New Roman" panose="02020603050405020304" charset="0"/>
                <a:cs typeface="Times New Roman" panose="02020603050405020304" charset="0"/>
              </a:rPr>
              <a:t> is</a:t>
            </a:r>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expected</a:t>
            </a:r>
            <a:r>
              <a:rPr lang="zh-CN" altLang="en-US" sz="2400">
                <a:latin typeface="Times New Roman" panose="02020603050405020304" charset="0"/>
                <a:cs typeface="Times New Roman" panose="02020603050405020304" charset="0"/>
              </a:rPr>
              <a:t> to submit an essay </a:t>
            </a:r>
            <a:r>
              <a:rPr lang="zh-CN" altLang="en-US" sz="2400" b="1">
                <a:latin typeface="Times New Roman" panose="02020603050405020304" charset="0"/>
                <a:cs typeface="Times New Roman" panose="02020603050405020304" charset="0"/>
              </a:rPr>
              <a:t>in </a:t>
            </a:r>
            <a:r>
              <a:rPr lang="zh-CN" altLang="en-US" sz="2400" b="1">
                <a:highlight>
                  <a:srgbClr val="FFFF00"/>
                </a:highlight>
                <a:latin typeface="Times New Roman" panose="02020603050405020304" charset="0"/>
                <a:cs typeface="Times New Roman" panose="02020603050405020304" charset="0"/>
              </a:rPr>
              <a:t>English</a:t>
            </a:r>
            <a:r>
              <a:rPr lang="zh-CN" altLang="en-US" sz="2400">
                <a:latin typeface="Times New Roman" panose="02020603050405020304" charset="0"/>
                <a:cs typeface="Times New Roman" panose="02020603050405020304" charset="0"/>
              </a:rPr>
              <a:t> with </a:t>
            </a:r>
            <a:r>
              <a:rPr lang="zh-CN" altLang="en-US" sz="2400" b="1">
                <a:latin typeface="Times New Roman" panose="02020603050405020304" charset="0"/>
                <a:cs typeface="Times New Roman" panose="02020603050405020304" charset="0"/>
              </a:rPr>
              <a:t>approximately </a:t>
            </a:r>
            <a:r>
              <a:rPr lang="zh-CN" altLang="en-US" sz="2400" b="1">
                <a:highlight>
                  <a:srgbClr val="FFFF00"/>
                </a:highlight>
                <a:latin typeface="Times New Roman" panose="02020603050405020304" charset="0"/>
                <a:cs typeface="Times New Roman" panose="02020603050405020304" charset="0"/>
              </a:rPr>
              <a:t>150-200</a:t>
            </a:r>
            <a:r>
              <a:rPr lang="zh-CN" altLang="en-US" sz="2400">
                <a:latin typeface="Times New Roman" panose="02020603050405020304" charset="0"/>
                <a:cs typeface="Times New Roman" panose="02020603050405020304" charset="0"/>
              </a:rPr>
              <a:t> words. Your essay should </a:t>
            </a:r>
            <a:r>
              <a:rPr lang="zh-CN" altLang="en-US" sz="2400">
                <a:highlight>
                  <a:srgbClr val="FFFF00"/>
                </a:highlight>
                <a:latin typeface="Times New Roman" panose="02020603050405020304" charset="0"/>
                <a:cs typeface="Times New Roman" panose="02020603050405020304" charset="0"/>
              </a:rPr>
              <a:t>reflect</a:t>
            </a:r>
            <a:r>
              <a:rPr lang="zh-CN" altLang="en-US" sz="2400">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a positive and proactive approach towards food conservation</a:t>
            </a:r>
            <a:r>
              <a:rPr lang="zh-CN" altLang="en-US" sz="2400">
                <a:latin typeface="Times New Roman" panose="02020603050405020304" charset="0"/>
                <a:cs typeface="Times New Roman" panose="02020603050405020304" charset="0"/>
              </a:rPr>
              <a:t>, </a:t>
            </a:r>
            <a:r>
              <a:rPr lang="zh-CN" altLang="en-US" sz="2400" strike="sngStrike">
                <a:latin typeface="Times New Roman" panose="02020603050405020304" charset="0"/>
                <a:cs typeface="Times New Roman" panose="02020603050405020304" charset="0"/>
              </a:rPr>
              <a:t>emphasizing the significance of the issue and offering practical suggestions.</a:t>
            </a:r>
            <a:r>
              <a:rPr lang="en-US" altLang="zh-CN" sz="2400" strike="sngStrike">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which should be submitted to </a:t>
            </a:r>
            <a:r>
              <a:rPr lang="en-US" altLang="zh-CN" sz="2400" b="1">
                <a:latin typeface="Times New Roman" panose="02020603050405020304" charset="0"/>
                <a:cs typeface="Times New Roman" panose="02020603050405020304" charset="0"/>
              </a:rPr>
              <a:t>our </a:t>
            </a:r>
            <a:r>
              <a:rPr lang="en-US" altLang="zh-CN" sz="2400" b="1">
                <a:highlight>
                  <a:srgbClr val="FFFF00"/>
                </a:highlight>
                <a:latin typeface="Times New Roman" panose="02020603050405020304" charset="0"/>
                <a:cs typeface="Times New Roman" panose="02020603050405020304" charset="0"/>
              </a:rPr>
              <a:t>editorial department</a:t>
            </a:r>
            <a:r>
              <a:rPr lang="en-US" altLang="zh-CN" sz="2400">
                <a:latin typeface="Times New Roman" panose="02020603050405020304" charset="0"/>
                <a:cs typeface="Times New Roman" panose="02020603050405020304" charset="0"/>
              </a:rPr>
              <a:t> of the English newspaper </a:t>
            </a:r>
            <a:r>
              <a:rPr lang="en-US" altLang="zh-CN" sz="2400" b="1">
                <a:latin typeface="Times New Roman" panose="02020603050405020304" charset="0"/>
                <a:cs typeface="Times New Roman" panose="02020603050405020304" charset="0"/>
              </a:rPr>
              <a:t>by the </a:t>
            </a:r>
            <a:r>
              <a:rPr lang="en-US" altLang="zh-CN" sz="2400" b="1">
                <a:highlight>
                  <a:srgbClr val="FFFF00"/>
                </a:highlight>
                <a:latin typeface="Times New Roman" panose="02020603050405020304" charset="0"/>
                <a:cs typeface="Times New Roman" panose="02020603050405020304" charset="0"/>
              </a:rPr>
              <a:t>end of this month</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a:t>
            </a:r>
            <a:endParaRPr lang="zh-CN" altLang="en-US" sz="2400" b="1">
              <a:latin typeface="Times New Roman" panose="02020603050405020304" charset="0"/>
              <a:cs typeface="Times New Roman" panose="02020603050405020304"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Expansion:  </a:t>
            </a:r>
            <a:r>
              <a:rPr lang="zh-CN" altLang="en-US"/>
              <a:t>参赛要求一般的构成要素</a:t>
            </a:r>
            <a:endParaRPr lang="zh-CN" altLang="en-US"/>
          </a:p>
        </p:txBody>
      </p:sp>
      <p:sp>
        <p:nvSpPr>
          <p:cNvPr id="3" name="内容占位符 2"/>
          <p:cNvSpPr>
            <a:spLocks noGrp="1"/>
          </p:cNvSpPr>
          <p:nvPr>
            <p:ph idx="1"/>
          </p:nvPr>
        </p:nvSpPr>
        <p:spPr>
          <a:xfrm>
            <a:off x="694690" y="1311275"/>
            <a:ext cx="10799445" cy="4900930"/>
          </a:xfrm>
        </p:spPr>
        <p:txBody>
          <a:bodyPr>
            <a:normAutofit/>
          </a:bodyPr>
          <a:p>
            <a:pPr>
              <a:lnSpc>
                <a:spcPct val="150000"/>
              </a:lnSpc>
            </a:pPr>
            <a:r>
              <a:rPr lang="zh-CN" altLang="en-US" b="1">
                <a:latin typeface="Times New Roman" panose="02020603050405020304" charset="0"/>
                <a:cs typeface="Times New Roman" panose="02020603050405020304" charset="0"/>
              </a:rPr>
              <a:t>Theme:</a:t>
            </a:r>
            <a:r>
              <a:rPr lang="zh-CN" altLang="en-US">
                <a:latin typeface="Times New Roman" panose="02020603050405020304" charset="0"/>
                <a:cs typeface="Times New Roman" panose="02020603050405020304" charset="0"/>
              </a:rPr>
              <a:t> Your essay should revolve around the theme "Join Hands, Save Food."</a:t>
            </a:r>
            <a:endParaRPr lang="zh-CN" altLang="en-US">
              <a:latin typeface="Times New Roman" panose="02020603050405020304" charset="0"/>
              <a:cs typeface="Times New Roman" panose="02020603050405020304" charset="0"/>
            </a:endParaRPr>
          </a:p>
          <a:p>
            <a:pPr>
              <a:lnSpc>
                <a:spcPct val="150000"/>
              </a:lnSpc>
            </a:pPr>
            <a:r>
              <a:rPr lang="zh-CN" altLang="en-US" b="1">
                <a:latin typeface="Times New Roman" panose="02020603050405020304" charset="0"/>
                <a:cs typeface="Times New Roman" panose="02020603050405020304" charset="0"/>
              </a:rPr>
              <a:t>Word Count:</a:t>
            </a:r>
            <a:r>
              <a:rPr lang="zh-CN" altLang="en-US">
                <a:latin typeface="Times New Roman" panose="02020603050405020304" charset="0"/>
                <a:cs typeface="Times New Roman" panose="02020603050405020304" charset="0"/>
              </a:rPr>
              <a:t> Keep your essay concise, with approximately </a:t>
            </a:r>
            <a:r>
              <a:rPr lang="en-US" altLang="zh-CN">
                <a:latin typeface="Times New Roman" panose="02020603050405020304" charset="0"/>
                <a:cs typeface="Times New Roman" panose="02020603050405020304" charset="0"/>
              </a:rPr>
              <a:t>XX</a:t>
            </a:r>
            <a:r>
              <a:rPr lang="zh-CN" altLang="en-US">
                <a:latin typeface="Times New Roman" panose="02020603050405020304" charset="0"/>
                <a:cs typeface="Times New Roman" panose="02020603050405020304" charset="0"/>
              </a:rPr>
              <a:t> words.</a:t>
            </a:r>
            <a:endParaRPr lang="zh-CN" altLang="en-US">
              <a:latin typeface="Times New Roman" panose="02020603050405020304" charset="0"/>
              <a:cs typeface="Times New Roman" panose="02020603050405020304" charset="0"/>
            </a:endParaRPr>
          </a:p>
          <a:p>
            <a:pPr>
              <a:lnSpc>
                <a:spcPct val="150000"/>
              </a:lnSpc>
            </a:pPr>
            <a:r>
              <a:rPr lang="zh-CN" altLang="en-US" b="1">
                <a:latin typeface="Times New Roman" panose="02020603050405020304" charset="0"/>
                <a:cs typeface="Times New Roman" panose="02020603050405020304" charset="0"/>
              </a:rPr>
              <a:t>Submission Deadline:</a:t>
            </a:r>
            <a:r>
              <a:rPr lang="zh-CN" altLang="en-US">
                <a:latin typeface="Times New Roman" panose="02020603050405020304" charset="0"/>
                <a:cs typeface="Times New Roman" panose="02020603050405020304" charset="0"/>
              </a:rPr>
              <a:t> Please submit your entries by [insert deadline].</a:t>
            </a:r>
            <a:endParaRPr lang="zh-CN" altLang="en-US">
              <a:latin typeface="Times New Roman" panose="02020603050405020304" charset="0"/>
              <a:cs typeface="Times New Roman" panose="02020603050405020304" charset="0"/>
            </a:endParaRPr>
          </a:p>
          <a:p>
            <a:pPr>
              <a:lnSpc>
                <a:spcPct val="150000"/>
              </a:lnSpc>
            </a:pPr>
            <a:r>
              <a:rPr lang="zh-CN" altLang="en-US" b="1">
                <a:latin typeface="Times New Roman" panose="02020603050405020304" charset="0"/>
                <a:cs typeface="Times New Roman" panose="02020603050405020304" charset="0"/>
              </a:rPr>
              <a:t>Eligibility: </a:t>
            </a:r>
            <a:r>
              <a:rPr lang="zh-CN" altLang="en-US">
                <a:latin typeface="Times New Roman" panose="02020603050405020304" charset="0"/>
                <a:cs typeface="Times New Roman" panose="02020603050405020304" charset="0"/>
              </a:rPr>
              <a:t>Open to all students of [your school].</a:t>
            </a:r>
            <a:endParaRPr lang="zh-CN" altLang="en-US">
              <a:latin typeface="Times New Roman" panose="02020603050405020304" charset="0"/>
              <a:cs typeface="Times New Roman" panose="02020603050405020304" charset="0"/>
            </a:endParaRPr>
          </a:p>
          <a:p>
            <a:pPr>
              <a:lnSpc>
                <a:spcPct val="150000"/>
              </a:lnSpc>
            </a:pPr>
            <a:r>
              <a:rPr lang="zh-CN" altLang="en-US" b="1">
                <a:latin typeface="Times New Roman" panose="02020603050405020304" charset="0"/>
                <a:cs typeface="Times New Roman" panose="02020603050405020304" charset="0"/>
              </a:rPr>
              <a:t>Format: </a:t>
            </a:r>
            <a:r>
              <a:rPr lang="zh-CN" altLang="en-US">
                <a:latin typeface="Times New Roman" panose="02020603050405020304" charset="0"/>
                <a:cs typeface="Times New Roman" panose="02020603050405020304" charset="0"/>
              </a:rPr>
              <a:t>Entries should be typed in English and submitted to [specified location] by the deadline.</a:t>
            </a:r>
            <a:endParaRPr lang="zh-CN" altLang="en-US">
              <a:latin typeface="Times New Roman" panose="02020603050405020304" charset="0"/>
              <a:cs typeface="Times New Roman" panose="02020603050405020304" charset="0"/>
            </a:endParaRPr>
          </a:p>
          <a:p>
            <a:pPr>
              <a:lnSpc>
                <a:spcPct val="150000"/>
              </a:lnSpc>
            </a:pPr>
            <a:r>
              <a:rPr lang="en-US" altLang="zh-CN" b="1">
                <a:latin typeface="Times New Roman" panose="02020603050405020304" charset="0"/>
                <a:cs typeface="Times New Roman" panose="02020603050405020304" charset="0"/>
              </a:rPr>
              <a:t>Submission Ways:</a:t>
            </a:r>
            <a:r>
              <a:rPr lang="en-US" altLang="zh-CN">
                <a:latin typeface="Times New Roman" panose="02020603050405020304" charset="0"/>
                <a:cs typeface="Times New Roman" panose="02020603050405020304" charset="0"/>
              </a:rPr>
              <a:t> In person&amp; By mail&amp; By email</a:t>
            </a:r>
            <a:endParaRPr lang="en-US" altLang="zh-CN">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custDataLst>
              <p:tags r:id="rId1"/>
            </p:custDataLst>
          </p:nvPr>
        </p:nvSpPr>
        <p:spPr>
          <a:xfrm>
            <a:off x="10159365" y="1988820"/>
            <a:ext cx="2172970" cy="1181100"/>
          </a:xfrm>
        </p:spPr>
        <p:txBody>
          <a:bodyPr>
            <a:noAutofit/>
          </a:bodyPr>
          <a:p>
            <a:r>
              <a:rPr lang="zh-CN" altLang="en-US" sz="8000">
                <a:solidFill>
                  <a:schemeClr val="bg1"/>
                </a:solidFill>
              </a:rPr>
              <a:t>尾</a:t>
            </a:r>
            <a:br>
              <a:rPr lang="zh-CN" altLang="en-US" sz="8000">
                <a:solidFill>
                  <a:schemeClr val="bg1"/>
                </a:solidFill>
              </a:rPr>
            </a:br>
            <a:r>
              <a:rPr lang="zh-CN" altLang="en-US" sz="8000">
                <a:solidFill>
                  <a:schemeClr val="bg1"/>
                </a:solidFill>
              </a:rPr>
              <a:t>段</a:t>
            </a:r>
            <a:endParaRPr lang="zh-CN" altLang="en-US" sz="8000">
              <a:solidFill>
                <a:schemeClr val="bg1"/>
              </a:solidFill>
            </a:endParaRPr>
          </a:p>
        </p:txBody>
      </p:sp>
      <p:sp>
        <p:nvSpPr>
          <p:cNvPr id="6" name="文本框 5"/>
          <p:cNvSpPr txBox="1"/>
          <p:nvPr/>
        </p:nvSpPr>
        <p:spPr>
          <a:xfrm>
            <a:off x="8787765" y="1176655"/>
            <a:ext cx="713740" cy="3046095"/>
          </a:xfrm>
          <a:prstGeom prst="rect">
            <a:avLst/>
          </a:prstGeom>
          <a:noFill/>
        </p:spPr>
        <p:txBody>
          <a:bodyPr wrap="square" rtlCol="0">
            <a:spAutoFit/>
          </a:bodyPr>
          <a:p>
            <a:r>
              <a:rPr lang="zh-CN" altLang="en-US" sz="3200">
                <a:solidFill>
                  <a:schemeClr val="bg1"/>
                </a:solidFill>
              </a:rPr>
              <a:t>鼓励积极参加</a:t>
            </a:r>
            <a:endParaRPr lang="zh-CN" altLang="en-US" sz="3200">
              <a:solidFill>
                <a:schemeClr val="bg1"/>
              </a:solidFill>
            </a:endParaRPr>
          </a:p>
        </p:txBody>
      </p:sp>
      <p:sp>
        <p:nvSpPr>
          <p:cNvPr id="7" name="文本框 6"/>
          <p:cNvSpPr txBox="1"/>
          <p:nvPr/>
        </p:nvSpPr>
        <p:spPr>
          <a:xfrm>
            <a:off x="391160" y="798195"/>
            <a:ext cx="7573645" cy="438150"/>
          </a:xfrm>
          <a:prstGeom prst="rect">
            <a:avLst/>
          </a:prstGeom>
          <a:noFill/>
        </p:spPr>
        <p:txBody>
          <a:bodyPr wrap="square" rtlCol="0">
            <a:noAutofit/>
          </a:bodyPr>
          <a:p>
            <a:r>
              <a:rPr lang="en-US" altLang="zh-CN" sz="2400" b="1" kern="100" spc="150" dirty="0">
                <a:uFillTx/>
                <a:latin typeface="华文楷体" panose="02010600040101010101" charset="-122"/>
                <a:ea typeface="华文楷体" panose="02010600040101010101" charset="-122"/>
                <a:cs typeface="华文楷体" panose="02010600040101010101" charset="-122"/>
              </a:rPr>
              <a:t>Q1:</a:t>
            </a:r>
            <a:r>
              <a:rPr lang="zh-CN" sz="2400" b="1" kern="100" spc="150" dirty="0">
                <a:uFillTx/>
                <a:latin typeface="华文楷体" panose="02010600040101010101" charset="-122"/>
                <a:ea typeface="华文楷体" panose="02010600040101010101" charset="-122"/>
                <a:cs typeface="华文楷体" panose="02010600040101010101" charset="-122"/>
              </a:rPr>
              <a:t>在通知的框架下，如何表达激励参赛？</a:t>
            </a:r>
            <a:endParaRPr lang="zh-CN" altLang="en-US" sz="2000">
              <a:latin typeface="华文楷体" panose="02010600040101010101" charset="-122"/>
              <a:ea typeface="华文楷体" panose="02010600040101010101" charset="-122"/>
              <a:cs typeface="华文楷体" panose="02010600040101010101" charset="-122"/>
            </a:endParaRPr>
          </a:p>
          <a:p>
            <a:endParaRPr lang="zh-CN" altLang="en-US" sz="2000">
              <a:latin typeface="华文楷体" panose="02010600040101010101" charset="-122"/>
              <a:ea typeface="华文楷体" panose="02010600040101010101" charset="-122"/>
              <a:cs typeface="华文楷体" panose="02010600040101010101" charset="-122"/>
            </a:endParaRPr>
          </a:p>
        </p:txBody>
      </p:sp>
      <p:sp>
        <p:nvSpPr>
          <p:cNvPr id="2" name="文本框 1"/>
          <p:cNvSpPr txBox="1"/>
          <p:nvPr/>
        </p:nvSpPr>
        <p:spPr>
          <a:xfrm>
            <a:off x="652780" y="1915795"/>
            <a:ext cx="6096000" cy="2306955"/>
          </a:xfrm>
          <a:prstGeom prst="rect">
            <a:avLst/>
          </a:prstGeom>
          <a:noFill/>
        </p:spPr>
        <p:txBody>
          <a:bodyPr wrap="square" rtlCol="0" anchor="t">
            <a:spAutoFit/>
          </a:bodyPr>
          <a:p>
            <a:r>
              <a:rPr lang="en-US" altLang="zh-CN" sz="2400" b="1">
                <a:latin typeface="Times New Roman" panose="02020603050405020304" charset="0"/>
                <a:cs typeface="Times New Roman" panose="02020603050405020304" charset="0"/>
              </a:rPr>
              <a:t>Possible Version 1: </a:t>
            </a:r>
            <a:endParaRPr lang="en-US" altLang="zh-CN" sz="2400" b="1">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Let's join hands and take action together to build a society that values food conservation! </a:t>
            </a:r>
            <a:endParaRPr lang="zh-CN" altLang="en-US" sz="2400">
              <a:latin typeface="Times New Roman" panose="02020603050405020304" charset="0"/>
              <a:cs typeface="Times New Roman" panose="02020603050405020304" charset="0"/>
            </a:endParaRPr>
          </a:p>
          <a:p>
            <a:r>
              <a:rPr lang="zh-CN" altLang="en-US" sz="2400" b="1">
                <a:latin typeface="Times New Roman" panose="02020603050405020304" charset="0"/>
                <a:cs typeface="Times New Roman" panose="02020603050405020304" charset="0"/>
              </a:rPr>
              <a:t>Stay tuned for further updates and more details in the English newspaper.</a:t>
            </a:r>
            <a:endParaRPr lang="zh-CN" altLang="en-US" sz="2400" b="1">
              <a:latin typeface="Times New Roman" panose="02020603050405020304" charset="0"/>
              <a:cs typeface="Times New Roman" panose="02020603050405020304" charset="0"/>
            </a:endParaRPr>
          </a:p>
        </p:txBody>
      </p:sp>
      <p:sp>
        <p:nvSpPr>
          <p:cNvPr id="3" name="文本框 2"/>
          <p:cNvSpPr txBox="1"/>
          <p:nvPr>
            <p:custDataLst>
              <p:tags r:id="rId2"/>
            </p:custDataLst>
          </p:nvPr>
        </p:nvSpPr>
        <p:spPr>
          <a:xfrm>
            <a:off x="2981960" y="4160520"/>
            <a:ext cx="3114040" cy="460375"/>
          </a:xfrm>
          <a:prstGeom prst="rect">
            <a:avLst/>
          </a:prstGeom>
          <a:effectLst>
            <a:softEdge rad="50800"/>
          </a:effectLst>
        </p:spPr>
        <p:style>
          <a:lnRef idx="0">
            <a:srgbClr val="FFFFFF"/>
          </a:lnRef>
          <a:fillRef idx="1">
            <a:schemeClr val="accent5"/>
          </a:fillRef>
          <a:effectRef idx="0">
            <a:srgbClr val="FFFFFF"/>
          </a:effectRef>
          <a:fontRef idx="minor">
            <a:schemeClr val="lt1"/>
          </a:fontRef>
        </p:style>
        <p:txBody>
          <a:bodyPr wrap="square" rtlCol="0">
            <a:spAutoFit/>
          </a:bodyPr>
          <a:p>
            <a:r>
              <a:rPr lang="en-US" altLang="zh-CN" sz="2400"/>
              <a:t>Echo to the platform</a:t>
            </a:r>
            <a:endParaRPr lang="en-US" altLang="zh-CN" sz="2400"/>
          </a:p>
        </p:txBody>
      </p:sp>
      <p:sp>
        <p:nvSpPr>
          <p:cNvPr id="4" name="文本框 3"/>
          <p:cNvSpPr txBox="1"/>
          <p:nvPr/>
        </p:nvSpPr>
        <p:spPr>
          <a:xfrm>
            <a:off x="652780" y="5196205"/>
            <a:ext cx="9119235" cy="1198880"/>
          </a:xfrm>
          <a:prstGeom prst="rect">
            <a:avLst/>
          </a:prstGeom>
          <a:noFill/>
        </p:spPr>
        <p:txBody>
          <a:bodyPr wrap="square" rtlCol="0" anchor="t">
            <a:spAutoFit/>
          </a:bodyPr>
          <a:p>
            <a:r>
              <a:rPr lang="en-US" altLang="zh-CN" sz="2400" b="1">
                <a:latin typeface="Times New Roman" panose="02020603050405020304" charset="0"/>
                <a:cs typeface="Times New Roman" panose="02020603050405020304" charset="0"/>
                <a:sym typeface="+mn-ea"/>
              </a:rPr>
              <a:t>Possible Version 2: </a:t>
            </a:r>
            <a:endParaRPr lang="en-US" altLang="zh-CN" sz="2400" b="1">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Join us in making a difference through your </a:t>
            </a:r>
            <a:r>
              <a:rPr lang="zh-CN" altLang="en-US" sz="2400" b="1">
                <a:latin typeface="Times New Roman" panose="02020603050405020304" charset="0"/>
                <a:cs typeface="Times New Roman" panose="02020603050405020304" charset="0"/>
              </a:rPr>
              <a:t>words</a:t>
            </a:r>
            <a:r>
              <a:rPr lang="zh-CN" altLang="en-US" sz="2400">
                <a:latin typeface="Times New Roman" panose="02020603050405020304" charset="0"/>
                <a:cs typeface="Times New Roman" panose="02020603050405020304" charset="0"/>
              </a:rPr>
              <a:t>. Together, let's </a:t>
            </a:r>
            <a:r>
              <a:rPr lang="zh-CN" altLang="en-US" sz="2400" b="1">
                <a:latin typeface="Times New Roman" panose="02020603050405020304" charset="0"/>
                <a:cs typeface="Times New Roman" panose="02020603050405020304" charset="0"/>
              </a:rPr>
              <a:t>advocate for</a:t>
            </a:r>
            <a:r>
              <a:rPr lang="zh-CN" altLang="en-US" sz="2400">
                <a:latin typeface="Times New Roman" panose="02020603050405020304" charset="0"/>
                <a:cs typeface="Times New Roman" panose="02020603050405020304" charset="0"/>
              </a:rPr>
              <a:t> a sustainable future!</a:t>
            </a:r>
            <a:endParaRPr lang="zh-CN" altLang="en-US" sz="2400">
              <a:latin typeface="Times New Roman" panose="02020603050405020304" charset="0"/>
              <a:cs typeface="Times New Roman" panose="02020603050405020304" charset="0"/>
            </a:endParaRPr>
          </a:p>
        </p:txBody>
      </p:sp>
      <p:sp>
        <p:nvSpPr>
          <p:cNvPr id="10" name="文本框 9"/>
          <p:cNvSpPr txBox="1"/>
          <p:nvPr>
            <p:custDataLst>
              <p:tags r:id="rId3"/>
            </p:custDataLst>
          </p:nvPr>
        </p:nvSpPr>
        <p:spPr>
          <a:xfrm>
            <a:off x="6467475" y="6049010"/>
            <a:ext cx="3900170" cy="460375"/>
          </a:xfrm>
          <a:prstGeom prst="rect">
            <a:avLst/>
          </a:prstGeom>
          <a:effectLst>
            <a:softEdge rad="50800"/>
          </a:effectLst>
        </p:spPr>
        <p:style>
          <a:lnRef idx="0">
            <a:srgbClr val="FFFFFF"/>
          </a:lnRef>
          <a:fillRef idx="1">
            <a:schemeClr val="accent5"/>
          </a:fillRef>
          <a:effectRef idx="0">
            <a:srgbClr val="FFFFFF"/>
          </a:effectRef>
          <a:fontRef idx="minor">
            <a:schemeClr val="lt1"/>
          </a:fontRef>
        </p:style>
        <p:txBody>
          <a:bodyPr wrap="square" rtlCol="0">
            <a:spAutoFit/>
          </a:bodyPr>
          <a:p>
            <a:r>
              <a:rPr lang="en-US" altLang="zh-CN" sz="2400"/>
              <a:t>Make a formal advocate</a:t>
            </a:r>
            <a:endParaRPr lang="en-US" altLang="zh-CN" sz="2400"/>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bldLvl="0" animBg="1"/>
      <p:bldP spid="3" grpId="1" animBg="1"/>
      <p:bldP spid="10" grpId="0" bldLvl="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3939223" y="3469005"/>
            <a:ext cx="8322945" cy="1131570"/>
          </a:xfrm>
        </p:spPr>
        <p:txBody>
          <a:bodyPr/>
          <a:lstStyle/>
          <a:p>
            <a:r>
              <a:rPr lang="zh-CN" altLang="en-US" dirty="0">
                <a:solidFill>
                  <a:schemeClr val="tx1"/>
                </a:solidFill>
              </a:rPr>
              <a:t>例文与范作评价</a:t>
            </a:r>
            <a:endParaRPr lang="zh-CN" altLang="en-US" dirty="0">
              <a:solidFill>
                <a:schemeClr val="tx1"/>
              </a:solidFill>
            </a:endParaRPr>
          </a:p>
        </p:txBody>
      </p:sp>
      <p:sp>
        <p:nvSpPr>
          <p:cNvPr id="6" name="节编号"/>
          <p:cNvSpPr>
            <a:spLocks noGrp="1"/>
          </p:cNvSpPr>
          <p:nvPr>
            <p:ph type="body" sz="quarter" idx="13"/>
            <p:custDataLst>
              <p:tags r:id="rId2"/>
            </p:custDataLst>
          </p:nvPr>
        </p:nvSpPr>
        <p:spPr>
          <a:xfrm>
            <a:off x="5728970" y="846455"/>
            <a:ext cx="4368800" cy="2400500"/>
          </a:xfrm>
        </p:spPr>
        <p:txBody>
          <a:bodyPr/>
          <a:lstStyle/>
          <a:p>
            <a:r>
              <a:rPr lang="en-US" altLang="zh-CN"/>
              <a:t>03</a:t>
            </a:r>
            <a:endParaRPr lang="en-US" altLang="zh-CN"/>
          </a:p>
        </p:txBody>
      </p:sp>
      <p:sp>
        <p:nvSpPr>
          <p:cNvPr id="8" name="任意多边形 7"/>
          <p:cNvSpPr/>
          <p:nvPr>
            <p:custDataLst>
              <p:tags r:id="rId3"/>
            </p:custDataLst>
          </p:nvPr>
        </p:nvSpPr>
        <p:spPr>
          <a:xfrm flipH="1">
            <a:off x="0" y="0"/>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9" name="任意多边形 8"/>
          <p:cNvSpPr/>
          <p:nvPr>
            <p:custDataLst>
              <p:tags r:id="rId4"/>
            </p:custDataLst>
          </p:nvPr>
        </p:nvSpPr>
        <p:spPr>
          <a:xfrm flipV="1">
            <a:off x="7677150" y="6011545"/>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9" name="图片 18" descr="C:/Users/kingsoft/AppData/Local/Temp/fig2wpp/@pic_Mask group-2034&amp;9608.png"/>
          <p:cNvPicPr>
            <a:picLocks noChangeAspect="1"/>
          </p:cNvPicPr>
          <p:nvPr>
            <p:custDataLst>
              <p:tags r:id="rId5"/>
            </p:custDataLst>
          </p:nvPr>
        </p:nvPicPr>
        <p:blipFill>
          <a:blip r:embed="rId6" r:link="rId7"/>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Tree>
    <p:custDataLst>
      <p:tags r:id="rId8"/>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18905" y="105365"/>
            <a:ext cx="10800000" cy="720000"/>
          </a:xfrm>
        </p:spPr>
        <p:txBody>
          <a:bodyPr/>
          <a:p>
            <a:r>
              <a:rPr lang="zh-CN" altLang="en-US"/>
              <a:t>例文</a:t>
            </a:r>
            <a:endParaRPr lang="zh-CN" altLang="en-US"/>
          </a:p>
        </p:txBody>
      </p:sp>
      <p:sp>
        <p:nvSpPr>
          <p:cNvPr id="3" name="内容占位符 2"/>
          <p:cNvSpPr>
            <a:spLocks noGrp="1"/>
          </p:cNvSpPr>
          <p:nvPr>
            <p:ph idx="1"/>
          </p:nvPr>
        </p:nvSpPr>
        <p:spPr>
          <a:xfrm>
            <a:off x="388620" y="920750"/>
            <a:ext cx="11647170" cy="5724525"/>
          </a:xfrm>
        </p:spPr>
        <p:txBody>
          <a:bodyPr>
            <a:noAutofit/>
          </a:bodyPr>
          <a:p>
            <a:pPr marL="0" indent="0" algn="ctr">
              <a:buNone/>
            </a:pPr>
            <a:r>
              <a:rPr lang="zh-CN" altLang="en-US" b="1"/>
              <a:t>Welcome to Join the English Writing Competition</a:t>
            </a:r>
            <a:endParaRPr lang="zh-CN" altLang="en-US" b="1"/>
          </a:p>
          <a:p>
            <a:pPr marL="0" indent="0" algn="l">
              <a:buNone/>
            </a:pPr>
            <a:r>
              <a:rPr lang="en-US" altLang="zh-CN" sz="20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a:t>
            </a:r>
            <a:r>
              <a:rPr lang="zh-CN" altLang="en-US">
                <a:latin typeface="Times New Roman" panose="02020603050405020304" charset="0"/>
                <a:cs typeface="Times New Roman" panose="02020603050405020304" charset="0"/>
                <a:sym typeface="+mn-ea"/>
              </a:rPr>
              <a:t>aunched by our </a:t>
            </a:r>
            <a:r>
              <a:rPr lang="en-US" altLang="zh-CN">
                <a:latin typeface="Times New Roman" panose="02020603050405020304" charset="0"/>
                <a:cs typeface="Times New Roman" panose="02020603050405020304" charset="0"/>
                <a:sym typeface="+mn-ea"/>
              </a:rPr>
              <a:t>school</a:t>
            </a:r>
            <a:r>
              <a:rPr lang="zh-CN" altLang="en-US">
                <a:latin typeface="Times New Roman" panose="02020603050405020304" charset="0"/>
                <a:cs typeface="Times New Roman" panose="02020603050405020304" charset="0"/>
                <a:sym typeface="+mn-ea"/>
              </a:rPr>
              <a:t> English newspaper with the theme "Join Hands, Save Food" </a:t>
            </a:r>
            <a:r>
              <a:rPr lang="en-US" altLang="zh-CN">
                <a:latin typeface="Times New Roman" panose="02020603050405020304" charset="0"/>
                <a:cs typeface="Times New Roman" panose="02020603050405020304" charset="0"/>
                <a:sym typeface="+mn-ea"/>
              </a:rPr>
              <a:t>,</a:t>
            </a:r>
            <a:endParaRPr lang="en-US" altLang="zh-CN">
              <a:latin typeface="Times New Roman" panose="02020603050405020304" charset="0"/>
              <a:cs typeface="Times New Roman" panose="02020603050405020304" charset="0"/>
            </a:endParaRPr>
          </a:p>
          <a:p>
            <a:pPr marL="0" indent="0" algn="l">
              <a:buNone/>
            </a:pPr>
            <a:r>
              <a:rPr lang="en-US" altLang="zh-CN">
                <a:latin typeface="Times New Roman" panose="02020603050405020304" charset="0"/>
                <a:cs typeface="Times New Roman" panose="02020603050405020304" charset="0"/>
              </a:rPr>
              <a:t>t</a:t>
            </a:r>
            <a:r>
              <a:rPr lang="zh-CN" altLang="en-US">
                <a:latin typeface="Times New Roman" panose="02020603050405020304" charset="0"/>
                <a:cs typeface="Times New Roman" panose="02020603050405020304" charset="0"/>
              </a:rPr>
              <a:t>he upcoming English Writing Competition </a:t>
            </a:r>
            <a:r>
              <a:rPr lang="zh-CN" altLang="en-US">
                <a:latin typeface="Times New Roman" panose="02020603050405020304" charset="0"/>
                <a:cs typeface="Times New Roman" panose="02020603050405020304" charset="0"/>
                <a:sym typeface="+mn-ea"/>
              </a:rPr>
              <a:t>is awaiting your participation</a:t>
            </a:r>
            <a:r>
              <a:rPr lang="en-US" altLang="zh-CN">
                <a:latin typeface="Times New Roman" panose="02020603050405020304" charset="0"/>
                <a:cs typeface="Times New Roman" panose="02020603050405020304" charset="0"/>
                <a:sym typeface="+mn-ea"/>
              </a:rPr>
              <a:t>.</a:t>
            </a:r>
            <a:endParaRPr lang="en-US" altLang="zh-CN">
              <a:latin typeface="Times New Roman" panose="02020603050405020304" charset="0"/>
              <a:cs typeface="Times New Roman" panose="02020603050405020304" charset="0"/>
              <a:sym typeface="+mn-ea"/>
            </a:endParaRPr>
          </a:p>
          <a:p>
            <a:pPr marL="0" indent="0" algn="l">
              <a:buNone/>
            </a:pPr>
            <a:r>
              <a:rPr lang="en-US" altLang="zh-CN">
                <a:latin typeface="Times New Roman" panose="02020603050405020304" charset="0"/>
                <a:cs typeface="Times New Roman" panose="02020603050405020304" charset="0"/>
              </a:rPr>
              <a:t>    This competition aims to raise awareness about the food conservation and show solidarity with the industrious farmers , thus stimulating everyone to adopt sensible eating habits and jointly contribute to a sustainable future. Everyone interested is expected to submit an essay in English with approximately 150 words. Your essay should reflect a positive and proactive approach towards food conservation, which should be submitted to our editorial department  by the end of this month.</a:t>
            </a:r>
            <a:endParaRPr lang="en-US" altLang="zh-CN">
              <a:latin typeface="Times New Roman" panose="02020603050405020304" charset="0"/>
              <a:cs typeface="Times New Roman" panose="02020603050405020304" charset="0"/>
            </a:endParaRPr>
          </a:p>
          <a:p>
            <a:pPr marL="0" indent="0" algn="l">
              <a:buNone/>
            </a:pPr>
            <a:r>
              <a:rPr lang="en-US" altLang="zh-CN">
                <a:latin typeface="Times New Roman" panose="02020603050405020304" charset="0"/>
                <a:cs typeface="Times New Roman" panose="02020603050405020304" charset="0"/>
              </a:rPr>
              <a:t>    Let's join hands and use the power of words to advocate for a society that values food conservation! Please stay tuned for further updates and more details in the English newspaper.</a:t>
            </a:r>
            <a:endParaRPr lang="en-US" altLang="zh-CN">
              <a:latin typeface="Times New Roman" panose="02020603050405020304" charset="0"/>
              <a:cs typeface="Times New Roman" panose="02020603050405020304" charset="0"/>
            </a:endParaRPr>
          </a:p>
          <a:p>
            <a:pPr marL="0" indent="0" algn="l">
              <a:buNone/>
            </a:pPr>
            <a:r>
              <a:rPr lang="en-US" altLang="zh-CN" sz="2000">
                <a:latin typeface="Times New Roman" panose="02020603050405020304" charset="0"/>
                <a:cs typeface="Times New Roman" panose="02020603050405020304" charset="0"/>
              </a:rPr>
              <a:t>    </a:t>
            </a:r>
            <a:endParaRPr lang="en-US" altLang="zh-CN" sz="2000">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从下面几个内容角度评析此作</a:t>
            </a:r>
            <a:endParaRPr lang="zh-CN" altLang="en-US"/>
          </a:p>
        </p:txBody>
      </p:sp>
      <p:sp>
        <p:nvSpPr>
          <p:cNvPr id="4" name="文本框 3"/>
          <p:cNvSpPr txBox="1"/>
          <p:nvPr/>
        </p:nvSpPr>
        <p:spPr>
          <a:xfrm>
            <a:off x="581025" y="1588135"/>
            <a:ext cx="10913745" cy="3784600"/>
          </a:xfrm>
          <a:prstGeom prst="rect">
            <a:avLst/>
          </a:prstGeom>
          <a:noFill/>
        </p:spPr>
        <p:txBody>
          <a:bodyPr wrap="square" rtlCol="0" anchor="t">
            <a:spAutoFit/>
          </a:bodyPr>
          <a:p>
            <a:r>
              <a:rPr lang="zh-CN" altLang="en-US" sz="2400"/>
              <a:t>主题介绍： 是否清晰地介绍了比赛的主题和发起方，是否能更直接地吸引读者的关注。</a:t>
            </a:r>
            <a:endParaRPr lang="zh-CN" altLang="en-US" sz="2400"/>
          </a:p>
          <a:p>
            <a:endParaRPr lang="zh-CN" altLang="en-US" sz="2400"/>
          </a:p>
          <a:p>
            <a:r>
              <a:rPr lang="zh-CN" altLang="en-US" sz="2400"/>
              <a:t>活动目的：是否完整表达出活动的目的，目的的阐述是否多元不单一。</a:t>
            </a:r>
            <a:endParaRPr lang="zh-CN" altLang="en-US" sz="2400"/>
          </a:p>
          <a:p>
            <a:endParaRPr lang="zh-CN" altLang="en-US" sz="2400"/>
          </a:p>
          <a:p>
            <a:r>
              <a:rPr lang="zh-CN" altLang="en-US" sz="2400"/>
              <a:t>参赛要求： 是否阐述非常清晰，包括字数要求、截止日期和提交方式。是否提供了其他相关细节，以使通知更全面。</a:t>
            </a:r>
            <a:endParaRPr lang="zh-CN" altLang="en-US" sz="2400"/>
          </a:p>
          <a:p>
            <a:endParaRPr lang="zh-CN" altLang="en-US" sz="2400"/>
          </a:p>
          <a:p>
            <a:r>
              <a:rPr lang="zh-CN" altLang="en-US" sz="2400"/>
              <a:t>鼓励和呼吁： 是否通过鼓励参与者以积极主动的态度对待节约粮食，是否增强了通知的感染力。</a:t>
            </a:r>
            <a:endParaRPr lang="zh-CN" altLang="en-US" sz="2400"/>
          </a:p>
        </p:txBody>
      </p:sp>
      <p:sp>
        <p:nvSpPr>
          <p:cNvPr id="5" name="文本框 4"/>
          <p:cNvSpPr txBox="1"/>
          <p:nvPr/>
        </p:nvSpPr>
        <p:spPr>
          <a:xfrm>
            <a:off x="924560" y="5880735"/>
            <a:ext cx="10368915" cy="460375"/>
          </a:xfrm>
          <a:prstGeom prst="rect">
            <a:avLst/>
          </a:prstGeom>
          <a:noFill/>
        </p:spPr>
        <p:txBody>
          <a:bodyPr wrap="square" rtlCol="0">
            <a:spAutoFit/>
          </a:bodyPr>
          <a:p>
            <a:r>
              <a:rPr lang="zh-CN" altLang="en-US" sz="2400">
                <a:latin typeface="华文楷体" panose="02010600040101010101" charset="-122"/>
                <a:ea typeface="华文楷体" panose="02010600040101010101" charset="-122"/>
                <a:cs typeface="华文楷体" panose="02010600040101010101" charset="-122"/>
              </a:rPr>
              <a:t>基于以上考究，并结合流畅性与语言，我觉得本文可以打</a:t>
            </a:r>
            <a:r>
              <a:rPr lang="en-US" altLang="zh-CN" sz="2400">
                <a:latin typeface="华文楷体" panose="02010600040101010101" charset="-122"/>
                <a:ea typeface="华文楷体" panose="02010600040101010101" charset="-122"/>
                <a:cs typeface="华文楷体" panose="02010600040101010101" charset="-122"/>
              </a:rPr>
              <a:t>_____________</a:t>
            </a:r>
            <a:r>
              <a:rPr lang="zh-CN" altLang="en-US" sz="2400">
                <a:latin typeface="华文楷体" panose="02010600040101010101" charset="-122"/>
                <a:ea typeface="华文楷体" panose="02010600040101010101" charset="-122"/>
                <a:cs typeface="华文楷体" panose="02010600040101010101" charset="-122"/>
              </a:rPr>
              <a:t>分</a:t>
            </a:r>
            <a:endParaRPr lang="zh-CN" altLang="en-US" sz="2400">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8795385" y="5852160"/>
            <a:ext cx="1739900" cy="368300"/>
          </a:xfrm>
          <a:prstGeom prst="rect">
            <a:avLst/>
          </a:prstGeom>
          <a:noFill/>
        </p:spPr>
        <p:txBody>
          <a:bodyPr wrap="square" rtlCol="0">
            <a:spAutoFit/>
          </a:bodyPr>
          <a:p>
            <a:pPr algn="ctr"/>
            <a:r>
              <a:rPr lang="en-US" altLang="zh-CN" b="1">
                <a:solidFill>
                  <a:srgbClr val="FF0000"/>
                </a:solidFill>
              </a:rPr>
              <a:t>11-12 </a:t>
            </a:r>
            <a:r>
              <a:rPr lang="zh-CN" altLang="en-US" b="1">
                <a:solidFill>
                  <a:srgbClr val="FF0000"/>
                </a:solidFill>
              </a:rPr>
              <a:t>参考</a:t>
            </a:r>
            <a:endParaRPr lang="zh-CN" altLang="en-US" b="1">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1743_#color_$accent1_$accent2_#shadow_$accent1-2033&amp;9591"/>
          <p:cNvSpPr/>
          <p:nvPr userDrawn="1">
            <p:custDataLst>
              <p:tags r:id="rId1"/>
            </p:custDataLst>
          </p:nvPr>
        </p:nvSpPr>
        <p:spPr>
          <a:xfrm>
            <a:off x="1584325" y="4905375"/>
            <a:ext cx="3410585" cy="575945"/>
          </a:xfrm>
          <a:custGeom>
            <a:avLst/>
            <a:gdLst/>
            <a:ahLst/>
            <a:cxnLst/>
            <a:rect l="l" t="t" r="r" b="b"/>
            <a:pathLst>
              <a:path w="2651760" h="576072">
                <a:moveTo>
                  <a:pt x="338328" y="27432"/>
                </a:moveTo>
                <a:cubicBezTo>
                  <a:pt x="347472" y="9144"/>
                  <a:pt x="365760" y="0"/>
                  <a:pt x="384048" y="0"/>
                </a:cubicBezTo>
                <a:lnTo>
                  <a:pt x="2560320" y="0"/>
                </a:lnTo>
                <a:cubicBezTo>
                  <a:pt x="2596896" y="0"/>
                  <a:pt x="2624328" y="45720"/>
                  <a:pt x="2606040" y="82296"/>
                </a:cubicBezTo>
                <a:lnTo>
                  <a:pt x="2286000" y="548640"/>
                </a:lnTo>
                <a:cubicBezTo>
                  <a:pt x="2276856" y="566928"/>
                  <a:pt x="2258568" y="576072"/>
                  <a:pt x="2249424" y="576072"/>
                </a:cubicBezTo>
                <a:lnTo>
                  <a:pt x="91440" y="576072"/>
                </a:lnTo>
                <a:cubicBezTo>
                  <a:pt x="54864" y="576072"/>
                  <a:pt x="27432" y="530352"/>
                  <a:pt x="45720" y="493776"/>
                </a:cubicBezTo>
                <a:lnTo>
                  <a:pt x="338328" y="27432"/>
                </a:lnTo>
              </a:path>
            </a:pathLst>
          </a:custGeom>
          <a:solidFill>
            <a:schemeClr val="accent1"/>
          </a:solidFill>
          <a:ln w="25400">
            <a:noFill/>
          </a:ln>
          <a:effectLst>
            <a:outerShdw blurRad="254000" dist="50800" dir="5399997"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4" name="标题"/>
          <p:cNvSpPr>
            <a:spLocks noGrp="1"/>
          </p:cNvSpPr>
          <p:nvPr>
            <p:ph type="ctrTitle"/>
            <p:custDataLst>
              <p:tags r:id="rId2"/>
            </p:custDataLst>
          </p:nvPr>
        </p:nvSpPr>
        <p:spPr>
          <a:xfrm>
            <a:off x="647700" y="1871345"/>
            <a:ext cx="6282690" cy="1758315"/>
          </a:xfrm>
        </p:spPr>
        <p:txBody>
          <a:bodyPr wrap="square">
            <a:normAutofit fontScale="90000"/>
          </a:bodyPr>
          <a:lstStyle/>
          <a:p>
            <a:pPr algn="ctr"/>
            <a:r>
              <a:rPr lang="en-US" altLang="zh-CN" dirty="0"/>
              <a:t>2024</a:t>
            </a:r>
            <a:r>
              <a:rPr lang="zh-CN" altLang="en-US" dirty="0"/>
              <a:t>年</a:t>
            </a:r>
            <a:r>
              <a:rPr lang="en-US" altLang="zh-CN" dirty="0"/>
              <a:t>1</a:t>
            </a:r>
            <a:r>
              <a:rPr lang="zh-CN" altLang="en-US" dirty="0"/>
              <a:t>月九省联考应用文讲评</a:t>
            </a:r>
            <a:endParaRPr lang="zh-CN" altLang="en-US" dirty="0"/>
          </a:p>
        </p:txBody>
      </p:sp>
      <p:sp>
        <p:nvSpPr>
          <p:cNvPr id="10" name="署名"/>
          <p:cNvSpPr>
            <a:spLocks noGrp="1"/>
          </p:cNvSpPr>
          <p:nvPr>
            <p:ph type="body" sz="quarter" idx="17"/>
            <p:custDataLst>
              <p:tags r:id="rId3"/>
            </p:custDataLst>
          </p:nvPr>
        </p:nvSpPr>
        <p:spPr>
          <a:xfrm>
            <a:off x="1736090" y="4977130"/>
            <a:ext cx="3107055" cy="504190"/>
          </a:xfrm>
        </p:spPr>
        <p:txBody>
          <a:bodyPr wrap="square">
            <a:normAutofit lnSpcReduction="20000"/>
          </a:bodyPr>
          <a:lstStyle/>
          <a:p>
            <a:r>
              <a:rPr lang="zh-CN" altLang="en-US" b="1" dirty="0">
                <a:solidFill>
                  <a:schemeClr val="bg1"/>
                </a:solidFill>
              </a:rPr>
              <a:t>广东外语外贸大学</a:t>
            </a:r>
            <a:r>
              <a:rPr lang="en-US" altLang="zh-CN" b="1" dirty="0">
                <a:solidFill>
                  <a:schemeClr val="bg1"/>
                </a:solidFill>
              </a:rPr>
              <a:t> </a:t>
            </a:r>
            <a:r>
              <a:rPr lang="zh-CN" altLang="en-US" b="1" dirty="0">
                <a:solidFill>
                  <a:schemeClr val="bg1"/>
                </a:solidFill>
              </a:rPr>
              <a:t>郭烨辉</a:t>
            </a:r>
            <a:endParaRPr lang="zh-CN" altLang="en-US" b="1" dirty="0">
              <a:solidFill>
                <a:schemeClr val="bg1"/>
              </a:solidFill>
            </a:endParaRPr>
          </a:p>
        </p:txBody>
      </p:sp>
      <p:pic>
        <p:nvPicPr>
          <p:cNvPr id="11" name="http://photo-static-api.fotomore.com/creative/vcg/400/new/VCG41N1027467248.jpg?uid=386&amp;timestamp=1704965528&amp;sign=558a45e423d30c0399d7c57d5f534a5e" descr="女性使用电脑"/>
          <p:cNvPicPr>
            <a:picLocks noChangeAspect="1"/>
          </p:cNvPicPr>
          <p:nvPr userDrawn="1">
            <p:custDataLst>
              <p:tags r:id="rId4"/>
            </p:custDataLst>
          </p:nvPr>
        </p:nvPicPr>
        <p:blipFill>
          <a:blip r:embed="rId5"/>
          <a:srcRect l="25560" t="18131" r="8320"/>
          <a:stretch>
            <a:fillRect/>
          </a:stretch>
        </p:blipFill>
        <p:spPr>
          <a:xfrm>
            <a:off x="5459332" y="1243584"/>
            <a:ext cx="6729493" cy="5613781"/>
          </a:xfrm>
          <a:custGeom>
            <a:avLst/>
            <a:gdLst/>
            <a:ahLst/>
            <a:cxnLst>
              <a:cxn ang="3">
                <a:pos x="hc" y="t"/>
              </a:cxn>
              <a:cxn ang="cd2">
                <a:pos x="l" y="vc"/>
              </a:cxn>
              <a:cxn ang="cd4">
                <a:pos x="hc" y="b"/>
              </a:cxn>
              <a:cxn ang="0">
                <a:pos x="r" y="vc"/>
              </a:cxn>
            </a:cxnLst>
            <a:rect l="l" t="t" r="r" b="b"/>
            <a:pathLst>
              <a:path w="10598" h="8841">
                <a:moveTo>
                  <a:pt x="5529" y="0"/>
                </a:moveTo>
                <a:lnTo>
                  <a:pt x="10598" y="0"/>
                </a:lnTo>
                <a:lnTo>
                  <a:pt x="10598" y="8841"/>
                </a:lnTo>
                <a:lnTo>
                  <a:pt x="0" y="8841"/>
                </a:lnTo>
                <a:lnTo>
                  <a:pt x="4838" y="403"/>
                </a:lnTo>
                <a:cubicBezTo>
                  <a:pt x="4967" y="158"/>
                  <a:pt x="5241" y="0"/>
                  <a:pt x="5529" y="0"/>
                </a:cubicBezTo>
                <a:close/>
              </a:path>
            </a:pathLst>
          </a:custGeom>
          <a:solidFill>
            <a:srgbClr val="D9D9D9"/>
          </a:solidFill>
        </p:spPr>
      </p:pic>
      <p:sp>
        <p:nvSpPr>
          <p:cNvPr id="5" name="副标题"/>
          <p:cNvSpPr>
            <a:spLocks noGrp="1"/>
          </p:cNvSpPr>
          <p:nvPr>
            <p:custDataLst>
              <p:tags r:id="rId6"/>
            </p:custDataLst>
          </p:nvPr>
        </p:nvSpPr>
        <p:spPr>
          <a:xfrm>
            <a:off x="647700" y="4099560"/>
            <a:ext cx="5575935" cy="636270"/>
          </a:xfrm>
          <a:prstGeom prst="rect">
            <a:avLst/>
          </a:prstGeom>
        </p:spPr>
        <p:txBody>
          <a:bodyPr vert="horz" lIns="0" tIns="0" rIns="0" bIns="0" rtlCol="0">
            <a:normAutofit fontScale="9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rgbClr val="333333">
                    <a:lumMod val="75000"/>
                    <a:lumOff val="25000"/>
                  </a:srgbClr>
                </a:solidFill>
                <a:latin typeface="+mn-lt"/>
                <a:ea typeface="+mn-ea"/>
                <a:cs typeface="+mn-cs"/>
              </a:defRPr>
            </a:lvl1pPr>
            <a:lvl2pPr marL="457200" indent="0" algn="ctr" defTabSz="914400" rtl="0" eaLnBrk="1" latinLnBrk="0" hangingPunct="1">
              <a:lnSpc>
                <a:spcPct val="130000"/>
              </a:lnSpc>
              <a:spcBef>
                <a:spcPts val="0"/>
              </a:spcBef>
              <a:buFont typeface="Arial" panose="020B0604020202020204" pitchFamily="34" charset="0"/>
              <a:buNone/>
              <a:defRPr sz="2000" kern="1200">
                <a:solidFill>
                  <a:srgbClr val="333333">
                    <a:lumMod val="65000"/>
                    <a:lumOff val="35000"/>
                  </a:srgbClr>
                </a:solidFill>
                <a:latin typeface="+mn-lt"/>
                <a:ea typeface="+mn-ea"/>
                <a:cs typeface="+mn-cs"/>
              </a:defRPr>
            </a:lvl2pPr>
            <a:lvl3pPr marL="914400" indent="0" algn="ctr" defTabSz="914400" rtl="0" eaLnBrk="1" latinLnBrk="0" hangingPunct="1">
              <a:lnSpc>
                <a:spcPct val="130000"/>
              </a:lnSpc>
              <a:spcBef>
                <a:spcPts val="0"/>
              </a:spcBef>
              <a:buFont typeface="Arial" panose="020B0604020202020204" pitchFamily="34" charset="0"/>
              <a:buNone/>
              <a:defRPr sz="1800" kern="1200">
                <a:solidFill>
                  <a:srgbClr val="333333">
                    <a:lumMod val="65000"/>
                    <a:lumOff val="35000"/>
                  </a:srgbClr>
                </a:solidFill>
                <a:latin typeface="+mn-lt"/>
                <a:ea typeface="+mn-ea"/>
                <a:cs typeface="+mn-cs"/>
              </a:defRPr>
            </a:lvl3pPr>
            <a:lvl4pPr marL="1371600" indent="0" algn="ctr" defTabSz="914400" rtl="0" eaLnBrk="1" latinLnBrk="0" hangingPunct="1">
              <a:lnSpc>
                <a:spcPct val="130000"/>
              </a:lnSpc>
              <a:spcBef>
                <a:spcPts val="0"/>
              </a:spcBef>
              <a:buFont typeface="Arial" panose="020B0604020202020204" pitchFamily="34" charset="0"/>
              <a:buNone/>
              <a:defRPr sz="1600" kern="1200">
                <a:solidFill>
                  <a:srgbClr val="333333">
                    <a:lumMod val="65000"/>
                    <a:lumOff val="35000"/>
                  </a:srgbClr>
                </a:solidFill>
                <a:latin typeface="+mn-lt"/>
                <a:ea typeface="+mn-ea"/>
                <a:cs typeface="+mn-cs"/>
              </a:defRPr>
            </a:lvl4pPr>
            <a:lvl5pPr marL="1828800" indent="0" algn="ctr" defTabSz="914400" rtl="0" eaLnBrk="1" latinLnBrk="0" hangingPunct="1">
              <a:lnSpc>
                <a:spcPct val="130000"/>
              </a:lnSpc>
              <a:spcBef>
                <a:spcPts val="0"/>
              </a:spcBef>
              <a:buFont typeface="Arial" panose="020B0604020202020204" pitchFamily="34" charset="0"/>
              <a:buNone/>
              <a:defRPr sz="1600" kern="1200">
                <a:solidFill>
                  <a:srgbClr val="333333">
                    <a:lumMod val="65000"/>
                    <a:lumOff val="35000"/>
                  </a:srgb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rgbClr val="333333"/>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rgbClr val="333333"/>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rgbClr val="333333"/>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rgbClr val="333333"/>
                </a:solidFill>
                <a:latin typeface="+mn-lt"/>
                <a:ea typeface="+mn-ea"/>
                <a:cs typeface="+mn-cs"/>
              </a:defRPr>
            </a:lvl9pPr>
          </a:lstStyle>
          <a:p>
            <a:pPr algn="ctr"/>
            <a:r>
              <a:rPr lang="zh-CN" altLang="en-US" sz="2800" dirty="0">
                <a:solidFill>
                  <a:srgbClr val="333333"/>
                </a:solidFill>
                <a:latin typeface="华文楷体" panose="02010600040101010101" charset="-122"/>
                <a:ea typeface="华文楷体" panose="02010600040101010101" charset="-122"/>
                <a:cs typeface="华文楷体" panose="02010600040101010101" charset="-122"/>
              </a:rPr>
              <a:t>活动通知</a:t>
            </a:r>
            <a:r>
              <a:rPr lang="en-US" altLang="zh-CN" sz="2800" dirty="0">
                <a:solidFill>
                  <a:srgbClr val="333333"/>
                </a:solidFill>
                <a:latin typeface="华文楷体" panose="02010600040101010101" charset="-122"/>
                <a:ea typeface="华文楷体" panose="02010600040101010101" charset="-122"/>
                <a:cs typeface="华文楷体" panose="02010600040101010101" charset="-122"/>
              </a:rPr>
              <a:t>——“</a:t>
            </a:r>
            <a:r>
              <a:rPr lang="zh-CN" altLang="en-US" sz="2800" dirty="0">
                <a:solidFill>
                  <a:srgbClr val="333333"/>
                </a:solidFill>
                <a:latin typeface="华文楷体" panose="02010600040101010101" charset="-122"/>
                <a:ea typeface="华文楷体" panose="02010600040101010101" charset="-122"/>
                <a:cs typeface="华文楷体" panose="02010600040101010101" charset="-122"/>
              </a:rPr>
              <a:t>节约粮食</a:t>
            </a:r>
            <a:r>
              <a:rPr lang="en-US" altLang="zh-CN" sz="2800" dirty="0">
                <a:solidFill>
                  <a:srgbClr val="333333"/>
                </a:solidFill>
                <a:latin typeface="华文楷体" panose="02010600040101010101" charset="-122"/>
                <a:ea typeface="华文楷体" panose="02010600040101010101" charset="-122"/>
                <a:cs typeface="华文楷体" panose="02010600040101010101" charset="-122"/>
              </a:rPr>
              <a:t>”</a:t>
            </a:r>
            <a:r>
              <a:rPr lang="zh-CN" altLang="en-US" sz="2800" dirty="0">
                <a:solidFill>
                  <a:srgbClr val="333333"/>
                </a:solidFill>
                <a:latin typeface="华文楷体" panose="02010600040101010101" charset="-122"/>
                <a:ea typeface="华文楷体" panose="02010600040101010101" charset="-122"/>
                <a:cs typeface="华文楷体" panose="02010600040101010101" charset="-122"/>
              </a:rPr>
              <a:t>作文比赛</a:t>
            </a:r>
            <a:endParaRPr lang="zh-CN" altLang="en-US" sz="2800" dirty="0">
              <a:solidFill>
                <a:srgbClr val="333333"/>
              </a:solidFill>
              <a:latin typeface="华文楷体" panose="02010600040101010101" charset="-122"/>
              <a:ea typeface="华文楷体" panose="02010600040101010101" charset="-122"/>
              <a:cs typeface="华文楷体" panose="02010600040101010101" charset="-122"/>
            </a:endParaRPr>
          </a:p>
        </p:txBody>
      </p:sp>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3939223" y="3469005"/>
            <a:ext cx="8322945" cy="1131570"/>
          </a:xfrm>
        </p:spPr>
        <p:txBody>
          <a:bodyPr/>
          <a:lstStyle/>
          <a:p>
            <a:r>
              <a:rPr lang="zh-CN" altLang="en-US" dirty="0">
                <a:solidFill>
                  <a:schemeClr val="tx1"/>
                </a:solidFill>
              </a:rPr>
              <a:t>迁移与相似任务</a:t>
            </a:r>
            <a:endParaRPr lang="zh-CN" altLang="en-US" dirty="0">
              <a:solidFill>
                <a:schemeClr val="tx1"/>
              </a:solidFill>
            </a:endParaRPr>
          </a:p>
        </p:txBody>
      </p:sp>
      <p:sp>
        <p:nvSpPr>
          <p:cNvPr id="6" name="节编号"/>
          <p:cNvSpPr>
            <a:spLocks noGrp="1"/>
          </p:cNvSpPr>
          <p:nvPr>
            <p:ph type="body" sz="quarter" idx="13"/>
            <p:custDataLst>
              <p:tags r:id="rId2"/>
            </p:custDataLst>
          </p:nvPr>
        </p:nvSpPr>
        <p:spPr>
          <a:xfrm>
            <a:off x="5728970" y="846455"/>
            <a:ext cx="4368800" cy="2400500"/>
          </a:xfrm>
        </p:spPr>
        <p:txBody>
          <a:bodyPr/>
          <a:lstStyle/>
          <a:p>
            <a:r>
              <a:rPr lang="en-US" altLang="zh-CN"/>
              <a:t>04</a:t>
            </a:r>
            <a:endParaRPr lang="en-US" altLang="zh-CN"/>
          </a:p>
        </p:txBody>
      </p:sp>
      <p:sp>
        <p:nvSpPr>
          <p:cNvPr id="8" name="任意多边形 7"/>
          <p:cNvSpPr/>
          <p:nvPr>
            <p:custDataLst>
              <p:tags r:id="rId3"/>
            </p:custDataLst>
          </p:nvPr>
        </p:nvSpPr>
        <p:spPr>
          <a:xfrm flipH="1">
            <a:off x="0" y="0"/>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9" name="任意多边形 8"/>
          <p:cNvSpPr/>
          <p:nvPr>
            <p:custDataLst>
              <p:tags r:id="rId4"/>
            </p:custDataLst>
          </p:nvPr>
        </p:nvSpPr>
        <p:spPr>
          <a:xfrm flipV="1">
            <a:off x="7677150" y="6011545"/>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9" name="图片 18" descr="C:/Users/kingsoft/AppData/Local/Temp/fig2wpp/@pic_Mask group-2034&amp;9608.png"/>
          <p:cNvPicPr>
            <a:picLocks noChangeAspect="1"/>
          </p:cNvPicPr>
          <p:nvPr>
            <p:custDataLst>
              <p:tags r:id="rId5"/>
            </p:custDataLst>
          </p:nvPr>
        </p:nvPicPr>
        <p:blipFill>
          <a:blip r:embed="rId6" r:link="rId7"/>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Tree>
    <p:custDataLst>
      <p:tags r:id="rId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体裁链接：</a:t>
            </a:r>
            <a:r>
              <a:rPr lang="en-US" altLang="zh-CN"/>
              <a:t>2018</a:t>
            </a:r>
            <a:r>
              <a:rPr lang="zh-CN" altLang="en-US"/>
              <a:t>年全国Ⅱ卷</a:t>
            </a:r>
            <a:endParaRPr lang="zh-CN" altLang="en-US"/>
          </a:p>
        </p:txBody>
      </p:sp>
      <p:sp>
        <p:nvSpPr>
          <p:cNvPr id="3" name="内容占位符 2"/>
          <p:cNvSpPr>
            <a:spLocks noGrp="1"/>
          </p:cNvSpPr>
          <p:nvPr>
            <p:ph idx="1"/>
          </p:nvPr>
        </p:nvSpPr>
        <p:spPr/>
        <p:txBody>
          <a:bodyPr>
            <a:normAutofit lnSpcReduction="20000"/>
          </a:bodyPr>
          <a:p>
            <a:pPr marL="0" indent="0">
              <a:buNone/>
            </a:pPr>
            <a:r>
              <a:rPr lang="en-US" altLang="zh-CN"/>
              <a:t>    </a:t>
            </a:r>
            <a:r>
              <a:rPr lang="zh-CN" altLang="en-US"/>
              <a:t>你受学生会委托为校宣传栏“英语天地”写一则通知，请大家观看一部英文短片</a:t>
            </a:r>
            <a:r>
              <a:rPr lang="zh-CN" altLang="en-US" b="1"/>
              <a:t>Growing Together</a:t>
            </a:r>
            <a:r>
              <a:rPr lang="zh-CN" altLang="en-US"/>
              <a:t>，内容包括：</a:t>
            </a:r>
            <a:endParaRPr lang="zh-CN" altLang="en-US"/>
          </a:p>
          <a:p>
            <a:pPr marL="0" indent="0">
              <a:buNone/>
            </a:pPr>
            <a:r>
              <a:rPr lang="en-US" altLang="zh-CN"/>
              <a:t>   </a:t>
            </a:r>
            <a:r>
              <a:rPr lang="zh-CN" altLang="en-US"/>
              <a:t>1．短片内容：学校的发展；</a:t>
            </a:r>
            <a:endParaRPr lang="zh-CN" altLang="en-US"/>
          </a:p>
          <a:p>
            <a:pPr marL="0" indent="0">
              <a:buNone/>
            </a:pPr>
            <a:r>
              <a:rPr lang="en-US" altLang="zh-CN"/>
              <a:t>   </a:t>
            </a:r>
            <a:r>
              <a:rPr lang="zh-CN" altLang="en-US"/>
              <a:t>2．放映时间、地点；</a:t>
            </a:r>
            <a:endParaRPr lang="zh-CN" altLang="en-US"/>
          </a:p>
          <a:p>
            <a:pPr marL="0" indent="0">
              <a:buNone/>
            </a:pPr>
            <a:r>
              <a:rPr lang="en-US" altLang="zh-CN"/>
              <a:t>   </a:t>
            </a:r>
            <a:r>
              <a:rPr lang="zh-CN" altLang="en-US"/>
              <a:t>3．欢迎对短片提出意见。</a:t>
            </a:r>
            <a:endParaRPr lang="zh-CN" altLang="en-US"/>
          </a:p>
          <a:p>
            <a:endParaRPr lang="zh-CN" altLang="en-US"/>
          </a:p>
          <a:p>
            <a:pPr marL="0" indent="0">
              <a:buNone/>
            </a:pPr>
            <a:r>
              <a:rPr lang="zh-CN" altLang="en-US"/>
              <a:t>注意：</a:t>
            </a:r>
            <a:endParaRPr lang="zh-CN" altLang="en-US"/>
          </a:p>
          <a:p>
            <a:pPr marL="0" indent="0">
              <a:buNone/>
            </a:pPr>
            <a:r>
              <a:rPr lang="zh-CN" altLang="en-US"/>
              <a:t>(1)写作词数应为80个左右；</a:t>
            </a:r>
            <a:endParaRPr lang="zh-CN" altLang="en-US"/>
          </a:p>
          <a:p>
            <a:pPr marL="0" indent="0">
              <a:buNone/>
            </a:pPr>
            <a:r>
              <a:rPr lang="zh-CN" altLang="en-US"/>
              <a:t>(2)请按如下格式在答题卡的相应位置作答。</a:t>
            </a:r>
            <a:endParaRPr lang="zh-CN" altLang="en-US"/>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6500" y="122510"/>
            <a:ext cx="10800000" cy="720000"/>
          </a:xfrm>
        </p:spPr>
        <p:txBody>
          <a:bodyPr/>
          <a:p>
            <a:r>
              <a:rPr lang="zh-CN" altLang="en-US"/>
              <a:t>范文参考</a:t>
            </a:r>
            <a:endParaRPr lang="zh-CN" altLang="en-US"/>
          </a:p>
        </p:txBody>
      </p:sp>
      <p:sp>
        <p:nvSpPr>
          <p:cNvPr id="3" name="内容占位符 2"/>
          <p:cNvSpPr>
            <a:spLocks noGrp="1"/>
          </p:cNvSpPr>
          <p:nvPr>
            <p:ph idx="1"/>
          </p:nvPr>
        </p:nvSpPr>
        <p:spPr>
          <a:xfrm>
            <a:off x="445135" y="962660"/>
            <a:ext cx="11303000" cy="4813300"/>
          </a:xfrm>
        </p:spPr>
        <p:txBody>
          <a:bodyPr>
            <a:noAutofit/>
          </a:bodyPr>
          <a:p>
            <a:pPr marL="0" indent="0">
              <a:buNone/>
            </a:pPr>
            <a:r>
              <a:rPr lang="en-US" altLang="zh-CN" sz="2300">
                <a:latin typeface="Times New Roman" panose="02020603050405020304" charset="0"/>
                <a:ea typeface="华文楷体" panose="02010600040101010101" charset="-122"/>
                <a:cs typeface="Times New Roman" panose="02020603050405020304" charset="0"/>
              </a:rPr>
              <a:t>T</a:t>
            </a:r>
            <a:r>
              <a:rPr lang="zh-CN" altLang="en-US" sz="2300">
                <a:latin typeface="Times New Roman" panose="02020603050405020304" charset="0"/>
                <a:ea typeface="华文楷体" panose="02010600040101010101" charset="-122"/>
                <a:cs typeface="Times New Roman" panose="02020603050405020304" charset="0"/>
              </a:rPr>
              <a:t>o </a:t>
            </a:r>
            <a:r>
              <a:rPr lang="zh-CN" altLang="en-US" sz="2300" b="1">
                <a:latin typeface="Times New Roman" panose="02020603050405020304" charset="0"/>
                <a:ea typeface="华文楷体" panose="02010600040101010101" charset="-122"/>
                <a:cs typeface="Times New Roman" panose="02020603050405020304" charset="0"/>
              </a:rPr>
              <a:t>enrich</a:t>
            </a:r>
            <a:r>
              <a:rPr lang="zh-CN" altLang="en-US" sz="2300">
                <a:latin typeface="Times New Roman" panose="02020603050405020304" charset="0"/>
                <a:ea typeface="华文楷体" panose="02010600040101010101" charset="-122"/>
                <a:cs typeface="Times New Roman" panose="02020603050405020304" charset="0"/>
              </a:rPr>
              <a:t> students' campus life, the Students’ Union is going to invite all the students to enjoy an English movie called Growing Together, which mainly </a:t>
            </a:r>
            <a:r>
              <a:rPr lang="zh-CN" altLang="en-US" sz="2300" b="1">
                <a:latin typeface="Times New Roman" panose="02020603050405020304" charset="0"/>
                <a:ea typeface="华文楷体" panose="02010600040101010101" charset="-122"/>
                <a:cs typeface="Times New Roman" panose="02020603050405020304" charset="0"/>
              </a:rPr>
              <a:t>focus on</a:t>
            </a:r>
            <a:r>
              <a:rPr lang="zh-CN" altLang="en-US" sz="2300">
                <a:latin typeface="Times New Roman" panose="02020603050405020304" charset="0"/>
                <a:ea typeface="华文楷体" panose="02010600040101010101" charset="-122"/>
                <a:cs typeface="Times New Roman" panose="02020603050405020304" charset="0"/>
              </a:rPr>
              <a:t> the school development. （活动背景和意义）</a:t>
            </a:r>
            <a:endParaRPr lang="zh-CN" altLang="en-US" sz="2300">
              <a:latin typeface="Times New Roman" panose="02020603050405020304" charset="0"/>
              <a:ea typeface="华文楷体" panose="02010600040101010101" charset="-122"/>
              <a:cs typeface="Times New Roman" panose="02020603050405020304" charset="0"/>
            </a:endParaRPr>
          </a:p>
          <a:p>
            <a:pPr marL="0" indent="0">
              <a:buNone/>
            </a:pPr>
            <a:r>
              <a:rPr lang="zh-CN" altLang="en-US" sz="2300">
                <a:latin typeface="Times New Roman" panose="02020603050405020304" charset="0"/>
                <a:ea typeface="华文楷体" panose="02010600040101010101" charset="-122"/>
                <a:cs typeface="Times New Roman" panose="02020603050405020304" charset="0"/>
              </a:rPr>
              <a:t>The movie </a:t>
            </a:r>
            <a:r>
              <a:rPr lang="zh-CN" altLang="en-US" sz="2300" b="1">
                <a:latin typeface="Times New Roman" panose="02020603050405020304" charset="0"/>
                <a:ea typeface="华文楷体" panose="02010600040101010101" charset="-122"/>
                <a:cs typeface="Times New Roman" panose="02020603050405020304" charset="0"/>
              </a:rPr>
              <a:t>is scheduled </a:t>
            </a:r>
            <a:r>
              <a:rPr lang="zh-CN" altLang="en-US" sz="2300">
                <a:latin typeface="Times New Roman" panose="02020603050405020304" charset="0"/>
                <a:ea typeface="华文楷体" panose="02010600040101010101" charset="-122"/>
                <a:cs typeface="Times New Roman" panose="02020603050405020304" charset="0"/>
              </a:rPr>
              <a:t>in the lecture hall of the Art Building from 20:00 p.m to 20:30 p.m. on Sunday evening. （活动时间地点）This movie will not only </a:t>
            </a:r>
            <a:r>
              <a:rPr lang="zh-CN" altLang="en-US" sz="2300" b="1">
                <a:latin typeface="Times New Roman" panose="02020603050405020304" charset="0"/>
                <a:ea typeface="华文楷体" panose="02010600040101010101" charset="-122"/>
                <a:cs typeface="Times New Roman" panose="02020603050405020304" charset="0"/>
              </a:rPr>
              <a:t>arouse the pride of all the students</a:t>
            </a:r>
            <a:r>
              <a:rPr lang="zh-CN" altLang="en-US" sz="2300">
                <a:latin typeface="Times New Roman" panose="02020603050405020304" charset="0"/>
                <a:ea typeface="华文楷体" panose="02010600040101010101" charset="-122"/>
                <a:cs typeface="Times New Roman" panose="02020603050405020304" charset="0"/>
              </a:rPr>
              <a:t> in our school, but also </a:t>
            </a:r>
            <a:r>
              <a:rPr lang="zh-CN" altLang="en-US" sz="2300" b="1">
                <a:latin typeface="Times New Roman" panose="02020603050405020304" charset="0"/>
                <a:ea typeface="华文楷体" panose="02010600040101010101" charset="-122"/>
                <a:cs typeface="Times New Roman" panose="02020603050405020304" charset="0"/>
              </a:rPr>
              <a:t>serve as a motivation</a:t>
            </a:r>
            <a:r>
              <a:rPr lang="zh-CN" altLang="en-US" sz="2300">
                <a:latin typeface="Times New Roman" panose="02020603050405020304" charset="0"/>
                <a:ea typeface="华文楷体" panose="02010600040101010101" charset="-122"/>
                <a:cs typeface="Times New Roman" panose="02020603050405020304" charset="0"/>
              </a:rPr>
              <a:t> for everyone to study hard.（活动意义） 【Those who intend to participate in it are welcome to see it for free. Meanwhile, you are required to be there 10 minutes earlier and while watching the film, please </a:t>
            </a:r>
            <a:r>
              <a:rPr lang="zh-CN" altLang="en-US" sz="2300" b="1">
                <a:latin typeface="Times New Roman" panose="02020603050405020304" charset="0"/>
                <a:ea typeface="华文楷体" panose="02010600040101010101" charset="-122"/>
                <a:cs typeface="Times New Roman" panose="02020603050405020304" charset="0"/>
              </a:rPr>
              <a:t>keep quiet and clean</a:t>
            </a:r>
            <a:r>
              <a:rPr lang="zh-CN" altLang="en-US" sz="2300">
                <a:latin typeface="Times New Roman" panose="02020603050405020304" charset="0"/>
                <a:ea typeface="华文楷体" panose="02010600040101010101" charset="-122"/>
                <a:cs typeface="Times New Roman" panose="02020603050405020304" charset="0"/>
              </a:rPr>
              <a:t>.（注意事项）】               </a:t>
            </a:r>
            <a:endParaRPr lang="zh-CN" altLang="en-US" sz="2300">
              <a:latin typeface="Times New Roman" panose="02020603050405020304" charset="0"/>
              <a:ea typeface="华文楷体" panose="02010600040101010101" charset="-122"/>
              <a:cs typeface="Times New Roman" panose="02020603050405020304" charset="0"/>
            </a:endParaRPr>
          </a:p>
          <a:p>
            <a:pPr marL="0" indent="0">
              <a:buNone/>
            </a:pPr>
            <a:r>
              <a:rPr lang="zh-CN" altLang="en-US" sz="2300">
                <a:latin typeface="Times New Roman" panose="02020603050405020304" charset="0"/>
                <a:ea typeface="华文楷体" panose="02010600040101010101" charset="-122"/>
                <a:cs typeface="Times New Roman" panose="02020603050405020304" charset="0"/>
              </a:rPr>
              <a:t>Hopefully, you would make it to our activity. Any comments and suggestions are welcome. </a:t>
            </a:r>
            <a:endParaRPr lang="zh-CN" altLang="en-US" sz="2300">
              <a:latin typeface="Times New Roman" panose="02020603050405020304" charset="0"/>
              <a:ea typeface="华文楷体" panose="02010600040101010101" charset="-122"/>
              <a:cs typeface="Times New Roman" panose="02020603050405020304" charset="0"/>
            </a:endParaRPr>
          </a:p>
          <a:p>
            <a:pPr marL="0" indent="0" algn="r">
              <a:buNone/>
            </a:pPr>
            <a:r>
              <a:rPr lang="zh-CN" altLang="en-US" sz="2300">
                <a:latin typeface="Times New Roman" panose="02020603050405020304" charset="0"/>
                <a:ea typeface="华文楷体" panose="02010600040101010101" charset="-122"/>
                <a:cs typeface="Times New Roman" panose="02020603050405020304" charset="0"/>
              </a:rPr>
              <a:t>The Students' Union</a:t>
            </a:r>
            <a:endParaRPr lang="zh-CN" altLang="en-US" sz="2300">
              <a:latin typeface="Times New Roman" panose="02020603050405020304" charset="0"/>
              <a:ea typeface="华文楷体" panose="02010600040101010101" charset="-122"/>
              <a:cs typeface="Times New Roman" panose="02020603050405020304" charset="0"/>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题材链接：</a:t>
            </a:r>
            <a:r>
              <a:rPr lang="en-US" altLang="zh-CN"/>
              <a:t>2023</a:t>
            </a:r>
            <a:r>
              <a:rPr lang="zh-CN" altLang="en-US"/>
              <a:t>年金丽衢十二校联考</a:t>
            </a:r>
            <a:endParaRPr lang="zh-CN" altLang="en-US"/>
          </a:p>
        </p:txBody>
      </p:sp>
      <p:sp>
        <p:nvSpPr>
          <p:cNvPr id="3" name="内容占位符 2"/>
          <p:cNvSpPr>
            <a:spLocks noGrp="1"/>
          </p:cNvSpPr>
          <p:nvPr>
            <p:ph idx="1"/>
          </p:nvPr>
        </p:nvSpPr>
        <p:spPr/>
        <p:txBody>
          <a:bodyPr>
            <a:normAutofit/>
          </a:bodyPr>
          <a:p>
            <a:pPr marL="0" indent="0">
              <a:buNone/>
            </a:pPr>
            <a:r>
              <a:rPr lang="en-US" altLang="zh-CN"/>
              <a:t>    </a:t>
            </a:r>
            <a:r>
              <a:rPr lang="zh-CN" altLang="en-US"/>
              <a:t>10月16日是世界粮食日(World Food Day),你校为了提高学生珍惜粮食的意识举办了一系列活动。假定你是校英语报的记者，请你为校英语报写一篇活动报道。内容要点包括:</a:t>
            </a:r>
            <a:endParaRPr lang="zh-CN" altLang="en-US"/>
          </a:p>
          <a:p>
            <a:pPr marL="0" indent="0">
              <a:buNone/>
            </a:pPr>
            <a:r>
              <a:rPr lang="en-US" altLang="zh-CN"/>
              <a:t>    </a:t>
            </a:r>
            <a:r>
              <a:rPr lang="zh-CN" altLang="en-US"/>
              <a:t>1.活动</a:t>
            </a:r>
            <a:r>
              <a:rPr lang="zh-CN" altLang="en-US" b="1"/>
              <a:t>过程;</a:t>
            </a:r>
            <a:endParaRPr lang="zh-CN" altLang="en-US"/>
          </a:p>
          <a:p>
            <a:pPr marL="0" indent="0">
              <a:buNone/>
            </a:pPr>
            <a:r>
              <a:rPr lang="en-US" altLang="zh-CN"/>
              <a:t>    </a:t>
            </a:r>
            <a:r>
              <a:rPr lang="zh-CN" altLang="en-US"/>
              <a:t>2.活动</a:t>
            </a:r>
            <a:r>
              <a:rPr lang="zh-CN" altLang="en-US" b="1"/>
              <a:t>反响</a:t>
            </a:r>
            <a:endParaRPr lang="zh-CN" altLang="en-US"/>
          </a:p>
          <a:p>
            <a:pPr marL="0" indent="0">
              <a:buNone/>
            </a:pPr>
            <a:r>
              <a:rPr lang="zh-CN" altLang="en-US"/>
              <a:t>注意:</a:t>
            </a:r>
            <a:endParaRPr lang="zh-CN" altLang="en-US"/>
          </a:p>
          <a:p>
            <a:pPr marL="0" indent="0">
              <a:buNone/>
            </a:pPr>
            <a:r>
              <a:rPr lang="zh-CN" altLang="en-US"/>
              <a:t>1.写作词数应为80左右</a:t>
            </a:r>
            <a:r>
              <a:rPr lang="en-US" altLang="zh-CN"/>
              <a:t>;</a:t>
            </a:r>
            <a:endParaRPr lang="zh-CN" altLang="en-US"/>
          </a:p>
          <a:p>
            <a:pPr marL="0" indent="0">
              <a:buNone/>
            </a:pPr>
            <a:r>
              <a:rPr lang="zh-CN" altLang="en-US"/>
              <a:t>2.请在答题卡的相应位置作答</a:t>
            </a:r>
            <a:r>
              <a:rPr lang="en-US" altLang="zh-CN"/>
              <a:t>.</a:t>
            </a:r>
            <a:endParaRPr lang="en-US" altLang="zh-CN"/>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6500" y="122510"/>
            <a:ext cx="10800000" cy="720000"/>
          </a:xfrm>
        </p:spPr>
        <p:txBody>
          <a:bodyPr/>
          <a:p>
            <a:r>
              <a:rPr lang="zh-CN" altLang="en-US"/>
              <a:t>范文参考</a:t>
            </a:r>
            <a:endParaRPr lang="zh-CN" altLang="en-US"/>
          </a:p>
        </p:txBody>
      </p:sp>
      <p:sp>
        <p:nvSpPr>
          <p:cNvPr id="3" name="内容占位符 2"/>
          <p:cNvSpPr>
            <a:spLocks noGrp="1"/>
          </p:cNvSpPr>
          <p:nvPr>
            <p:ph idx="1"/>
          </p:nvPr>
        </p:nvSpPr>
        <p:spPr>
          <a:xfrm>
            <a:off x="445135" y="962660"/>
            <a:ext cx="11303000" cy="4813300"/>
          </a:xfrm>
        </p:spPr>
        <p:txBody>
          <a:bodyPr>
            <a:noAutofit/>
          </a:bodyPr>
          <a:p>
            <a:pPr marL="0" indent="0">
              <a:buNone/>
            </a:pPr>
            <a:r>
              <a:rPr sz="2300">
                <a:latin typeface="Times New Roman" panose="02020603050405020304" charset="0"/>
                <a:ea typeface="华文楷体" panose="02010600040101010101" charset="-122"/>
                <a:cs typeface="Times New Roman" panose="02020603050405020304" charset="0"/>
              </a:rPr>
              <a:t> Possible version :</a:t>
            </a:r>
            <a:endParaRPr sz="2300">
              <a:latin typeface="Times New Roman" panose="02020603050405020304" charset="0"/>
              <a:ea typeface="华文楷体" panose="02010600040101010101" charset="-122"/>
              <a:cs typeface="Times New Roman" panose="02020603050405020304" charset="0"/>
            </a:endParaRPr>
          </a:p>
          <a:p>
            <a:pPr marL="0" indent="0">
              <a:buNone/>
            </a:pPr>
            <a:r>
              <a:rPr sz="2300">
                <a:latin typeface="Times New Roman" panose="02020603050405020304" charset="0"/>
                <a:ea typeface="华文楷体" panose="02010600040101010101" charset="-122"/>
                <a:cs typeface="Times New Roman" panose="02020603050405020304" charset="0"/>
              </a:rPr>
              <a:t>Recently, in honor of World Food Day, our school organized an </a:t>
            </a:r>
            <a:r>
              <a:rPr sz="2300" b="1">
                <a:latin typeface="Times New Roman" panose="02020603050405020304" charset="0"/>
                <a:ea typeface="华文楷体" panose="02010600040101010101" charset="-122"/>
                <a:cs typeface="Times New Roman" panose="02020603050405020304" charset="0"/>
              </a:rPr>
              <a:t>impactful </a:t>
            </a:r>
            <a:r>
              <a:rPr sz="2300">
                <a:latin typeface="Times New Roman" panose="02020603050405020304" charset="0"/>
                <a:ea typeface="华文楷体" panose="02010600040101010101" charset="-122"/>
                <a:cs typeface="Times New Roman" panose="02020603050405020304" charset="0"/>
              </a:rPr>
              <a:t>event to </a:t>
            </a:r>
            <a:r>
              <a:rPr sz="2300" b="1">
                <a:latin typeface="Times New Roman" panose="02020603050405020304" charset="0"/>
                <a:ea typeface="华文楷体" panose="02010600040101010101" charset="-122"/>
                <a:cs typeface="Times New Roman" panose="02020603050405020304" charset="0"/>
              </a:rPr>
              <a:t>arouse the public's awareness</a:t>
            </a:r>
            <a:r>
              <a:rPr sz="2300">
                <a:latin typeface="Times New Roman" panose="02020603050405020304" charset="0"/>
                <a:ea typeface="华文楷体" panose="02010600040101010101" charset="-122"/>
                <a:cs typeface="Times New Roman" panose="02020603050405020304" charset="0"/>
              </a:rPr>
              <a:t> of food crisis</a:t>
            </a:r>
            <a:endParaRPr sz="2300">
              <a:latin typeface="Times New Roman" panose="02020603050405020304" charset="0"/>
              <a:ea typeface="华文楷体" panose="02010600040101010101" charset="-122"/>
              <a:cs typeface="Times New Roman" panose="02020603050405020304" charset="0"/>
            </a:endParaRPr>
          </a:p>
          <a:p>
            <a:pPr marL="0" indent="0">
              <a:buNone/>
            </a:pPr>
            <a:r>
              <a:rPr sz="2300">
                <a:latin typeface="Times New Roman" panose="02020603050405020304" charset="0"/>
                <a:ea typeface="华文楷体" panose="02010600040101010101" charset="-122"/>
                <a:cs typeface="Times New Roman" panose="02020603050405020304" charset="0"/>
              </a:rPr>
              <a:t>To emphasize the global food security issues, the event began with </a:t>
            </a:r>
            <a:r>
              <a:rPr sz="2300" b="1">
                <a:latin typeface="Times New Roman" panose="02020603050405020304" charset="0"/>
                <a:ea typeface="华文楷体" panose="02010600040101010101" charset="-122"/>
                <a:cs typeface="Times New Roman" panose="02020603050405020304" charset="0"/>
              </a:rPr>
              <a:t>insightful speeches from some distinguished guests</a:t>
            </a:r>
            <a:r>
              <a:rPr sz="2300">
                <a:latin typeface="Times New Roman" panose="02020603050405020304" charset="0"/>
                <a:ea typeface="华文楷体" panose="02010600040101010101" charset="-122"/>
                <a:cs typeface="Times New Roman" panose="02020603050405020304" charset="0"/>
              </a:rPr>
              <a:t>. At the same</a:t>
            </a:r>
            <a:r>
              <a:rPr lang="en-US" sz="2300">
                <a:latin typeface="Times New Roman" panose="02020603050405020304" charset="0"/>
                <a:ea typeface="华文楷体" panose="02010600040101010101" charset="-122"/>
                <a:cs typeface="Times New Roman" panose="02020603050405020304" charset="0"/>
              </a:rPr>
              <a:t> </a:t>
            </a:r>
            <a:r>
              <a:rPr sz="2300">
                <a:latin typeface="Times New Roman" panose="02020603050405020304" charset="0"/>
                <a:ea typeface="华文楷体" panose="02010600040101010101" charset="-122"/>
                <a:cs typeface="Times New Roman" panose="02020603050405020304" charset="0"/>
              </a:rPr>
              <a:t>time, a </a:t>
            </a:r>
            <a:r>
              <a:rPr sz="2300" b="1">
                <a:latin typeface="Times New Roman" panose="02020603050405020304" charset="0"/>
                <a:ea typeface="华文楷体" panose="02010600040101010101" charset="-122"/>
                <a:cs typeface="Times New Roman" panose="02020603050405020304" charset="0"/>
              </a:rPr>
              <a:t>captivating</a:t>
            </a:r>
            <a:r>
              <a:rPr sz="2300">
                <a:latin typeface="Times New Roman" panose="02020603050405020304" charset="0"/>
                <a:ea typeface="华文楷体" panose="02010600040101010101" charset="-122"/>
                <a:cs typeface="Times New Roman" panose="02020603050405020304" charset="0"/>
              </a:rPr>
              <a:t> exhibition </a:t>
            </a:r>
            <a:r>
              <a:rPr sz="2300" b="1">
                <a:latin typeface="Times New Roman" panose="02020603050405020304" charset="0"/>
                <a:ea typeface="华文楷体" panose="02010600040101010101" charset="-122"/>
                <a:cs typeface="Times New Roman" panose="02020603050405020304" charset="0"/>
              </a:rPr>
              <a:t>vividly </a:t>
            </a:r>
            <a:r>
              <a:rPr lang="en-US" sz="2300" b="1">
                <a:latin typeface="Times New Roman" panose="02020603050405020304" charset="0"/>
                <a:ea typeface="华文楷体" panose="02010600040101010101" charset="-122"/>
                <a:cs typeface="Times New Roman" panose="02020603050405020304" charset="0"/>
              </a:rPr>
              <a:t>il</a:t>
            </a:r>
            <a:r>
              <a:rPr sz="2300" b="1">
                <a:latin typeface="Times New Roman" panose="02020603050405020304" charset="0"/>
                <a:ea typeface="华文楷体" panose="02010600040101010101" charset="-122"/>
                <a:cs typeface="Times New Roman" panose="02020603050405020304" charset="0"/>
              </a:rPr>
              <a:t>lustrated</a:t>
            </a:r>
            <a:r>
              <a:rPr sz="2300">
                <a:latin typeface="Times New Roman" panose="02020603050405020304" charset="0"/>
                <a:ea typeface="华文楷体" panose="02010600040101010101" charset="-122"/>
                <a:cs typeface="Times New Roman" panose="02020603050405020304" charset="0"/>
              </a:rPr>
              <a:t> global food challenges. Everyone present was</a:t>
            </a:r>
            <a:r>
              <a:rPr sz="2300" b="1">
                <a:latin typeface="Times New Roman" panose="02020603050405020304" charset="0"/>
                <a:ea typeface="华文楷体" panose="02010600040101010101" charset="-122"/>
                <a:cs typeface="Times New Roman" panose="02020603050405020304" charset="0"/>
              </a:rPr>
              <a:t> spur</a:t>
            </a:r>
            <a:r>
              <a:rPr lang="en-US" sz="2300" b="1">
                <a:latin typeface="Times New Roman" panose="02020603050405020304" charset="0"/>
                <a:ea typeface="华文楷体" panose="02010600040101010101" charset="-122"/>
                <a:cs typeface="Times New Roman" panose="02020603050405020304" charset="0"/>
              </a:rPr>
              <a:t>r</a:t>
            </a:r>
            <a:r>
              <a:rPr sz="2300" b="1">
                <a:latin typeface="Times New Roman" panose="02020603050405020304" charset="0"/>
                <a:ea typeface="华文楷体" panose="02010600040101010101" charset="-122"/>
                <a:cs typeface="Times New Roman" panose="02020603050405020304" charset="0"/>
              </a:rPr>
              <a:t>ed</a:t>
            </a:r>
            <a:r>
              <a:rPr sz="2300">
                <a:latin typeface="Times New Roman" panose="02020603050405020304" charset="0"/>
                <a:ea typeface="华文楷体" panose="02010600040101010101" charset="-122"/>
                <a:cs typeface="Times New Roman" panose="02020603050405020304" charset="0"/>
              </a:rPr>
              <a:t> by the </a:t>
            </a:r>
            <a:r>
              <a:rPr sz="2300" b="1">
                <a:latin typeface="Times New Roman" panose="02020603050405020304" charset="0"/>
                <a:ea typeface="华文楷体" panose="02010600040101010101" charset="-122"/>
                <a:cs typeface="Times New Roman" panose="02020603050405020304" charset="0"/>
              </a:rPr>
              <a:t>powerful visualizations</a:t>
            </a:r>
            <a:r>
              <a:rPr sz="2300">
                <a:latin typeface="Times New Roman" panose="02020603050405020304" charset="0"/>
                <a:ea typeface="华文楷体" panose="02010600040101010101" charset="-122"/>
                <a:cs typeface="Times New Roman" panose="02020603050405020304" charset="0"/>
              </a:rPr>
              <a:t>.The</a:t>
            </a:r>
            <a:r>
              <a:rPr lang="en-US" sz="2300">
                <a:latin typeface="Times New Roman" panose="02020603050405020304" charset="0"/>
                <a:ea typeface="华文楷体" panose="02010600040101010101" charset="-122"/>
                <a:cs typeface="Times New Roman" panose="02020603050405020304" charset="0"/>
              </a:rPr>
              <a:t> </a:t>
            </a:r>
            <a:r>
              <a:rPr sz="2300">
                <a:latin typeface="Times New Roman" panose="02020603050405020304" charset="0"/>
                <a:ea typeface="华文楷体" panose="02010600040101010101" charset="-122"/>
                <a:cs typeface="Times New Roman" panose="02020603050405020304" charset="0"/>
              </a:rPr>
              <a:t>highlight of the event was a </a:t>
            </a:r>
            <a:r>
              <a:rPr sz="2300" b="1">
                <a:latin typeface="Times New Roman" panose="02020603050405020304" charset="0"/>
                <a:ea typeface="华文楷体" panose="02010600040101010101" charset="-122"/>
                <a:cs typeface="Times New Roman" panose="02020603050405020304" charset="0"/>
              </a:rPr>
              <a:t>fund</a:t>
            </a:r>
            <a:r>
              <a:rPr lang="en-US" sz="2300" b="1">
                <a:latin typeface="Times New Roman" panose="02020603050405020304" charset="0"/>
                <a:ea typeface="华文楷体" panose="02010600040101010101" charset="-122"/>
                <a:cs typeface="Times New Roman" panose="02020603050405020304" charset="0"/>
              </a:rPr>
              <a:t>-</a:t>
            </a:r>
            <a:r>
              <a:rPr sz="2300" b="1">
                <a:latin typeface="Times New Roman" panose="02020603050405020304" charset="0"/>
                <a:ea typeface="华文楷体" panose="02010600040101010101" charset="-122"/>
                <a:cs typeface="Times New Roman" panose="02020603050405020304" charset="0"/>
              </a:rPr>
              <a:t>raising</a:t>
            </a:r>
            <a:r>
              <a:rPr sz="2300">
                <a:latin typeface="Times New Roman" panose="02020603050405020304" charset="0"/>
                <a:ea typeface="华文楷体" panose="02010600040101010101" charset="-122"/>
                <a:cs typeface="Times New Roman" panose="02020603050405020304" charset="0"/>
              </a:rPr>
              <a:t> ceremony to support a local charity.</a:t>
            </a:r>
            <a:endParaRPr sz="2300">
              <a:latin typeface="Times New Roman" panose="02020603050405020304" charset="0"/>
              <a:ea typeface="华文楷体" panose="02010600040101010101" charset="-122"/>
              <a:cs typeface="Times New Roman" panose="02020603050405020304" charset="0"/>
            </a:endParaRPr>
          </a:p>
          <a:p>
            <a:pPr marL="0" indent="0">
              <a:buNone/>
            </a:pPr>
            <a:r>
              <a:rPr sz="2300">
                <a:latin typeface="Times New Roman" panose="02020603050405020304" charset="0"/>
                <a:ea typeface="华文楷体" panose="02010600040101010101" charset="-122"/>
                <a:cs typeface="Times New Roman" panose="02020603050405020304" charset="0"/>
              </a:rPr>
              <a:t>Needless to say, the activity was significant. It served as a </a:t>
            </a:r>
            <a:r>
              <a:rPr sz="2300" b="1">
                <a:latin typeface="Times New Roman" panose="02020603050405020304" charset="0"/>
                <a:ea typeface="华文楷体" panose="02010600040101010101" charset="-122"/>
                <a:cs typeface="Times New Roman" panose="02020603050405020304" charset="0"/>
              </a:rPr>
              <a:t>powerful reminder</a:t>
            </a:r>
            <a:r>
              <a:rPr sz="2300">
                <a:latin typeface="Times New Roman" panose="02020603050405020304" charset="0"/>
                <a:ea typeface="华文楷体" panose="02010600040101010101" charset="-122"/>
                <a:cs typeface="Times New Roman" panose="02020603050405020304" charset="0"/>
              </a:rPr>
              <a:t> of the collective duty we bear in </a:t>
            </a:r>
            <a:r>
              <a:rPr sz="2300" b="1">
                <a:latin typeface="Times New Roman" panose="02020603050405020304" charset="0"/>
                <a:ea typeface="华文楷体" panose="02010600040101010101" charset="-122"/>
                <a:cs typeface="Times New Roman" panose="02020603050405020304" charset="0"/>
              </a:rPr>
              <a:t>addressing global food</a:t>
            </a:r>
            <a:r>
              <a:rPr lang="en-US" sz="2300" b="1">
                <a:latin typeface="Times New Roman" panose="02020603050405020304" charset="0"/>
                <a:ea typeface="华文楷体" panose="02010600040101010101" charset="-122"/>
                <a:cs typeface="Times New Roman" panose="02020603050405020304" charset="0"/>
              </a:rPr>
              <a:t> </a:t>
            </a:r>
            <a:r>
              <a:rPr sz="2300" b="1">
                <a:latin typeface="Times New Roman" panose="02020603050405020304" charset="0"/>
                <a:ea typeface="华文楷体" panose="02010600040101010101" charset="-122"/>
                <a:cs typeface="Times New Roman" panose="02020603050405020304" charset="0"/>
              </a:rPr>
              <a:t>challenges</a:t>
            </a:r>
            <a:r>
              <a:rPr sz="2300">
                <a:latin typeface="Times New Roman" panose="02020603050405020304" charset="0"/>
                <a:ea typeface="华文楷体" panose="02010600040101010101" charset="-122"/>
                <a:cs typeface="Times New Roman" panose="02020603050405020304" charset="0"/>
              </a:rPr>
              <a:t>, fostering a sense of </a:t>
            </a:r>
            <a:r>
              <a:rPr sz="2300" b="1">
                <a:latin typeface="Times New Roman" panose="02020603050405020304" charset="0"/>
                <a:ea typeface="华文楷体" panose="02010600040101010101" charset="-122"/>
                <a:cs typeface="Times New Roman" panose="02020603050405020304" charset="0"/>
              </a:rPr>
              <a:t>commitment</a:t>
            </a:r>
            <a:r>
              <a:rPr sz="2300">
                <a:latin typeface="Times New Roman" panose="02020603050405020304" charset="0"/>
                <a:ea typeface="华文楷体" panose="02010600040101010101" charset="-122"/>
                <a:cs typeface="Times New Roman" panose="02020603050405020304" charset="0"/>
              </a:rPr>
              <a:t> among participants</a:t>
            </a:r>
            <a:r>
              <a:rPr lang="en-US" sz="2300">
                <a:latin typeface="Times New Roman" panose="02020603050405020304" charset="0"/>
                <a:ea typeface="华文楷体" panose="02010600040101010101" charset="-122"/>
                <a:cs typeface="Times New Roman" panose="02020603050405020304" charset="0"/>
              </a:rPr>
              <a:t>.</a:t>
            </a:r>
            <a:endParaRPr lang="en-US" sz="2300">
              <a:latin typeface="Times New Roman" panose="02020603050405020304" charset="0"/>
              <a:ea typeface="华文楷体" panose="02010600040101010101" charset="-122"/>
              <a:cs typeface="Times New Roman" panose="02020603050405020304" charset="0"/>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2"/>
            <p:custDataLst>
              <p:tags r:id="rId1"/>
            </p:custDataLst>
          </p:nvPr>
        </p:nvSpPr>
        <p:spPr>
          <a:xfrm>
            <a:off x="2317750" y="4517390"/>
            <a:ext cx="7423150" cy="667385"/>
          </a:xfrm>
        </p:spPr>
        <p:txBody>
          <a:bodyPr/>
          <a:lstStyle/>
          <a:p>
            <a:r>
              <a:rPr lang="en-US" altLang="zh-CN">
                <a:latin typeface="+mj-ea"/>
                <a:ea typeface="+mj-ea"/>
              </a:rPr>
              <a:t>By Floda</a:t>
            </a:r>
            <a:endParaRPr lang="en-US" altLang="zh-CN">
              <a:latin typeface="+mj-ea"/>
              <a:ea typeface="+mj-ea"/>
            </a:endParaRPr>
          </a:p>
        </p:txBody>
      </p:sp>
      <p:sp>
        <p:nvSpPr>
          <p:cNvPr id="4" name="标题 3"/>
          <p:cNvSpPr>
            <a:spLocks noGrp="1"/>
          </p:cNvSpPr>
          <p:nvPr>
            <p:ph type="title" idx="1"/>
            <p:custDataLst>
              <p:tags r:id="rId2"/>
            </p:custDataLst>
          </p:nvPr>
        </p:nvSpPr>
        <p:spPr/>
        <p:txBody>
          <a:bodyPr/>
          <a:lstStyle/>
          <a:p>
            <a:r>
              <a:rPr lang="zh-CN" altLang="en-US" dirty="0"/>
              <a:t>THANK  YOU</a:t>
            </a:r>
            <a:endParaRPr lang="zh-CN" altLang="en-US" dirty="0"/>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C:/Users/kingsoft/AppData/Local/Temp/fig2wpp/@pic_Mask group-2034&amp;9608.png"/>
          <p:cNvPicPr>
            <a:picLocks noChangeAspect="1"/>
          </p:cNvPicPr>
          <p:nvPr>
            <p:custDataLst>
              <p:tags r:id="rId1"/>
            </p:custDataLst>
          </p:nvPr>
        </p:nvPicPr>
        <p:blipFill>
          <a:blip r:embed="rId2" r:link="rId3"/>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
        <p:nvSpPr>
          <p:cNvPr id="20" name="Rectangle 41743_#color_$accent1_$accent2-2034&amp;9611"/>
          <p:cNvSpPr/>
          <p:nvPr>
            <p:custDataLst>
              <p:tags r:id="rId4"/>
            </p:custDataLst>
          </p:nvPr>
        </p:nvSpPr>
        <p:spPr>
          <a:xfrm>
            <a:off x="1965960" y="630936"/>
            <a:ext cx="5413248" cy="1143000"/>
          </a:xfrm>
          <a:custGeom>
            <a:avLst/>
            <a:gdLst/>
            <a:ahLst/>
            <a:cxnLst/>
            <a:rect l="l" t="t" r="r" b="b"/>
            <a:pathLst>
              <a:path w="5413248" h="1143000">
                <a:moveTo>
                  <a:pt x="704088" y="45720"/>
                </a:moveTo>
                <a:cubicBezTo>
                  <a:pt x="722376" y="18288"/>
                  <a:pt x="758952" y="0"/>
                  <a:pt x="795528" y="0"/>
                </a:cubicBezTo>
                <a:lnTo>
                  <a:pt x="5312664" y="0"/>
                </a:lnTo>
                <a:cubicBezTo>
                  <a:pt x="5358384" y="0"/>
                  <a:pt x="5376672" y="45720"/>
                  <a:pt x="5358384" y="82296"/>
                </a:cubicBezTo>
                <a:lnTo>
                  <a:pt x="4663440" y="1097280"/>
                </a:lnTo>
                <a:cubicBezTo>
                  <a:pt x="4645152" y="1124712"/>
                  <a:pt x="4617720" y="1143000"/>
                  <a:pt x="4581144" y="1143000"/>
                </a:cubicBezTo>
                <a:lnTo>
                  <a:pt x="91440" y="1143000"/>
                </a:lnTo>
                <a:cubicBezTo>
                  <a:pt x="54864" y="1143000"/>
                  <a:pt x="27432" y="1097280"/>
                  <a:pt x="54864" y="1060704"/>
                </a:cubicBezTo>
                <a:lnTo>
                  <a:pt x="704088" y="45720"/>
                </a:lnTo>
              </a:path>
            </a:pathLst>
          </a:custGeom>
          <a:gradFill>
            <a:gsLst>
              <a:gs pos="0">
                <a:schemeClr val="accent2">
                  <a:alpha val="100000"/>
                </a:schemeClr>
              </a:gs>
              <a:gs pos="100000">
                <a:schemeClr val="accent1">
                  <a:alpha val="100000"/>
                </a:schemeClr>
              </a:gs>
            </a:gsLst>
            <a:lin ang="10325891" scaled="0"/>
          </a:gradFill>
          <a:ln w="25400">
            <a:noFill/>
          </a:ln>
          <a:effectLst>
            <a:outerShdw blurRad="254000" dist="50800" dir="5399997" algn="ctr" rotWithShape="0">
              <a:schemeClr val="accent1">
                <a:alpha val="25000"/>
              </a:schemeClr>
            </a:outerShdw>
          </a:effectLst>
          <a:extLst>
            <a:ext uri="{91240B29-F687-4F45-9708-019B960494DF}">
              <a14:hiddenLine xmlns:a14="http://schemas.microsoft.com/office/drawing/2010/main" w="25400">
                <a:solidFill>
                  <a:srgbClr val="000000"/>
                </a:solidFill>
              </a14:hiddenLine>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11" name="#项图片_#color-2034&amp;9614"/>
          <p:cNvSpPr/>
          <p:nvPr>
            <p:custDataLst>
              <p:tags r:id="rId5"/>
            </p:custDataLst>
          </p:nvPr>
        </p:nvSpPr>
        <p:spPr>
          <a:xfrm>
            <a:off x="6189160" y="2176272"/>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lstStyle/>
          <a:p>
            <a:endParaRPr lang="zh-CN" altLang="en-US"/>
          </a:p>
        </p:txBody>
      </p:sp>
      <p:sp>
        <p:nvSpPr>
          <p:cNvPr id="4" name="标题"/>
          <p:cNvSpPr>
            <a:spLocks noGrp="1"/>
          </p:cNvSpPr>
          <p:nvPr>
            <p:ph type="title"/>
            <p:custDataLst>
              <p:tags r:id="rId6"/>
            </p:custDataLst>
          </p:nvPr>
        </p:nvSpPr>
        <p:spPr>
          <a:xfrm>
            <a:off x="955252" y="630936"/>
            <a:ext cx="2880000" cy="1143000"/>
          </a:xfrm>
        </p:spPr>
        <p:txBody>
          <a:bodyPr wrap="square">
            <a:normAutofit/>
          </a:bodyPr>
          <a:lstStyle/>
          <a:p>
            <a:r>
              <a:rPr lang="zh-CN" altLang="en-US" dirty="0"/>
              <a:t>目录</a:t>
            </a:r>
            <a:endParaRPr lang="zh-CN" altLang="en-US" dirty="0"/>
          </a:p>
        </p:txBody>
      </p:sp>
      <p:sp>
        <p:nvSpPr>
          <p:cNvPr id="5" name="副标题"/>
          <p:cNvSpPr>
            <a:spLocks noGrp="1"/>
          </p:cNvSpPr>
          <p:nvPr>
            <p:ph type="body" idx="1"/>
            <p:custDataLst>
              <p:tags r:id="rId7"/>
            </p:custDataLst>
          </p:nvPr>
        </p:nvSpPr>
        <p:spPr>
          <a:xfrm>
            <a:off x="4038600" y="630936"/>
            <a:ext cx="2880000" cy="1143000"/>
          </a:xfrm>
        </p:spPr>
        <p:txBody>
          <a:bodyPr wrap="square">
            <a:normAutofit/>
          </a:bodyPr>
          <a:lstStyle/>
          <a:p>
            <a:r>
              <a:rPr lang="en-US" altLang="zh-CN" dirty="0"/>
              <a:t>CONTENTS</a:t>
            </a:r>
            <a:endParaRPr lang="en-US" altLang="zh-CN" dirty="0"/>
          </a:p>
        </p:txBody>
      </p:sp>
      <p:sp>
        <p:nvSpPr>
          <p:cNvPr id="7" name="项标题"/>
          <p:cNvSpPr txBox="1"/>
          <p:nvPr>
            <p:custDataLst>
              <p:tags r:id="rId8"/>
            </p:custDataLst>
          </p:nvPr>
        </p:nvSpPr>
        <p:spPr>
          <a:xfrm>
            <a:off x="7660016" y="2262600"/>
            <a:ext cx="3307404" cy="504000"/>
          </a:xfrm>
          <a:prstGeom prst="rect">
            <a:avLst/>
          </a:prstGeom>
          <a:noFill/>
        </p:spPr>
        <p:txBody>
          <a:bodyPr wrap="square" lIns="0" tIns="0" rIns="0" bIns="0" rtlCol="0" anchor="ctr">
            <a:normAutofit/>
          </a:bodyPr>
          <a:lstStyle/>
          <a:p>
            <a:pPr>
              <a:lnSpc>
                <a:spcPct val="100000"/>
              </a:lnSpc>
            </a:pPr>
            <a:r>
              <a:rPr lang="zh-CN" altLang="en-US" sz="2000" b="1" spc="300" dirty="0">
                <a:solidFill>
                  <a:schemeClr val="tx1">
                    <a:lumMod val="75000"/>
                    <a:lumOff val="25000"/>
                  </a:schemeClr>
                </a:solidFill>
                <a:latin typeface="+mn-ea"/>
                <a:cs typeface="+mn-ea"/>
                <a:sym typeface="+mn-ea"/>
              </a:rPr>
              <a:t>审题</a:t>
            </a:r>
            <a:r>
              <a:rPr lang="zh-CN" altLang="en-US" sz="2000" spc="300" dirty="0">
                <a:solidFill>
                  <a:schemeClr val="tx1">
                    <a:lumMod val="75000"/>
                    <a:lumOff val="25000"/>
                  </a:schemeClr>
                </a:solidFill>
                <a:latin typeface="+mn-ea"/>
                <a:cs typeface="+mn-ea"/>
                <a:sym typeface="+mn-ea"/>
              </a:rPr>
              <a:t>与写前点拨</a:t>
            </a:r>
            <a:endParaRPr lang="zh-CN" altLang="en-US" sz="2000" spc="300" dirty="0">
              <a:solidFill>
                <a:schemeClr val="tx1">
                  <a:lumMod val="75000"/>
                  <a:lumOff val="25000"/>
                </a:schemeClr>
              </a:solidFill>
              <a:latin typeface="+mn-ea"/>
              <a:cs typeface="+mn-ea"/>
              <a:sym typeface="+mn-ea"/>
            </a:endParaRPr>
          </a:p>
        </p:txBody>
      </p:sp>
      <p:sp>
        <p:nvSpPr>
          <p:cNvPr id="12" name="#项图片_#color-2034&amp;9615"/>
          <p:cNvSpPr/>
          <p:nvPr>
            <p:custDataLst>
              <p:tags r:id="rId9"/>
            </p:custDataLst>
          </p:nvPr>
        </p:nvSpPr>
        <p:spPr>
          <a:xfrm>
            <a:off x="5568921" y="3191256"/>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lstStyle/>
          <a:p>
            <a:endParaRPr lang="zh-CN" altLang="en-US"/>
          </a:p>
        </p:txBody>
      </p:sp>
      <p:sp>
        <p:nvSpPr>
          <p:cNvPr id="13" name="#项图片_#color-2034&amp;9616"/>
          <p:cNvSpPr/>
          <p:nvPr>
            <p:custDataLst>
              <p:tags r:id="rId10"/>
            </p:custDataLst>
          </p:nvPr>
        </p:nvSpPr>
        <p:spPr>
          <a:xfrm>
            <a:off x="4983705" y="4206240"/>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lstStyle/>
          <a:p>
            <a:endParaRPr lang="zh-CN" altLang="en-US"/>
          </a:p>
        </p:txBody>
      </p:sp>
      <p:sp>
        <p:nvSpPr>
          <p:cNvPr id="14" name="#项图片_#color-2034&amp;9617"/>
          <p:cNvSpPr/>
          <p:nvPr>
            <p:custDataLst>
              <p:tags r:id="rId11"/>
            </p:custDataLst>
          </p:nvPr>
        </p:nvSpPr>
        <p:spPr>
          <a:xfrm>
            <a:off x="4379058" y="5221224"/>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lstStyle/>
          <a:p>
            <a:endParaRPr lang="zh-CN" altLang="en-US"/>
          </a:p>
        </p:txBody>
      </p:sp>
      <p:sp>
        <p:nvSpPr>
          <p:cNvPr id="15" name="@mix!m0_序号_01-2034-9618"/>
          <p:cNvSpPr/>
          <p:nvPr>
            <p:custDataLst>
              <p:tags r:id="rId12"/>
            </p:custDataLst>
          </p:nvPr>
        </p:nvSpPr>
        <p:spPr>
          <a:xfrm>
            <a:off x="6408616" y="2249424"/>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a:bodyPr>
          <a:lstStyle/>
          <a:p>
            <a:pPr marL="0" indent="0" algn="ctr">
              <a:buNone/>
            </a:pPr>
            <a:r>
              <a:rPr lang="en-US" sz="2800" dirty="0">
                <a:solidFill>
                  <a:srgbClr val="FFFFFF"/>
                </a:solidFill>
                <a:latin typeface="+mn-ea"/>
                <a:cs typeface="+mn-ea"/>
                <a:sym typeface="+mn-ea"/>
              </a:rPr>
              <a:t>01</a:t>
            </a:r>
            <a:endParaRPr lang="en-US" sz="2800" dirty="0">
              <a:solidFill>
                <a:srgbClr val="FFFFFF"/>
              </a:solidFill>
              <a:latin typeface="+mn-ea"/>
              <a:cs typeface="+mn-ea"/>
              <a:sym typeface="+mn-ea"/>
            </a:endParaRPr>
          </a:p>
        </p:txBody>
      </p:sp>
      <p:sp>
        <p:nvSpPr>
          <p:cNvPr id="16" name="@mix!m0_序号_02-2034-9621"/>
          <p:cNvSpPr/>
          <p:nvPr>
            <p:custDataLst>
              <p:tags r:id="rId13"/>
            </p:custDataLst>
          </p:nvPr>
        </p:nvSpPr>
        <p:spPr>
          <a:xfrm>
            <a:off x="5788377" y="3264408"/>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a:bodyPr>
          <a:lstStyle/>
          <a:p>
            <a:pPr marL="0" indent="0" algn="ctr">
              <a:buNone/>
            </a:pPr>
            <a:r>
              <a:rPr lang="en-US" sz="2800" dirty="0">
                <a:solidFill>
                  <a:srgbClr val="FFFFFF"/>
                </a:solidFill>
                <a:latin typeface="+mn-ea"/>
                <a:cs typeface="+mn-ea"/>
                <a:sym typeface="+mn-ea"/>
              </a:rPr>
              <a:t>02</a:t>
            </a:r>
            <a:endParaRPr lang="en-US" sz="2800" dirty="0">
              <a:solidFill>
                <a:srgbClr val="FFFFFF"/>
              </a:solidFill>
              <a:latin typeface="+mn-ea"/>
              <a:cs typeface="+mn-ea"/>
              <a:sym typeface="+mn-ea"/>
            </a:endParaRPr>
          </a:p>
        </p:txBody>
      </p:sp>
      <p:sp>
        <p:nvSpPr>
          <p:cNvPr id="17" name="@mix!m0_序号_03-2034-9624"/>
          <p:cNvSpPr/>
          <p:nvPr>
            <p:custDataLst>
              <p:tags r:id="rId14"/>
            </p:custDataLst>
          </p:nvPr>
        </p:nvSpPr>
        <p:spPr>
          <a:xfrm>
            <a:off x="5203161" y="4279392"/>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a:bodyPr>
          <a:lstStyle/>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sp>
        <p:nvSpPr>
          <p:cNvPr id="18" name="@mix!m0_序号_04-2034-9627"/>
          <p:cNvSpPr/>
          <p:nvPr>
            <p:custDataLst>
              <p:tags r:id="rId15"/>
            </p:custDataLst>
          </p:nvPr>
        </p:nvSpPr>
        <p:spPr>
          <a:xfrm>
            <a:off x="4589370" y="5294376"/>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a:bodyPr>
          <a:lstStyle/>
          <a:p>
            <a:pPr marL="0" indent="0" algn="ctr">
              <a:buNone/>
            </a:pPr>
            <a:r>
              <a:rPr lang="en-US" sz="2800" dirty="0">
                <a:solidFill>
                  <a:srgbClr val="FFFFFF"/>
                </a:solidFill>
                <a:latin typeface="+mn-ea"/>
                <a:cs typeface="+mn-ea"/>
                <a:sym typeface="+mn-ea"/>
              </a:rPr>
              <a:t>04</a:t>
            </a:r>
            <a:endParaRPr lang="en-US" sz="2800" dirty="0">
              <a:solidFill>
                <a:srgbClr val="FFFFFF"/>
              </a:solidFill>
              <a:latin typeface="+mn-ea"/>
              <a:cs typeface="+mn-ea"/>
              <a:sym typeface="+mn-ea"/>
            </a:endParaRPr>
          </a:p>
        </p:txBody>
      </p:sp>
      <p:sp>
        <p:nvSpPr>
          <p:cNvPr id="25" name="项标题"/>
          <p:cNvSpPr txBox="1"/>
          <p:nvPr>
            <p:custDataLst>
              <p:tags r:id="rId16"/>
            </p:custDataLst>
          </p:nvPr>
        </p:nvSpPr>
        <p:spPr>
          <a:xfrm>
            <a:off x="7039777" y="3277584"/>
            <a:ext cx="3307404" cy="504000"/>
          </a:xfrm>
          <a:prstGeom prst="rect">
            <a:avLst/>
          </a:prstGeom>
          <a:noFill/>
        </p:spPr>
        <p:txBody>
          <a:bodyPr wrap="square" lIns="0" tIns="0" rIns="0" bIns="0" rtlCol="0" anchor="ctr">
            <a:normAutofit/>
          </a:bodyPr>
          <a:lstStyle/>
          <a:p>
            <a:pPr>
              <a:lnSpc>
                <a:spcPct val="100000"/>
              </a:lnSpc>
            </a:pPr>
            <a:r>
              <a:rPr lang="zh-CN" altLang="en-US" sz="2000" b="1" spc="300" dirty="0">
                <a:solidFill>
                  <a:schemeClr val="tx1">
                    <a:lumMod val="75000"/>
                    <a:lumOff val="25000"/>
                  </a:schemeClr>
                </a:solidFill>
                <a:latin typeface="+mn-ea"/>
                <a:cs typeface="+mn-ea"/>
                <a:sym typeface="+mn-ea"/>
              </a:rPr>
              <a:t>列纲</a:t>
            </a:r>
            <a:r>
              <a:rPr lang="zh-CN" altLang="en-US" sz="2000" spc="300" dirty="0">
                <a:solidFill>
                  <a:schemeClr val="tx1">
                    <a:lumMod val="75000"/>
                    <a:lumOff val="25000"/>
                  </a:schemeClr>
                </a:solidFill>
                <a:latin typeface="+mn-ea"/>
                <a:cs typeface="+mn-ea"/>
                <a:sym typeface="+mn-ea"/>
              </a:rPr>
              <a:t>与分段写作</a:t>
            </a:r>
            <a:endParaRPr lang="zh-CN" altLang="en-US" sz="2000" spc="300" dirty="0">
              <a:solidFill>
                <a:schemeClr val="tx1">
                  <a:lumMod val="75000"/>
                  <a:lumOff val="25000"/>
                </a:schemeClr>
              </a:solidFill>
              <a:latin typeface="+mn-ea"/>
              <a:cs typeface="+mn-ea"/>
              <a:sym typeface="+mn-ea"/>
            </a:endParaRPr>
          </a:p>
        </p:txBody>
      </p:sp>
      <p:sp>
        <p:nvSpPr>
          <p:cNvPr id="26" name="项标题"/>
          <p:cNvSpPr txBox="1"/>
          <p:nvPr>
            <p:custDataLst>
              <p:tags r:id="rId17"/>
            </p:custDataLst>
          </p:nvPr>
        </p:nvSpPr>
        <p:spPr>
          <a:xfrm>
            <a:off x="6455889" y="4292568"/>
            <a:ext cx="3307404" cy="504000"/>
          </a:xfrm>
          <a:prstGeom prst="rect">
            <a:avLst/>
          </a:prstGeom>
          <a:noFill/>
        </p:spPr>
        <p:txBody>
          <a:bodyPr wrap="square" lIns="0" tIns="0" rIns="0" bIns="0" rtlCol="0" anchor="ctr">
            <a:normAutofit/>
          </a:bodyPr>
          <a:lstStyle/>
          <a:p>
            <a:pPr>
              <a:lnSpc>
                <a:spcPct val="100000"/>
              </a:lnSpc>
            </a:pPr>
            <a:r>
              <a:rPr lang="zh-CN" altLang="en-US" sz="2000" b="1" spc="300" dirty="0">
                <a:solidFill>
                  <a:schemeClr val="tx1">
                    <a:lumMod val="75000"/>
                    <a:lumOff val="25000"/>
                  </a:schemeClr>
                </a:solidFill>
                <a:latin typeface="+mn-ea"/>
                <a:cs typeface="+mn-ea"/>
                <a:sym typeface="+mn-ea"/>
              </a:rPr>
              <a:t>例文</a:t>
            </a:r>
            <a:r>
              <a:rPr lang="zh-CN" altLang="en-US" sz="2000" spc="300" dirty="0">
                <a:solidFill>
                  <a:schemeClr val="tx1">
                    <a:lumMod val="75000"/>
                    <a:lumOff val="25000"/>
                  </a:schemeClr>
                </a:solidFill>
                <a:latin typeface="+mn-ea"/>
                <a:cs typeface="+mn-ea"/>
                <a:sym typeface="+mn-ea"/>
              </a:rPr>
              <a:t>与范作评价</a:t>
            </a:r>
            <a:endParaRPr lang="zh-CN" altLang="en-US" sz="2000" spc="300" dirty="0">
              <a:solidFill>
                <a:schemeClr val="tx1">
                  <a:lumMod val="75000"/>
                  <a:lumOff val="25000"/>
                </a:schemeClr>
              </a:solidFill>
              <a:latin typeface="+mn-ea"/>
              <a:cs typeface="+mn-ea"/>
              <a:sym typeface="+mn-ea"/>
            </a:endParaRPr>
          </a:p>
        </p:txBody>
      </p:sp>
      <p:sp>
        <p:nvSpPr>
          <p:cNvPr id="27" name="项标题"/>
          <p:cNvSpPr txBox="1"/>
          <p:nvPr>
            <p:custDataLst>
              <p:tags r:id="rId18"/>
            </p:custDataLst>
          </p:nvPr>
        </p:nvSpPr>
        <p:spPr>
          <a:xfrm>
            <a:off x="5851242" y="5307552"/>
            <a:ext cx="3307404" cy="504000"/>
          </a:xfrm>
          <a:prstGeom prst="rect">
            <a:avLst/>
          </a:prstGeom>
          <a:noFill/>
        </p:spPr>
        <p:txBody>
          <a:bodyPr wrap="square" lIns="0" tIns="0" rIns="0" bIns="0" rtlCol="0" anchor="ctr">
            <a:normAutofit/>
          </a:bodyPr>
          <a:lstStyle/>
          <a:p>
            <a:pPr>
              <a:lnSpc>
                <a:spcPct val="100000"/>
              </a:lnSpc>
            </a:pPr>
            <a:r>
              <a:rPr lang="zh-CN" altLang="en-US" sz="2000" b="1" spc="300" dirty="0">
                <a:solidFill>
                  <a:schemeClr val="tx1">
                    <a:lumMod val="75000"/>
                    <a:lumOff val="25000"/>
                  </a:schemeClr>
                </a:solidFill>
                <a:latin typeface="+mn-ea"/>
                <a:cs typeface="+mn-ea"/>
                <a:sym typeface="+mn-ea"/>
              </a:rPr>
              <a:t>迁移</a:t>
            </a:r>
            <a:r>
              <a:rPr lang="zh-CN" altLang="en-US" sz="2000" spc="300" dirty="0">
                <a:solidFill>
                  <a:schemeClr val="tx1">
                    <a:lumMod val="75000"/>
                    <a:lumOff val="25000"/>
                  </a:schemeClr>
                </a:solidFill>
                <a:latin typeface="+mn-ea"/>
                <a:cs typeface="+mn-ea"/>
                <a:sym typeface="+mn-ea"/>
              </a:rPr>
              <a:t>与相似任务</a:t>
            </a:r>
            <a:endParaRPr lang="zh-CN" altLang="en-US" sz="2000" spc="300" dirty="0">
              <a:solidFill>
                <a:schemeClr val="tx1">
                  <a:lumMod val="75000"/>
                  <a:lumOff val="25000"/>
                </a:schemeClr>
              </a:solidFill>
              <a:latin typeface="+mn-ea"/>
              <a:cs typeface="+mn-ea"/>
              <a:sym typeface="+mn-ea"/>
            </a:endParaRPr>
          </a:p>
        </p:txBody>
      </p:sp>
    </p:spTree>
    <p:custDataLst>
      <p:tags r:id="rId1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3939223" y="3469005"/>
            <a:ext cx="8322945" cy="1131570"/>
          </a:xfrm>
        </p:spPr>
        <p:txBody>
          <a:bodyPr/>
          <a:lstStyle/>
          <a:p>
            <a:r>
              <a:rPr lang="zh-CN" altLang="en-US" dirty="0">
                <a:solidFill>
                  <a:schemeClr val="tx1"/>
                </a:solidFill>
              </a:rPr>
              <a:t>审题与写前点拨</a:t>
            </a:r>
            <a:endParaRPr lang="zh-CN" altLang="en-US" dirty="0">
              <a:solidFill>
                <a:schemeClr val="tx1"/>
              </a:solidFill>
            </a:endParaRPr>
          </a:p>
        </p:txBody>
      </p:sp>
      <p:sp>
        <p:nvSpPr>
          <p:cNvPr id="6" name="节编号"/>
          <p:cNvSpPr>
            <a:spLocks noGrp="1"/>
          </p:cNvSpPr>
          <p:nvPr>
            <p:ph type="body" sz="quarter" idx="13"/>
            <p:custDataLst>
              <p:tags r:id="rId2"/>
            </p:custDataLst>
          </p:nvPr>
        </p:nvSpPr>
        <p:spPr>
          <a:xfrm>
            <a:off x="5728970" y="846455"/>
            <a:ext cx="4368800" cy="2400500"/>
          </a:xfrm>
        </p:spPr>
        <p:txBody>
          <a:bodyPr/>
          <a:lstStyle/>
          <a:p>
            <a:r>
              <a:rPr lang="en-US" altLang="zh-CN"/>
              <a:t>01</a:t>
            </a:r>
            <a:endParaRPr lang="en-US" altLang="zh-CN"/>
          </a:p>
        </p:txBody>
      </p:sp>
      <p:sp>
        <p:nvSpPr>
          <p:cNvPr id="8" name="任意多边形 7"/>
          <p:cNvSpPr/>
          <p:nvPr>
            <p:custDataLst>
              <p:tags r:id="rId3"/>
            </p:custDataLst>
          </p:nvPr>
        </p:nvSpPr>
        <p:spPr>
          <a:xfrm flipH="1">
            <a:off x="0" y="0"/>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9" name="任意多边形 8"/>
          <p:cNvSpPr/>
          <p:nvPr>
            <p:custDataLst>
              <p:tags r:id="rId4"/>
            </p:custDataLst>
          </p:nvPr>
        </p:nvSpPr>
        <p:spPr>
          <a:xfrm flipV="1">
            <a:off x="7677150" y="6011545"/>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9" name="图片 18" descr="C:/Users/kingsoft/AppData/Local/Temp/fig2wpp/@pic_Mask group-2034&amp;9608.png"/>
          <p:cNvPicPr>
            <a:picLocks noChangeAspect="1"/>
          </p:cNvPicPr>
          <p:nvPr>
            <p:custDataLst>
              <p:tags r:id="rId5"/>
            </p:custDataLst>
          </p:nvPr>
        </p:nvPicPr>
        <p:blipFill>
          <a:blip r:embed="rId6" r:link="rId7"/>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Tree>
    <p:custDataLst>
      <p:tags r:id="rId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8030" y="372110"/>
            <a:ext cx="1954530" cy="720090"/>
          </a:xfrm>
        </p:spPr>
        <p:txBody>
          <a:bodyPr/>
          <a:p>
            <a:r>
              <a:rPr lang="zh-CN" altLang="en-US"/>
              <a:t>原题呈现</a:t>
            </a:r>
            <a:endParaRPr lang="zh-CN" altLang="en-US"/>
          </a:p>
        </p:txBody>
      </p:sp>
      <p:sp>
        <p:nvSpPr>
          <p:cNvPr id="3" name="内容占位符 2"/>
          <p:cNvSpPr>
            <a:spLocks noGrp="1"/>
          </p:cNvSpPr>
          <p:nvPr>
            <p:ph idx="1"/>
          </p:nvPr>
        </p:nvSpPr>
        <p:spPr>
          <a:xfrm>
            <a:off x="521335" y="1343025"/>
            <a:ext cx="11125200" cy="5231130"/>
          </a:xfrm>
        </p:spPr>
        <p:txBody>
          <a:bodyPr>
            <a:normAutofit fontScale="90000"/>
          </a:bodyPr>
          <a:p>
            <a:pPr marL="0" indent="0">
              <a:lnSpc>
                <a:spcPct val="120000"/>
              </a:lnSpc>
              <a:buNone/>
            </a:pPr>
            <a:r>
              <a:t>第一节  (满分15分)</a:t>
            </a:r>
          </a:p>
          <a:p>
            <a:pPr marL="0" indent="0">
              <a:lnSpc>
                <a:spcPct val="120000"/>
              </a:lnSpc>
              <a:buNone/>
            </a:pPr>
            <a:r>
              <a:rPr lang="en-US"/>
              <a:t>    </a:t>
            </a:r>
            <a:r>
              <a:t>你校英文报计划举办主题为“</a:t>
            </a:r>
            <a:r>
              <a:rPr b="1"/>
              <a:t>携手行动，节约粮食</a:t>
            </a:r>
            <a:r>
              <a:t>”的作文比赛。请你写一则活动</a:t>
            </a:r>
          </a:p>
          <a:p>
            <a:pPr marL="0" indent="0">
              <a:lnSpc>
                <a:spcPct val="120000"/>
              </a:lnSpc>
              <a:buNone/>
            </a:pPr>
            <a:r>
              <a:rPr b="1"/>
              <a:t>通知</a:t>
            </a:r>
            <a:r>
              <a:t>，内容包括：</a:t>
            </a:r>
          </a:p>
          <a:p>
            <a:pPr marL="0" indent="0">
              <a:lnSpc>
                <a:spcPct val="120000"/>
              </a:lnSpc>
              <a:buNone/>
            </a:pPr>
            <a:r>
              <a:rPr lang="en-US"/>
              <a:t>    1.</a:t>
            </a:r>
            <a:r>
              <a:t>介绍活动</a:t>
            </a:r>
            <a:r>
              <a:rPr b="1">
                <a:solidFill>
                  <a:srgbClr val="FF0000"/>
                </a:solidFill>
              </a:rPr>
              <a:t>目的</a:t>
            </a:r>
            <a:r>
              <a:t>；</a:t>
            </a:r>
          </a:p>
          <a:p>
            <a:pPr marL="0" indent="0">
              <a:lnSpc>
                <a:spcPct val="120000"/>
              </a:lnSpc>
              <a:buNone/>
            </a:pPr>
            <a:r>
              <a:rPr lang="en-US"/>
              <a:t>    2.</a:t>
            </a:r>
            <a:r>
              <a:t>说明参赛</a:t>
            </a:r>
            <a:r>
              <a:rPr b="1">
                <a:solidFill>
                  <a:srgbClr val="FF0000"/>
                </a:solidFill>
              </a:rPr>
              <a:t>要求</a:t>
            </a:r>
            <a:r>
              <a:t>。</a:t>
            </a:r>
          </a:p>
          <a:p>
            <a:pPr marL="0" indent="0">
              <a:lnSpc>
                <a:spcPct val="120000"/>
              </a:lnSpc>
              <a:buNone/>
            </a:pPr>
            <a:r>
              <a:t>注意：</a:t>
            </a:r>
          </a:p>
          <a:p>
            <a:pPr marL="0" indent="0">
              <a:lnSpc>
                <a:spcPct val="120000"/>
              </a:lnSpc>
              <a:buNone/>
            </a:pPr>
            <a:r>
              <a:t>(1)写作词数应为80个左右；</a:t>
            </a:r>
          </a:p>
          <a:p>
            <a:pPr marL="0" indent="0">
              <a:lnSpc>
                <a:spcPct val="120000"/>
              </a:lnSpc>
              <a:buNone/>
            </a:pPr>
            <a:r>
              <a:t>(2)请按如下格式在答题卡的相应位置作答。</a:t>
            </a:r>
          </a:p>
          <a:p>
            <a:pPr marL="0" indent="0" algn="ctr">
              <a:lnSpc>
                <a:spcPct val="120000"/>
              </a:lnSpc>
              <a:buNone/>
            </a:pPr>
            <a:r>
              <a:rPr b="1"/>
              <a:t>Welcome to Join the English Writing Competition</a:t>
            </a:r>
            <a:endParaRPr b="1"/>
          </a:p>
          <a:p>
            <a:pPr marL="0" indent="0">
              <a:lnSpc>
                <a:spcPct val="120000"/>
              </a:lnSpc>
              <a:buNone/>
            </a:pPr>
            <a:r>
              <a:rPr lang="en-US" altLang="zh-CN" b="1"/>
              <a:t>____________________________________________________________________________________</a:t>
            </a:r>
            <a:endParaRPr lang="en-US" altLang="zh-CN" b="1"/>
          </a:p>
        </p:txBody>
      </p:sp>
      <p:sp>
        <p:nvSpPr>
          <p:cNvPr id="10" name="署名"/>
          <p:cNvSpPr>
            <a:spLocks noGrp="1"/>
          </p:cNvSpPr>
          <p:nvPr>
            <p:custDataLst>
              <p:tags r:id="rId1"/>
            </p:custDataLst>
          </p:nvPr>
        </p:nvSpPr>
        <p:spPr>
          <a:xfrm>
            <a:off x="521335" y="372110"/>
            <a:ext cx="2270125" cy="808355"/>
          </a:xfrm>
          <a:prstGeom prst="roundRect">
            <a:avLst/>
          </a:prstGeom>
        </p:spPr>
        <p:style>
          <a:lnRef idx="2">
            <a:schemeClr val="accent1"/>
          </a:lnRef>
          <a:fillRef idx="0">
            <a:srgbClr val="FFFFFF"/>
          </a:fillRef>
          <a:effectRef idx="0">
            <a:srgbClr val="FFFFFF"/>
          </a:effectRef>
          <a:fontRef idx="minor">
            <a:schemeClr val="tx1"/>
          </a:fontRef>
        </p:style>
        <p:txBody>
          <a:bodyPr vert="horz" wrap="square" lIns="0" tIns="0" rIns="0" bIns="72000" rtlCol="0" anchor="ctr" anchorCtr="0">
            <a:noAutofit/>
            <a:scene3d>
              <a:camera prst="orthographicFront"/>
              <a:lightRig rig="threePt" dir="t"/>
            </a:scene3d>
          </a:bodyPr>
          <a:lstStyle>
            <a:lvl1pPr marL="0" marR="0" indent="-228600" algn="ctr" defTabSz="914400" rtl="0" eaLnBrk="1" fontAlgn="auto" latinLnBrk="0" hangingPunct="1">
              <a:lnSpc>
                <a:spcPct val="150000"/>
              </a:lnSpc>
              <a:spcBef>
                <a:spcPts val="1000"/>
              </a:spcBef>
              <a:buClrTx/>
              <a:buSzTx/>
              <a:buFontTx/>
              <a:buNone/>
              <a:defRPr kumimoji="0" lang="zh-CN" altLang="en-US" sz="1600" b="1" i="0" u="none" strike="noStrike" kern="1200" cap="none" spc="0" normalizeH="0" baseline="0" noProof="1" dirty="0">
                <a:solidFill>
                  <a:srgbClr val="333333">
                    <a:lumMod val="95000"/>
                    <a:lumOff val="5000"/>
                  </a:srgbClr>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rgbClr val="333333">
                    <a:lumMod val="65000"/>
                    <a:lumOff val="35000"/>
                  </a:srgb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rgbClr val="333333">
                    <a:lumMod val="65000"/>
                    <a:lumOff val="35000"/>
                  </a:srgb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rgbClr val="333333">
                    <a:lumMod val="65000"/>
                    <a:lumOff val="35000"/>
                  </a:srgb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rgbClr val="333333">
                    <a:lumMod val="65000"/>
                    <a:lumOff val="35000"/>
                  </a:srgb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9pPr>
          </a:lstStyle>
          <a:p>
            <a:pPr algn="ctr">
              <a:lnSpc>
                <a:spcPct val="100000"/>
              </a:lnSpc>
            </a:pPr>
            <a:r>
              <a:rPr lang="en-US" altLang="zh-CN" sz="1800">
                <a:solidFill>
                  <a:schemeClr val="accent1"/>
                </a:solidFill>
                <a:effectLst>
                  <a:outerShdw blurRad="38100" dist="25400" dir="5400000" algn="ctr" rotWithShape="0">
                    <a:srgbClr val="6E747A">
                      <a:alpha val="43000"/>
                    </a:srgbClr>
                  </a:outerShdw>
                </a:effectLst>
              </a:rPr>
              <a:t>    </a:t>
            </a:r>
            <a:endParaRPr lang="en-US" altLang="zh-CN" sz="1800">
              <a:solidFill>
                <a:schemeClr val="accent1"/>
              </a:solidFill>
              <a:effectLst>
                <a:outerShdw blurRad="38100" dist="25400" dir="5400000" algn="ctr" rotWithShape="0">
                  <a:srgbClr val="6E747A">
                    <a:alpha val="43000"/>
                  </a:srgbClr>
                </a:outerShdw>
              </a:effectLst>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a:t>
            </a:r>
            <a:r>
              <a:rPr lang="zh-CN" altLang="en-US"/>
              <a:t>审题</a:t>
            </a:r>
            <a:r>
              <a:rPr lang="en-US" altLang="zh-CN"/>
              <a:t>”</a:t>
            </a:r>
            <a:r>
              <a:rPr lang="zh-CN" altLang="en-US"/>
              <a:t>围绕的原则尺度</a:t>
            </a:r>
            <a:endParaRPr lang="zh-CN" altLang="en-US"/>
          </a:p>
        </p:txBody>
      </p:sp>
      <p:sp>
        <p:nvSpPr>
          <p:cNvPr id="3" name="内容占位符 2"/>
          <p:cNvSpPr>
            <a:spLocks noGrp="1"/>
          </p:cNvSpPr>
          <p:nvPr>
            <p:ph idx="1"/>
          </p:nvPr>
        </p:nvSpPr>
        <p:spPr>
          <a:xfrm>
            <a:off x="566420" y="1656715"/>
            <a:ext cx="5122545" cy="4383405"/>
          </a:xfrm>
        </p:spPr>
        <p:txBody>
          <a:bodyPr>
            <a:normAutofit lnSpcReduction="10000"/>
          </a:bodyPr>
          <a:p>
            <a:pPr marL="0" indent="0">
              <a:buNone/>
            </a:pPr>
            <a:r>
              <a:rPr lang="en-US" altLang="zh-CN"/>
              <a:t>  夏超萍</a:t>
            </a:r>
            <a:r>
              <a:rPr lang="zh-CN" altLang="en-US"/>
              <a:t>、</a:t>
            </a:r>
            <a:r>
              <a:rPr lang="en-US" altLang="zh-CN"/>
              <a:t>阮烨卿</a:t>
            </a:r>
            <a:r>
              <a:rPr lang="zh-CN" altLang="en-US"/>
              <a:t>（</a:t>
            </a:r>
            <a:r>
              <a:rPr lang="en-US" altLang="zh-CN"/>
              <a:t>2022</a:t>
            </a:r>
            <a:r>
              <a:rPr lang="zh-CN" altLang="en-US"/>
              <a:t>）认为，在应用文写作审题中，带入特定的角色（</a:t>
            </a:r>
            <a:r>
              <a:rPr lang="zh-CN" altLang="en-US" b="1">
                <a:highlight>
                  <a:srgbClr val="FFFF00"/>
                </a:highlight>
              </a:rPr>
              <a:t>命题者、作者、读者和阅卷者</a:t>
            </a:r>
            <a:r>
              <a:rPr lang="zh-CN" altLang="en-US"/>
              <a:t>）进行应用文写作，分析要点信息、进行整合和输出，能使学生审题时才能充分地把握材料的</a:t>
            </a:r>
            <a:r>
              <a:rPr lang="zh-CN" altLang="en-US" b="1"/>
              <a:t>表层</a:t>
            </a:r>
            <a:r>
              <a:rPr lang="zh-CN" altLang="en-US"/>
              <a:t>信息、</a:t>
            </a:r>
            <a:r>
              <a:rPr lang="zh-CN" altLang="en-US" b="1"/>
              <a:t>深层</a:t>
            </a:r>
            <a:r>
              <a:rPr lang="zh-CN" altLang="en-US"/>
              <a:t>信息，乃至</a:t>
            </a:r>
            <a:r>
              <a:rPr lang="zh-CN" altLang="en-US" b="1"/>
              <a:t>隐含</a:t>
            </a:r>
            <a:r>
              <a:rPr lang="zh-CN" altLang="en-US"/>
              <a:t>信息。</a:t>
            </a:r>
            <a:endParaRPr lang="zh-CN" altLang="en-US"/>
          </a:p>
          <a:p>
            <a:pPr marL="0" indent="0">
              <a:buNone/>
            </a:pPr>
            <a:r>
              <a:rPr lang="en-US" altLang="zh-CN"/>
              <a:t>  </a:t>
            </a:r>
            <a:r>
              <a:rPr lang="zh-CN" altLang="en-US"/>
              <a:t>基于此原则导引，可围绕四个维度进行审题分析。</a:t>
            </a:r>
            <a:endParaRPr lang="zh-CN" altLang="en-US"/>
          </a:p>
        </p:txBody>
      </p:sp>
      <p:pic>
        <p:nvPicPr>
          <p:cNvPr id="5" name="C9F754DE-2CAD-44b6-B708-469DEB6407EB-1" descr="wpp"/>
          <p:cNvPicPr>
            <a:picLocks noChangeAspect="1"/>
          </p:cNvPicPr>
          <p:nvPr/>
        </p:nvPicPr>
        <p:blipFill>
          <a:blip r:embed="rId1"/>
          <a:stretch>
            <a:fillRect/>
          </a:stretch>
        </p:blipFill>
        <p:spPr>
          <a:xfrm>
            <a:off x="5745480" y="1571625"/>
            <a:ext cx="6294755" cy="3916045"/>
          </a:xfrm>
          <a:prstGeom prst="rect">
            <a:avLst/>
          </a:prstGeom>
        </p:spPr>
      </p:pic>
      <p:sp>
        <p:nvSpPr>
          <p:cNvPr id="10" name="署名"/>
          <p:cNvSpPr>
            <a:spLocks noGrp="1"/>
          </p:cNvSpPr>
          <p:nvPr>
            <p:custDataLst>
              <p:tags r:id="rId2"/>
            </p:custDataLst>
          </p:nvPr>
        </p:nvSpPr>
        <p:spPr>
          <a:xfrm>
            <a:off x="521335" y="372110"/>
            <a:ext cx="5469890" cy="808355"/>
          </a:xfrm>
          <a:prstGeom prst="roundRect">
            <a:avLst/>
          </a:prstGeom>
        </p:spPr>
        <p:style>
          <a:lnRef idx="2">
            <a:schemeClr val="accent1"/>
          </a:lnRef>
          <a:fillRef idx="0">
            <a:srgbClr val="FFFFFF"/>
          </a:fillRef>
          <a:effectRef idx="0">
            <a:srgbClr val="FFFFFF"/>
          </a:effectRef>
          <a:fontRef idx="minor">
            <a:schemeClr val="tx1"/>
          </a:fontRef>
        </p:style>
        <p:txBody>
          <a:bodyPr vert="horz" wrap="square" lIns="0" tIns="0" rIns="0" bIns="72000" rtlCol="0" anchor="ctr" anchorCtr="0">
            <a:noAutofit/>
            <a:scene3d>
              <a:camera prst="orthographicFront"/>
              <a:lightRig rig="threePt" dir="t"/>
            </a:scene3d>
          </a:bodyPr>
          <a:lstStyle>
            <a:lvl1pPr marL="0" marR="0" indent="-228600" algn="ctr" defTabSz="914400" rtl="0" eaLnBrk="1" fontAlgn="auto" latinLnBrk="0" hangingPunct="1">
              <a:lnSpc>
                <a:spcPct val="150000"/>
              </a:lnSpc>
              <a:spcBef>
                <a:spcPts val="1000"/>
              </a:spcBef>
              <a:buClrTx/>
              <a:buSzTx/>
              <a:buFontTx/>
              <a:buNone/>
              <a:defRPr kumimoji="0" lang="zh-CN" altLang="en-US" sz="1600" b="1" i="0" u="none" strike="noStrike" kern="1200" cap="none" spc="0" normalizeH="0" baseline="0" noProof="1" dirty="0">
                <a:solidFill>
                  <a:srgbClr val="333333">
                    <a:lumMod val="95000"/>
                    <a:lumOff val="5000"/>
                  </a:srgbClr>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rgbClr val="333333">
                    <a:lumMod val="65000"/>
                    <a:lumOff val="35000"/>
                  </a:srgb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rgbClr val="333333">
                    <a:lumMod val="65000"/>
                    <a:lumOff val="35000"/>
                  </a:srgb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rgbClr val="333333">
                    <a:lumMod val="65000"/>
                    <a:lumOff val="35000"/>
                  </a:srgb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rgbClr val="333333">
                    <a:lumMod val="65000"/>
                    <a:lumOff val="35000"/>
                  </a:srgb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9pPr>
          </a:lstStyle>
          <a:p>
            <a:pPr algn="ctr">
              <a:lnSpc>
                <a:spcPct val="100000"/>
              </a:lnSpc>
            </a:pPr>
            <a:r>
              <a:rPr lang="en-US" altLang="zh-CN" sz="1800">
                <a:solidFill>
                  <a:schemeClr val="accent1"/>
                </a:solidFill>
                <a:effectLst>
                  <a:outerShdw blurRad="38100" dist="25400" dir="5400000" algn="ctr" rotWithShape="0">
                    <a:srgbClr val="6E747A">
                      <a:alpha val="43000"/>
                    </a:srgbClr>
                  </a:outerShdw>
                </a:effectLst>
              </a:rPr>
              <a:t>    </a:t>
            </a:r>
            <a:endParaRPr lang="en-US" altLang="zh-CN" sz="1800">
              <a:solidFill>
                <a:schemeClr val="accent1"/>
              </a:solidFill>
              <a:effectLst>
                <a:outerShdw blurRad="38100" dist="25400" dir="5400000" algn="ctr" rotWithShape="0">
                  <a:srgbClr val="6E747A">
                    <a:alpha val="43000"/>
                  </a:srgbClr>
                </a:outerShdw>
              </a:effectLst>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90330" y="274910"/>
            <a:ext cx="10800000" cy="720000"/>
          </a:xfrm>
        </p:spPr>
        <p:txBody>
          <a:bodyPr/>
          <a:p>
            <a:r>
              <a:rPr lang="zh-CN" altLang="en-US"/>
              <a:t>命题者定位下的审题</a:t>
            </a:r>
            <a:endParaRPr lang="zh-CN" altLang="en-US"/>
          </a:p>
        </p:txBody>
      </p:sp>
      <p:sp>
        <p:nvSpPr>
          <p:cNvPr id="6" name="文本框 5"/>
          <p:cNvSpPr txBox="1"/>
          <p:nvPr/>
        </p:nvSpPr>
        <p:spPr>
          <a:xfrm>
            <a:off x="487045" y="1104900"/>
            <a:ext cx="10911840" cy="5367655"/>
          </a:xfrm>
          <a:prstGeom prst="rect">
            <a:avLst/>
          </a:prstGeom>
          <a:noFill/>
        </p:spPr>
        <p:txBody>
          <a:bodyPr wrap="square" rtlCol="0">
            <a:spAutoFit/>
          </a:bodyPr>
          <a:p>
            <a:pPr>
              <a:lnSpc>
                <a:spcPct val="110000"/>
              </a:lnSpc>
            </a:pPr>
            <a:r>
              <a:rPr lang="zh-CN" altLang="en-US" sz="2400" b="1"/>
              <a:t>从命题者角度看</a:t>
            </a:r>
            <a:r>
              <a:rPr lang="zh-CN" altLang="en-US" sz="2400"/>
              <a:t>，这则活动通知要求学生参加主题为“携手行动，节约粮食”的作文比赛。主要核心包含两大要点：</a:t>
            </a:r>
            <a:endParaRPr lang="zh-CN" altLang="en-US" sz="2400"/>
          </a:p>
          <a:p>
            <a:pPr>
              <a:lnSpc>
                <a:spcPct val="110000"/>
              </a:lnSpc>
            </a:pPr>
            <a:r>
              <a:rPr lang="zh-CN" altLang="en-US" sz="2400"/>
              <a:t>活动目的</a:t>
            </a:r>
            <a:r>
              <a:rPr lang="en-US" altLang="zh-CN" sz="2400"/>
              <a:t>——</a:t>
            </a:r>
            <a:r>
              <a:rPr lang="zh-CN" altLang="en-US" sz="2400"/>
              <a:t>在介绍活动目的时，可以借鉴新闻报道的</a:t>
            </a:r>
            <a:r>
              <a:rPr lang="zh-CN" altLang="en-US" sz="2400" b="1"/>
              <a:t>客观陈述风格</a:t>
            </a:r>
            <a:r>
              <a:rPr lang="zh-CN" altLang="en-US" sz="2400"/>
              <a:t>，以清晰明了的语言表达比赛的宗旨和意义。强调粮食节约的重要性，可能会包括</a:t>
            </a:r>
            <a:endParaRPr lang="zh-CN" altLang="en-US" sz="2400"/>
          </a:p>
          <a:p>
            <a:pPr>
              <a:lnSpc>
                <a:spcPct val="110000"/>
              </a:lnSpc>
            </a:pPr>
            <a:r>
              <a:rPr lang="en-US" altLang="zh-CN" sz="2400"/>
              <a:t>_______________________________</a:t>
            </a:r>
            <a:r>
              <a:rPr lang="zh-CN" altLang="en-US" sz="2400"/>
              <a:t>等方面。</a:t>
            </a:r>
            <a:endParaRPr lang="zh-CN" altLang="en-US" sz="2400"/>
          </a:p>
          <a:p>
            <a:pPr>
              <a:lnSpc>
                <a:spcPct val="110000"/>
              </a:lnSpc>
            </a:pPr>
            <a:endParaRPr lang="zh-CN" altLang="en-US" sz="2400"/>
          </a:p>
          <a:p>
            <a:pPr>
              <a:lnSpc>
                <a:spcPct val="110000"/>
              </a:lnSpc>
            </a:pPr>
            <a:r>
              <a:rPr lang="zh-CN" altLang="en-US" sz="2400"/>
              <a:t>参赛要求</a:t>
            </a:r>
            <a:r>
              <a:rPr lang="en-US" altLang="zh-CN" sz="2400"/>
              <a:t>——</a:t>
            </a:r>
            <a:r>
              <a:rPr lang="zh-CN" altLang="en-US" sz="2400"/>
              <a:t>在说明参赛要求时，可以采用更为正式的语言，类似于书信的语气，明确指出</a:t>
            </a:r>
            <a:r>
              <a:rPr lang="en-US" altLang="zh-CN" sz="2400"/>
              <a:t>__________________________________________________</a:t>
            </a:r>
            <a:r>
              <a:rPr lang="zh-CN" altLang="en-US" sz="2400"/>
              <a:t>等。此部分需要准确传达比赛规则，使学生明确了解要求的概况。</a:t>
            </a:r>
            <a:endParaRPr lang="zh-CN" altLang="en-US" sz="2400"/>
          </a:p>
          <a:p>
            <a:pPr>
              <a:lnSpc>
                <a:spcPct val="110000"/>
              </a:lnSpc>
            </a:pPr>
            <a:endParaRPr lang="zh-CN" altLang="en-US" sz="2400"/>
          </a:p>
          <a:p>
            <a:pPr>
              <a:lnSpc>
                <a:spcPct val="110000"/>
              </a:lnSpc>
            </a:pPr>
            <a:r>
              <a:rPr lang="zh-CN" altLang="en-US" sz="2400"/>
              <a:t>总体而言，这则活动通知要在介绍活动目的时，保持</a:t>
            </a:r>
            <a:r>
              <a:rPr lang="zh-CN" altLang="en-US" sz="2400" b="1"/>
              <a:t>客观、清晰、有深度</a:t>
            </a:r>
            <a:r>
              <a:rPr lang="zh-CN" altLang="en-US" sz="2400"/>
              <a:t>；而在说明参赛要求时，以更正式的语气明确传达比赛的规则，使得文章交际性增强。这种融合了不同风格的应用文命题旨在考查学生的写作逻辑和语言表达能力。</a:t>
            </a:r>
            <a:endParaRPr lang="zh-CN" altLang="en-US" sz="2400"/>
          </a:p>
        </p:txBody>
      </p:sp>
      <p:sp>
        <p:nvSpPr>
          <p:cNvPr id="7" name="文本框 6"/>
          <p:cNvSpPr txBox="1"/>
          <p:nvPr/>
        </p:nvSpPr>
        <p:spPr>
          <a:xfrm>
            <a:off x="1926590" y="3919855"/>
            <a:ext cx="8552180" cy="460375"/>
          </a:xfrm>
          <a:prstGeom prst="rect">
            <a:avLst/>
          </a:prstGeom>
          <a:noFill/>
        </p:spPr>
        <p:txBody>
          <a:bodyPr wrap="square" rtlCol="0">
            <a:spAutoFit/>
          </a:bodyPr>
          <a:p>
            <a:r>
              <a:rPr lang="zh-CN" altLang="en-US" sz="2400">
                <a:solidFill>
                  <a:srgbClr val="FF0000"/>
                </a:solidFill>
              </a:rPr>
              <a:t>参赛资格条件、作文主题限定范围、字数要求、提交截止日期</a:t>
            </a:r>
            <a:endParaRPr lang="zh-CN" altLang="en-US" sz="2400">
              <a:solidFill>
                <a:srgbClr val="FF0000"/>
              </a:solidFill>
            </a:endParaRPr>
          </a:p>
        </p:txBody>
      </p:sp>
      <p:sp>
        <p:nvSpPr>
          <p:cNvPr id="8" name="文本框 7"/>
          <p:cNvSpPr txBox="1"/>
          <p:nvPr/>
        </p:nvSpPr>
        <p:spPr>
          <a:xfrm>
            <a:off x="675005" y="2755900"/>
            <a:ext cx="5185410" cy="460375"/>
          </a:xfrm>
          <a:prstGeom prst="rect">
            <a:avLst/>
          </a:prstGeom>
          <a:noFill/>
        </p:spPr>
        <p:txBody>
          <a:bodyPr wrap="square" rtlCol="0">
            <a:spAutoFit/>
          </a:bodyPr>
          <a:p>
            <a:r>
              <a:rPr lang="zh-CN" altLang="en-US" sz="2400">
                <a:solidFill>
                  <a:srgbClr val="FF0000"/>
                </a:solidFill>
              </a:rPr>
              <a:t>保护环境、减少浪费、关注“三农”</a:t>
            </a:r>
            <a:endParaRPr lang="zh-CN" altLang="en-US" sz="2400">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ox(in)">
                                      <p:cBhvr>
                                        <p:cTn id="19"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90330" y="274910"/>
            <a:ext cx="10800000" cy="720000"/>
          </a:xfrm>
        </p:spPr>
        <p:txBody>
          <a:bodyPr/>
          <a:p>
            <a:r>
              <a:rPr lang="zh-CN" altLang="en-US"/>
              <a:t>写作者定位下的审题</a:t>
            </a:r>
            <a:endParaRPr lang="zh-CN" altLang="en-US"/>
          </a:p>
        </p:txBody>
      </p:sp>
      <p:graphicFrame>
        <p:nvGraphicFramePr>
          <p:cNvPr id="4" name="内容占位符 3"/>
          <p:cNvGraphicFramePr>
            <a:graphicFrameLocks noGrp="1"/>
          </p:cNvGraphicFramePr>
          <p:nvPr>
            <p:ph idx="1"/>
          </p:nvPr>
        </p:nvGraphicFramePr>
        <p:xfrm>
          <a:off x="489928" y="1383596"/>
          <a:ext cx="11030241" cy="4693920"/>
        </p:xfrm>
        <a:graphic>
          <a:graphicData uri="http://schemas.openxmlformats.org/drawingml/2006/table">
            <a:tbl>
              <a:tblPr firstRow="1" firstCol="1" bandRow="1">
                <a:tableStyleId>{F5AB1C69-6EDB-4FF4-983F-18BD219EF322}</a:tableStyleId>
              </a:tblPr>
              <a:tblGrid>
                <a:gridCol w="2253347"/>
                <a:gridCol w="1670081"/>
                <a:gridCol w="1785171"/>
                <a:gridCol w="2034746"/>
                <a:gridCol w="3286896"/>
              </a:tblGrid>
              <a:tr h="782320">
                <a:tc>
                  <a:txBody>
                    <a:bodyPr/>
                    <a:p>
                      <a:pPr algn="just">
                        <a:spcAft>
                          <a:spcPts val="0"/>
                        </a:spcAft>
                      </a:pPr>
                      <a:r>
                        <a:rPr lang="zh-CN" sz="2800" kern="100" dirty="0">
                          <a:effectLst/>
                        </a:rPr>
                        <a:t>文体体裁</a:t>
                      </a:r>
                      <a:endParaRPr lang="zh-CN" sz="2800" kern="100" dirty="0">
                        <a:effectLst/>
                      </a:endParaRPr>
                    </a:p>
                  </a:txBody>
                  <a:tcPr marL="68580" marR="68580" marT="0" marB="0" anchor="ctr"/>
                </a:tc>
                <a:tc gridSpan="4">
                  <a:txBody>
                    <a:bodyPr/>
                    <a:p>
                      <a:pPr algn="just">
                        <a:spcAft>
                          <a:spcPts val="0"/>
                        </a:spcAft>
                      </a:pPr>
                      <a:r>
                        <a:rPr lang="zh-CN" altLang="en-US" sz="2800" kern="100" dirty="0" smtClean="0">
                          <a:effectLst/>
                        </a:rPr>
                        <a:t>书面通知</a:t>
                      </a:r>
                      <a:endParaRPr lang="zh-CN" altLang="en-US" sz="2800" kern="100" dirty="0" smtClean="0">
                        <a:effectLst/>
                      </a:endParaRPr>
                    </a:p>
                  </a:txBody>
                  <a:tcPr marL="68580" marR="68580" marT="0" marB="0" anchor="ctr"/>
                </a:tc>
                <a:tc hMerge="1">
                  <a:tcPr/>
                </a:tc>
                <a:tc hMerge="1">
                  <a:tcPr/>
                </a:tc>
                <a:tc hMerge="1">
                  <a:tcPr/>
                </a:tc>
              </a:tr>
              <a:tr h="782257">
                <a:tc>
                  <a:txBody>
                    <a:bodyPr/>
                    <a:p>
                      <a:pPr algn="just">
                        <a:spcAft>
                          <a:spcPts val="0"/>
                        </a:spcAft>
                      </a:pPr>
                      <a:r>
                        <a:rPr lang="zh-CN" sz="2800" kern="100" dirty="0">
                          <a:effectLst/>
                        </a:rPr>
                        <a:t>写作人</a:t>
                      </a:r>
                      <a:endParaRPr lang="zh-CN" sz="2800" kern="100" dirty="0">
                        <a:effectLst/>
                      </a:endParaRPr>
                    </a:p>
                  </a:txBody>
                  <a:tcPr marL="68580" marR="68580" marT="0" marB="0" anchor="ctr"/>
                </a:tc>
                <a:tc gridSpan="4">
                  <a:txBody>
                    <a:bodyPr/>
                    <a:p>
                      <a:pPr algn="just">
                        <a:spcAft>
                          <a:spcPts val="0"/>
                        </a:spcAft>
                      </a:pPr>
                      <a:r>
                        <a:rPr lang="zh-CN" altLang="en-US" sz="2800" kern="100" dirty="0" smtClean="0">
                          <a:effectLst/>
                        </a:rPr>
                        <a:t>学生</a:t>
                      </a:r>
                      <a:endParaRPr lang="zh-CN" altLang="en-US" sz="2800" kern="100" dirty="0" smtClean="0">
                        <a:effectLst/>
                      </a:endParaRPr>
                    </a:p>
                  </a:txBody>
                  <a:tcPr marL="68580" marR="68580" marT="0" marB="0" anchor="ctr"/>
                </a:tc>
                <a:tc hMerge="1">
                  <a:tcPr/>
                </a:tc>
                <a:tc hMerge="1">
                  <a:tcPr/>
                </a:tc>
                <a:tc hMerge="1">
                  <a:tcPr/>
                </a:tc>
              </a:tr>
              <a:tr h="782257">
                <a:tc>
                  <a:txBody>
                    <a:bodyPr/>
                    <a:p>
                      <a:pPr algn="just">
                        <a:spcAft>
                          <a:spcPts val="0"/>
                        </a:spcAft>
                      </a:pPr>
                      <a:r>
                        <a:rPr lang="zh-CN" sz="2800" kern="100" dirty="0">
                          <a:effectLst/>
                        </a:rPr>
                        <a:t>写作对象</a:t>
                      </a:r>
                      <a:endParaRPr lang="zh-CN" sz="2800" kern="100" dirty="0">
                        <a:effectLst/>
                      </a:endParaRPr>
                    </a:p>
                  </a:txBody>
                  <a:tcPr marL="68580" marR="68580" marT="0" marB="0" anchor="ctr"/>
                </a:tc>
                <a:tc gridSpan="4">
                  <a:txBody>
                    <a:bodyPr/>
                    <a:p>
                      <a:pPr algn="just">
                        <a:spcAft>
                          <a:spcPts val="0"/>
                        </a:spcAft>
                      </a:pPr>
                      <a:r>
                        <a:rPr lang="zh-CN" altLang="en-US" sz="2800" kern="100" dirty="0" smtClean="0">
                          <a:effectLst/>
                        </a:rPr>
                        <a:t>英文报读者</a:t>
                      </a:r>
                      <a:r>
                        <a:rPr lang="en-US" altLang="zh-CN" sz="2800" kern="100" dirty="0" smtClean="0">
                          <a:effectLst/>
                        </a:rPr>
                        <a:t>—</a:t>
                      </a:r>
                      <a:r>
                        <a:rPr lang="en-US" altLang="zh-CN" sz="2800" kern="100" baseline="0" dirty="0" smtClean="0">
                          <a:effectLst/>
                        </a:rPr>
                        <a:t> </a:t>
                      </a:r>
                      <a:r>
                        <a:rPr lang="zh-CN" altLang="en-US" sz="2800" kern="100" dirty="0" smtClean="0">
                          <a:effectLst/>
                        </a:rPr>
                        <a:t>全体同学</a:t>
                      </a:r>
                      <a:endParaRPr lang="zh-CN" altLang="en-US" sz="2800" kern="100" dirty="0" smtClean="0">
                        <a:effectLst/>
                      </a:endParaRPr>
                    </a:p>
                  </a:txBody>
                  <a:tcPr marL="68580" marR="68580" marT="0" marB="0" anchor="ctr"/>
                </a:tc>
                <a:tc hMerge="1">
                  <a:tcPr/>
                </a:tc>
                <a:tc hMerge="1">
                  <a:tcPr/>
                </a:tc>
                <a:tc hMerge="1">
                  <a:tcPr/>
                </a:tc>
              </a:tr>
              <a:tr h="782257">
                <a:tc>
                  <a:txBody>
                    <a:bodyPr/>
                    <a:p>
                      <a:pPr algn="just">
                        <a:spcAft>
                          <a:spcPts val="0"/>
                        </a:spcAft>
                      </a:pPr>
                      <a:r>
                        <a:rPr lang="zh-CN" sz="2800" kern="100" dirty="0">
                          <a:effectLst/>
                        </a:rPr>
                        <a:t>写作背景</a:t>
                      </a:r>
                      <a:endParaRPr lang="zh-CN" sz="2800" kern="100" dirty="0">
                        <a:effectLst/>
                      </a:endParaRPr>
                    </a:p>
                  </a:txBody>
                  <a:tcPr marL="68580" marR="68580" marT="0" marB="0" anchor="ctr"/>
                </a:tc>
                <a:tc gridSpan="4">
                  <a:txBody>
                    <a:bodyPr/>
                    <a:p>
                      <a:pPr algn="just">
                        <a:spcAft>
                          <a:spcPts val="0"/>
                        </a:spcAft>
                      </a:pPr>
                      <a:r>
                        <a:rPr lang="zh-CN" sz="2800" kern="100" dirty="0" smtClean="0">
                          <a:effectLst/>
                        </a:rPr>
                        <a:t>为写作比赛</a:t>
                      </a:r>
                      <a:r>
                        <a:rPr sz="2800" kern="100" dirty="0" smtClean="0">
                          <a:effectLst/>
                        </a:rPr>
                        <a:t>活动</a:t>
                      </a:r>
                      <a:r>
                        <a:rPr lang="zh-CN" sz="2800" kern="100" dirty="0" smtClean="0">
                          <a:effectLst/>
                        </a:rPr>
                        <a:t>拟定一则书面</a:t>
                      </a:r>
                      <a:r>
                        <a:rPr sz="2800" kern="100" dirty="0" smtClean="0">
                          <a:effectLst/>
                        </a:rPr>
                        <a:t>通知</a:t>
                      </a:r>
                      <a:endParaRPr sz="2800" kern="100" dirty="0" smtClean="0">
                        <a:effectLst/>
                      </a:endParaRPr>
                    </a:p>
                  </a:txBody>
                  <a:tcPr marL="68580" marR="68580" marT="0" marB="0" anchor="ctr"/>
                </a:tc>
                <a:tc hMerge="1">
                  <a:tcPr/>
                </a:tc>
                <a:tc hMerge="1">
                  <a:tcPr/>
                </a:tc>
                <a:tc hMerge="1">
                  <a:tcPr/>
                </a:tc>
              </a:tr>
              <a:tr h="782257">
                <a:tc>
                  <a:txBody>
                    <a:bodyPr/>
                    <a:p>
                      <a:r>
                        <a:rPr lang="zh-CN" altLang="en-US" sz="2800" kern="100" dirty="0" smtClean="0">
                          <a:effectLst/>
                        </a:rPr>
                        <a:t>写作目的</a:t>
                      </a:r>
                      <a:endParaRPr lang="zh-CN" altLang="en-US" sz="2800" kern="100" dirty="0" smtClean="0">
                        <a:effectLst/>
                      </a:endParaRPr>
                    </a:p>
                  </a:txBody>
                  <a:tcPr marL="68580" marR="68580" marT="0" marB="0" anchor="ctr"/>
                </a:tc>
                <a:tc gridSpan="4">
                  <a:txBody>
                    <a:bodyPr/>
                    <a:p>
                      <a:r>
                        <a:rPr lang="zh-CN" sz="1800" kern="100" dirty="0" smtClean="0">
                          <a:effectLst/>
                        </a:rPr>
                        <a:t>简要告知同学活动的主题与目的，传达比赛的参赛要求，引导学生更好报名参赛。</a:t>
                      </a:r>
                      <a:endParaRPr lang="zh-CN" sz="1800" kern="100" dirty="0" smtClean="0">
                        <a:effectLst/>
                      </a:endParaRPr>
                    </a:p>
                  </a:txBody>
                  <a:tcPr marL="68580" marR="68580" marT="0" marB="0" anchor="ctr"/>
                </a:tc>
                <a:tc hMerge="1">
                  <a:tcPr marL="68580" marR="68580" marT="0" marB="0"/>
                </a:tc>
                <a:tc hMerge="1">
                  <a:tcPr marL="68580" marR="68580" marT="0" marB="0"/>
                </a:tc>
                <a:tc hMerge="1">
                  <a:tcPr marL="68580" marR="68580" marT="0" marB="0"/>
                </a:tc>
              </a:tr>
              <a:tr h="782257">
                <a:tc>
                  <a:txBody>
                    <a:bodyPr/>
                    <a:p>
                      <a:pPr algn="just">
                        <a:spcAft>
                          <a:spcPts val="0"/>
                        </a:spcAft>
                      </a:pPr>
                      <a:r>
                        <a:rPr lang="zh-CN" sz="2800" kern="100" dirty="0">
                          <a:effectLst/>
                        </a:rPr>
                        <a:t>人称时态</a:t>
                      </a:r>
                      <a:endParaRPr lang="zh-CN" sz="2800" kern="100" dirty="0">
                        <a:effectLst/>
                      </a:endParaRPr>
                    </a:p>
                  </a:txBody>
                  <a:tcPr marL="68580" marR="68580" marT="0" marB="0" anchor="ctr"/>
                </a:tc>
                <a:tc>
                  <a:txBody>
                    <a:bodyPr/>
                    <a:p>
                      <a:pPr algn="just">
                        <a:spcAft>
                          <a:spcPts val="0"/>
                        </a:spcAft>
                      </a:pPr>
                      <a:r>
                        <a:rPr lang="zh-CN" sz="2800" kern="100" dirty="0">
                          <a:effectLst/>
                        </a:rPr>
                        <a:t>第一人称</a:t>
                      </a:r>
                      <a:endParaRPr lang="zh-CN" sz="2800" kern="100" dirty="0">
                        <a:effectLst/>
                      </a:endParaRPr>
                    </a:p>
                  </a:txBody>
                  <a:tcPr marL="68580" marR="68580" marT="0" marB="0" anchor="ctr"/>
                </a:tc>
                <a:tc>
                  <a:txBody>
                    <a:bodyPr/>
                    <a:p>
                      <a:pPr algn="just">
                        <a:spcAft>
                          <a:spcPts val="0"/>
                        </a:spcAft>
                      </a:pPr>
                      <a:r>
                        <a:rPr lang="zh-CN" sz="2800" kern="100" dirty="0">
                          <a:effectLst/>
                        </a:rPr>
                        <a:t>第二人称</a:t>
                      </a:r>
                      <a:endParaRPr lang="zh-CN" sz="2800" kern="100" dirty="0">
                        <a:effectLst/>
                      </a:endParaRPr>
                    </a:p>
                  </a:txBody>
                  <a:tcPr marL="68580" marR="68580" marT="0" marB="0" anchor="ctr"/>
                </a:tc>
                <a:tc>
                  <a:txBody>
                    <a:bodyPr/>
                    <a:p>
                      <a:pPr marL="0" marR="0" indent="0" algn="just" defTabSz="914400" rtl="0" eaLnBrk="1" fontAlgn="auto" latinLnBrk="0" hangingPunct="1">
                        <a:lnSpc>
                          <a:spcPct val="100000"/>
                        </a:lnSpc>
                        <a:spcBef>
                          <a:spcPts val="0"/>
                        </a:spcBef>
                        <a:spcAft>
                          <a:spcPts val="0"/>
                        </a:spcAft>
                        <a:buClrTx/>
                        <a:buSzTx/>
                        <a:buFontTx/>
                        <a:buNone/>
                        <a:defRPr/>
                      </a:pPr>
                      <a:r>
                        <a:rPr lang="zh-CN" altLang="zh-CN" sz="2800" kern="100" dirty="0" smtClean="0">
                          <a:effectLst/>
                        </a:rPr>
                        <a:t>一般现在时</a:t>
                      </a:r>
                      <a:endParaRPr lang="zh-CN" altLang="zh-CN" sz="2800" kern="100" dirty="0" smtClean="0">
                        <a:effectLst/>
                      </a:endParaRPr>
                    </a:p>
                  </a:txBody>
                  <a:tcPr marL="68580" marR="68580" marT="0" marB="0" anchor="ctr"/>
                </a:tc>
                <a:tc>
                  <a:txBody>
                    <a:bodyPr/>
                    <a:p>
                      <a:pPr algn="just">
                        <a:spcAft>
                          <a:spcPts val="0"/>
                        </a:spcAft>
                      </a:pPr>
                      <a:endParaRPr lang="zh-CN" sz="2800" kern="100" dirty="0">
                        <a:effectLst/>
                      </a:endParaRPr>
                    </a:p>
                  </a:txBody>
                  <a:tcPr marL="68580" marR="68580" marT="0" marB="0" anchor="ct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3939223" y="3469005"/>
            <a:ext cx="8322945" cy="1131570"/>
          </a:xfrm>
        </p:spPr>
        <p:txBody>
          <a:bodyPr/>
          <a:lstStyle/>
          <a:p>
            <a:r>
              <a:rPr lang="zh-CN" altLang="en-US" dirty="0">
                <a:solidFill>
                  <a:schemeClr val="tx1"/>
                </a:solidFill>
              </a:rPr>
              <a:t>列纲与分段写作</a:t>
            </a:r>
            <a:endParaRPr lang="zh-CN" altLang="en-US" dirty="0">
              <a:solidFill>
                <a:schemeClr val="tx1"/>
              </a:solidFill>
            </a:endParaRPr>
          </a:p>
        </p:txBody>
      </p:sp>
      <p:sp>
        <p:nvSpPr>
          <p:cNvPr id="6" name="节编号"/>
          <p:cNvSpPr>
            <a:spLocks noGrp="1"/>
          </p:cNvSpPr>
          <p:nvPr>
            <p:ph type="body" sz="quarter" idx="13"/>
            <p:custDataLst>
              <p:tags r:id="rId2"/>
            </p:custDataLst>
          </p:nvPr>
        </p:nvSpPr>
        <p:spPr>
          <a:xfrm>
            <a:off x="5728970" y="846455"/>
            <a:ext cx="4368800" cy="2400500"/>
          </a:xfrm>
        </p:spPr>
        <p:txBody>
          <a:bodyPr/>
          <a:lstStyle/>
          <a:p>
            <a:r>
              <a:rPr lang="en-US" altLang="zh-CN"/>
              <a:t>02</a:t>
            </a:r>
            <a:endParaRPr lang="en-US" altLang="zh-CN"/>
          </a:p>
        </p:txBody>
      </p:sp>
      <p:sp>
        <p:nvSpPr>
          <p:cNvPr id="8" name="任意多边形 7"/>
          <p:cNvSpPr/>
          <p:nvPr>
            <p:custDataLst>
              <p:tags r:id="rId3"/>
            </p:custDataLst>
          </p:nvPr>
        </p:nvSpPr>
        <p:spPr>
          <a:xfrm flipH="1">
            <a:off x="0" y="0"/>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9" name="任意多边形 8"/>
          <p:cNvSpPr/>
          <p:nvPr>
            <p:custDataLst>
              <p:tags r:id="rId4"/>
            </p:custDataLst>
          </p:nvPr>
        </p:nvSpPr>
        <p:spPr>
          <a:xfrm flipV="1">
            <a:off x="7677150" y="6011545"/>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9" name="图片 18" descr="C:/Users/kingsoft/AppData/Local/Temp/fig2wpp/@pic_Mask group-2034&amp;9608.png"/>
          <p:cNvPicPr>
            <a:picLocks noChangeAspect="1"/>
          </p:cNvPicPr>
          <p:nvPr>
            <p:custDataLst>
              <p:tags r:id="rId5"/>
            </p:custDataLst>
          </p:nvPr>
        </p:nvPicPr>
        <p:blipFill>
          <a:blip r:embed="rId6" r:link="rId7"/>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Tree>
    <p:custDataLst>
      <p:tags r:id="rId8"/>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00.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1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1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1"/>
  <p:tag name="KSO_WM_UNIT_LAYERLEVEL" val="1"/>
  <p:tag name="KSO_WM_TAG_VERSION" val="3.0"/>
  <p:tag name="KSO_WM_UNIT_TYPE" val="i"/>
  <p:tag name="KSO_WM_UNIT_INDEX" val="1"/>
  <p:tag name="KSO_WM_UNIT_CONTENT_GROUP_TYPE" val="titlestyle"/>
</p:tagLst>
</file>

<file path=ppt/tags/tag107.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11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11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1"/>
  <p:tag name="KSO_WM_UNIT_LAYERLEVEL" val="1"/>
  <p:tag name="KSO_WM_TAG_VERSION" val="3.0"/>
  <p:tag name="KSO_WM_UNIT_TYPE" val="i"/>
  <p:tag name="KSO_WM_UNIT_INDEX" val="1"/>
  <p:tag name="KSO_WM_UNIT_CONTENT_GROUP_TYPE" val="titlestyle"/>
</p:tagLst>
</file>

<file path=ppt/tags/tag11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1"/>
  <p:tag name="KSO_WM_UNIT_LAYERLEVEL" val="1"/>
  <p:tag name="KSO_WM_TAG_VERSION" val="3.0"/>
  <p:tag name="KSO_WM_UNIT_TYPE" val="i"/>
  <p:tag name="KSO_WM_UNIT_INDEX" val="1"/>
  <p:tag name="KSO_WM_UNIT_CONTENT_GROUP_TYPE" val="titlestyle"/>
</p:tagLst>
</file>

<file path=ppt/tags/tag121.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8*i*1"/>
  <p:tag name="KSO_WM_UNIT_LAYERLEVEL" val="1"/>
  <p:tag name="KSO_WM_TAG_VERSION" val="3.0"/>
  <p:tag name="KSO_WM_UNIT_TYPE" val="i"/>
  <p:tag name="KSO_WM_UNIT_INDEX"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b*1"/>
  <p:tag name="KSO_WM_UNIT_LAYERLEVEL" val="1"/>
  <p:tag name="KSO_WM_TAG_VERSION" val="3.0"/>
  <p:tag name="KSO_WM_BEAUTIFY_FLAG" val="#wm#"/>
  <p:tag name="KSO_WM_UNIT_ISCONTENTSTITLE" val="0"/>
  <p:tag name="KSO_WM_UNIT_ISNUMDGMTITLE" val="0"/>
  <p:tag name="KSO_WM_UNIT_PRESET_TEXT" val="副标题"/>
  <p:tag name="KSO_WM_UNIT_NOCLEAR" val="0"/>
  <p:tag name="KSO_WM_UNIT_VALUE" val="10"/>
  <p:tag name="KSO_WM_UNIT_TYPE" val="b"/>
  <p:tag name="KSO_WM_UNIT_INDEX" val="1"/>
</p:tagLst>
</file>

<file path=ppt/tags/tag1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9*i*1"/>
  <p:tag name="KSO_WM_UNIT_LAYERLEVEL" val="1"/>
  <p:tag name="KSO_WM_TAG_VERSION" val="3.0"/>
  <p:tag name="KSO_WM_UNIT_TYPE" val="i"/>
  <p:tag name="KSO_WM_UNIT_INDEX"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1"/>
  <p:tag name="KSO_WM_UNIT_LAYERLEVEL" val="1"/>
  <p:tag name="KSO_WM_TAG_VERSION" val="3.0"/>
  <p:tag name="KSO_WM_UNIT_CONTENT_GROUP_TYPE" val="titlestyle"/>
  <p:tag name="KSO_WM_UNIT_TYPE" val="i"/>
  <p:tag name="KSO_WM_UNIT_INDEX" val="1"/>
</p:tagLst>
</file>

<file path=ppt/tags/tag135.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13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141.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Lst>
</file>

<file path=ppt/tags/tag142.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UNIT_CONTENT_GROUP_TYPE" val="contentchip"/>
  <p:tag name="KSO_WM_UNIT_TYPE" val="i"/>
  <p:tag name="KSO_WM_UNIT_INDEX" val="4"/>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UNIT_TYPE" val="i"/>
  <p:tag name="KSO_WM_UNIT_INDEX" val="5"/>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UNIT_TYPE" val="i"/>
  <p:tag name="KSO_WM_UNIT_INDEX" val="6"/>
</p:tagLst>
</file>

<file path=ppt/tags/tag1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UNIT_TYPE" val="i"/>
  <p:tag name="KSO_WM_UNIT_INDEX" val="7"/>
</p:tagLst>
</file>

<file path=ppt/tags/tag1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UNIT_CONTENT_GROUP_TYPE" val="contentchip"/>
  <p:tag name="KSO_WM_UNIT_TYPE" val="i"/>
  <p:tag name="KSO_WM_UNIT_INDEX" val="8"/>
</p:tagLst>
</file>

<file path=ppt/tags/tag1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UNIT_CONTENT_GROUP_TYPE" val="contentchip"/>
  <p:tag name="KSO_WM_UNIT_TYPE" val="i"/>
  <p:tag name="KSO_WM_UNIT_INDEX" val="9"/>
</p:tagLst>
</file>

<file path=ppt/tags/tag1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UNIT_CONTENT_GROUP_TYPE" val="contentchip"/>
  <p:tag name="KSO_WM_UNIT_TYPE" val="i"/>
  <p:tag name="KSO_WM_UNIT_INDEX" val="1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UNIT_TYPE" val="i"/>
  <p:tag name="KSO_WM_UNIT_INDEX" val="11"/>
</p:tagLst>
</file>

<file path=ppt/tags/tag151.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Lst>
</file>

<file path=ppt/tags/tag152.xml><?xml version="1.0" encoding="utf-8"?>
<p:tagLst xmlns:p="http://schemas.openxmlformats.org/presentationml/2006/main">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UNIT_TYPE" val="i"/>
  <p:tag name="KSO_WM_UNIT_INDEX" val="1"/>
  <p:tag name="KSO_WM_UNIT_CONTENT_GROUP_TYPE" val="titlestyle"/>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314"/>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314"/>
</p:tagLst>
</file>

<file path=ppt/tags/tag162.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314"/>
  <p:tag name="KSO_WM_SPECIAL_SOURCE" val="bdnull"/>
  <p:tag name="KSO_WM_TEMPLATE_THUMBS_INDEX" val="1、9"/>
</p:tagLst>
</file>

<file path=ppt/tags/tag163.xml><?xml version="1.0" encoding="utf-8"?>
<p:tagLst xmlns:p="http://schemas.openxmlformats.org/presentationml/2006/main">
  <p:tag name="KSO_WM_BEAUTIFY_FLAG" val="#wm#"/>
  <p:tag name="KSO_WM_TEMPLATE_CATEGORY" val="custom"/>
  <p:tag name="KSO_WM_TEMPLATE_INDEX" val="20233069"/>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1*i*2"/>
  <p:tag name="KSO_WM_UNIT_LAYERLEVEL" val="1"/>
  <p:tag name="KSO_WM_TAG_VERSION" val="3.0"/>
  <p:tag name="KSO_WM_BEAUTIFY_FLAG" val="#wm#"/>
  <p:tag name="KSO_WM_UNIT_TYPE" val="i"/>
  <p:tag name="KSO_WM_UNIT_INDEX" val="2"/>
  <p:tag name="KSO_WM_TEMPLATE_CATEGORY" val="custom"/>
  <p:tag name="KSO_WM_TEMPLATE_INDEX" val="20233069"/>
</p:tagLst>
</file>

<file path=ppt/tags/tag16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069_1*a*1"/>
  <p:tag name="KSO_WM_TEMPLATE_CATEGORY" val="custom"/>
  <p:tag name="KSO_WM_TEMPLATE_INDEX" val="20233069"/>
  <p:tag name="KSO_WM_UNIT_LAYERLEVEL" val="1"/>
  <p:tag name="KSO_WM_TAG_VERSION" val="3.0"/>
  <p:tag name="KSO_WM_BEAUTIFY_FLAG" val="#wm#"/>
  <p:tag name="KSO_WM_UNIT_PRESET_TEXT" val="单击此处&#10;添加文档标题"/>
</p:tagLst>
</file>

<file path=ppt/tags/tag166.xml><?xml version="1.0" encoding="utf-8"?>
<p:tagLst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custom20233069_1*f*4"/>
  <p:tag name="KSO_WM_TEMPLATE_CATEGORY" val="custom"/>
  <p:tag name="KSO_WM_TEMPLATE_INDEX" val="20233069"/>
  <p:tag name="KSO_WM_UNIT_LAYERLEVEL" val="1"/>
  <p:tag name="KSO_WM_TAG_VERSION" val="3.0"/>
  <p:tag name="KSO_WM_BEAUTIFY_FLAG" val="#wm#"/>
  <p:tag name="KSO_WM_UNIT_PRESET_TEXT" val="汇报人：WPS"/>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1*i*1"/>
  <p:tag name="KSO_WM_UNIT_LAYERLEVEL" val="1"/>
  <p:tag name="KSO_WM_TAG_VERSION" val="3.0"/>
  <p:tag name="KSO_WM_BEAUTIFY_FLAG" val="#wm#"/>
  <p:tag name="KSO_WM_UNIT_TYPE" val="i"/>
  <p:tag name="KSO_WM_UNIT_INDEX" val="1"/>
  <p:tag name="KSO_WM_TEMPLATE_CATEGORY" val="custom"/>
  <p:tag name="KSO_WM_TEMPLATE_INDEX" val="20233069"/>
</p:tagLst>
</file>

<file path=ppt/tags/tag168.xml><?xml version="1.0" encoding="utf-8"?>
<p:tagLst xmlns:p="http://schemas.openxmlformats.org/presentationml/2006/main">
  <p:tag name="KSO_WM_UNIT_ISCONTENTSTITLE" val="0"/>
  <p:tag name="KSO_WM_UNIT_ISNUMDGMTITLE" val="0"/>
  <p:tag name="KSO_WM_UNIT_NOCLEAR" val="0"/>
  <p:tag name="KSO_WM_UNIT_VALUE" val="80"/>
  <p:tag name="KSO_WM_UNIT_HIGHLIGHT" val="0"/>
  <p:tag name="KSO_WM_UNIT_COMPATIBLE" val="0"/>
  <p:tag name="KSO_WM_UNIT_DIAGRAM_ISNUMVISUAL" val="0"/>
  <p:tag name="KSO_WM_UNIT_DIAGRAM_ISREFERUNIT" val="0"/>
  <p:tag name="KSO_WM_UNIT_TYPE" val="b"/>
  <p:tag name="KSO_WM_UNIT_INDEX" val="1"/>
  <p:tag name="KSO_WM_UNIT_ID" val="custom20231225_1*b*1"/>
  <p:tag name="KSO_WM_TEMPLATE_CATEGORY" val="custom"/>
  <p:tag name="KSO_WM_TEMPLATE_INDEX" val="20231225"/>
  <p:tag name="KSO_WM_UNIT_LAYERLEVEL" val="1"/>
  <p:tag name="KSO_WM_TAG_VERSION" val="1.0"/>
  <p:tag name="KSO_WM_BEAUTIFY_FLAG" val=""/>
  <p:tag name="KSO_WM_UNIT_PRESET_TEXT" val="单击此处添加副标题"/>
</p:tagLst>
</file>

<file path=ppt/tags/tag169.xml><?xml version="1.0" encoding="utf-8"?>
<p:tagLst xmlns:p="http://schemas.openxmlformats.org/presentationml/2006/main">
  <p:tag name="KSO_WM_SLIDE_ID" val="custom20233069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3069"/>
  <p:tag name="KSO_WM_SLIDE_LAYOUT" val="a_f"/>
  <p:tag name="KSO_WM_SLIDE_LAYOUT_CNT" val="1_1"/>
  <p:tag name="KSO_WM_SLIDE_TYPE" val="title"/>
  <p:tag name="KSO_WM_SLIDE_SUBTYPE" val="pureTxt"/>
  <p:tag name="KSO_WM_TEMPLATE_THUMBS_INDEX" val="1、9"/>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wm#"/>
  <p:tag name="KSO_WM_UNIT_TYPE" val="i"/>
  <p:tag name="KSO_WM_UNIT_INDEX" val="1"/>
  <p:tag name="KSO_WM_DIAGRAM_GROUP_CODE" val="l1-1"/>
  <p:tag name="KSO_WM_TEMPLATE_CATEGORY" val="custom"/>
  <p:tag name="KSO_WM_TEMPLATE_INDEX" val="20233069"/>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2"/>
  <p:tag name="KSO_WM_UNIT_LAYERLEVEL" val="1"/>
  <p:tag name="KSO_WM_TAG_VERSION" val="3.0"/>
  <p:tag name="KSO_WM_BEAUTIFY_FLAG" val="#wm#"/>
  <p:tag name="KSO_WM_UNIT_TYPE" val="i"/>
  <p:tag name="KSO_WM_UNIT_INDEX" val="2"/>
  <p:tag name="KSO_WM_DIAGRAM_GROUP_CODE" val="l1-1"/>
  <p:tag name="KSO_WM_TEMPLATE_CATEGORY" val="custom"/>
  <p:tag name="KSO_WM_TEMPLATE_INDEX" val="20233069"/>
</p:tagLst>
</file>

<file path=ppt/tags/tag1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a*1"/>
  <p:tag name="KSO_WM_TEMPLATE_CATEGORY" val="custom"/>
  <p:tag name="KSO_WM_TEMPLATE_INDEX" val="20233069"/>
  <p:tag name="KSO_WM_UNIT_LAYERLEVEL" val="1"/>
  <p:tag name="KSO_WM_TAG_VERSION" val="3.0"/>
  <p:tag name="KSO_WM_BEAUTIFY_FLAG" val="#wm#"/>
  <p:tag name="KSO_WM_UNIT_ISCONTENTSTITLE" val="1"/>
  <p:tag name="KSO_WM_UNIT_ISNUMDGMTITLE" val="0"/>
  <p:tag name="KSO_WM_UNIT_NOCLEAR" val="0"/>
  <p:tag name="KSO_WM_UNIT_VALUE" val="3"/>
  <p:tag name="KSO_WM_UNIT_TYPE" val="a"/>
  <p:tag name="KSO_WM_UNIT_INDEX" val="1"/>
  <p:tag name="KSO_WM_DIAGRAM_GROUP_CODE" val="l1-1"/>
  <p:tag name="KSO_WM_UNIT_PRESET_TEXT" val="目录"/>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b*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0"/>
  <p:tag name="KSO_WM_UNIT_TYPE" val="b"/>
  <p:tag name="KSO_WM_UNIT_INDEX" val="1"/>
  <p:tag name="KSO_WM_DIAGRAM_GROUP_CODE" val="l1-1"/>
  <p:tag name="KSO_WM_UNIT_PRESET_TEXT" val="CONTENTS"/>
</p:tagLst>
</file>

<file path=ppt/tags/tag17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Lst>
</file>

<file path=ppt/tags/tag1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2_1"/>
  <p:tag name="KSO_WM_UNIT_ID" val="custom20233069_4*l_h_i*1_2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Lst>
</file>

<file path=ppt/tags/tag1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3_1"/>
  <p:tag name="KSO_WM_UNIT_ID" val="custom20233069_4*l_h_i*1_3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Lst>
</file>

<file path=ppt/tags/tag1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4_1"/>
  <p:tag name="KSO_WM_UNIT_ID" val="custom20233069_4*l_h_i*1_4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3069_4*l_h_i*1_2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3069_4*l_h_i*1_3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3"/>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3069_4*l_h_i*1_4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4"/>
</p:tagLst>
</file>

<file path=ppt/tags/tag1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custom20233069_4*l_h_a*1_2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Lst>
</file>

<file path=ppt/tags/tag1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custom20233069_4*l_h_a*1_3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Lst>
</file>

<file path=ppt/tags/tag1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custom20233069_4*l_h_a*1_4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Lst>
</file>

<file path=ppt/tags/tag186.xml><?xml version="1.0" encoding="utf-8"?>
<p:tagLst xmlns:p="http://schemas.openxmlformats.org/presentationml/2006/main">
  <p:tag name="KSO_WM_SLIDE_ID" val="custom20233069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069"/>
  <p:tag name="KSO_WM_SLIDE_LAYOUT" val="a_b_l"/>
  <p:tag name="KSO_WM_SLIDE_LAYOUT_CNT" val="1_1_1"/>
  <p:tag name="KSO_WM_SLIDE_TYPE" val="contents"/>
  <p:tag name="KSO_WM_SLIDE_SUBTYPE" val="diag"/>
  <p:tag name="KSO_WM_DIAGRAM_GROUP_CODE" val="l1-1"/>
  <p:tag name="KSO_WM_SLIDE_DIAGTYPE" val="l"/>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a*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18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069_7*e*1"/>
  <p:tag name="KSO_WM_TEMPLATE_CATEGORY" val="custom"/>
  <p:tag name="KSO_WM_TEMPLATE_INDEX" val="20233069"/>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069_7*i*1"/>
  <p:tag name="KSO_WM_TEMPLATE_CATEGORY" val="custom"/>
  <p:tag name="KSO_WM_TEMPLATE_INDEX" val="20233069"/>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1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3069_7*i*2"/>
  <p:tag name="KSO_WM_TEMPLATE_CATEGORY" val="custom"/>
  <p:tag name="KSO_WM_TEMPLATE_INDEX" val="20233069"/>
  <p:tag name="KSO_WM_UNIT_LAYERLEVEL" val="1"/>
  <p:tag name="KSO_WM_TAG_VERSION" val="3.0"/>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
  <p:tag name="KSO_WM_UNIT_TYPE" val="i"/>
  <p:tag name="KSO_WM_UNIT_INDEX" val="1"/>
  <p:tag name="KSO_WM_DIAGRAM_GROUP_CODE" val="l1-1"/>
  <p:tag name="KSO_WM_TEMPLATE_CATEGORY" val="custom"/>
  <p:tag name="KSO_WM_TEMPLATE_INDEX" val="20233069"/>
</p:tagLst>
</file>

<file path=ppt/tags/tag192.xml><?xml version="1.0" encoding="utf-8"?>
<p:tagLst xmlns:p="http://schemas.openxmlformats.org/presentationml/2006/main">
  <p:tag name="KSO_WM_SLIDE_ID" val="custom2023306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069"/>
  <p:tag name="KSO_WM_SLIDE_TYPE" val="sectionTitle"/>
  <p:tag name="KSO_WM_SLIDE_SUBTYPE" val="pureTxt"/>
  <p:tag name="KSO_WM_SLIDE_LAYOUT" val="a_e"/>
  <p:tag name="KSO_WM_SLIDE_LAYOUT_CNT" val="1_1"/>
</p:tagLst>
</file>

<file path=ppt/tags/tag193.xml><?xml version="1.0" encoding="utf-8"?>
<p:tagLst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1"/>
  <p:tag name="KSO_WM_UNIT_ID" val="custom20231225_1*f*1"/>
  <p:tag name="KSO_WM_TEMPLATE_CATEGORY" val="custom"/>
  <p:tag name="KSO_WM_TEMPLATE_INDEX" val="20231225"/>
  <p:tag name="KSO_WM_UNIT_LAYERLEVEL" val="1"/>
  <p:tag name="KSO_WM_TAG_VERSION" val="1.0"/>
  <p:tag name="KSO_WM_BEAUTIFY_FLAG" val=""/>
  <p:tag name="KSO_WM_UNIT_PRESET_TEXT" val="汇报人：WPS"/>
</p:tagLst>
</file>

<file path=ppt/tags/tag194.xml><?xml version="1.0" encoding="utf-8"?>
<p:tagLst xmlns:p="http://schemas.openxmlformats.org/presentationml/2006/main">
  <p:tag name="KSO_WM_BEAUTIFY_FLAG" val="#wm#"/>
  <p:tag name="KSO_WM_TEMPLATE_CATEGORY" val="custom"/>
  <p:tag name="KSO_WM_TEMPLATE_INDEX" val="20231225"/>
</p:tagLst>
</file>

<file path=ppt/tags/tag195.xml><?xml version="1.0" encoding="utf-8"?>
<p:tagLst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1"/>
  <p:tag name="KSO_WM_UNIT_ID" val="custom20231225_1*f*1"/>
  <p:tag name="KSO_WM_TEMPLATE_CATEGORY" val="custom"/>
  <p:tag name="KSO_WM_TEMPLATE_INDEX" val="20231225"/>
  <p:tag name="KSO_WM_UNIT_LAYERLEVEL" val="1"/>
  <p:tag name="KSO_WM_TAG_VERSION" val="1.0"/>
  <p:tag name="KSO_WM_BEAUTIFY_FLAG" val=""/>
  <p:tag name="KSO_WM_UNIT_PRESET_TEXT" val="汇报人：WPS"/>
</p:tagLst>
</file>

<file path=ppt/tags/tag196.xml><?xml version="1.0" encoding="utf-8"?>
<p:tagLst xmlns:p="http://schemas.openxmlformats.org/presentationml/2006/main">
  <p:tag name="KSO_WM_BEAUTIFY_FLAG" val="#wm#"/>
  <p:tag name="KSO_WM_TEMPLATE_CATEGORY" val="custom"/>
  <p:tag name="KSO_WM_TEMPLATE_INDEX" val="20233069"/>
</p:tagLst>
</file>

<file path=ppt/tags/tag197.xml><?xml version="1.0" encoding="utf-8"?>
<p:tagLst xmlns:p="http://schemas.openxmlformats.org/presentationml/2006/main">
  <p:tag name="KSO_WM_BEAUTIFY_FLAG" val="#wm#"/>
  <p:tag name="KSO_WM_TEMPLATE_CATEGORY" val="custom"/>
  <p:tag name="KSO_WM_TEMPLATE_INDEX" val="20233069"/>
</p:tagLst>
</file>

<file path=ppt/tags/tag198.xml><?xml version="1.0" encoding="utf-8"?>
<p:tagLst xmlns:p="http://schemas.openxmlformats.org/presentationml/2006/main">
  <p:tag name="KSO_WM_BEAUTIFY_FLAG" val="#wm#"/>
  <p:tag name="KSO_WM_TEMPLATE_CATEGORY" val="custom"/>
  <p:tag name="KSO_WM_TEMPLATE_INDEX" val="20233069"/>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a*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00.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069_7*e*1"/>
  <p:tag name="KSO_WM_TEMPLATE_CATEGORY" val="custom"/>
  <p:tag name="KSO_WM_TEMPLATE_INDEX" val="20233069"/>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069_7*i*1"/>
  <p:tag name="KSO_WM_TEMPLATE_CATEGORY" val="custom"/>
  <p:tag name="KSO_WM_TEMPLATE_INDEX" val="20233069"/>
  <p:tag name="KSO_WM_UNIT_LAYERLEVEL" val="1"/>
  <p:tag name="KSO_WM_TAG_VERSION" val="3.0"/>
  <p:tag name="KSO_WM_BEAUTIFY_FLAG" val="#wm#"/>
</p:tagLst>
</file>

<file path=ppt/tags/tag2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3069_7*i*2"/>
  <p:tag name="KSO_WM_TEMPLATE_CATEGORY" val="custom"/>
  <p:tag name="KSO_WM_TEMPLATE_INDEX" val="20233069"/>
  <p:tag name="KSO_WM_UNIT_LAYERLEVEL" val="1"/>
  <p:tag name="KSO_WM_TAG_VERSION" val="3.0"/>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
  <p:tag name="KSO_WM_UNIT_TYPE" val="i"/>
  <p:tag name="KSO_WM_UNIT_INDEX" val="1"/>
  <p:tag name="KSO_WM_DIAGRAM_GROUP_CODE" val="l1-1"/>
  <p:tag name="KSO_WM_TEMPLATE_CATEGORY" val="custom"/>
  <p:tag name="KSO_WM_TEMPLATE_INDEX" val="20233069"/>
</p:tagLst>
</file>

<file path=ppt/tags/tag204.xml><?xml version="1.0" encoding="utf-8"?>
<p:tagLst xmlns:p="http://schemas.openxmlformats.org/presentationml/2006/main">
  <p:tag name="KSO_WM_SLIDE_ID" val="custom2023306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069"/>
  <p:tag name="KSO_WM_SLIDE_TYPE" val="sectionTitle"/>
  <p:tag name="KSO_WM_SLIDE_SUBTYPE" val="pureTxt"/>
  <p:tag name="KSO_WM_SLIDE_LAYOUT" val="a_e"/>
  <p:tag name="KSO_WM_SLIDE_LAYOUT_CNT" val="1_1"/>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017_2*l_h_i*1_1_1"/>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017_2*l_h_i*1_2_1"/>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1017_2*l_h_i*1_3_1"/>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7"/>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017_2*l_h_i*1_2_2"/>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017_2*l_h_i*1_3_2"/>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31017_2*l_h_i*1_1_2"/>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231017_2*l_h_i*1_2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231017_2*l_h_i*1_3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2*l_h_a*1_1_1"/>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31017_2*l_h_f*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111"/>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2*l_h_a*1_2_1"/>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VALUE" val="25"/>
  <p:tag name="KSO_WM_UNIT_PRESET_TEXT" val="单击添加标题"/>
  <p:tag name="KSO_WM_UNIT_TEX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31017_2*l_h_f*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74"/>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7_2*l_h_a*1_3_1"/>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VALUE" val="25"/>
  <p:tag name="KSO_WM_UNIT_PRESET_TEXT" val="单击添加标题"/>
  <p:tag name="KSO_WM_UNIT_TEXT_FILL_FORE_SCHEMECOLOR_INDEX" val="7"/>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1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31017_2*l_h_f*1_3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74"/>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20.xml><?xml version="1.0" encoding="utf-8"?>
<p:tagLst xmlns:p="http://schemas.openxmlformats.org/presentationml/2006/main">
  <p:tag name="KSO_WM_BEAUTIFY_FLAG" val="#wm#"/>
  <p:tag name="KSO_WM_TEMPLATE_CATEGORY" val="custom"/>
  <p:tag name="KSO_WM_TEMPLATE_INDEX" val="20231425"/>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wm#"/>
  <p:tag name="KSO_WM_TEMPLATE_CATEGORY" val="custom"/>
  <p:tag name="KSO_WM_TEMPLATE_INDEX" val="20231425"/>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TEMPLATE_CATEGORY" val="custom"/>
  <p:tag name="KSO_WM_TEMPLATE_INDEX" val="20231425"/>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wm#"/>
  <p:tag name="KSO_WM_TEMPLATE_CATEGORY" val="custom"/>
  <p:tag name="KSO_WM_TEMPLATE_INDEX" val="20231425"/>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wm#"/>
  <p:tag name="KSO_WM_TEMPLATE_CATEGORY" val="custom"/>
  <p:tag name="KSO_WM_TEMPLATE_INDEX" val="20231425"/>
</p:tagLst>
</file>

<file path=ppt/tags/tag237.xml><?xml version="1.0" encoding="utf-8"?>
<p:tagLst xmlns:p="http://schemas.openxmlformats.org/presentationml/2006/main">
  <p:tag name="KSO_WM_BEAUTIFY_FLAG" val="#wm#"/>
  <p:tag name="KSO_WM_TEMPLATE_CATEGORY" val="custom"/>
  <p:tag name="KSO_WM_TEMPLATE_INDEX" val="20231425"/>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wm#"/>
  <p:tag name="KSO_WM_TEMPLATE_CATEGORY" val="custom"/>
  <p:tag name="KSO_WM_TEMPLATE_INDEX" val="20231425"/>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a*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243.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069_7*e*1"/>
  <p:tag name="KSO_WM_TEMPLATE_CATEGORY" val="custom"/>
  <p:tag name="KSO_WM_TEMPLATE_INDEX" val="20233069"/>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069_7*i*1"/>
  <p:tag name="KSO_WM_TEMPLATE_CATEGORY" val="custom"/>
  <p:tag name="KSO_WM_TEMPLATE_INDEX" val="20233069"/>
  <p:tag name="KSO_WM_UNIT_LAYERLEVEL" val="1"/>
  <p:tag name="KSO_WM_TAG_VERSION" val="3.0"/>
  <p:tag name="KSO_WM_BEAUTIFY_FLAG" val="#wm#"/>
</p:tagLst>
</file>

<file path=ppt/tags/tag2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3069_7*i*2"/>
  <p:tag name="KSO_WM_TEMPLATE_CATEGORY" val="custom"/>
  <p:tag name="KSO_WM_TEMPLATE_INDEX" val="20233069"/>
  <p:tag name="KSO_WM_UNIT_LAYERLEVEL" val="1"/>
  <p:tag name="KSO_WM_TAG_VERSION" val="3.0"/>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
  <p:tag name="KSO_WM_UNIT_TYPE" val="i"/>
  <p:tag name="KSO_WM_UNIT_INDEX" val="1"/>
  <p:tag name="KSO_WM_DIAGRAM_GROUP_CODE" val="l1-1"/>
  <p:tag name="KSO_WM_TEMPLATE_CATEGORY" val="custom"/>
  <p:tag name="KSO_WM_TEMPLATE_INDEX" val="20233069"/>
</p:tagLst>
</file>

<file path=ppt/tags/tag247.xml><?xml version="1.0" encoding="utf-8"?>
<p:tagLst xmlns:p="http://schemas.openxmlformats.org/presentationml/2006/main">
  <p:tag name="KSO_WM_SLIDE_ID" val="custom2023306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069"/>
  <p:tag name="KSO_WM_SLIDE_TYPE" val="sectionTitle"/>
  <p:tag name="KSO_WM_SLIDE_SUBTYPE" val="pureTxt"/>
  <p:tag name="KSO_WM_SLIDE_LAYOUT" val="a_e"/>
  <p:tag name="KSO_WM_SLIDE_LAYOUT_CNT" val="1_1"/>
</p:tagLst>
</file>

<file path=ppt/tags/tag248.xml><?xml version="1.0" encoding="utf-8"?>
<p:tagLst xmlns:p="http://schemas.openxmlformats.org/presentationml/2006/main">
  <p:tag name="KSO_WM_BEAUTIFY_FLAG" val="#wm#"/>
  <p:tag name="KSO_WM_TEMPLATE_CATEGORY" val="custom"/>
  <p:tag name="KSO_WM_TEMPLATE_INDEX" val="20233069"/>
</p:tagLst>
</file>

<file path=ppt/tags/tag249.xml><?xml version="1.0" encoding="utf-8"?>
<p:tagLst xmlns:p="http://schemas.openxmlformats.org/presentationml/2006/main">
  <p:tag name="KSO_WM_BEAUTIFY_FLAG" val="#wm#"/>
  <p:tag name="KSO_WM_TEMPLATE_CATEGORY" val="custom"/>
  <p:tag name="KSO_WM_TEMPLATE_INDEX" val="20233069"/>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a*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251.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069_7*e*1"/>
  <p:tag name="KSO_WM_TEMPLATE_CATEGORY" val="custom"/>
  <p:tag name="KSO_WM_TEMPLATE_INDEX" val="20233069"/>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069_7*i*1"/>
  <p:tag name="KSO_WM_TEMPLATE_CATEGORY" val="custom"/>
  <p:tag name="KSO_WM_TEMPLATE_INDEX" val="20233069"/>
  <p:tag name="KSO_WM_UNIT_LAYERLEVEL" val="1"/>
  <p:tag name="KSO_WM_TAG_VERSION" val="3.0"/>
  <p:tag name="KSO_WM_BEAUTIFY_FLAG" val="#wm#"/>
</p:tagLst>
</file>

<file path=ppt/tags/tag2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3069_7*i*2"/>
  <p:tag name="KSO_WM_TEMPLATE_CATEGORY" val="custom"/>
  <p:tag name="KSO_WM_TEMPLATE_INDEX" val="20233069"/>
  <p:tag name="KSO_WM_UNIT_LAYERLEVEL" val="1"/>
  <p:tag name="KSO_WM_TAG_VERSION" val="3.0"/>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
  <p:tag name="KSO_WM_UNIT_TYPE" val="i"/>
  <p:tag name="KSO_WM_UNIT_INDEX" val="1"/>
  <p:tag name="KSO_WM_DIAGRAM_GROUP_CODE" val="l1-1"/>
  <p:tag name="KSO_WM_TEMPLATE_CATEGORY" val="custom"/>
  <p:tag name="KSO_WM_TEMPLATE_INDEX" val="20233069"/>
</p:tagLst>
</file>

<file path=ppt/tags/tag255.xml><?xml version="1.0" encoding="utf-8"?>
<p:tagLst xmlns:p="http://schemas.openxmlformats.org/presentationml/2006/main">
  <p:tag name="KSO_WM_SLIDE_ID" val="custom2023306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069"/>
  <p:tag name="KSO_WM_SLIDE_TYPE" val="sectionTitle"/>
  <p:tag name="KSO_WM_SLIDE_SUBTYPE" val="pureTxt"/>
  <p:tag name="KSO_WM_SLIDE_LAYOUT" val="a_e"/>
  <p:tag name="KSO_WM_SLIDE_LAYOUT_CNT" val="1_1"/>
</p:tagLst>
</file>

<file path=ppt/tags/tag256.xml><?xml version="1.0" encoding="utf-8"?>
<p:tagLst xmlns:p="http://schemas.openxmlformats.org/presentationml/2006/main">
  <p:tag name="KSO_WM_BEAUTIFY_FLAG" val="#wm#"/>
  <p:tag name="KSO_WM_TEMPLATE_CATEGORY" val="custom"/>
  <p:tag name="KSO_WM_TEMPLATE_INDEX" val="20233069"/>
</p:tagLst>
</file>

<file path=ppt/tags/tag257.xml><?xml version="1.0" encoding="utf-8"?>
<p:tagLst xmlns:p="http://schemas.openxmlformats.org/presentationml/2006/main">
  <p:tag name="KSO_WM_BEAUTIFY_FLAG" val="#wm#"/>
  <p:tag name="KSO_WM_TEMPLATE_CATEGORY" val="custom"/>
  <p:tag name="KSO_WM_TEMPLATE_INDEX" val="20233069"/>
</p:tagLst>
</file>

<file path=ppt/tags/tag258.xml><?xml version="1.0" encoding="utf-8"?>
<p:tagLst xmlns:p="http://schemas.openxmlformats.org/presentationml/2006/main">
  <p:tag name="KSO_WM_BEAUTIFY_FLAG" val="#wm#"/>
  <p:tag name="KSO_WM_TEMPLATE_CATEGORY" val="custom"/>
  <p:tag name="KSO_WM_TEMPLATE_INDEX" val="20233069"/>
</p:tagLst>
</file>

<file path=ppt/tags/tag259.xml><?xml version="1.0" encoding="utf-8"?>
<p:tagLst xmlns:p="http://schemas.openxmlformats.org/presentationml/2006/main">
  <p:tag name="KSO_WM_BEAUTIFY_FLAG" val="#wm#"/>
  <p:tag name="KSO_WM_TEMPLATE_CATEGORY" val="custom"/>
  <p:tag name="KSO_WM_TEMPLATE_INDEX" val="20233069"/>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60.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314_9*f*1"/>
  <p:tag name="KSO_WM_TEMPLATE_CATEGORY" val="custom"/>
  <p:tag name="KSO_WM_TEMPLATE_INDEX" val="20230314"/>
  <p:tag name="KSO_WM_UNIT_LAYERLEVEL" val="1"/>
  <p:tag name="KSO_WM_TAG_VERSION" val="3.0"/>
  <p:tag name="KSO_WM_BEAUTIFY_FLAG" val="#wm#"/>
  <p:tag name="KSO_WM_UNIT_PRESET_TEXT" val="汇报人：WPS"/>
</p:tagLst>
</file>

<file path=ppt/tags/tag261.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30314_9*a*1"/>
  <p:tag name="KSO_WM_TEMPLATE_CATEGORY" val="custom"/>
  <p:tag name="KSO_WM_TEMPLATE_INDEX" val="20230314"/>
  <p:tag name="KSO_WM_UNIT_LAYERLEVEL" val="1"/>
  <p:tag name="KSO_WM_TAG_VERSION" val="3.0"/>
  <p:tag name="KSO_WM_BEAUTIFY_FLAG" val="#wm#"/>
  <p:tag name="KSO_WM_UNIT_PRESET_TEXT" val="THANK  YOU"/>
</p:tagLst>
</file>

<file path=ppt/tags/tag262.xml><?xml version="1.0" encoding="utf-8"?>
<p:tagLst xmlns:p="http://schemas.openxmlformats.org/presentationml/2006/main">
  <p:tag name="KSO_WM_SLIDE_ID" val="custom2023031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0314"/>
  <p:tag name="KSO_WM_SLIDE_TYPE" val="endPage"/>
  <p:tag name="KSO_WM_SLIDE_SUBTYPE" val="pureTxt"/>
  <p:tag name="KSO_WM_SLIDE_LAYOUT" val="a_f"/>
  <p:tag name="KSO_WM_SLIDE_LAYOUT_CNT" val="1_1"/>
  <p:tag name="KSO_WM_SPECIAL_SOURCE" val="bdnull"/>
  <p:tag name="KSO_WM_SLIDE_CONTENT_AREA" val="{&quot;left&quot;:&quot;173.7&quot;,&quot;top&quot;:&quot;78.5&quot;,&quot;width&quot;:&quot;702.55&quot;,&quot;height&quot;:&quot;350.15&quot;}"/>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2"/>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2"/>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3069"/>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069"/>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5.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069"/>
  <p:tag name="KSO_WM_TEMPLATE_THUMBS_INDEX" val="1、9"/>
</p:tagLst>
</file>

<file path=ppt/tags/tag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Lst>
</file>

<file path=ppt/tags/tag67.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Lst>
</file>

<file path=ppt/tags/tag68.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4"/>
  <p:tag name="KSO_WM_UNIT_ID" val="_1*i*4"/>
  <p:tag name="KSO_WM_UNIT_LAYERLEVEL" val="1"/>
  <p:tag name="KSO_WM_TAG_VERSION" val="3.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Lst>
</file>

<file path=ppt/tags/tag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Lst>
</file>

<file path=ppt/tags/tag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Lst>
</file>

<file path=ppt/tags/tag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8"/>
  <p:tag name="KSO_WM_UNIT_ID" val="_1*i*8"/>
  <p:tag name="KSO_WM_UNIT_LAYERLEVEL" val="1"/>
  <p:tag name="KSO_WM_TAG_VERSION" val="3.0"/>
</p:tagLst>
</file>

<file path=ppt/tags/tag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9"/>
  <p:tag name="KSO_WM_UNIT_ID" val="_1*i*9"/>
  <p:tag name="KSO_WM_UNIT_LAYERLEVEL" val="1"/>
  <p:tag name="KSO_WM_TAG_VERSION" val="3.0"/>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10"/>
  <p:tag name="KSO_WM_UNIT_ID" val="_1*i*10"/>
  <p:tag name="KSO_WM_UNIT_LAYERLEVEL" val="1"/>
  <p:tag name="KSO_WM_TAG_VERSION" val="3.0"/>
</p:tagLst>
</file>

<file path=ppt/tags/tag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3.0"/>
</p:tagLst>
</file>

<file path=ppt/tags/tag77.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CONTENT_GROUP_TYPE" val="contentchip"/>
</p:tagLst>
</file>

<file path=ppt/tags/tag78.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1"/>
  <p:tag name="KSO_WM_UNIT_LAYERLEVEL" val="1"/>
  <p:tag name="KSO_WM_TAG_VERSION" val="3.0"/>
  <p:tag name="KSO_WM_UNIT_TYPE" val="i"/>
  <p:tag name="KSO_WM_UNIT_INDEX" val="1"/>
  <p:tag name="KSO_WM_UNIT_CONTENT_GROUP_TYPE" val="titlestyle"/>
</p:tagLst>
</file>

<file path=ppt/tags/tag84.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UNIT_TYPE" val="i"/>
  <p:tag name="KSO_WM_UNIT_INDEX" val="1"/>
</p:tagLst>
</file>

<file path=ppt/tags/tag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90.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4.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Lst>
</file>

<file path=ppt/tags/tag95.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UNIT_TYPE" val="i"/>
  <p:tag name="KSO_WM_UNIT_INDEX" val="2"/>
</p:tagLst>
</file>

<file path=ppt/tags/tag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UNIT_CONTENT_GROUP_TYPE" val="contentchip"/>
  <p:tag name="KSO_WM_UNIT_TYPE" val="i"/>
  <p:tag name="KSO_WM_UNIT_INDEX" val="4"/>
</p:tagLst>
</file>

<file path=ppt/tags/tag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UNIT_TYPE" val="i"/>
  <p:tag name="KSO_WM_UNIT_INDEX" val="5"/>
</p:tagLst>
</file>

<file path=ppt/tags/tag99.xml><?xml version="1.0" encoding="utf-8"?>
<p:tagLst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heme/theme1.xml><?xml version="1.0" encoding="utf-8"?>
<a:theme xmlns:a="http://schemas.openxmlformats.org/drawingml/2006/main" name="Office 主题​​">
  <a:themeElements>
    <a:clrScheme name="自定义 79">
      <a:dk1>
        <a:srgbClr val="000000"/>
      </a:dk1>
      <a:lt1>
        <a:srgbClr val="FFFFFF"/>
      </a:lt1>
      <a:dk2>
        <a:srgbClr val="252525"/>
      </a:dk2>
      <a:lt2>
        <a:srgbClr val="F2F0FF"/>
      </a:lt2>
      <a:accent1>
        <a:srgbClr val="7754F2"/>
      </a:accent1>
      <a:accent2>
        <a:srgbClr val="8C72FC"/>
      </a:accent2>
      <a:accent3>
        <a:srgbClr val="55BAF3"/>
      </a:accent3>
      <a:accent4>
        <a:srgbClr val="B87AF7"/>
      </a:accent4>
      <a:accent5>
        <a:srgbClr val="4A72FF"/>
      </a:accent5>
      <a:accent6>
        <a:srgbClr val="1EDCE6"/>
      </a:accent6>
      <a:hlink>
        <a:srgbClr val="658BD5"/>
      </a:hlink>
      <a:folHlink>
        <a:srgbClr val="9C61A0"/>
      </a:folHlink>
    </a:clrScheme>
    <a:fontScheme name="自定义 30">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3">
      <a:dk1>
        <a:srgbClr val="000000"/>
      </a:dk1>
      <a:lt1>
        <a:srgbClr val="FFFFFF"/>
      </a:lt1>
      <a:dk2>
        <a:srgbClr val="011163"/>
      </a:dk2>
      <a:lt2>
        <a:srgbClr val="FFFFFF"/>
      </a:lt2>
      <a:accent1>
        <a:srgbClr val="4864FC"/>
      </a:accent1>
      <a:accent2>
        <a:srgbClr val="6C5EDE"/>
      </a:accent2>
      <a:accent3>
        <a:srgbClr val="9059BF"/>
      </a:accent3>
      <a:accent4>
        <a:srgbClr val="B453A1"/>
      </a:accent4>
      <a:accent5>
        <a:srgbClr val="D84E82"/>
      </a:accent5>
      <a:accent6>
        <a:srgbClr val="FC4864"/>
      </a:accent6>
      <a:hlink>
        <a:srgbClr val="0563C1"/>
      </a:hlink>
      <a:folHlink>
        <a:srgbClr val="954D72"/>
      </a:folHlink>
    </a:clrScheme>
    <a:fontScheme name="自定义 18">
      <a:majorFont>
        <a:latin typeface="MiSans Heavy"/>
        <a:ea typeface="MiSans Heavy"/>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c1ODM0NDAyOTcwIiwKCSJHcm91cElkIiA6ICIyMTM5Mzk1NzUwIiwKCSJJbWFnZSIgOiAiaVZCT1J3MEtHZ29BQUFBTlNVaEVVZ0FBQXdRQUFBSHZDQVlBQUFEcTV4aUtBQUFBQVhOU1IwSUFyczRjNlFBQUlBQkpSRUZVZUp6czNYZDhXK1c5QnZCSDAwdmVlNDg0em5KMnlFN0lZQVFvRUZiTGhoWkthWHNMdE9WMjB0SkpTeS9RY1FzdEZHNXBLWlFSVmlHc1FNamUwN0hqMkU2OHR5MVB5ZHJTL2VQWXNvNGwyWklzVzdiMGZEK2ZmT3h6ZE03UksyZTl6em52KzNzbE5wdk5CaUlpSWlJaUNrblNRRGVBaUlpSWlJZ0NoNEdBaUlpSWlDaUVNUkFRRVJFUkVZVXdCZ0lpSWlJaW9oREdRRUJFUkVSRUZNSVlDSWlJaUlpSVFoZ0RBUkVSRVJGUkNHTWdJQ0lpSWlJS1lRd0VSRVJFUkVRaGpJR0FpSWlJaUNpRU1SQVFFUkVSRVlVd0JnSWlJaUlpb2hER1FFQkVSRVJFRk1JWUNJaUlpSWlJUWhnREFSRVJFUkZSQ0dNZ0lDSWlJaUlLWVF3RVJFUkVSRVFoaklHQWlJaUlpQ2lFTVJBUUVSRVJFWVV3QmdJaUlpSWlvaERHUUVCRVJFUkVGTUlZQ0lpSWlJaUlRaGdEQVJFUkVSRlJDR01nSUNJaUlpSUtZUXdFUkVSRVJFUWhqSUdBaUlpSWlDaUVNUkFRRVJFUkVZVXdCZ0lpSWlJaW9oREdRRUJFUkVSRUZNSVlDSWlJaUlpSVFoZ0RBUkVSRVJGUkNHTWdJQ0lpSWlJS1lRd0VSRVJFUkVRaGpJR0FpSWlJaUNpRU1SQVFFUkVSRVlVd0JnSWlJaUlpb2hER1FFQkVSRVJFRk1JWUNJaUlpSWlJUWhnREFSRVJFUkZSQ0dNZ0lDSWlJaUlLWVF3RVJFUkVSRVFoaklHQWlJaUlpQ2lFTVJBUUVSRVJFWVV3QmdJaUlpSWlvaEFtRDNRRGlJaG80dFQxQU5WcUk5UURRTGpFaUdhREt0Qk5JaUlLQ3VsaC9URFl3cEFZS1VGaGtnTFpzWUZ1a2U4a05wdk5GdWhHRUJHUi8rMjVZSUMxdnhVWmxtb2tRbzFFZEFXNlNVUkVRVVdOQktpUmlFYlpEQ2hpVXJHdUlDelFUZklKQXdFUlVkQ3g0ZE95SHFUcnoySWV5Z0xkR0NLaWtIQUc4OUVSTVJ1YjVzWUJrQVM2T1Y3aEhBSWlvaUN6NTRJQmFRd0RSRVNUYWo3T0lGbFhqcjNWaGtBM3hXc01CRVJFUWFTdTJ3cHJmd3VLR1FhSWlDYmRmSlRDMU51SytwN3BOUUNIZ1lDSUtJaFVkeHFRWWFrTmRET0lpRUpXaHJVT05aMzZRRGZES3d3RVJFUkJSSzJUSUJIcVFEZURpQ2hrSmFFVG5Uck9JU0Fpb2dBSmt4aFpUWWlJS0lDU29JWVNwa0Ezd3lzTUJFUkVRYVRGR0JQb0poQVJoYndXWTNTZ20rQVZCZ0lpSWlJaW9oREdRRUJFUkVSRUZNSVlDSWlJaUlpSVFoZ0RBUkVSRVJGUkNHTWdJQ0lpSWlJS1lRd0VSRVJFUkVRaGpJR0FpSWlJaUNpRU1SQVFFUkVSRVlVd0JnSWlJaUlpb2hER1FFQkVSRVJFRk1JWUNJaUlpSWlJUWhnREFSRVJFUkZSQ0dNZ0lDSWlJaUlLWWZKQU40Q0lpR2lxYSszU29MS3AyNzRkb1pUam9sbnBBV3lSOTNRR0V6UTZFd0JBS3BVZ01TWmkzTmZzMVJvUUhhR0VWQ29aOTdVOG9lN1RvYkd6Mzc0ZHJ3cEhUa3JNcEx6M1pORHFqRGhicjU1MmY3Wm8rbU1nSUNJaUdrVnJsd1lQL2ZWenFQdjA5bjFibHVWNTFXbnI3QjFBVFd2dm1NZmxwOFZDYjdTZ1IydncrTnFKMGVGSVQxU05lZHo3aDZ2eDNBY2xBSUNvY0FYZStkbFdqOS9EbFUrTzErS3YyMDlqZlhFV0hycCtxZWkxbXBZZVdHM2VYVThxQWZMVDQ5eSticlZhOGVnLzk2T2ljVGlZUFhyN3FxQUlCQjA5QTNqN1FCVzJINjZHem1qR1UxL2JpT0s4SkordTFUOWdnRlp2OGt1NzRsVGhDRmV5cXhnSytMdE1SRVRrUmtmUEFQNzdiN3RGWVFBQVBqcFdpOVQ0S055K2VhNUgxemxlMVlZbnRoMGI4N2lIYjF5R0UrZmJzUE5VZzhkdHZHYlZESHpyMmlYMmJaM0JkV2ZRWkxhS3RsMGRKNUZJN0IzQThubzEzdDVmaFc5ZHV4alJrV0dpNC83MTJWbjhZMGNaQUdEN2tXcGtKMGZqaG5WRjl0ZS8rOXd1OU91ODY1UkdSeWp3MXFQdVE4cDdoNnBGWVFBQS9uUG9BdjV6Nk1LbzEvM2hsMVlnUGpyY3E3Wk10bTE3Sy9IVy9pcjc5aFBianVKdkQxMEdoVnptOWJWZTIxMkIxM1pYK0tWZFA3dGpOZGJNeS9UTHRXaHFZeUFnSWlKeTRmQzVGdnpQRzBmUjYzQzNYaWFWd0RKNDYvc2ZPOHJRMFR1QSs2OWFpSWd3UmFDYTZlU2FSOThaOHhpdDN1VHl1RGhWR041NDVCcTBkbW53MDMvdVI0L0dnTEk2Tlg1OHl3ck16UjIrWTMzdHFobjQrRmdOV3JzSEFBRFBmWEFhaFpseFdGaVE0cjhQNHFDbXRSZC8rN0RFYWYvSjgrMWpubXN3bVNlaVNYNzE1Y3VMc2Erc0NlMDl3cyt6cVZPRDEzZFg0RFlQQXlmUmVERVFFQkVST2REcVRYanhrMUs4YytDOGFQOVZ5d3Z3aFJVRitON3p1KzEzdno4NFVvUGpWVzE0NkxxbFdGYVU1dEgxdjNUeExOeThZYlo5KzVYUHkvSEdua3I3OW0yYjV1TEs1UVgyN1pkM2x0czd2cGN2emNPbFMzTkYxMHZ5dzF3QVIrbytIYjcvd2w3MGFJUWcxSzNST3gwVEhSbUduOTJ4QnQ5NjVqT1l6RmFFS2VXb2F1cWVrRUNnMVp2d3M1Y093R0N5MlBlRktXU1FTSnpuTFZpc1ZxY25JYTZPbTJyQ2xYTGNkK1VDL09xVlF3Q0F6Q1FWVXVJaS9YWnRUOWxzTnRIUG1VSUhBd0VSRVJHRUlUUnY3YXZDdG4yVjlzbTNRNjViVTRpdmYyRVJKQklKbnJodkEzNzA5MzFROStrQUFHM2RBL2poLyszRm5Kd0UzTEMyQ091S3MwYWRaTnZSTzREeWVyVjl1N05YSjNvOUp5VkdOQzcraFkvTzJMOWZNak5sekU1M1lvenI0VEY2bzBVMHR0elZjWEtaRk45N2ZnK2ExUnI3dnU5L2Nibm82Y0NRR1JseHVIZkxBcng5b0FwYlZ4VkNGYUhBZ2JJbXJCNHh4T1R1eStiaHBuV3pYTGJwamIwVmVQR1RNcmVmUlc4MDQ4ZC8zeXRxejRyWjZmakZuYXNobFRvWFN2elZLd2V4dTZUUnZyMnNLQlhKc2Y0TlRON2FYOWFFbjcxMHdLdHptam8xK04wYlIvRzdONDZPZXR6UUV4MTN4aHFHNWZ5Ky9iajdpWTg4UHA2Q0J3TUJFVkdBYVl5QTNnd1lMWURWQnRoc2dCV0RYeDIyaDc0ZmJadThWMWJiaVoybjYvSDU2UWIwRHhoRnJ5bmtVank0ZFFrdVg1WnYzMWVRSG9lL1BuQUpIdnYzWVp5OE1EeGtwYnkrQzc5NjVSQVNvc094ckNnVlMyZW1ZdG5NTk1SRWljZmY3enpWTU9vY2dmYWVBYnkyKzV4OXU3YXR6Lzc5M3RJbWxOVU5oNG5FNkFqY3VtbU82UHhYZjNTMXkrdStzYWRDTktsNDVIR2R2UVA0M3ZON1VOOCsvSDRQYkYyTWl4ZGsyN2RiMUJyYzk4Y2RvdlAwUmpQK3V2MDBBS0FnUGRZcEVNaWtVaWdWTW54OHJBWTZnekI4WjBaR0hPYm5KMFBtb2xNL3hHQTA0eWYvMkMvNnZKbEpLbno3K3FXRGQ3SEZkN0kvUEZvakNnT0pNZUg0OXZYTFJNY3E1RExJWmF5NFRqUVNBd0VSa1orWXJVTEhYbThHRE9iaDcvVVdRRzhhL0dvV3ZqY01majlpZEFOTklwM0JoSy8vNzZkbzZ0UzRQVVlwbCtIVlhlZnc2cTV6VHErNXkxOWQvWHA4Y3J3T254eXZ3Nk8zcjhMYTRpelI2M0dxTUNRNFRITHQ2dGZiaCtjQVFJOUdqLzhjZEQxUmRsOXBrMmc3TnpYR0hnZzBPcU9yVSt5TTV1RU90TTFtRXgzZjFhL0hqLysrMXo0bkFBRHV2blFlTmk3TXNSK25rRWxodGRtZ04vbzJKdi8vUGk1RlY3OHcvT2ltOVVXWW41L3M5dGl1UGgxKzhzLzlxQnd4aWJpcFU0T2JIM3Zmby9kVDkrbHgyMiszaS9aOTgrcEYyTHBtcHBjdEp3cCtEQVJFUkI0d1dnQ3RDZEFhaFR2NldpT2dHYkZ0WXVkK1dva0lVMkQ5L0N6OCszTnhaejh5VEQ3WThSV0cySGhTd3JFZ1BSYU5IZjB3T2lTOEdlbXhUbUVBQUs1ZU9RTjNYakxQdnYzM2owdnh5dWZsTHE4YnJ3cERYbHFzMC82Umsya3RGaXV1Ky9tN1k3Wnp5SURCUE9ieEwrNG93NHM3aG9melhMTnFCcTRmb3pNOTJuaDlxMjA0UWlsSHFaNWpzOW53NkVzSG5NTEFSS3R2NzhOVGJ4NURRMGMvbHM5S3gwUFhMVUdZSDBwdXpzMUp4Qy92V2lQYXA5R1pZTEhhRUJ1bDlPZ2FSck1GZFcxOW1Ka1pMOW8vMnM4UkVFSnJrOE82RFdNWm10Uk1vWWVCZ0lnSVFxZStSdy8wRDNidXRVWWhBR2dHTy95OGt4K2NidDA0QjlzUFY2TnZ3SWh3cFF4WHI1eUJteStlamU4OHR3dDFEa04xeG5MRnNueHNXSmlOZHcrZXh5Zkg2OURlTTRDdHExMTNubC9lV1M1NjRtQVpaYXpYNHNJVS9QRG1sYmpRM0FNQWlBcVhJeTFCaFV0LzhJYkhiZk9ucEpnSVBISGZ4ZmJ0cmo0OWZ2UGFZUXoxOVpjVXVwL2Y0RGpaTjJLVWpyWkVJc0VqdDY3RUQxN1lnOFlSVDI5VUVRcEVSNGc3MFMxZFd2djNNWkZLUklVcjNMNCttcWZlUEdZZm52VHB5VHBrSmF0dzI2YnhWL21Kanc3SHlqa1pBSURqVmEzNCtGZ3Q5cFUxNGZLbGVYand1cVZqbkMzWWNid1cvL3owTERJU1ZkaXdJQnVYTGMxRlpsTDBtT2RwZENiT0NTQ1BNQkFRVVVneFd3RzFEdWdhR1B3NitNdkl3aG9oS1Z3cHh6MWI1a05uTUdQTFJmbjJ6dVRUMzl3c3VxTTlscUd4NlhkZFdvdzdMNW1IMHRwT3A3dTVRNnhXRzZ4ZVRQaXdXS3k0LzAvQ3VQMjE4ekx4NkIycm5ZNlJTQ1FlVjZXeFdLMU82eW9Bd3BqNzBjYjB4MFFxRWFhVWl5WTFQN250cUQwTUtPUlNYT2NtQkFFUURUV0tqaHo5em5ocWZCUWV2MmM5WHQxZGdWMGx3M003cmxsWmlDOWZYano4V1N4V2JQbnhtL2J0T3piUGRSb1M1R2w0R3JsdVFwOTI5Q0ZZdm5qdWd4SlV0d2dMMU8wNFVZZXZYRDUveko4RkFIeHd0QVlBMEt6VzRKWFB5ekVqSTlhalFFRGtLUVlDSWdwYXZRWkFQVERjNlZjUENFOEFpQnc1bHZnYzRtNm9pTlZxZGJuZ2xuSEVJNlQ4dEZoUnVjZml2Q1E4Zk9PeU1kdFNuSmZrMHlxelVxa0VMLy9ncWxHUE9kL1VqYzlPMWVQVGszV2kvU3RtcCtOTEY4OGFkVXkvS3llcTJ2RFJzVnI3OXRiVmhVaDJFMG9HOUNiUms1QVlEenJCS2ZGUmVHRHJFdXd0YlJ6eldILzQ2aFh6OGRpcmg2RXptSkdScUJJdHRPWXZWNitZZ1QrK2N3SUFZREJaOFA3aEM3aGw0NXhSejJsbzcwTnBiYWQ5T3lVdUVtdm5PUTlGRzZLUVMwY3ROV3EyV0dHMkRQOTVIZTFZMlNqVnNpaTRNQkFRVVZBd1dJQTJ6ZUF2TGRDdTVUQWY4c3oydzlYMktqbWplZkhoTGJCYWJiaDF4RVJWVndyU1kvSHNnNWNCQU03VnEzR3F1c09qdGh3c2I4YUNFUjF6eDhuQUNybm5GWExVZlRxVTFuYmk1UGwySEs1b2NTcHZDZ0E1S2RGUXlLUjRhMThWM3RwWDVmUjZVbXdFdm5uTllxZjkzZjE2L082Tkk2SjlvNDFuSDdtV2dhODE5bC9iZlU2MG91OUl6MzVRZ2hjK0x2WHAyaXZuWk9EMUgxOE5kWjhPYWZGUmtFMUFOYUpMbHVUaWJ4K1dZR0N3MnRLN0J5L2dwdld6UnExOHRQMUl0V2g3NityQ1VjdmEzblZwTWU2NnROanQ2eS92UENzcTlmcXY3MStKMkJHVnNDajBNQkFRMGJSakE5Q3RFenIrUXlHZzF6RG1hVVF1bWN3V2p5cm5lRFBNeDlHWjJrN1JXZ0tqQ1ZmSzhhVERHSDBBNkhNb2hUcHlmUHdRZzlHTUUrZmJVTjNTaStyV1hsUTJkYVBWZzdIejllMzlxRzkzUCtrMEswbmx0TTlrdHVBWEx4OTBHbmIwOHM1eWRQYnA4SkNMY2ZFako2dW14a2VOMlRaWExGWWJMS1A4WG8yOCsrMnRjS1Y4UW9maWhDdmx1SFJKSHQ0OUtDeDZwKzdUWVhkSkF6WXZ6blY1dk1sc3dZNFRkUTdueTF3KzBScnAzNStYNDNoVkc5SVRvakF2TndsYkxzb2Y4eHdLYlF3RVJEVGxHU3hBdTJZNEFMUnJXZEdISm9aQ0xrWHE0TjFyczhVcUtzUHBTazVLRE9ReTRXNXRyOWJnY216K2VGVTFEVmZiR1cxVjRzZGVQUXo5QkUrR3NWcXRlUHoxSTZJaExJNCtQbGFMMWk0dHpDUENrMlBvaUkwSzgrcU90T05VanZTRUtGR0gzV2F6NFhoVm0zMDdKeVhHNmVuRHNjcFdqOTlyTWx5emFvWTlFQURBT3dmT3V3MEUrOHVhUllIdzhxWDVia09oby9MNkxweXU3c0RwNmc3MDYwd01CRFFtQmdJaW1uSzY5VUNyWmpnRTlQaS9qMFhrVW5aeXRIMm9qeWVydHY3NjdqVklTeER1b3IrenZ3cFB2M2ZLNlpnYjF4VTVsZXZjdHJjU3p3OCtOYmg4YVI2K2ZiMXdWMTBpa2VCOHM3amM1bDZIdFFmeVhaUWdCWVE1RHl0bloyQlhpZk9DWjVsSkt2ejJLK3RHL1J5Ty9yM3JIRDQ0VXVQeXRTTVZyYUxGdjRaRWhNbnRpNDY1Q2dzVmpWMzI3MlZTQ1o3L3NBVHBDYzVQSDF4eG5GT3hhVkVPN3I3TS9hVGlxMWNVK0R5cGVMTGtwTVNnT0MvSi9uTTYxOUNGbXBZZTVLZkhPUjM3OW9IaDRWRVNpYkJpdGllYTFNTUJMRE54OUovejdZOS9NT3JyR3haazRiczNYdVRSKzlMMHhVQkFSQUZudEFBTmZVQjlqL0JWNzl1NlIwUlRra1Fpd2VHS1p2enU5YU1BZ0c5Y3ZVZzBCcnhKcmNISHg0WEp1WG1wTVVpSWpzQ21SY0xxd0RLcEZKODVUQUwrdzl2SG9UZVpjZkVDWVZLcDQ5M3c1YlBTY0thMkU2dm5acUNsUzROamxjS2RjN2xNYWc4dG5vZ01jMzhIdXNoTjVhUjV1VW1ZbjVlRXYzOVNpb2V1VzRyblBqaHRuM3h0dGRwRWQrbTcrdlY0YlhjRkZoUWs0NktpdEZIYm9qZWFSVU9BYkRaaFFia2hJMGR4bWExVzBldFQxZVpGT2FMZzlPR3hHbnpqYXZGY2pUTTFIVGpyc0Vyeit2bFpIZzFuMHVxTW9zWDJpckpjLzU0TkdXdTRuT01jRmdwZURBUkVGQkE5ZXFDK0Y2anJCVnI3M2EvNlNoUU10THJoQmM1R1ZqTXRyZTIwZHc2dldUVUQzN3AyQ1g1NDgwcVUxNnZ4MDMvdUYzVjZ1elVHL09iVkkxZzhJd1VQWHJkRTFFSGN1Q2dIbHl6SmhVUWl3VFB2bmJRSGd2cjJQbHo5MDdjOWJxdHBsQTVnUWt3RWNsS2kwVDlneE1VTHN2SE9nZUdoTDdkdW1vUGl2RVFzS0VpQjJXSzFWMTdxMVJyUXJYRTl5V2Z6b2h3VTV5VUJjRjNSWnVRYUFxOThYdTUyRVRjQWVIWjdDWjdkWHVMK3cwMFJGeS9JeHRQdm5iS0huVTlQMU9HclZ5eUF3bUZpOXNqVnNXL1pNSG8xb2lGSEs5dEVGWjNTRTN5YnIwR2hoWUdBaUNaTll4L1EwQXZVOUFpTGZaRXptUVNRU1gzL2VtcHFEWmNPS2FPRjJxR3FNc0RZZDF6N3RBYTh0cnNDMi9aVzJNTkF2Q29NQ3dxUzdjTjFUbDVveDMxLytBVDNiRm1BNjlZVVFpS1J1SzFVWTdPTmZSZllHeHNXWkdQdHZFeWNkbEU1YWNIZ0dnVmZXRGtEZ0hBMy83NC83bkI3cmVTNFNDVEhSZUt2NzU5Q1VWWUNabWJHaXo1SGFhMW4xWm44b2FObkFNOStjQnFOblJwY1ZKU0t1eTh0bnBCS1E0Q3dEc05GUldrNFdONE1RRmdEWVY5cEV6WXV5Z0VBMUxUMjRrakY4Ri9taTRyU01DUERlVWlSSy92S3hFTzYzdHhYaVIvZXZOTHQ4Yzg5ZEJsVW84eExDRmVPdmhveUJRY0dBaUthTUhxejhBU2d2a2NJQThFK0VWZ3VCY0prZ0hMb2wzekV0bXh3Vys3d3ZjTXZMeXBLdXNWQU1ENE5IZjI0OS9jZkE0QkgxV3JxMi90eHBLSVZZUW81UGpsZTYvYTQxdTdoTzkzUGJqK051VG1KOXUxTGwrVGlXOWN1aHRGc3haL2VPWUZiZjdzZEJ0TndhSWdLVitBWGQ2N0I3SnhFckpwVGgvOTk5eVMwZWhPTVppdis4djRwSEN4dnh1UDNySGRiaWpKTUlVT2hoNTNKb2JhT05qbjZqa3ZtQVlETFFPRElaTGJndDY4ZEVWVTd5a3hTaVlhekREbGUxWVkzOTFYaHIrK2Z3Z05ibDJCdHNUQWthdWdweDVEMTg3TVFwaEIzVUIycjhNek9Ua0IyY3JUYjEwZno1SnZIN0JPVUx6VDNJRjRWZ2V2WHVsOW9iYncyTDg3QndmSm1TS1VTTENsTVJYeDB1UDAxcDZjREcyZDdkTTJHOWo3c1BTTU9CRHRQTldEcHpEUmN0alRQNVRrSjBlRXNPMG9NQkVUa1h5WXJVTjBOVkttQlp2ZlZES2VsQ0RrUUhRWkVLMGQ4RFFOVVN1RXVQVTF2SnJNVmRXMTlIaDh2bDBueHYrK2VkTnF2aWhBdnZGWGIxbXYvM21DeTRPU0ZkdnUyVENwQlJKZ0NFV0hBdk54RTdISG8wR1VtcWZEVDIxYWhZSERDNmViRnVaaVhtNFJIWDlwdlgvRjJ6ZHlNVWV2U3B5VkU0UTlmMytUeFozcDIrMmxzMjF2cDhmR3U5R29OK08xclIwUnpCeTRxU3NQc25BUzg5T2xacCtNNys0UTFFcm8xQm50Vm5kWXVMUTZkYTdFZkV4T3B4Q08zcm9SRU12eFpMUmFycU1PL2VWR09hRkx4eUxLZG94azVQS21seXptNCtOT3FPUm00LzZxRjJMQXdHNGtPMWFOYXV6VFlkYnJldmowdk45SGpSZU9lLytpTTA3d0tRRmhSdXIxbkFEZHY4Q3hZVU9oaElDQ2ljYk5CR0FwVXBRWnFld0RMTkowUUVDNTMwZGxYRG5mNC9YRUhuNmErb2NXL2JMYXhueEprSkVZaFhoWG1ORVorMVp4MCsvZEdrd1ZuYW9ZbmtDcmxVdEhLeG1kcU8vSEduZ3JNeTAzRW1ubVpPSHl1QldkcU83RjFkU0Z1M1RnSFlRcVpmVnkvelNZTUgvcmR2UmZqcVRlUElTSk1qazJMY21DMTJ0eUdnbzZlQWZ6OHBRTWVmLzRhaC9EaUxadk5oajFuR3ZIbi81eEVqOFBQSkQ4dEZqLzQwbks4NDFCdXM2Tm5BR2FMRlUyZC9kQTRyUDVjTUZoSjZlK2ZsSXJXZmxneE8xMFVCdHlwYXVxRzJXS0ZVaTdGMFJGUEdFWmJBT3ptRGJQd2g3ZFB3R3ExSVNaU2lhc0hoejJOMS9VL2Z3ZDZrL3RoWWk5OExGNmp3bXExaVRyMTVRMWR1UEtSTitIT3ZWc1c0UHExTS9IMi9pb2NPTnRzM3o4N093RVhXbnBnTWx0aHRRSC8yRkdHZHc2Y1I0TERrd2dBT0YzZGptaUhBR3UxMmV4dHNGaXNzRmh0TUZ1c1dGYVVobWdQVnBpbTZZbUJnSWg4MXE0RnFycUFDMTNUcXpLUVZBSWtSQUNKRVVCQ0pKQVVLWHpQb2JMa3VNS3dKMlZIQVdCQlFUSXFHcnNSb1pRak5UNFNxK2RtWU11eTRicnZIeCt2c1E4QnlraFU0V2Qzck1hdlhqbG9yODNmMUtuQmN4ODRUNFI5WTA4bDN0Z3o5cDM2L1dYTmVQTW4xMEFwZGYwSGVNQmd4cjZ5SnBlditWTlRaejkrOGZKQis1T0xJVVZaOGZqMTNXc1JFeFdHY01Wd3Q2T2xTNHNiZnZHdUtCeUZLK1Vvekl6SHpsTjEySG1xWG5RZFR6dm9iKzJyd3FjblhUOFZTSXdKZDdrZkFLNjRxQUNMWjZTaVdhM0JyT3dFaityOWU4SmtzY0Uwam1YVHJWYmJxSXZpV2F4V25EemZobWNjU3Q0cTVWTDgrSllWS0t0VDQvSFhqOWduc3ZkcURlalZpc1ByTDE4K05HWWJ3cFV5dlBtVGEzMzdBRFF0TUJBUWtWYzBScUJTTFR3Tm1BNnJBNGZMZ2NSSUlHbXc4NThZQWNSSEFCemRRMFBtNWliaTdzdUVjZkh4cXVFT1kzcENGTGI5NUJyN2RuU0V3dVhZK2tkdVhUWHE5ZU5WNFpCSkpiQlliWmlmbDRUOHRGZzg5K0JsZU8vUUJieTVyM0xNeGMvR3Nxd29GVXBGNE5Oc1JxSUt4WGxKb2tCdzNacENVZldjdVRrSm9uTWNKMXNEd0xyaVRNaGxVbHhVbEk2bE0xUHRZL3BYejgzQUhJZDVGNk9abjUva01oQkVSeXF4dURCMTFIUFRFcUtRTmcycjhoUmxKU0E1TmdJZHZjTFFxMXMzemtGYWdncHBDU29reDBiZ2lXM0huSVpFZVdQRjdQUXA4V2VNSmc0REFSR055V2dSbmdKVXFvV0Z3cVlpQ1lEWWNLSHpueGd4L0RYU1B6ZjVLSWdWWlNXZ0tDdkJhYjlVS3ZYTFpNdTF4Vmw0NU5hVitPVXJoN0I1c1ZCRlJpYVRZdXVhbWJoMmRTSE9OWFRoZEhVN1dyc0cwRGRnZ001b2hza3NETld3V0swQUpMQmFyYUlxUm82bFN6Y1BWcVp4Snl0SmhkL2RlN0hIN1gxNVp6bTJINm4yNGhNS0pCSUp2blh0RXBndFZyU290Ymp2eWdVb0hMRnVRWEYrTWg3WXVnVGI5bGFpclZ0ckw0OFpGYTdBc3FKVTNIZmxBZ0JDNS8yeEw2L0ZYN2VmeHU2U1JqeXdkWW5IN1Nod1dMeE5JWmNpS2x5QmdyUlkzTE5sUHNLVms5L3QrZTROeXp5YW9PNnJvcXg0UklVcjhOMGJsK0VITCt6Rit2bFpva25JQ3dwUzhPTERWK0RFK1RhY09OK0cydFkrZFBicG9ORVpZVFJiWWJZSXY0YUhDdG1jU3VPdW1KVU9DbTRTbTIza2J6c1JrYUJIRDV4dUE4NnJwOTY4QUtsRUdPcVRFUzM4U2xOeGpEOEFQSGNjdUEvUEJib1o1TUtoOG1hc25KTVI2R1pNT3owYVBlSlU3b2Y2MExEM0RwM0hsbVg1b3ZVTUtEQ2V3MzI0YjJtZ1crRTVQaUVnSWllTmZVQkptL0IxcXBCS2dPVEJBSkErK0l0VmZXZzZZUmp3RGNPQTU2NWVXUmpvSnRBMHhVQkFSQUNFSndCVmF1Qk1HOUR0dmdUNXBKRktnSlFvb2VPZm9RTFNHQUNJaUlnbUJBTUJVWWpUbTRHeWRxQ3NJL0NWZ3NMbFFFNHNrQnNIWk1kd0NCQVJFZEZrWUNBZ0NsSGRlcUNrVlNnYk9rcEZ1d2tYRnc3a0RvYUFWQldyL3hBUkVVMDJCZ0tpRUZQVEE1eHFBVHJHVitsd1hOSlVRZ0FvaUJjVy9pSWlJcUxBWVNBZ0NnRldtL0FrNEhTclVEbG9zaW1rUUZiczhKT0FNQmJBSUNJaW1qSVlDSWlDbU1VR25Pc1Vnb0RHT0xudkhhVVFPdis1Y1VCbXREQkptSWlJaUtZZUJnS2lJSFdtRFRqWk9ya1RoV1VTWVJqUXJDU2hQQ2dSRVJGTmZRd0VSRUhtUWpkd3RBbm9NMHplZXlaRUFIT1NnSm1KZ0pMRGdZaUlpS1lWQmdLaUlOR3VCZmJWQTUyVE5GbFlJUVVLRTREWnljS0NZVVJFUkRROU1SQVFUWE45QnVCUUkxRGJNem52bHhvbGhJQVo4VnduZ0lpSUtCZ3dFQkJOVTNvemNMd1pLTytjK0hVRXd1WENjS0E1U2NLNkFUUjFwU3Y3Z0VtZVFFNUVSR0xweWo0QU1ZRnVoc2NZQ0lpbUdZc05LR2tUMWhJd1dTZjJ2V0xDZ0lWcHdLeEVWZ21hTGd3SWd4b0pTRVJYb0p0Q1JCU1NPcEVJbzJSNjNUMWpJQ0NhUmhyN2dEMTFFMTlDTkRsU0NBSUY4UlA3UHVSL2lSRVNxSTJKREFSRVJBSFNpU1FrUlU2dk1iVU1CRVRUZ000TUhLZ1hLZ2hOcEt3WVlGRWFTNFpPWjRYSlNsUU5GS0hJVkJYb3BoQVJoYVFteFV6TVNwcGVYZXpwMVZxaUVGVGVDUnh1Qkl5V2libStCTUtUZ0NVWlFQejBlc0pKTG1USEFyWFJLU2p0V29CaWxBUzZPVVJFSWVVMEZpSThKaGxaMDJmNkFBQkFZclBaSm5nNkloSDVva2NQN0s0RjJyUVRjMzJaUkZoQWJGRWFvRkpPekh0UTRPd3M3MGJ5d0ZuTVIxbWdtMEpFRkJKS01CL3F5Rm5ZT0NjaDBFM3hHZ01CMFJSMHRCazQyVEl4MTVaSmdQbXB3SUpVb1hvUUJhKzkxUWFZK3RxUVlhbEJFanFSQkhXZ20wUkVGRlE2a1loT0pLRkpOZ1Boc2NsWWt4OFc2Q2I1aElHQWFBcHA3aGNtRFUvVUtzTnprb0ZsR1VBRWcwRElhT2dGcXRVbWRHcXRVRXFNYURGd2dnZ1JrVDlraEdsZ3NDbVFGQ1hGakNURnRCc201SWlCZ0dnS3NOcUFndzFBV2NmRVhEODNGbGlaRGNST3p4c1hSRVJFTklGNG41QW93SHIwd0NjWGhLLytsaFFKck00RzBsVCt2ellSRVJFRkJ3WUNvZ0E2MHdZY2J2TC9Tc1BSU3VDaVRLQncrczFySWlJaW9rbkdRRUFVQURvejhGbTFNR2ZBbjhKa3dPSjBvRGlGS3dzVEVSR1JaeGdJaUNaWlF4K3dzeG93K0hGZEFhbEVDQUZMMGdHbHpIL1hKU0lpb3VESFFFQTBTU3cyWWJYaDhrNy9YamROQld6SUEySTRZWmlJaUloOHdFQkFOQW02ZE1MRVlYK1dFMVhLZ0pWWndPd2svMTJUaUlpSVFnOERBZEVFdTlBTmZGN2ozNG5EQmZIQW1oeXVKMEJFUkVUangrNEUwUVN4UVZoYm9MVGRmOWVNVWdEcmNvR2NXUDlkazRpSWlFSWJBd0hSQkRCYWdJL09BNjBhLzExelhqS3dJZ3VRUy8xM1RTSWlJaUlHQWlJLzY5WURIMVlCR3FOL3JoZXBBQzZkQWFSRytlZDZSRVJFUkk0WUNJajhxTDRYMkhGQnFDamtEM2x4UWdVaGxoSWxJaUtpaWNKQVFPUW54NXFCRXkzK3VaWmNLa3dhbnBYb24rc1JFUkVSdWNOQVFEUk9aaXZ3YWJYd2RNQWZFaU9FSVVKY1Y0Q0lpSWdtQXdNQjBUam96TUQyU21HZEFYOVluQVlzelJCV0hpWWlJaUthREF3RVJEN3FOd0x2VmZobjhqQW5EaE1SRVZHZ01CQVErYUJMQjd4ZkNlak40NzhXSnc0VEVSRlJJREVRRUhtcFZTT1VGVFZaeDNjZENZRFZPY0w2QWtSRVJFU0J3a0JBNUlYR1BtSEJNZXM0eTRvcVpjRGxoVUM2eWovdElpSWlJdklWQXdHUmh5NTBBVHRyZ1BFdU1SQVhEbHd4RTRoVytxVlpSRVJFUk9QQ1FFRGtnYkoyWUgvRCtLK1RIUXRjVWdBb3BPTy9GaEVSRVpFL01CQVFqZUZ3STNCTUJGVkRBQUFnQUVsRVFWUzZiZnpYV1pRR0xNOGMvM1dJaUlpSS9JbUJnR2dVKyt1QnNvN3hYVU1tQVRibUF3WHgvbWtURVJFUmtUOHhFQkM1Y2FoeC9HRWdVZ0ZzS1FTU0l2M1RKaUlpSWlKL1l5QWdjdUY0QzFBeXptRkNNV0hBTmJPRVVFQkVSRVEwVlRFUUVJMXd1ZzA0M2p5K2F5UkdBRmNWQWVIOEcwWkVSRVJUSExzclJBN0tPNFZKeE9PUkdpV0VBVGtyQ1JFUkVkRTB3RUJBTktoS0RleXRHOTgxY21LQlMyY0lFNG1KaUlpSXBnTUdBaUlBRjdxQnoydkhkNDBaOGNDbUFvQlpnSWlJaUtZVEJnSUtlYlU5d003cThWMWpYakt3SnNjLzdTRWlJaUthVEF3RUZOTGF0TUNuMVlCdEhOZFlsZ0VzU2ZkYms0aUlpSWdtRlFNQmhheGVBL0JoRldBZFJ4cFlrUVVzVFBWZm00aUlpSWdtRyt1Z1VFZ3lXSUR0bFlEUjR2czFscVF6REJBUkVkSDB4MEJBSWNkcUU1NE1hSXkrWDJOZXNqQlVpSWlJaUdpNll5Q2drTE9yRm1qWCtuNys3Q1JPSUNZaUlxTGd3VUJBSWVWNEMzQyt5L2Z6WjhRRDYzUDkxeDRpSWlLaVFHTWdvSkJSMHcwY2IvYjkvTHc0WVowQklpSWlvbURDUUVBaG9VMExmRmJqKy9uWnNjQWxYSFNNaUlpSWdoQURBUVc5ZnVQNHlvdW1xWURMWndCU3BnRWlJaUlLUWd3RUZOUXNneFdGZkMwdkdoY09YRG1UWVlDSWlJaUNGd01CQmJYOTlVQ1AzcmR6dytYQVZVV0FuSDlMaUlpSUtJaXhxME5CNjBJM2NLN1R0M09sRXVDS21VQ1V3cjl0SWlJaUlwcHFHQWdvS1BVWmdOMjF2cCsvT1I5SWp2UmZlNGlJaUlpbUtnWUNDam9XRy9EUmVjQnM5ZTM4cFJsQWZyeC8yMFJFUkVRMFZURVFVTkFaejd5Qi9EaGdhYnAvMjBORVJFUTBsVEVRVUZBWno3eUJwRWd1UEVaRVJFU2hSeDdvQmhENXkzam1EVVFwaFBLaU1wWVhwU0R6eWJrNnZIUG1IRXBiT2hHdmxHQmZVMStnbTBSRU5DMnN5WXhCajlHRzR2UWszTEJvRGpiUHpBbDBreWFNeEdheitiaGNFOUhVWWJFQmI1NzFiYWlRVkFKY053ZElqUEIvdTRnQzZhRTNQNEdwcnhucjRnd29qZ1dLWTVsNGlZaThVZHByUTJrdnNLc3JERkh4bVhqeStrc0QzYVFKd1VCQVFXRi9QVkRXNGR1NWE3S0JlU24rYlE5UllObHd6eisyWVhWVU4rN0pEM1JiaUlpQ3c3UFZOcHpRSitMWk8yNEFFRnczV0RpSGdLYTlkcTN2WVNBM2ptR0FnczlEYjM2Q1ZWRmREQU5FUkg3MHRRSUpsb1NyOGZEYk93TGRGTDlqSUtCcHpXb0RkdGI0ZHE1S0NXeGloNG1Dek1mbmFtRHViY2E5K2NGMTk0cUlhQ3I0V29FRW1xNG1mRlpWRitpbStCVURBVTFyeDVxRnljVGVrZ0M0dkJCUThHOEFCWmwzVDVkamJid3gwTTBnSWdwYTYrS05lT2ZrMlVBM3c2L1lIYUpwUzYwRFRyZjZkdTdLYkU0aXB1QlUycXBHY1d5Z1cwRkVGTHpteHdKbld0V0Jib1pmTVJEUXRHUUQ4Rm0xOE5WYldUSEFmTTRib0NBVnA1U3ltaEFSMFFSYUVDZEJyQ0s0L3AxbElLQnA2WFNyYnlWR0l4WEFKVng4aklMWS91YitRRGVCaUNqbzdRdXlmMnNaQ0dqYTZUTUFSNXA4Ty9leUdZQlM1dC8yRUJFUkVVMW5EQVEwN1h4VzdkdDV4U2xBU3BSLzIwSkVSRVEwM1RFUTBMUnl0Z1BvR1BEK3ZFZ0ZzRHpULyswaElpSWltdTRZQ0dqYTBKcUFRNDIrbmJzeEg1RHpUenNSRVJHUkUzYVJhTnI0dkFZd1c3MC9iMllpa0JudC8vWVFFUkVSQlFNR0Fwb1d6bmNCdmt6b0Q1TUJhN0w5M3g0aUlpS2lZTUZBUUZPZXdRTHNyL2Z0M0xXNXJDcEVSRVJFTkJvR0FwcnlqalFKb2NCYk9iSEFqSGovdDRlSWlJZ29tREFRMEpUV2J3VE9kWGgvbmx3S1hKem4vL1lRRVJFUkJSc0dBcHJTRGpjQ05oL09XNVVOUk1qOTNod2lJaUtpb01OQVFGTldsdzZvN3ZiK3ZEUVZNQ2ZKLyswaElpSWlDa1lNQkRSbEhXancvaHlwQk5pVTcvKzJFQkVSRVFVckJnS2FraHI3ZkNzemVsRUdvRkw2dnoxRVJFUkV3WXFqckdsS091akQwNEhFQ0dCQm12L2JRa1Ewa1RRNkkxUVJFM2NuUTI4MG8zL0FhTitPVTRWQklmZXRIclBaWW9YT1lFWjA1T1RjZWRFYnphaG83TEp2SytVeXpNbEpuSlQzbml4YW5SRTlXZ015azdpQ0pnVU9Bd0ZOT1JlNmdHNjk5K2V0endNay9tOE9FUVVSazltQytuWWZIajk2SURwU2laUzRTSmV2UGY5aENjcnExRmd4T3gwclpxY2pQeTBXQU5EUk00RGJIdCtPN09Sb3pNOUx4aTBiWnlNMVBzcXY3ZHA1cWg2L2YrdTRmZnVKK3k3R3dvSVVyNjlUWHEvR2syOGVnMElteGUvdjM0aHc1WEFYb3JWTEE2M2U3UFUxczVPam9WUzREeWYvMkZHR2JYc3I3ZHRiVnhjR1JTRFFHODM0NkdnTkRwWTM0M1IxQjlJU292Qi8zOWtDcWRUei84WHEybnJSb3pXNGZWMGhrMkp1TGlmVWtXY1lDR2hLc1FFNDNPVDllVG14UUxMci80ZUppT3phZXdady81OTJUTWkxTDEyU2krOTljYm5MMTNhVk5LQ3Rld0NsdFowNGZLNEZ2NzkvSXdCZ1gxa1RiRGFndnIwZmpSMzkrTXJseFg1dmw4RWtYc2hGSnZIKzFzbnA2bmI4OTk5Mnd6Wlk5dTAzcng3R3orNVlEY25ndFo3ZFhvSjlaZDcvNC8zY2c1Y2lQejNPNVdzWG1ydngxcjVLMGI2eU9qVys5L3p1VWEvNXhmV3pzS3hvYWo4dVZzaWtlRzFQQlRwN2RRQ0FwazROZHBVMFlOT2lISSt2OGRKblo3RzdwTkh0NjRreDRYajFSMWZqbTMvKzFPc1EvT0xEVzVBWUUrSFZPVFM5TVJEUWxISzJBOUFZeHo1dXBKVlovbThMRVpFL1ZEWjJvYTE3d0w1OTZaSmMrL2Q3emd4MzZCWVVwQ0FtS3N6djcyOGNFUWg4R1M2MHNDQUZhK1psWWwrcDBPay9jTFlacjN4ZWp0czJ6ZlZMRzBmU0dVeDQ3TlVqc0k2b08xM1ZOSGJwdWMxZWRLb25RditBd2Q3Ukg4M3lXV240NEVpTmZmdVZ6OHVSbnhvejVubXFDQ1dTM1R5SmNzVmdza0J2OU83cGpYWGtENTZDSGdNQlRSbG1LM0M4MmZ2elppWUFjZUgrYnc4UkJUK0ZYQXFaMVBmNkdwNTB0RDQ5V1NkNnY0c1haQU1BNnR2N1VGcmJhWDh0TTFHRjA5WHRIcjF2V255VXgwT0xUQmFyYUZzVm9mRG92SkgrKzhhTFVOM1NpMmExQmxLcEJBMGQvYkJZckpESi9GK2Y1SC9lT0lyNjlqNzc5bWkvVHlOL0R5UStQQUh4cDcybFRhSWhXcDZxYSt2RGZYOGMrK25WcGtYWitPSE5LMFg3Wm1iR0l6dFpoY1pPRFNvYmhkQ1VFdWZmb1djVTNCZ0lhTW9vYVFPOEhZSXFsUURMK1hTQWlIejBYOWNzeHBYTEMzdysvL3FmdjROK25jbnQ2MGFUQlR0T0RBZUNOWE16RVJVdWRNamZPM1JCZE96Mkk5WFlmcVRhby9lOSs3SjVIdCtkNzlhSUoyVkYremlCT1RKY2dSL2R2QUkvL0w4OXVHcEZBYktTb3ZIcHlUcW5ZUzVMQ2xQd3k3dld1cnpHdVFZMXZ2dmM2RU4rL3ZMK0tld3RIUjUrbEJJWGlhZi9helBpVk01M2Z0NDljQjUvL3M5SiszWlNiQVNXejVyYXc0VW13aVdMYzNIOTJwbDQ0bzJqOWtDd1lyYndjM2hvNnhMb3ZIeENFS2Z5LzVNcW10b1lDR2hLTUZpQVU2M2VuemNuQ1lqeTdXWVhrY2Q2ZEFab2pTWm9qQ1pvRENab2pRNi9CcmMxUmhOTUZpdk1WaXZNVmh1c2cxK0h0aTFXcTlQM2xzSFhoNzVhYlRZWUxWWlk3ZWNKcjFsc2c5ZXlqTmkyV21FWlBFWnZ0b3o5UWNqSmZ3NWR3T0Z6TFFDQUt5N0t4OG81R1g2OS91NlNCbWdjQXNNbFM0VE9jLytBQVo4Y3IvWHJlN25qT0Z3SmNKNVRNSmE3bi9nUTZyN2hVR0V3bWZIcXJncjc5cHA1bWFManBWSXBsQW9aamxlMW9tRnc3SHBzVkJnMkxzb1pjN2pTQ3grVjRLMTlWZlp0cFZ5S0g5K3lBbUVLR1hRR2NmQ3FiZXZEc3grY2RuaGZDZjc3eG90RXg4b0cyektaWkZJSkZQS0pxK28rMnMvd1dOWHdmNlFyWjZjREFJcnpreWVzTFJROEdBaG9TampSTEF3WjhvWk1BaXpMSFBzNENpMWFveGthb3hGYWc3Z0RyekVZb1JuYU45aVIxd3p1MXpvZTUvQjlqODU5QlErYW5sTGpvL0RpdzFzQUFCcWRDZi8xOUdlNDBOd0RRQmgyNFczNXo2OS9ZUkdpd2hYSVRZMngzL2tmWXJQWnNHM0VwTmlVV0dIczk3YTlWUmd3RE4rMVZjaWxNRG44SXpqV1VDYTVGOE9jV3JvMG91M0twbTZ2eHFEcmpXYXZ4NkFEd01mSGF2SDVhYUdHZEZGV1BEYU9NcmJmYkxIaUQyOGR4OGNqUXBMUmJNV0RmL25jby9leldtMzQvZ3Q3UlB2V3pzdkVvM2VzOXJMbDQzUDVzbnhjdnN4NWhVeWJ6WWEvdkg4S2NWSGh1SFhUSExmbm42M3J4TnY3eitOYjF5NzJhazVKVFV1UFBiaWx4RVZpUmthODk0Mm5rTVZBUUFHbk5RRmxIZDZmdHlBVkNKdmNHejhVQUZxakdaMWFIVHEwT25ScWRPalVEdGkvNzlEcW9OYnFoMThiME1IQ3lYQTBDcmxNYXEvM2ZxNWVMWHJ0SHp2SzhJOGRaVjVmYzhYc2RQenFidWNoTWdmUE5xTzZwZGRwZjQ5R2ozY09ETjhGbjVPVGlQKzZaaEcrK2VmUDdQdCtmTXRLcHp2dnZyQllyR2p0MG9yMm5XdFErK1hhUTl5TjJiZmFodjh1S3NkNE12Qi9INTl4Q2dNVFRXY3c0YWszaitONFZTdnkwK1B3bmV1WFR0aGFBQ2F6QlU5c080YWRwK29CQUwwREJ0eC8xVUtubjkyRjVtNzg2Ty83b05XYmNLYTJBeis4ZVlYSEpXSVBWN1RZdjE4elQzalNkZkJzazAvbFlBRmhyb0owSFBOcmFIcGhJS0NBTzlVQ3Awb1NZMUhLZ0lXaE4wdzBhSFFONk5HaDBhRmRJM1R1MnpVNnFMVTZ0UFVQb0YwemdPNEJQVnI3QjlDcDFYRW9ERTJZNWhFZFpYK3kyV3o0MTg1eWw2ODl1NzFFOUhUZzdrdm5UVmc3S3B1NllSengrUFhFK1hiYzQ4VTFmbnJiS3Z2RVpKc04rTzFyaCsxM29vdXk0cDJlakF4eGZPSVJvUnk5dTNIM3BjVm82dFRnd0ZseFpRbUZYSXFrRWVVdk8vdDA5bXVISytXSUh6SGUzZkgxMGJ5NnF3SzdTb1FuR0NYVkhmampPeWZ3dTNzdkh2TThiL1ZvOUhqMHBRTTRXemNjUU4vYVY0V2l6SGhzWGp4Y2NjcG1zK0hKTjQ5RHF4ZUdPNm43OVBqdnYrM0d6UnRtNDY1TDVvMDVlZHZ4WjdkMm5qQzU3cmtQU3REWXFYRjN5cWpXejgrQ2tua2daREFRVUVDWnJFQ0ZldXpqUmxxY0xvUUNtbHIwWmd2cXV2cFExOTJIMnU0K3RQVVBvS1ZQTzl6NTEralFwaGtZKzBKRWs2Q3BjN2cydTB3cVFYcUNiMVZaa21PZDY3WHZPRkhuc2tSbWZVZS9xT3JRZ29Ka0xKbVppa3FIMVhnQllUTHl5REh6UXlMQ1BKODRkZXFDYzlXaXlzWnV0SGRya2VKaGxTTEh4YTArUFZFbm1rL3d4Zld6M0o2bmN3ZzkwWkdqdDFtcGtPR1JXMWZpTCsrZndvV1dYbnZudVNnekhuLzQraWJSc1EvOVpTZktCbDlmTmpQVmFValFkNS9iaFpMcXNSODc5K3ZFTmE3N1Jsbmt5MWVsTlIzNDFiOFBpWDVtQUhEUGx2bWlNQUFJVDFvZSsvSmEvT3FWUXpnOTJINmJEZmozNStkUVV0MkJIOSt5MHUxUXIyNk5IdWNhaEQ5RE1aRktGT2R4UVRMeURnTUJCZFM1RHUvbkRrVElnV0x2Rjlra1A3RFpnT1krRGVxNisxSGIxWWY2d1k1L1hYYy82cnI2Mk5tbmFhVkpQWHpuZEY1ZUVwNjhiNE5mcmp1Z04rSDVEMHRjdnBhZEhJMVpXZkdvYU95R1ZBTGNmOVZDbDhjOTl1cGh0OWQvKzlGclBaN3JjS3lxemVYK1BhV051SEdkKzg2OEs5MzlldnpsL1ZQMjdWbFo4VmcvMzMyWk44Y09kMHprMkdQaEZYSVpIdGk2Rkw5NjVhQlg3ZkxWVGV1S2NMU2lCYTNkQTRnTWsrT2VMZlA5ZG0ycjFZclg5MVRpN3grZkVUMEJWOGlsK1A0WGw5dEx6NDRVcHdySDQvZXN4M01mbE9DdC9jUER5c3JxMVBqYUh6L0I5NyswSEN0bU8wOThyMmpvc2k4YXA5R2JjSzVCamJtNVNVaUtqWFI2UWdRSUMvUU5pWTBLUTVpTGlkY0JydDVLazR5QmdBS3F4UFgvVmFOYWxpbE1LS2FKb1RkYlVLUHVSVTFYSDJxN2hyNEtIZjlxdGZONGFLTHBxbGs5UEdTb3ByVVgzL2pmVDMyK2xrUUNQUDFmbHdBQU5Eb2p1ald1N3paTEFEeDQzVko4ODgrZjRwYU5jekF6YytJbWZ0YTE5YnE5VS83dXdRdTRmazBScEZMUC9qRzFXcTE0L1BVajZCc1k3dVJIUjRiQllMSWczTTF3SU1keXB5bGVUR0oyZExaZWphdC8rclpvbjhFMC9PVGhRSG56cUsrUEpqMVJoUmNmdmdLdDNWb2t4a1M0L1J6ZTB1cU1lT1FmKzBWclRBQkNLYzlIYjErTm94V3Q2QnN3NE9xVmhVN250cWcxZVB6MUkzand1cVdZbFoyQUo3WWR0UTkvNnRlWjhNaUwrL0hvN2F1d3RsZ2N4RmJPeVVCQ1REZytPMWtQcTlXR0o3WWR3L1Bmdmd6LzgxWG5JVkE2Z3duWFBQcU9mZnVCcll1eGZyN3JnRUtoZzRHQUFxYTJSNWhRN0kxb0pUQ2JUMEw5NGtSVE8ycTcrb1k3L21xaDQ5L1NQM0hqcW9tbUVzY2hRLzBEUnZRUCtMQk0raURITXBNcDhWR0lVNFdoUjJOQWFueWtVOW5QbVpueCtPb1ZDN0IxdFhPSDBKOGM3ekFEUXFkODZNNXdhNWNXZTBzYjNkNnBIdW1GajBweGZNVFRobU9WcmZqdWM3dndpenZYT0IxdnRsaEZvU2cxM3JkQVlMT052dmliMVdyenFRTFNFSm5ESkhOL2lZcFFJak5SSlFvRXhYbEp1Ty9LQlhoMisybVUxYWtScnBSaCtheDBwOFhsbm43dkZNcnExUGpHLzM2SzJ6ZlB3Vysrc2c0Ly85ZEIrNS9OSllVcGJrdmpQcmgxQ1VxcU85RFJxME5EUno4T2xiZGc5YnhNV0swMjdDcHB3SkxDRkpkck9RelJHODJvYXVyR2ZKWXBEVWtNQkJRd3BaNHR5Q215SkYyNHcwYWVhOWZvY0xaTmpiT3RhcFMxcW5HMnJRc1ZIZDB3Y0xJdWhUQ3QzaVM2MnoxZUk0ZGNGR2JFbzZKQmphOS9ZUkYrOXRJQnArTnZHbVhzUFFBOGZPTXlYRlRrdW5LQ3UwbThqbXBiZS9ISjhlRzVDbElKOE9qdHEvQ3RaM2JDT2ppRzVma1BTN0J5ZGpyQ3hyZ3ovdTZCODNoOVQ0WEwxeW9idS9HdHB6OXpLby9aMk5GdmZ4OEF5RTJKR2JQTlF4eUtFMEVWb2NEczdFVFI2K1gxYXZ2RTJ6aFZHQXBIbE5jODE2QVdyZjBRQ0E5ZHZ4Uk5hZzFLYXp0eC9acVp1Ty9LQmZqZ2FJMTk3b1BlYU1HVDI0N2h0L2VzczFmeTJWZmFhRjhUdzJ5eDR2QzVWdHl5WVRiKzlQVk4rTkhmOTBJVm9jVFA3bGdOdVp2SnhSRmhDbnp4NGxsNCtqL0NzSzVENTRSQWNMcTZIYjhaSElLMmVtNEdmdkNsNWFMekJ2Um0vUGExdzloZjFneXp4WXAvLy9DcVVZTURCU2NHQWdxSUhqM1EzRC8yY1k3Q1pFQmg0dGpIaGJMVHpaMG9iZTNFMmNHTy8rbm1EdlRxL2RmcElRb1dNcWtFdjd6TCtjNjJOMTdmVTRFek5jSmQ0RENGK0wvVDNKUm9YTDQwRHduUnZuV3NWQkZLSk1RNFQxYjJoTlZxdy85c093cXpaWGpzK01aRk9TaktTc0RLMmVuMmFqU3QzUU40K2ZOeWZPVnk5MlBudFhvVG5uN3ZwTk4raVVRb0pXb3dXZERScTNNS1Z4V040Z25WSHgycmhVd3E4YWpjNlZCbkh3RHlVbVB4bTYrc0U3M3VPS200T0RmSjUwbkZFMGt1aytLUlcxZWl2RjV0SDk3emhSVUYySG1xM3Y3azRPU0Zkdno1UHlmeHdOYWxxR3pzd3VPdkg3V2ZMNU5LOE8zcmwwSXFsU0lyT1JwLytvWXdzWHFzQ2VXcjVtVFlBMEhsNEtSMngxV2ZzNU9kbjRaRWhzdFIyZGh0ZjlMeTRkRWEzTExSL1RvSkZKd1lDQ2dnZkprN01EZVpjd2VHOU9nTU9OUFNpZEpXTmM2MGRLS2twUk9WSGQyc3dVL2tvWENsZk55ckVqdld6VmVPV0psMjYrcENwQ1dvVUY3dlF4bTFjZnJiaHlXb2RPaVFTeVhBSFp2bkFnQnUzakJiVko3eTFWM25VSnliaE9XRHE5cU9GQld1UUdhaXlxbDBwVndteFMvdldvTkhYdHlIaXhka1EyY3dZMS9aY01memFHV0w2UGh0ZTRVRjJqd0pCSTZUa1NVU09GVmJjbHpmd0dxek9iOCtSZjRkVEl5SkVJMzFsMGdrZVBqR1piai9UenVnTndwUGFOODdWQTJsWElhZHArcEZRNTl1M2pBYitXbXg5bTFQNzlqSE9qeXA2ZEVZWUxaWXNldDB2WDNmWmplTHczMWh4UXo3aFBFUGpsVGo1ZzJ6M2E0dlFjR0pnWUFtbmNFQ1ZIcjVmNlFFUUhIcWhEUm55cXZ2N3NlWjFrNlV0Z2lkL3pNdG5XanM5YTJ1TkZHb3UrZXBqenlxVVQrYTFQZ28vTTlYTDRiQk9EenNidVNRb2JRRTFiamU0OWYvUHVSMnBlTE5pM0x3MFBWTFhiNzJ4cDRLZStkN3lBM3JpdXpqNU9ma0pHTEY3SFQ3MEJTYlRhaG85TlRYTnFBZ1BjN2xOUmNYcHFCWnJjSHRtK2ZpbjUrZWRkaWZpaWZ1MjREQ2pEaWNPTjl1SDN1dWtFdndsL2RQdTd4V2Jrb01mbi8vUnZ0MmVxTHp6Nm5Gb2ZyVG1acE8wUVRZa1E2Y2JSNzE5YWttTXlrYVA3cDVCUjU5NllCOWFOU2IrOFJ6UFpiUFNzT2RsOHoxNnJvVmpWMTRmWGVGcU15c3pXYkQ0WE10NkI4Y1BwV2ZGb3Y4OURpWDVXd3ZYWktENXo4cWdjbHNSV3YzQUU1WGQyRFJESmJ6Q3lVTUJEVHB5anU4WDRpc0lFRW9OeHJzekZZclRqVjE0RkJkS3c3VnRlQndmU3U2QnZSam4wZ1RLalpjaVNpbEF0Rmh3dGVvTUFXaWxITGgrOEZmS3FVQ01wa1VjcWtFY3FrVWNxa1Vzc0h2WlJJSlpGSXA1QTZ2eXh5UHM3OCs5SnF3YitoWXFjT3hjcW5FZVZzaVJkVGdPUERFbi93MXdEK3RxYTJsU3p2dVFEREU2REFQUittaWJPTjRtTXhXbU9DNm5VWTM4MzllMzEyQnY0MG9kNXFacE1LZGw0Z1hQdnZHMVl0dzRueWIvZWVnMVp2d25XZDM0WmQzclhFNW9YUlpVUnJtNVNhaElDMVdGQWdBSVdBQXdtck5RMzd4cndOdWY4YVI0UW9VNXlWaCsrRnFhSFJHNUtaRWk2cjcxTGYzMlR1d0U4MWt0dUNGajg3ZzVJVjI1S1hHNFA2ckZpSGV4eUZlM2xnMU54TmZ1YndZTDN4VTZ2UmFkcklRR0x4ZElkaGt0amo5M21jblIrUDl3OVgyN1MzTDh0eWVIeDBaaG5YRldmYVZsRDgrVnN0QUVHSkNvSXRGVTRrTlFKa1BrNG5uQittL1MvMEdFNDdVQzUzL1EzVXRPTkhZenBWNXh5bEtLWWRLcVVSVW1OQkpWNFVOZHRqRGhqcjFRc2MrVWltSGFyQnpyMUlxRVIybVFPUmd4ejVxOEp6NGlMRnJwMVBvMGppTWRWZktBN2RTb3Nsc3dlL2ZPbzRkSitwRSs1VnlLWDU2MnlxbmNwb1ppU3JjZCtVQysxaHpRQWdGMzM5aEQ3NThXVEZ1V0R0VDFDRmRQVmNZNWxQVDBqTm1XMTdkVlM0YXM1NlpwRUtUaTVWeWExcDc4ZTdCOC9qbnAyVzRjZDBzZlBueVlnQkM1U0pIeFhsSlRndkdIYTFzUmM5Z0JhT1V1RWdzTEVoMisvcG90dTJ0dE4rZHIyN3BoZDVvd2M5ZFZFenlKNFBSakkrTzFlSzlROVV1WDIvdDF1TDVqODdnaSt0bnVYeDY0czZzckFUc1A5c3NHaTYxZkZhNlBTU0VLV1M0YktuN1FBQUlUNTZHQXNIZTBrWThzSFd4VjR2ZzBmVEdRRUNUcXFiYisxS2ppUkZBaW04TGlFNDVPcE1aaCtwYXNhZTZFWHVybTNDcXVVTlVVWU9jeFlRcmtSd1ZnYVNvQ0NTcmhLOUpJN2FUb3lLUXBJcEFRa1E0RjlPaFVUMTEzd2FNOTYrY1VpNURWNThPZFcxOTluMXhLditHeC91dld1ajJEbTEwNVBDaVpKV05YWGp5eldPb2JoR3ZFU0tSQUQvNDBncTN3NEMycnA2SjB0cE83QzVwdE84em1hMTQ3b01TN0N0cndyMWI1bnRWZnRKaXNlTEZIV1Y0ZGRjNSs3N0VtQWpjdTJVK2Z2NHY1NFhHT3Z0MEFBQ2oyWXJXYnFIVXNkVnF4YnNITDRpT2UrRGF4Y2dmOFJrZStzdE9lNGUvS0RNZTMvdWl1R3JPQTg5ODVsRWdhT25TanJydEx6cURDV2RxT3JHcnBBSDd5cHBFS3ppUFpESmI4ZjdoYXJ4L3VCcnpjaE94WVdFMmxoU21JbWVNS2swS3VRd3BzUkZvN1I3QWpJdzQzTHB4Tm81VkRrL1cyN2d3Mjc2WVhhL1dkYUdKWlVWcDluSzVCcE1GZTB1Ynhnd1JGRHdZQ0doUytWSnFkS0hyeW52VGdzVnF3L0hHTnV5dWJzTGU2aVljclcrRjBlS2Y0UXJUMlZCblBrVVZnZVNveU1IdmhhOXAwVkZJaUF4SHNpb0NHVEZCa2dScHlwaWQ0M21wTXB2TmhzOVBOd2pEdTJUQ2tDK1pWSUs2M2o2OHNiZENWTVdud0dFQ3FEK2tKVVJoUm9icnp2eVFmMzEyRmk5OWR0WnBFcTFFQW56NytxVllOOG9xd2dEdy9TOHVSNi9XS0JwM0RnQm42OVQ0enJPNzhNWDFzL0RWS3hlTTJkYkt4aTc4OFowVG9vbk1VZUVLL09MTzFkQ05XQ09ndFV1TGhPaHdWRFVOSHp2MHMvdm9XQzJhSGVZUHBNWkhPb1VCVjVyVkd2Um85QWhUeU5IZW84WDU1dUVuR2U1S2RBTEF0YXNLc2VkTUk3UjZFMlJTQ1c3ZU1Idk05L0pFVFVzUFN1dlVxR3ZyUTJWVE55b2ExRzZIeVVvbHdKWExDM0R5UXJ2VGs1U3lPclc5bWxKc1ZCaG1aY1VqT3prYXVha3gyTElzMytsYVQzMXRJNkxDRllnY0xFdHJ0bGpSTjJERThhcFdTS1VTUFBmQmFVZ2d3ZEVSVDJHRzVxcElwUkpzV3BTREUxVnRXRG96VlRTcG1ZSWZBd0ZOR3JVT2FQVnlMbXlFSENpWXVJVTgvYzVtQThyYTFOaHpvUkY3cXB0d3NMWUZHbU5nNjJGUHBpaWxIRG54TWNpTGowRmVRZ3pTWTZLUVBOanBUMUZGSUZrbGZDV2FEaVFTQ1Y3ZWVSYjE3V1BYU1BaMGdTOS95a3VOY1FvRGNwa1UzN3ZwSW14MFUwM0drVUl1dzYvdVdvUEhYajBzcWp3RUNKM3htOVlYalhxK3lXekJyLzk5R1BzZHFnc0J3dE9TWDl5NUJrVlpDYWhvNkJLOTlwV25Qb0pjSmhYZEpaK2ZuNFJtdFFiUHZIZEtkT3dYVmhTTStSa0FvS1M2QTArK2VjemxhNGt4N3VjRXpNaUl3MHZmdXhKVlRkM0lTbzcyZVRYbGtmcDBSdnpwblJOakhyZDRSZ3ErZWMwaTVLYkd3bVMyNFBVOUZYaDExemw3QlNKSHZWb0RqbFMwNGtoRks2NWFYb0FyTG5MKzJTU1BhUCttUmJuWXRDZ1hab3NWejM5WWdqZjJWRHFkQXdDcER1ZmRmOVZDVmhjS1VRd0VOR25PK0ZCcXREaEZ1SU15bFJrdFZ1dzYzNEFQejlYaTQzTjFhTk1NakgzU05DV1ZTSkFacTBKZVFneHk0Mk9RbHhDTjNQaWg3Mk9RR01uRmJDaTRMQ3hJSGpNUTNMcHh6cGhET2liQzJ1SXNYTGVtRUcvdlB3OUFHS0x6MDl0V1ltNnU1OHU1aHlubGVQVDJWZmozNStmd3owL0xZTFVKNDgxL2ZzZnFNVXRkS3VReXJKK2ZoWVBsdzJQWEY4OUl3USsrdE55K2hrSk9TalNpd2hYMnRRVk1acXRvd25GYVFoUm1aeWNBa09DYVZUUHNuZGFrMkFoc1hUM1RvODh3UDkvOTUxMC94bE9TNkVnbGxzejBid203aFFVcDJMUW9HenRQTlRpOUpwZEpzYTQ0RXpldUswSlJWb0o5djBJdXcyMmI1bUxyNnBuWWZyZ2E3eDQ4YjE5VjJwRXFRb0d2RE02MzhKUmNKc1VzaC9keU5EYzNFWVdadzNmZEdBWkNWOUFFZ3AxdHBUalJYWU42YlNjYUJpYS83ak5OakEvUEF6Z2Y2Rlo0S0FHWXRSb1lmZjNSeWFIVlNLRFZ5TkRkS1VkYnMvZC96Wk9qSWxDVUVvK1pTWEdZbVJ5UFdjbnh5RXVJUVg3QzVIZDZpQUpwWG02U3l3bWdFb2xRUXZQNnRUTmQzcTIxSHdkQTRiQkdnZFRQZHpqdXVYdytEcDlyUlVGNkxCN2N1c1NuRldhbFVpbHUyendYSytkazRKbjNUK0h5cFhtWWtlSFpvOWxOaTNKZ3M5bnc4czV5ZlBteVlxZGhTaEZoQ3Z6OHp0WDQyd2NscUczcmc4RWszUDFXeUlWTzZ0ZS9zTkErZ2ZtK0t4ZWlNQ01lVDcxNURBL2Z1TXhwTXJRN0dZa3FoQ3ZsMEJ2TmtNdWtDRmZLa0JZZmhadld6L0lxSFBuVGx5OHJ4dTZTUmxpc05pVEdSS0E0THhGcjVtWmkrYXcwUkVVbzNaNFhGUzZzTm56VCtpSlVObmJqd05sbW5MelFqdXFXSGhoTUZ0eDE2VHluVmFFOVVaUVZqNktzZUVnbEVpZ1ZNcWpDRlppWkdZK3Rxd3ZIOHpFcGlFaHN0dWs5cGJISE9JQ25xejdDc1M3WE0vYUpRbDFudXd5VnBlRXdtOFVkRWFsRWdyeUVHQlFseDJGbVVqeUtrdU5SbEJ5SG91UjR4SVM3L3crTHByYkVuL3dWNnEzZWxTd2s5OHdXSy9xMEJrZ2tFa2drc004bkNGUEkvZDY1OTFXUFJ1OVRFSmlxZ3VYemxOZXJrUklYaVVRZlY1eDJaTFZhMGRpcFFXYWlDckpSNWtYUTVFbDh4d3IxTCs4UGREUDhabG8vSVNqcHFjTlQ1OTVIcjBrWDZLWVFUVmxKS1JZa3J6ZGlEb3F4UERrUHMxTGlNZTM1ZHVjQUFDQUFTVVJCVkNNeERncitwMEkwSnJsTWFoLytNbFVGUStmWlViQjhuamxlVEdBZmkxUXFEY2l3TkFvZDB6b1FmTkphd2pCQTVBR2IzSVQ0NUFGY08zdEdvSnRDUkVSRVU4eTB2VVc0dCtNYzluZFVCTG9aUk5QRy9vNEs3TzA0Ti9hQlJFUkVGRkttYlNENHVPWFUyQWNSa1FqLzNoQVJFZEZJMHpZUXRPdjd4ajZJaUVUNDk0YUlpSWhHbXBhQndHS3pRbTBZZTZFWUloSlRHL3Boc1hHbFpDSWlJaG8yTFFPQlRDS0ZGZE82V2lwUlFGaGhnMHd5TGYvYUV4RVIwUVJoejRDSWlJaUlLSVF4RUJBUkVSRVJoVEFHQWlJaUlpS2lFTVpBUUVSRVJFUVV3aGdJaUlpQ3lKcU02RUEzZ1lnbzZBWGJ2N1VNQkVSRVFhVEhhRU5wTDZ1d0VSRk5sSkllRy9yTWtrQTN3NjhZQ0lpSWdraHhlaEpLZXdQZENpS2k0SFdtRjVpZmtSem9admdWQXdFUlVSQzVZZEZjN09xSkRIUXppSWlDMXE2ZVNOeXdjSGFnbStGWERBUkVSRUZrYzFFT291SXk4R3gxY0QzT0ppS2FDcDQ1RDhRblpXRkRZWGFnbStKWERBUkVSRUhteWVzMjQ0UStBYzllc0FhNktVUkVRZVBwS2l0S3pZbjQzVFViQTkwVXYyTWdJQ0lLUXMvZWNRT3FGSVg0K2lrbFhxNnpvYVNIRTQySmlMeFYwbVBEeTNVMmZQV2tFblhoTS9ITWJUY0V1a2tUUWg3b0JoQVIwY1I0NHJwTDhGbGxQZDRwT1llL25lMUFqRUtDL1UxOWdXNFdFZEcwc0RZekJyMG1HK2FuSitPMkRYT3hvVEFyMEUyYU1Bd0VSRVJCYkhOUkRqWVg1UVM2R1VSRU5JVnh5QkFSRVJFUlVRaGpJQ0FpSWlJaUNtRU1CRVJFUkVSRUlZeUJnSWlJaUlnb2hERVFFQkVSRVJHRk1BWUNJaUlpSXFJUXhrQkFSRVJFUkJUQ0dBaUlpSWlJaUVJWUF3RVJFUkVSVVFoaklDQWlJaUlpQ21IeVFEZGd1b2hSUkdCMTBpekVLNk1RcDR4RW5DSUtwYjBOZUsvcGVLQ2JOaTUzNWwrTW91ZzArM2F2U1ljbnl2OEQyd1M5WDRSTWlUOHN2UXZoVWlYNnpUcG9USHA4MkhJS3U5dlArdjI5NUJJWnNpTVRVYU50ZC9sNm1GUUJwWFQ0cjRET1lvRFpaaFdkYjdaWmZINS9DWUJOcWNVNDA5T0Fka092ejljaElpSWlta2dNQkI3U1cweTRJMzg5SW1WSys3NmNxR1NmQXNIQ3VGeGNucjdRbzJQM2QxU2cxelNBaTFQbWV2MCtMMXpZQ2IzVjVQYjFSZkY1dUM3ckl0RytsMnYzSVV5cUdQUGFacHRGMUhuMjFGY0tOaUlsTEJhQUVMTDZGWHFjNktyMitqcWVXSkZZaUlmblhJMTJReThPZFZaaGIvczVuTmUwMmwvL1V1NXEwZWQvL095N09LU3VBZ0RjbnJjT0Z5WE93Ty9PL2dkTnVpNnYzM3R1YkJidW5iRUorVkVwVUJzMStPR3BWOUJoNkJ2L2h5SWlJaUx5czVBUEJBcUpEREdLQ0krT0xlbXB3OHJFbWZidHRQQllGTWRtbzBYWFBlYTVXb3NCZW92UU9VK0xpTU9xcENLUDNyTitvQk94cGtoY2tqYmZvK01kL2JObWo5dEFFQzVUNE9zekwzWGFmMXZlV3R5V3QzYk1hNy9iZUJRdjF1ejJxajByRW1jNmZRNlpSSUpmTGJ4NXpITXIrcHJ4VE5VblhyM2Z4dFI1QUlDVXNGaGNrN2tNUnF0WkZBZ01GdkhQUmlZVlJ0RGRscmNXTjJTdkFBQThzZmdPUEZQMU1mWjJuUFA0ZlcvS1dZbGJjNGQvaG9sS0ZYNDg3enA4LzlRck1Jd1MwSWlJaUlnQ0llUUR3Y0w0WFB4NDN2VStuLy9MQlYveTZMaFg2dmJoamZwRFR2dXRzTUZvTll2MkthVnlTQ0h4dVUyZWVIRFdsZlk3OVpPaFFKV0NoMlpmNmJRL1VoYUduTWl3TWMvdk1XcTllcjlZUlNRV0orU0w5bjNlVmliYUhobVc1Qklad3FRS0ZNZm0yUGVGeXhUNHp1d3ZJRHN5RWEvVTdmZm92YmMzbmNDUytBTE1qc213Nzh1TlNzYTlNemJoNmFxUHZmb2NSRVJFUkJNdDVBTkJvTlZyTy9IdEUvOFE3ZnY1L0p1d0lDN1h2cjJudlJ5bFBRMmlZMzQyL3liRUs2TUFBR1c5alhqdS9LZE8xOWFhOVM3Zjg4YnNsYUluSFFCZ3RKcGhkVE56UUNhUlFpR1JpZlo1TThjZ05Ud1dqOHk3QWVFZURFWHlseTNwaTBTaHFxS3ZHYzBqbnVTTWZFSWdsMGhoc0pyd2s1SlhjZi9NeTdBNXRkaisyazA1cXhDcmpNUmZxbmFNK2Q0REZpTitVYm9OdjE1NE0vS2pVdXo3TDBtYmowUHFLaHlmb0NGU1JFUkVSTDVnSUJqQmJMT09heUxwRUZlZGFGZFU4bkNuWVRRSlNwVm9XMlBXUStQUXVWZEs1WWhWUnRxM3EvcGJVRC9RNlZHN0xrdGJnRnRIREFrNjNsV054OHJlZGhrSTVCSVpIbHQ0TTJaR3A5djNEVmlNMk5sVzZ0SDdaVWNtaXNJTElNekhlUGI4RHVnc1JwZm5aRVVtNHZhOGRhSjlwYjBOTG85MVJTbVY0OHFNeGFKOUg3YWNjanB1NVB1SEQ4NFBNZHVzK0hQbFIrZzAvRDk3OXgwZVZaWCtBZnc3ZmRJbXZTY2twQkE2b2ZlbUlxQWkyTEhyMnRleXEydEQxM1g5MmJ0cldWZDI3YjByRmxSQVFIb05KWkNFaEpDUTNudW16L3orbUdReU56T1R6Q1NUVE1yMzh6dzhaTzdjZSs0WkV1Qzg5NXozUFkyNGJNUWNBRUNUUVkxZlNnKzczQWUxVVlmL08vb1ZYcGh5RFVKdHZwKzNwSnlGTy9lL3k2VkRSRVJFTkdBd0lPamt0N0xEK08vSlRRN2ZDNVQ1SWt3UllIMWRyMjlGamJiSjRibG5SVTNBN2FsTHU3MWZtQ0xBcGZQK2xMUVlQbTBEVmgrcFhQRDBlNHdxMXE2TmI0djMyajBSUHlOeVBHNU5QVnV3R0NtbnFSVFBaYTF6T2p0d1crb1NRVEJnZ2hrdlpLMURVV3ROdDMwZXJZckJRK011UklCVWFUMW1OSnZ3WE5iM3lLZ3JjSGhOZ05RSDF5Y3RGaHpiVnBYdGNMbVZNMmRHamhma2hkVG9tckhkUVE1QWsxNHRlTzBuRlM1ZCtxeHdKelJHUFM2SW00Ri9IUDBDaFMxVkx2Y0JzUHg4dkpqMUF4NmZlQmtrSWt0K1FyaENoWXZpWitLVHd1MXV0VVZFUkVUVVZ4Z1F1R0ZCeEJqOHlXYXcrbVBKQWJ5ZHY3bFhiYnFhUTdBb2Npd0NwSTZUbjlOVU1VaXpXYThPQUZzcmp3c0Nnb3ZpWitMS3hQbDJtUWxKL3BGNGYvYnRUdnZuYUpuUC9XTlgyaDM3NTVFdmtkTlVhbjI5S200NnJrcWNieDBJdC90UDdnYW53WUJVSk1hYWNhc1FxZXpJYmNocExNVnJPZXVkOXE4enVWaUtDOXNTZ3R2OVZISUFSZ2NWa1pvNkxhbnl0d2xjMm4xWHZBK2JLNDYxNVJiRXcyZzJJYXV4eE9YK1pEV1dZRjNKZmx3UU44TjZiR1hjTlB4V2ZoalZUb0pKSWlJaW92NDA3QU9DZzdXbmNOWE8xeUFSVzViNDZNMUdwMnZkcFowR3R4S3h4T201dTZ0emtWRjd5cklFeVdTRXR0T2d2NTByT1FTOWRjZW9aWUwxOExaa0lvbExTNXZhaVNGeStKbkZvbzVRNDVhVXM3QXNPdDNoOVRla25JRWJVczV3MnJidHZnQUFrQlFRaVEvbTNHRjM3czE3M3JJYjBBUEF5cmpwZ2xrY0FNaHVMTFU3RDdDZklVajBEOGV5NkhTRUsxUUlWNnFzdndmTC9hd0IycEg2MDNqMDZCY08yM1BtNjZJOVdCazMzZHFHWEN6RkZRbno4T29KMXdNZElpSWlvcjR5N0FNQ0U4eG9NV3B4VHVSazNKUjhwbHZYTG85T3gzSW5BOTkyM2MwaWhNajljVU9uSlRJeFBpRmR0dm4wOGUrUTFXRC9sUHFONlRjSWx1ZTAyMU9kaS9uaG8rMEcyMzNsY0YyaDA0REEzY1JpNXdHTGZSV21ZTGtmTG95ZjRlQmNTeTVEdkc4b3dwV0JDRmNFSUZ5aEVzeEVBTUNFd0JHWVlGTmh5QkhiWEFoWHBRY24yczM0TEl3Y2kyK0s5NkxZaGFWWFJFUkVSSDFwMkFjRTNxYVMrZUM4MktsdVhkTnEwTUpvTnVLaGNSY0FBRm9NV2p4OS9EczRxLzJ6ci9Za25qejJMUjRaZnhHTVpxTmc0N0h2aS9mWkxZRlpFalVSVTBPU3JLOC9MZHhodDM1K2FYUTZKZ2NuT3J6ZjdwcGNaRGVXQ3NwdTlvZWJVODV5R25Dc1RwaUxPUzd1L2RDVm9CNEVCR2M0bUowUlE0VFZDWFB3UXRZUHZlNFRFUkVSVVc4d0lIQ2kxYWlGemlTc05xUVFTNjJKdlFDZ05lbWg3cnk1bFVqczhDbTlwMGxFRW93TGpBZGdxWURUblNQMWhmajdrYzh3T1RqUldqa0hBUEthSzdDbkprOXdidWZsU3RtTnBUaFNYeWc0TmpsWVdPTy9zL2RPYmNIbENYT1I2QmVPUUZsSFJhVEhNcjlDcTBFck9QZTIxTE9SNkJmZTVUbDNqejRQVVVybit5WXNpaGhyVjByVlZxV21vY3YrMmpJRHFOTTFvMUxUaUVwTkF5cTFEYWpRTkxTOXJuZTVIY0JTTWNuWm45V2NzRFNrK084VGJKWkdSRVJFMU44WUVEaXhObThUdGxZZUZ4eGJFVHRWa0ZTOG9leUkzWEtnTWFwWVBEWHA4aTdiM2xCMkJGc3JqbmQ1VGp0WFNxQ2FYZHdVSUtleEZCT0RoRXRpWkE3eUlLUmlZYTZFM01FNW5aT0ZIZDNybjBlL3hOb1pOd3VPbjJ5cXNBdGdPcGYvZEhTT3Jvc3luWDVTQlc1SzZYcTVsMjFBWUlJWjlib1dWR29hRWFrTUZDd0RldURReDhodnJvREJRUkp5VDF3WU44UHBGbk1pQU5jbExjTGZqM3pta1hzUkVSRVI5UVFEZ241MmZ1dzBUQTNwK3VsNlo2L2svR3gzekhhbVF1OGtZZGtWZDQxYWpydEdMZS95bk43czVOd2Z0RWFEWUJtVUkzdHJUNkxrYUMwcU5RMm8xalpaQi93M0paOHAyTE5BSWhKN0xCZ1k0UnVHaFpGakJjZEsxTFdJdGNrUkdSY1loNW1oS1hhek5FUkVSRVQ5aFFHQkUzOUtXb3dyTzIzZ1pUc0lCNEF6b3laZ1pwaHdtWXEwbTRvOThiNmhibGNRY2pUWXRhMnozMkxVMnIwL25Cak1SaFMxMWxpWEhXVTFsbUNNS2xad1RvMjJ5ZUdlRVozM2FoamhGK1pXV2RHdTNKQzhXSkJNWEsxdHdpTkhQc2ZyMDI2QXI4M1AwalVqRitKQWJiN0hBaEVpSWlJaWR6QWdjTUl5NEhaYzk3K2RqMFJ1RnlUMGwrU0FTT3ZYTmRybUhyZWpOZW50YXZUTHhWSkJZS014NldIcTVoeFh2VEg5Qm5ST2Z2YVZLTG85eDYrYnZJeFR6WlZJOUF2SHIyV0hjYnExMmk0Z2NLWkVYU3Q0bmVnWDRkSjEzVmtVTWRZdThQdTZhQS9xZEMzNHRtaXZJTmlNOFFuRzFTTVg0TjM4TFI2NU54RVJFWkU3R0JBNG9UY2I3UWJLVXBGWU1BZzJtRTEyYS93ZDFkSzM5VmJlUnJ4OThuZmhOU0lSUHA1emwvWDEyeWQveDhieW85YlhHZ2ZyNTJlRXBsaS96bSt1Nk9iVGRGQ0toUUhNYXptL1lFZDFqdUJZNTJVMFR4Lzd6aTZwK05hVUpWZ2FQY25sKzdaekplRzZKMG5aSjVzck1NSXZEUDg3K1R2T2pwN284blZGTGRXQzF5azJnVlpQaFNrQzdISWFhblROMXUvcHVwTDlPQ2Rtc2lCM1lVWHNOR1RVRmVDUWswM2JpSWlJaVBvS0F3SW4zamp4YTdkSnhiK1VacmlkVkd3d0c1RVNFR25kdWZaRVV4bStMZG9yT01jRXN6VVlNVGtvSlpvYUVJVXBOcFZyWm9XbFlsL05TWmMrbDU5VStEVGUwUTYrZzlHeGhpTHNxem5wVWhLMnJScGRNMnAwelFpVit3TUFSdnBGUUNHV1FkdEZFbk5YcENJSjdodHp2dDJzeDFlbmQxbjdwak1aOEVuQmR0dythcW4xZlJHQXY2U2RnNzhlZUE4Tit0WWUzWnVJaUlpb0p4Z1FlRUdVTXNqNmhOL3NZTUIvVS9LWjFrM1NNdW9LOEgrWlgrR2FYVzhBQU1JVktydUFJOVluQkUrbFg0N2Z5ZzdqNDRMdDBCcjFUZ2ZHL3AyZXZ0OHhhaGx1TVM4UkhQT1JDSE1XN2h1endtNTl1MjhQbDBvOWZmdzd1NUtpN3BvYWtnUmZxVnhRaWFpZzB6NEo3c2hwTExYdVVTQVJpVEVtTUxiSFQrci9uSG8yUmdWRUM0NWxOWmJnMTdMRGdtTWJLNDVpUWVRWXdVWm9RVEpmUERCMkpmNTU5RXZvZXBFb1RrUkVST1FPQmdSTzlGVlNNUURJYlpLRWphN1dEQVV3TFNRSmQ0eGFKcWpyMzA0TUVaWkZweU05T0JFdlpmK0UzS1l5aDIwaytJVUpYbmVlTVhDa2N4RFJHMWtOSlM3dG05Q1Y2NUlXNGZ5NGFUaFNWNGpmeWc5alYzVnVyOW83M2xBczJMUnNXa2lTWFVEdzBMZ0w4SEhCZHJzTjJteGRsVGdmaXlQSENZN3BUQWE4bHJQZTRaWngvejd4Sy80MTlYckJFck14cWxqY04rWjhQSDNzVzRlelEwUkVSRVNlMW5VeCtXRk1KZk5CdUVJbCtOVjVZT3dqa2R1ZEUrekNUclloaW81ejRuMURFU2dYRHZBTFc2cXd2ellmKzJ2emtkZFVqa2xCQ1hoMC9NVjRlTnlGZ21CZ2IwMGVIano4Q1NxMUhUWDJvNVJCZUhyUzViZ29mcVpkL1hzZmlSeXh2cUZ1L0NrTVRMRytJUkJEaFBUZ1JDeDJzQXV3dS9aMUt2azVKeXhOVUIwb1dPNkg2U0hKZUduS05iaHIxSEpFT3RnZzdiSVJjM0JSL0V5NzR4OFhiRWVaazgzTXlqVU4rS1JndTkzeGFTRkp1Q3V0NjFLd1JFUkVSSjdDR1FJdmlGSUdXYitPOXczRmMrbFhDZDVmWDNZSXY1WWRoaGdpUEpOK0JTNFpNY3V1amYyMStYZ3grMGZvVEFiY2MrQUQzRDVxR1dhM3pWWklSR0pjbFRnZmFxTU9QNWRtV0s4Wkh4Z3ZDQktLMWJWNE1PTmp1N2F2U1ZxSXM2TTZFbk9mUHY0ZGp0VVhDYzY1UG5reHpuUmhNTjU1U1ZTdzNLOVhNd1F4UHNHQ1RkSnlHa3Q3M0ZhN1NtMGo4cHNya2VRZlllM2pnb2d4Mk5LV1E1TGdhNWxWRVVPRXhaSGpVTlJhalcrTDl3R3dyUDMvVTlKaW5CYzcxYTdkZzNXbjhFUEovaTd2dmE1a1A2YUVqTFNyU0xRd1lpd1VFaGxleWY2NXgva01SRVJFUks1Z1FPREVtN20vWVVlVnNQck9zcGgwWEpVNDMvcjZsN0xEK09qVUg0SnpScW1pOFkveEYzZlpka3BBbE9CMW1DTEE0WGttbVBINmlWL3gvT1Nyck10S2pHWVR2aXJhalM4S2QxbVhsTFFZdFhndTYzdGNNbUkyTGsrWUN4RXN1UWUvbEI2eTY3K3RySVppaDNzWUdFekMvQU9OVWQvanZRNTBSdUZhK0dVeDZWaWJ0N0ZIYlFIQThtamhaemplVU56anRteHRxamlLSlArT3lrQlhqVnlBM1RXNTBCajFTT21VRTNDeXJhcVRVaXpEWFduTE1kdG11Vkc3VXkyVmVQNzR1bTRYL1pnQnZKajlJMTZhZkExQ08vMGN6QXBOeFRQcFYrQ3BZOStpU3R2WW84OUZSRVJFMUIwR0JHMGE5SzJDeE5ScWJaUGRJTGh6b3FmQlpMQTdwMTdYSW1pblJpZmNJeUJjb1JMc1ZOdHExTnBWcERrM1pnckNGU3BrTjVhZ1J0dU03NHYzNFpJUnMzR3NvUmdmRjJ4RFVXdE4yOXAvRWNRaXl6Ti9FWUNONVVmUWF0RGkvTGlwK09EVVZnVEtmVkduYXdGZ2ViSStPVmk0US9MaE9tRXBVWGVNOEJYbUlqaEtqZ2FBY2swOTRteVdLUzJQVGtlaVh6aHlHa3ZkZXZJdEY4c3dXaFVqMkY5QVk5VGpoSk5jQ1hkdEtzL0U2b1M1MXBLbm9YSi8vRFh0SEx5WTlTTm0yZVNKR013bTVEU1dJYzRuQkErTVc0VTRtKzlsdXhwdEU1N0kvTVpodVZoSEd2VnFQSnUxRGs5TldtMlhnNUxvRjQ3N3g1NlArekkrNnNXbkl5SWlJbktPQVVHYkhWVTVkak1DUFhHcXBRcDNIM3pmNmZ2bnhrNFJ2SDdnMENlNE9ING1Ga2FNdFI2TDl3MUZ2SU8xL3VNQzQ3b3NhV3JyNVNuWDRvdlR1L0JwNFE2SUljSWRvNVlKbGd1cGpUcnNxM1d0VkNrQVhKMjRBSUZ5WDJpTU9rUW9BNUhhYVphanhVbmxvQjFWT1pnV2tpdzROa1lWNi9MR1lWM1pVWjNqc2JLcFdwTWVYeGZ0d1hVakYxcVB6UXhOeFNkejd4SU0wak1iaXFBMTZSRW85MFdFUW1YWFRwTkJnOGVQZllOYW5YdWJ4ZVUybGVHdHZJMjRQWFdwNEhpalhvMlhzMzl5ODlNUUVSRVJ1WTVKeGYzTWJGTlZxRkxiZ09MV0dyeVM4ek1lUGZvRmNwcDZ2eDdlMXJiS0xBREFsSkFrdXdINHBvcE10MHBiK2tvVk9ETnlQTTZObVlMcG5RYjRlck1SVlJySFMxcitxTXpDL3RwOE4zdmV2YUxXR254d2FxdEgyMXhYdkEvWm5YSVNPait4MzFKeERBQndyS0VZeng3L1hsRGV0VXJiaURXSFB1bXlFbEZYTnBZZnhVY0YyNnl2dFNZOW5qajJOVXJWZFQxcWo0aUlpTWdWREFqNjJmdW50bUpkVzZLcGJibk1JL1duOGVDaFQzRFB3US93K2VtZE9GeGZpRkoxSFpvTWF1amQzR3dMQUdwMXpTaFcxd0lBOXRlZXhCc25mclcyb3pYcDhmWHAzVzYxbDlOWTR2UzkzOHN6blM2UE1jR01wNDk5aTdWNUc1SGJWTmFqejlKT2JkUWh1N0VVNytWdndiMFpINkpSMzd2eXBaMlpBVHh6L0R1bmV4b1V0ZFpnZTFXMjlmWEJ1bE40L2NTdkFDejdJRHh3NkdPVXRQMlo5OVRYUlh2d2JmRSttR0RHeTlrL0liZXB2RmZ0RVJFUkVYV0hTNGE4NE4zOExmQ1RLdTJTZmdGTE11cXBsa3FIMTBsRVlraEVZb2doZ2tna2dnaUFDQ0pBaExZeW1SMkxnb3lkQnQ0Yks0N2lkR3MxSGhwM0FUNHIzSUY2TjNmRExXeXBoZ2xtbU0yV1haUzFKZ1BxZE0zWVU1MkhMMDd2N1BKYUU4eFlYM1lJNjhzc24xY3VsZ3JLZXJyQ1lEYTV2UXR4VHpUb1cvSFE0VTl4VWZ4TUxJOUp0K1ozNURXWDQ4V3NIKzJXS0cydFBBNFJnRDAxZVZBYmRSN3B3d2VudGlLajloU09OcHoyU0h0RVJFUkVYUkdaelc3c2pEV0FYTER0Qlc5M1lWQUtsdnRaRTQycGV5RnlmNWhoSGxKL1p0L092OWZiWFNBaUlxSUJoRE1Fdzh4UUd0ajJCM2VUZzRtSWlJZ0dHK1lRRUJFUkVSRU5Zd3dJaUlpSWlJaUdNUVlFUkVSRVJFVERHQU1DSWlJaUlxSmhqRW5GUkVSRDJJbXEzVGhldmdIbFRYbndFU3RSMEpMbjdTNFJFUTFJaVg3SlVKdTBpQXBJeGJpWXM1RWFPc1BiWGVvM0RBaUlpSWFvSHpLZmhyR3hHSWtpRldaSnh5RktFZ1FFVGZWMnQ0aUlCcXh5WXozS20rdHdOT2M5NUtnMjQ3enhEM2k3Uy8yQ1M0YUlpSVljTTc3YTl6ZEVOdFpqbFdJUzB1VWpMY0VBRVJGMUtVb1NoSFQ1U0Z5b1NFZDRZelcrMlg4L2dFRzVaWmRiR0JBUUVRMHhQeHg5R2lQMEVzeFFKSHU3SzBSRWc5Wk1SU3BpZEdiOGxQbXN0N3ZTNXhnUUVCRU5JU2VxZHNMVVZJd1ppaFJ2ZDRXSWFOQ2JwVWlGdHFFQWVkVjd2TjJWUHNXQWdJaG9DRGxlK2hzU1JJSGU3Z1lSMFpBeFVoU0VZNlcvZXJzYmZZb0JBUkhSRUZMZW5JOG9TYkMzdTBGRU5HUkVTWUpSM256UzI5M29Vd3dJaUlpR0VCK3hnZ25FUkVRZUZDME5obEtrOEhZMytoUURBaUtpSWFTZ05kL2JYU0FpR25JS1dqbERRRVJFUkVSRVF4UURBaUlpSWlLaVlZd0JBUkVSRVJIUk1NYUFnSWlJaUlob0dHTkFRRVJFUkVRMGpERWdJQ0lpSWlJYXhnWnRRSkFhRU8zdExoQU5Pdng3UTBSRVJKME4yb0JncEYrRXQ3dEFOT2p3N3cwUkVSRjFObWdEZ2lWUkV5Q0d5TnZkSUJvMHhCQmhhZlJFYjNlRGlJaUlCcGhCR3hDa0JFVGhyQ2dPYm9oY2RVN01aQ1Q1UjNxN0cwUkVSRFRBRE5xQUFBQ3VUSnlMQUttUHQ3dEJOT0NwcEhLc2lCN3Q3VzRRRVJIUkFDVDFkZ2Q2UXlYenhiK24zWURYY24vQjNwbzhiM2VIYUVCU21TcVIwSG9ZYis3NkhqN1NBRVNyUmlFcUlCbkpJZE1RN3BlQUFFV1l0N3RJUkVSRVhqU29Bd0lBOEpjcHNXYnNLbXl1T0lhRGRhZFEyRktGb3RZYWIzZUx5S3VVNWlZb3pVMVFtYXNSWWl5eEhsY2JtcEJmZXdENXRRZXdzL0FMQUlCQzRvc3d2eEdXWDc0akVONzJkYkJQRE1RaWliYytBaEVSRWZXVFFSOFF0RnNjT1E2TEk4ZDV1eHZraE1Gb1J1U2Q2MURib25QNUdvVlVqTkovclVDSXY3d1BlOVp6YW4walRsVHZSazcxVHB5czJRK2RVZTN0THZXSTF0aUtrc1pzbERSbTI3MFg1aHVQTUw4RWhQdU5RS0F5QWlwbEJBSVY0VkFwSTZDVStudWh0MFNEVzBsMUUzUjZJd0JBNWFkQXFLcDN5MTRiVzdUUXRyV25rRW1nOGxQMHVvKzFqV3FFOUxKZjdpaXNhRUI5aTliNk9qNHNvRi92UDloOXR5TVhHcjBSZmtvWlZzeEs5blozYUpBYU1nRUJEV3hTaVFpM241V014Ny9QY3ZrYXJjR0V0emJuWTgyS2dibjIzVWVtd3FUb3N6RXArbXlZekFhY3FqdUVuS3FkT0ZHMUN3M2FTbTkzenlPcVc0dFEzVnFFN0NyNzkrUVNINmdVNFFoVVdnS0VRR1ZFMitzSXFKVGhDRkpHUWlydS9lQ0VhQ0RMTGFuRHBveEMzSEx1SkloRTNWZStXL1BPTnBUVnRnQUF6cCtkakR0WFR1blYvWi83Y2gvMlpKY0JBT2FNamNGajE4enRjVnM2dlJFZmJqcU9MLy9Jd2YyWFRzY1o2UW1DOTRxcW10eHUwMDhwUlZTSTg0Y0hOWTFxM1BYdjM5R3FOUUFBWkZJeFByei9IUGM3UDRDZHJteEVYYlBHNWZPVG80UGc3K1A2ZzdDUE4yZWh2bG1MaUNCZnB3R0IzbUJFY1hVejhrcnJrRmxRRFozZWhBY3VtK0h5UFdqb1kwQkEvZWIyTTFQdzlBL1pNSmpNTGwvenI5OU80SUh6MGlCMjRUOWFieEtMcEVnT21ZYmtrR2s0SiswdVZMZWV4cW5hZzhpdnpVQkJYUVkwaGhadmQ5SGpkRVkxcWx0UG83cjF0Tk56bEZJL3FCVGhDRkNFUWFVTWgwb1JCcFVpSENwbDJ6RkZHSHhrcW43c05aRm5tRXhtdlBiOVFmeTBOeDltTXhBVjRvZFZjMUt0NzZ1MWVvZlhtYzBkLy80WmpDYUg1NGxFSWlqbEhmODltMHhtYVBVR2grMFpUU2FicjgwTzI1Tkt4SkJKTGN2L3Z0MlJpMmExSGxlZU1ScGlzYkN1eU1QdmJjZWhrNWFIR1M5OHRSL1JJZjRZTXlJVWdHVm00OVpYTnpqc1ExZm1qWXZGbzFmUGNmcitHK3N5ck1FQVlKbmxlUGFMdlYyMkdleXZ3SnJWczl6dWl5ZXB0WHI4YmUzV0xzOVpOU2NGWjA5TnhHZGJzckhoWUtITGJiOXc4MEpNU3JMc0dmUDF0aE5vYkxXZldZOE05c1U1TTVLY3RsRmUyNEwvL1hJRXRVMGFWTmEzb3JLK0ZlWk8vL1ZlZGVZWXhJWUZ1Tnd2R3RvWUVGQy9pUXhVNHBJWmNmaDBkNUhMMTFRMGF2SFYzbUpjT2pPK0Qzdm1lV0crbHZYNDArTld3UXdUeWhwemNhck9FaUNjcmo4S2c4bjFwVk9EbWNiUUFvMmhCWlV0QlU3UGtZcGxiY0dCSldBSVZFYkNSeFlBSDFrQWxOS0F0cTlWOEpINXcwZXFna3lpN01kUFFPU1lXQ3lDMFdTMkRyTCsrL01SVEUySlJIeUVDanE5RWVjLytsMjNiZnk4OXhSKzNudks3bmgwaUI4K3NIbEtmclNnQ3ZkMk0vZ0VnRDNaWlE3dnUzQmlIUDUreFd6c3ppckZtejhlZ3RrTUhNcXZ4RU9yWndxV0xOMjRiQUx1Zm1zejlBWVQ5QVlUSHZ0b0o5Njhjd21DQS9ybTc5ejZmZm5ZbGxraU9OYXMxaU1qcitzWjFvZ2czejdwanp1TUpqTnlTK3E2UEtlMnlmVlpBV2UrMzVWbm5WR3lOUzRodE11QW9LNVpnNjFIaXJ0cysrZTlwM0RUT1N6ZlRoWU1DS2hmM2JVazFhMkFBQUQrOVZ2dW9Bc0liSWtnUm93cURUR3FOTXhOdUJ4R2t4NUZEY2R3cWpZRCtYVUhVZHFZRFpQWjFIMURRNVRCcEVlZHVneDE2aktYci9HVEI4Tkg2ZzhmbVFyS3R0ODdnZ2gvNisrMlgvdklBcmlFaVR6cTFuTW40V0JlQlNycVdxRXptUERNRjN2eDZtMW5lTHRiRGgzSnI4SVRuK3kyQmpCVjlhMlFTb1F6QkdueElianR2RWw0OWJzTUFKYVpoZnp5ZWt3TmlQSjRmMDRVMStLMTd6TUV4MnhuUld6cERVWVliV2FXQi9pRWNiZkVZdnNQWUhKajVyd25GRElKWWtMOUVSZm1qK1RvSUl3WkVZcTB1T0ErdlNjTkxnd0lxRi9OU2duRjVJUWdaQlRXdTN6Tnpyd2FaQlRXWTNKQ1VCLzJyUDlJeERJa0JxY2pNVGdkaTNFOTlDWU5TaHF5VWR5UWhlS0dZeWh1eUVLTDN2VS9uK0dvUlZlSEZsM1hUK2VjYVE4bWxMSUE2KzlLcVQ5OHBBR1FTdVNRaXVXUWlSV1FpdVhXMXgyL1pNTFhndmNaYkF3M3Zrb1ovbnJCVkt4NVp4c0E0RVJ4SGI3ZmRSTG56MDdHbkxFeERxODVtRmNKamM2eVJDWXF4QTlKVVlGMjU0UjBlaUl2azRnUnFuTDhsTDZ4VlFlOXdmSkFRU1lWUStWcnYvYTh2TFlGRDcrM3pacDhIT0FyeDFQWHowZWdnd1RrRmJOU3NQOUVCUnBiZFZneUpRSFZEV3BrbjY2QlFpYXNPUGJpelFzeE9qN1VZWjhlZVg4N0RuYnhsTCs0cWdrUHY3ZmQybS9BTWp0eDJTTDdmTEVXdFE1L2ZuMFRTbXVhcmNmT216bndFbWYvY2VWc3hJVDY0NjJmRGlQanBQUFB2bXhhSXY1MjhYUzc0MHNmK3FyTG9DQTJ6Qi9uemtqQ2wzL2tvSzdaa29COTI2c2JvTkVackV1S3FodGFjZjBMNnhIZ3E4QnQ1MDJ5WGpzNUpRTFAzckRBcFJ3WEdyNFlFRkMvKzl1eU5GejExaDYzcm5uNWx4UDQ0SmFobVFBbEV5dXRBVUs3T25XWk5UZ29iamlPMHFZVFh1emgwTktiWU1JVjRnMWFnZ0FBSUFCSlJFRlVDb2t2cEdJNUpMYkJnMFFPcVVnbUNDQWtuWU1Mc1F4aUVmOUpIbXltallyQ25MRXhPSkJiZ2NzWGpjYUtXVW1RU3NST2szdXZlZTVubE5WYUFvSVphVkV1SlJXUFRRakRadyt0Y1BqZTM5L2JiazBxbmo0cXl1NitSL0tyOFBCNzI2RFJXWUlCWDRVVVQxMDNEM0hoSFd2SGZ6dFFJSGhhYnpSWmxneGxGbFFEQUM2WW00TGwwMFlLMnBWSkpkQWJUZGh3b0dNNTRNelIwWWdPOWJmTFRiQlZWdE9NKy82M0ZmWE5IVldGRmt5SXcvbXpreDNtUDd6NDlYNUJNREExTlJMbnp4S2VxNUJKdXJ4bmY0Z0w4OGZJNkNENEtXVjkwbjVFa0M4dVdaQ0dYdzhVV0FPQzR1cG1hM0FKQUNhejVWaUFqMVp3clVRc1pqQkEzZUwvUHRUdkxwc1pqNzk5ZWdnVmpkcnVUMjd6NmU3VGVPWEs5QUZiZ3RUVGduMmlFZXdUalFsUlp3RUFqR1k5S3ByeVVkYVVhLzFWMlp3UGc4bHg0aUo1ajliWUNxMngxZHZkb0g1MDU4ckpNSm5NaUFqMlEwVmRDeDc3YUpmVGM2c2JPOG9UYnoxU2pLelR0UTdQaXduMXc1ckxaa0t0YzV4TTNNNTJLWTNCYUVLenVpTS9LYk9nR285L3ZBdTZ0aWZ4Y3FrWWY3OWlGdUxDQTZ6bktlVlNHSXdtd2NEU1ZYVk5Hcnp4d3lIcjYraFFmMFNIT3E4b2RMeXdHbzkrdUZNUURBREFIMGVMOGNmUnJ0ZTd0enVRVzRHVi94VG1TYXo5eXhLTWpCNGFNOGhFM3NLQWdQcWRWQ0xDYldlbTRKL2ZIblA1R29QSmpOYzM1dUVmcThiMlljOEdMb2xJWnMxRGFHYzJtMURaVW9EeTlpQ2hNUmZselhuUUdYdWZ5RVpFWGF1c2I3VWJSTmMwcXFIVkc3dE5ObTNYMEtKRlE0dmpCeU02Z3hHSDg2dnd3TnQvdU55bnZUbmx1T0N4NzUyK3J6T1k4TkM3MndYSEhybXkrMm85enA0dW16cVZyWkZMblQrbHIydlM0TUYzdGtHdGRUL3c2STJkeDBxd2R2MFJhSFJHckpxVGpOV0x4dlRyL1RzN21GZUpSei9ZWVhlOEp6a0VMOXkwRUsxYVBlNy9uK1ZuSk5oZmdjZXVtUXRKVzhKN3U4cjZGdnl3TzgvdWVqK2xURkJhbG9ZM0JnVGtGYmN1VHNJVDN4OTNxd1RwdnpmbDRhRVZZeUNWY09vVEFFUWlNU0w5a3hEcG40UkowVXZianByUm9LbEVkY3RweXg0Q05yODM2eHcvaVNRaTl6Mzd4VjRjeVJkdTBERnZYQ3h1T1hjUzRzSXNUOG1iTlhvWVRXWUVPbGpYNzRqT1lFSmx2V1YycVQ5TExjOGNIWTBYYmw1b2ZiMy9SRGsrMjVKamZUMGxKZExoZGJZNUFBRGc0eVFwR0FDQ0E1UjQ3T281K01jSE8rMENxVkNWanlDWTBCbE1xTEdaU1FrUDlCRWtRSGQrMzVsV2pSNVBmcnJiT2tQeTlpK1pHSjhZanZHSllkMWU2eTZkd1ZKQ3RuT1ExRmw3Q1ZCUFNJc1B3WjdzVXV0cm1WUmlMUk9iZGJyR2V2eDBaWk0xVWR4V2RJZ2ZBd0t5WWtCQVhoRVpxTVRxV2ZINGFLZnpHdmFkVlRScThmbWVJbHc1WjBRZjlteXdFeUZRR1lsQVpTU1NRNFdKYTNxakJwVXRwMURkVW9TYTFpS1VOK1doVmwyS21sYlhwdXFKcUh0UklYNTQ5OTdsQUlCL3ZMOER1N05Ma1JJVGhEUFRFN0JnUWl4OEZES2NLSzdGV3o4ZnNWN3pqeXRuSTlCUGdaLzI1T09WYnc4QUFFWkdxU0NYaWwwdXNhblc2dEdrRmk0aEZJdEZDT3RteDErbFRJcFFsWSsxL0tqQmFCSU1IaE1pVlppUkZvV0M4Z2FIOTdRVjBFM2dNemtsRW85ZU5SdmJNb3NGNVZidnYyUTZwcVIyQkIwSGN5c0VNeU5QWGpkUHNDVG9jSDZsUzJWWXRYcWpOUmhvMStoa1JxYTM3bmhqVTUrMDI1MjlPZVhXcjNVR0l6UTZnOU5xVFVSZDRVOE5lYzA5eTlMY0NnZ0E0UEh2aitQeTJmRURmcU95Z1VnbVVTSldOUWF4cXM1VDVtWTBhcXRRMjFxS1duVXA2dHArcjFXWG9LNjFsT3ZoaVhxZ3VLb0p1N0lzVDI4ejhpcVJrVmVKMTlkbFlQV2lOS1RFQkF0bUZ5UnRaU2kzSCt1b3lUOCtNUXpqUjRiajR3ZlBkWG9QZzlHRVF5Y3JzZUZnQWJiYjFQT1hTOFZZT20wa0xway9xc3MxL1k1OHRPazRUbGMyV2wvZnRIeUMweVZEVFdyaGZpcU9LaHgxTm0xVUZDS0NmQjN1ditCcHdRRktYSFhtR0h5MEtRdUFKWWw3eHVqb1ByOXZWMFpFcUREQndRekZUM3Z6dTd3dUk2OFNTeDc4VW5ETWJEWmpoODNQVEgyekZyZSt1Z0ZyTHBzcE9FOGtzcFNRTlJwTmFKK1VGNHRGa0hXeHhJdUdId1lFNURXVEU0SXdPeVVVdS9KcXVqKzVUVTU1RTk3ZlZvanJGeVQyWWMrR0d4RlVpZ2lvRkJHQ1NrZnRXdlgxcUcwdFJaMjZEUFdhTXV1ZUFYWHFjalJvS3J6UVh5THYrNzlyNXNKZ05PR0ZyL1poZDViOUhob3hvZjU0Lzc3bCtQM1FhV3pNS0VSSlcwV1lrWkdCZGt0bWZPUlNhSFFHd1RLUDhZbmhkbTJheldZVVZUVWhzNkFhKzArVTQwQnVoV0NYMzNacDhTR29hOUpncmMwc2hLMXBvNkp3N2t6N1RhME81MWZpMHkzWjF0ZGlrYVZDalROMU5zbkJTcmtVQWI0OUs3Mzc5L2UzQys1anUvc3lZSG42THU3aS9hNWN1MlE4VnM1T2djNWc2dE1Oelh3VVVvaEZJbWgwQnNINmZRQ0NIWUxISjRiaXJ4ZE90YnQrL2Y1VGJ1Y1JITTZ2UWsyak1HZXNwTG9aZC8xN0U4NmZuV0k5TmpVMUVrLy9hUUYrMkoxbm5mMjVjRzRxYmpsM0VvamFNU0FncjdwclNhcGJBUUVBL09PYlRGdzFkd1JrRWo3ZDZBKytzaUQ0QmdZaEx0QStvZHRrTnFKQlU0azZkU25xMWVXV1FLRXRhS2hYbDZGVjMraWdSYUxCcjcyOHBOVEJnUGxVV1QzKzhwL05tRGd5SERQU292RGNqUXRSWE5XRWpKT1ZtRE11VnBEZ3FaUkxJWkdJSVpHSThlMmpLMUZWMzRxU21tWWtScXBRMjZqRzRmd3E1SmMzSUwrc0hsbW5hK3lXQlRseTlGUjFsKzg3Mm4rZ29xNEZqMys4V3pBb05abUJoOS9kaGp0V1RzYjRCUHVuMnJacjRTT0RlejdZMWh0TTBNUDVJTit5N0tmbm16Y0crZmY5N3ViL3VuVXhSa1lINGJFUGR3cG1lZ0JoOG5WWEFWWlh4Q0xBUnlGRHExWnZEVERXNzNNOHEyQXlBM0pweDc0UnRsOFRPY09BZ0x6cTR1bHgrT3ZIQ3JkS2tCYlhxZkd2WDNOeDd6bHAzWjlNZlVvc2tsaExwRHBpTk92UnJLMUZjMXZ0Zjh2dnRXaldXbDYzNk91dFg2c05UZjNjZTZLKzhjbm1iS2kxQnV6SkxzT2U3REs4OW4wR1JzVUY0K1p6SmdJQUt1czdFbUxqYmZZREVJbEVpQWoyUTBTd0h3Q2dwS1laVDMzbTNwNHRQZEhZb3NXYWQ3WTVySGhrTWdPdmZwZUJXV1BzLzQ3YkxpMUtpRkM1ZkQ5enA4VGJVWEhCVU5uTUxqUzJhbkdpdUtOUzA3aUVVUGdvWkU3ZkgramFONFFETEV2Sk5oNHN0RHVuODU5Slo1T1NJL0RjalF0eDQ4dS9vckNpRWJWTkdtUVhDUXRGUkFUNTRvejBFVmkvN3hUUzRqdDJJZlpWOU0zZUNEUzBNQ0FncjVKS1JMampyRlE4OGsybVc5YzlzUzRMTnkxS1FxQXYvNkVieUNRaW1UWEoyUldOMmlxMDZPclFxbTlFczdZR0xicDZxUFZOYU5KV28wVmZqeFpkUFZwMGRXalVkdjBFbE1pYjdyNXdLdWFNamNHTzR5WFltMU1PdGRhQXdvcEd4SWRaQnYrRkZSMEQ2Y1JJNXdQcDhZbGhDRlg1T0t5b3MyUktBcTQ1eS9VeXpQLzRZQ2RPT1VnTUJvQlB0MlNqcU1vK0lQZFJTSzFsUWpNYzdEeWNZek1vcjZ4dnhmL1dIM0Zha2NoV2kwWTR5M0hqc2dtWW5PSThxZmd2cTZiMEtLbDRvTEJOdnM0NFdkbmxUc2F1S3F0dEFXRDVIb2tBNjlLeEc1Wk53TXpSMFNpcDd2aCs5dFZtYVRTME1DQWdyN3R6U1FwZVdKK0RCaGVtd3RzMXFQVjQ1c2RzUEgzcGhEN3NHZlUzbFNJY0tvWDkybWxIdElZVzZ5eURKVkNvUjZ1K0hocDlDM1JHTmJUR1Z1Z01yVzFmcTZFenFLRXp0a0pyVUVOcmJPbmpUMExEMmV2ck1xenI2MGZGQnVQNDZSb29aQkk4LzlWK0FFQm1RVWRDOGRGVFZWanp6amE3TmlZbGhXUDFvdEdZUGlvUzJVVzFtRGMrRmhzT0ZxS2l6ckpNeDBjaFJWU0k2d25EMGk2V1dJNktEWFo0L0pMNW81QlRYSWZEK1pYNDZ3VlQ4Y3puZTYzdm5hNXNFaXdaeWk2cVJYWlJMZVN5N3BlbmRFNUdOcHJNZ2tHenptQVV2TjllMHJPZFZpZDhmNkNyYS9aOFphUDJZTzNzS1luWWVyUklrRXN5UGpFTXU0NTNsQ01ONElNemNnRURBdks2UUY4WjFxd1lqUWUvT09yV2RhLzhkZ0ovWFpxS3lNQytYeDlLQTQ5QzZnZUYxQThoaU92UjlRYVRGbHBESzNSR0RYVEd0c0NoTFlDd0hMTUVFWHFUQmxwRGkvVzE0UDIyWTlxMjY0bnFtelhZZWJ6VTdpbTQzcUREL2hQbGR1ZVgxN1dpdk02K2twZWYwdkxmODEycnBrRFd0Z1o4cDgwZzc2YzkrZmp0Z1AzU0UyZTBldWNiZ2sxT2lRQmdHVWo2eUtYWTE5WlBtVlNDUjYrYWpaT2w5WWdKOWNkdDUzVVVIZGgzd2o2UnV0MHQ1MHpFbFdkWXFwazVxanpVL25TN25hT0F5SmEzU25xNjQrSDN0a01xRWRzTi9zMW1NeXJxT2o3djVKUUloMzhtVzQrNFYvNDVLU29RR3IwUkY4OGZoYTFIaSt6ZXp5N3VXRTZVR0Jub1Z0czBQREVnb0FIaEwyZW40dVZmVHJpVlM2RFJtL0RJMTVsWSs2ZHBmZGd6R3Fxa1lnV2tjZ1g4K3FCdHZWRURrOW5ZeFMrVHcrTm1zd2xHc3dGbUorK2J6Q2FZdTJsclMvNzdmZkNKeUJVMVRXcmMvWi9OZHNGQWI4aWNKSVFhVFdZWWRaN1o5VGZJWDRsbDB4Sng2N21UOEVMYkxJYnQvVWUzYlhaMTRieFVBRUJlU1IzVy9uellhWHVKVVlFd21VeDQvSlBkdUdCT0NrWjB5aS9JTE9pL0pYK1pwNnJ3M29aajBPZ01XRFVuRldkTjZadU51S29hSEQ4UUtLbHVGank5ZjJqMVRJZEp6dHN5djNLN3l0QS9yNXFOcUJEN2Y4RTBPb01neHlJcGlnRUJkWThCQVEwSVNwa0VUMTQ4QVRlK3M3LzdrMjI4ODBjQi9yWThEV25SQWQyZlROUlBaQkx2elZveElQQ2VyTk9XcDdKenhzYmd3Y3RtMkwzL3llWnNmR1pUMWxNcGwrQ0t4V093ZlBwSUtEb3R0ZWxxaVE4QWhBUW9FZTFnTU9qTXliSjZhTHBZYXZPM2k2YzdmYzlXZFVNckh2OWt0N1cwcGt3cVJyQy8wbTczM1dhMUh0c3pTN0E5c3dTSmtTcjg0OHJaaUk5UVFXOHc0ckROSGd3K0Npbm1qWXNWWEZ2YnBNR0IzSTZTeG5QR3hnald3ZGMxYXgzT3RuU20xUm53OS9kM1dBTzBaNy9ZaThSSUZWS2NMSkhxQzdZVmh5S0NmQjBHQTBhanFkdGdJTE9nR3F1ZitnRjFUUjFsUnAwdEdkdVVjZHBhMmxZcGx5QTJ6TDI5S0doNFlrQkFBOGIxQ3hMeC9NODV5Q2wzdmRxTTBXekdtaStQNHB1NzV2Umh6NGlJSE5NYjdjdGhOcmJxQkZWeGp1Ulg0YjBObVhibFFEVTZJOTc1TlJOZi9wR0RsWE5Tc0dwT3FzT1NvSTdNR3grTE8xZE9jYm1mZjM1dEkzSkxlbGVaSjcrc0hvOStzRU93eE9uYXM4Wmg3NGx5dTRDZzJpWVJ1cUNpRWVLMnpkZTJIQ2xDdmMyeW1xa3BrYmovVW1Id2REQzNRaEFRWExka25DQ3BlUCtKY3BjQ2dpYTF6bTYycHJ5dXBVOENncWYvTkI5eG5RYmVTcmtVdDc2NndmcDYyaWpIQ2RjRkZjSmtiMGNiYitvTkpyczlCeHd4bWN6NGJtZXU5ZldzMFRHQ1BSeUluR0ZBUUFPR1dDVENNNWRPd0FXdjduVHJ1bThQbEdEL3FUcE1HOWwvVDMySWlNeG1zNkQwSmdBRStTdHcwYnhVN00wdXc2SDhTbXpQTExGYk14OFNvRVN3dndJbnl5d0R3U2ExSGg5dHlzSVhXM093YlBwSVhESS96ZUZTRUZ2N2NzcngySWV1LzF0WlZ0dnM4cm1kYVhVR2ZMWHRCRDc2UFFzR213RG96TWtqY01tQ1VkaHJNemd2Yi91c3RzdUNsSElKb2tQOG9kRVo4UEh2V1lLMkhaVXo3Y3hrTnVOSWZpVVVNaWtrWWhIVzd4UHVjdXhzTmlVczBCZG5UMDJ3NWxxTWlndkc5RkZSM2Q3UEZXS1JDRW5SSFV0eFlrTDk3WjdZdjc4aFV6Q0lYekFoRGxxZEFRVVZqWkNJUlpCSXhHaG8wZUx0WDRUNWMvNCszZS80N015bm03TlFZRlBGNm96MCtCNjNSY01MQXdJYVVGWk5qY1cweEdEc0wzRHZTZGJkSHgvQ3RyOHY3cU5lRVJIWks2MXBScmxOd3Vpb3VHQmN1aUFOajMyMHkrazFTZEdCZVB6YWVRZ1A5TUhXSThWNGIwTW1TcW90ZzNXZHdZUjF1MDdpeHozNVdEbzFFZmRjNUR3L3FxeTJ4UzdRNkF1N2pwZmc1VzhPMkNYTExwMldpSHN1bkFheFdBU2x6WEtuRFFjTHNTZTdESTJ0SFpXRXhpV0VRU3dXNGMwZkQxay9Ld0Q0Kzhpd2FHTDNBMWF4U0lSbnY5aG5Od3ZSTGlUQStSSzkreTZaZ1ZWelVxSFJHVEIyUkNna0h0clEwbGNwdzF0L09kdnArNW1ucXZDSlRmQVRIZUtIeWNtUjBCdU11T2V0elcyYnJkbFR5Q1IyTXcyQXBlclU0OWZPeFIxdi9HNFhoTnI2STdNak9UbllYNEhwYWQwSFhFUUF3SGtrR25CZXZqSzkrNU02Mlo1YmpaOFBPNjk2UVVUa2FiRmhBYmhpc2FXYXp0VFVTTHg0OHlJc25CaVBzNmZhSjY3Nis4aHc4emtUOGU4N3prSkVrQzlFSWhFV1RZckgyM2N2eGQwWFRrVllvSS8xWEpQSmpCRVJBeU12YW1KU2hPREp0MUl1d2IwWFQ4ZTlGMCszTGdNYTI1WjAzTTQyR0FDQXhaTXNnLzZWczFNUVpiT2o4ZFZuam9WQzd0cHp5ZkdKb1E2UFR4c1ZCYjl1bnFpbnhnWmp3c2h3andVRHJ2RHprU000b09ON3VuclJhSWpGSWlqa1VveFB0Ti8xdWQyS1dja09FOG5GWWhGOEZESW81UklvNVZLN25KTjJ6OTI0RUNreGx1VlYxNTA5dnR0Y0ZLSjJuQ0dnQVdmZXFEQ2NseDZOSHcrNU44RC82OGVIY05hNFNNaWwvQWVRaVBySE5XZU5nMVFpeG1VTDA2d0R1WnVXVDhTT1k1YlNvNm14d1ZnMkxSRm5UMDJFMHNIZ1Z5SVI0NXdaU1RocmNnSyszNVdIVHpkbklUeklGeGZPSGRYbGZjK2Vtb0RybG94M3VaOFB2N2ZkNmNaa1hmRlR5dkQwOWZPdzV0M3RHQm1sd3JWbmpVT0l5a2R3enFVTDAxRFhyTVcyekdMVTJpUzlocXA4Y1BiVUJDeHBxK3lURkIyRWY5KzVCUC84YUNmRUloRld6azV4dVI5SlVVSDRIVVVRaTBXUVNjUUk4SlZqVWxJNGJqMTNrdHVmcVQrTWpBckV2MjViakh2L3V4VXFYem1XVGsyMHZqZGhaRGdPMm16MEpoWUJrY0YrbURjK0Z0ZWZMZnlldm5MclloaE5adXYrRG0vY2NWYVg5dzMwVStDWkd4Ymd0ZThQWXRtMHhDN1BKYklsTW5lM1h6YVJGK1NVTldIc21sL2daaFUyM0hkT0dwNjdiR0xmZElwb0VIaHMwNWw0Tk9neWIzZGoyTXM2WFlOUWxROGlnbnk3UDlsR2kxcUh4bFlkb2tPSGJtVVl2Y0VJcmQ3WXE3WHlnMFZsZlNzME9vT2c5S3BXWjBDelJnK3BSQXlGVEFLRlRBS1JnMFJpR2xnZXEvOGNqNTQ1OFBmRTZDaytTcVVCS1MwNkFGZlBkYjllOUV2clR5Q2pzTDRQZWtSRTVMb3hJMExkRGdZQXkxS1RvUndNQUphOURZWkRNQUJZU28xMjNvZEJJWmNpVk9XRFFEOEZsSElwZ3dFYUVCZ1EwSUQxeEVVVElKTzQ5dytsMFd6RzFXL3RnY0hJaVM4aUlpSWlWekFnb0FFckxzUUhkeTVKZGZ1Nll5V05lT3FIck81UEpDSWlJaUlHQkRTd1BieGlEQUo5Wk4yZjJNbmozeC9Ic1JMbnBkbUlpSWlJeUlJQkFRMW9JZjV5UEhHeDY1VTAyaGxNbHFWRFJuZXprb21JaUlpR0dRWUVOT0RkZm1ZS1ppYUZ1SDFkUm1FOVh2azF0L3NUaVlpSWlJWXhCZ1EwNElsRXdJZTN6SVJVN0g0bGhrZSt6a1JCZGQvdjVrbEVSRVEwV0RFZ29FRWhOY29majZ3YzYvWjFhcjBSMTY3ZDJ3YzlJaUlpSWhvYUdCRFFvUEhRaWpGSWpYUy9QdmNmT2RYNHorOG4rNkJIUkVSRVJJTWZBd0lhTktRU0VUNjhaU1o2c29YTGZaOGRRVW1kMnVOOUlpSWlJaHJzR0JEUW9ESXpPUVIzTGtseCs3cG1yUUhYLzNkZkgvU0lpSWlJYUhCalFFQ0R6dE9YVHNTSUVGKzNyOXR3ckFMLzNaTGZCejBpR2pnU2ZaTzgzUVVpb2lGbnFQL2J5b0NBQmgxZnVRVC91MkZhajY2OTY2TU1IT2VHWlRTRXFVMDZsQnZydmQwTklxSWhvOHhRQncwTTN1NUduMkpBUUlQU2t2R1J1R3JPQ0xldjAraE5XUG5LRGpScGh2WmZiQnErb2dKU1VHNnM4M1kzaUlpR2pISmpIYUlDUm5tN0czMktBUUVOV3E5Y09SbWgvbkszcjh1cmJNYlYvOW5UQnowaThyNXhzVXVSajJadmQ0T0lhTWpJRnpWaFF2VFozdTVHbjJKQVFJTldxTDhjcjE0MXVVZlhmcDlSaWpjM3NSUXBEVDJwb1RNZ1Y4VmpqNDQvMzBSRXZiVlRld0krUWNsSUNwM3E3YTcwS1FZRU5LaGRNWHNFbG95TDdORzFmL2s0QTRkUGM2MDFEVDNuamJzZkpUSXpkbXRPZUxzclJFU0QxazVOTmlvVVVwd3o1aDV2ZDZYUGljeG1zOW5iblNEcWpaSTZOVVkvOEF1YXRlN25CU1NHK2VMSWswc1JvSlQyUWMrSXZPdW5ZODlDMjFDSWtWQWhTaEtNYUdtd3Q3dEVSRFNnbFJucVVHNnNRejdxNFJPWWpIUEczZWZ0THZVTEJnUTBKTHk5OVJSdWZHZC9qNjY5YUZvc3ZycHpqb2Q3UkRRdzVGWHZ4Ykh5alNodnpJVlNMRU5CQzVjU0VSRTVrdWlYQW8xSmh5aFZLc1pITDBYeUVGOG1aSXNCQVEwWmw3MnhDMS9zTGU3UnRhOWRQUmwzbk9YK2htZEVSRVJFZ3gxekNHakllUGVtR1VpSjhPL1J0ZmQ4Y2dpNzhtbzgzQ01pSWlLaWdZOEJBUTBadm5JSnZ2L3JYQ2hsN3Y5WTY0MW1uUHZpTnVTV3Mxd2pFUkVSRFM4TUNHaElHUnVyd2h2WFRPblJ0WFd0ZXB6OS9GYlV0ZWc4M0NzaUlpS2lnWXNCQVEwNWYxb3dFcGZPaU92UnRRWFZyVGozcGUzUUcwMGU3aFVSRVJIUndNU0FnSWFrM3VRVDdNcXJ3WFZyOTNtNFIwUkVSRVFERXdNQ0dwTGE4d2w4NVpJZVhmL0o3dFA0disrT2U3aFhSRVJFUkFNUEF3SWFzc2JHcXZEdWpkTjdmUDJqM3g3RDEvdDZWc2FVaUlpSWFMQmdRRUJEMnFVejQzSDkvTVFlWDMvbGYvYXdIQ2tSRVJFTmFRd0lhTWg3ODlxcG1KWVkzS05ydFFZVGxyK3dEVm1salI3dUZSRVJFZEhBd0lDQWhqeUZUSXoxOTg1SFlwaHZqNjV2VU91eDhLa3QzS09BaUlpSWhpUUdCRFFzaEFVbzhOdDlDNkZTU250MGZWV1RGZ3VmMm94VFZTMGU3aGtSRVJHUmR6RWdvR0VqTmNvZjYrNmVCNWxFMUtQcnl4bzBXUGpVWmhUVnRucTRaMFJFUkVUZXc0Q0FocFdGbzhQeDNrMHplbng5VWEwYUM1L2Nncko2alFkN1JVUkVST1E5REFobzJMbGk5Z2c4dEdKMGo2OC9WZDJDaFU5dFJtMnp6b085SWlJaUl2SU9CZ1EwTEQxeDBRUmNOQzIyeDlmblZqUmo4VE5iME5DcTkyQ3ZpSWlJaVBvZkF3SWFsa1FpNE9OYlovVzRIQ2tBSENscXdKblBia1d6eHVEQm5oRVJFUkgxTHdZRU5Hd3BaR0w4ZXQ4Q2pJa082SEViQndycXNPQ3B6YWpoOGlFaUlpSWFwRVJtczluczdVNFFlVk5Wa3haekgvOGR1UlU5MzJjZ0pjSWZ2NjlaaVBpUW51MTFRRVJFUk9RdERBaUlBSlRWYXpEenNZMG9xbFgzdUkzb1FDVitYN01JbzNzeDQwQkVSRVRVMzdoa2lBaEFkSkFTV3g5YWpPaEFaWS9iS0d2UVlQYi9iVUpHWWIwSGUwWkVSRVRVdHpoRFFHUWp0N3daYzUvNEhWVk4yaDYzNFNlWDRJZDc1bUh4bUFnUDlveUlpSWlvYjNDR2dNaEdhcFEvdGo2MENDRis4aDYzMGFJell1bnpmK0NiL1NVZTdCa1JFUkZSMzJCQVFOVEptQmdWTnE5WkJIK0Z0TWR0NkkxbVhQemFUdngzUzc0SGUwWkVSRVRrZVZ3eVJPVEU3cndhblBuc1ZyVHFqTDFxNTU1bG8vRGNaUk1oRVlzODFETWlJaUlpejJGQVFOU0Z2Zm0xV1ByOEg2anY1WTdFQzlQQzhlMWY1aUM0RjB1UmlJaUlpUG9DQXdLaWJtU1hOV0hoazV0UjJZdEVZd0JJRFBQRituc1hzQ3dwRVJFUkRTZ01DSWhjVUZEZGdzVlBiMEZCZFd1djJ2RlhTUEhSclRPeGNrcU1oM3BHUkVSRTFEc01DSWhjVk5tb3hjS25OaU83cktsWDdZZ0FQSGJoT0R5eWNxeG5Pa1pFUkVUVUN3d0lpTnhRMzZySDB1Zi93Tjc4Mmw2M3RYSnlERDc1OHl6NHlpVWU2QmtSRVJGUnp6QWdJSEtUV21mRXVTOXR3K2FzcWw2M05UNVdoUi91bVlmRU1EOFA5SXlJaUlqSWZRd0lpSHBBYnpSaDlSdTc4YzJCM204K0Z1Z2p3OXJycCtMU21mRWU2QmtSRVJHUmV4Z1FFUFdRMlF4Yy83KzllSDk3b1VmYXUzNStJbDYvWmdxWEVCRVJFVkcvWWtCQTFFdlAvNXlEQjc4NEFwTUgvaVlsUi9qaDg5dG5ZMnBpY084Ykl5SWlJbklCQXdJaUQ5aDRyQUlYdmJvVGpScERyOXVTaWtYNHZ3dkg0NEh6MGlBV2NYZGpJaUlpNmxzTUNJZzhKSytpR2N0ZjJJYTh5bWFQdERjdk5ReWYvSGttNGtOOFBkSWVFUkVSa1NNTUNJZzhxRkd0eDBXdjdjVEdZNVVlYVMvUVI0YjNicHFPVlZOalBkSWVFUkVSVVdjTUNJZzh6R1EyNDZFdmorTFpuM0k4MXVhbE0rTHcydFZURUtGU2VLeE5JaUlpSW9BQkFWR2YrWEp2TWE1WnV3Y2F2Y2tqN1FYNXl2RHNwUk54MDZJa01MV0FpSWlJUElVQkFWRWZ5aWlzeDNrdmJVTnB2Y1pqYmM1S0RzRTdOMDdIbUJpVng5b2tJaUtpNFlzQkFWRWZxMjdTNHJyLzdzTlBoOHM4MXFaY0lzWUQ1NlhoNytlUGhWd3E5bGk3UkVSRU5Qd3dJQ0RxSjI5c3pNTzlueDMyMkJJaUFFaU45TWZiTjB6SC9MUXdqN1ZKUkVSRXd3c0RBcUorZEt5a0VSZTl1aE01NVUwZWJmZFBDeEx4d3VwSkNQYVRlN1JkSWlJaUd2b1lFQkQxTTQzZWlMOTllaGovM25UU28rMkcrc3Z4OElveHVHTkpDbVFTTGlNaUlpSWkxekFnSVBLU253NlY0ZXEzOXFDdVZlL1Jka2VHK2VISlM4Wmo5Y3dSckVaRVJFUkUzV0pBUU9SRlpmVWFYUG1mM2RpY1ZlWHh0dE5IQk9HVks5T3hjSFM0eDlzbUlpS2lvWU1CQVpHWG1jM0FjejluNDVHdk02RTNldjZ2NDdJSlVYanBpa2tzVXpwTS9aaFJpaS8zbk1LaHdqcUUrb2l3K1dTcnQ3dEVST1IxaTVKOFVLc0IwaE9DY2ZtY0pDeWJHTzN0TG5rVkF3S2lBZUpvVVFQKzlMOTkyRjlRNS9HMnhTTGdtcm1KZVBMaThZZ0o5dkY0K3pRdzNmVGZuVEEwbEdKUlZEUFN3NHlZRkc3MGRwZUlpQWFNdzFVU0hLcVdZR09wUC94Q1kvR2ZHMlo3dTB0ZXc0Q0FhSUI1OWJkY3JQbnlLRnAxZlRONCs5dXlVWGhveFJpRStMTWkwZEJseHVvWGY4SDhrQ3JjUHRGem0rSVJFUTFWcng1U1ltOVRCRDc2NjFJQXd5OEJqd0VCMFFCVVVxZkdMZThlOE9obVpyYjg1QkxjZWtZeTdsazJpak1HUTlCTmEzY2dYWmFIMnlkcXZkMFZJcUpCNDlYRFNtU1pVL0RtRFhPODNaVit4NENBYUFEN1puOEo3dnp3SUVycisrWXByMHdpd3BXekUvRGdlYU9SRmgzUUovZWcvdlZUUmdtKzJyZ1Q3NTdoK2FWblJFUkQzZFViZzNIbDhybFlOakhHMjEzcFZ5eFdUalNBWFRndEZ0blBMc2R0WnlUM3lRU20zbWpHZTlzTE1PYkJYN0R5bFIzWWY0cUR5TUh1aTEwbnNTaTZ4ZHZkSUNJYWxCWkh0K0NMblo3ZEoyZ3dZRUJBTk1BRktLWDQ5N1ZUc1BPUk16Q21qNTdpbXdHc3l5akY5SDl1eEx3bmZzZVBoL3BtcVJMMXZVTkZEVWdQWS9Jd0VWRlBUQTQzSXVOMHZiZTcwZThZRUJBTkVyTlNRbkhreWFWNC9lckpDQTlROU5sOWR1VFdZTVhMMnpGdXphLzRZSHNoREgxUUNwWDZUb2dTckNaRVJOUkRreU9NQ0ZJd3FaaUlCb0VtalFIUC9KaUZsMy9KaFZyZnQ0Ty91R0FmM0xOc0ZHNDVJeG0rY2ttZjNvdDZUM1R0bHpEZnhhVmZSRVE5SlhvMUdPYjNML0YyTi9vVlp3aUlCcUVBcFJSUFhqd0JlYzh2eDdYekVpRHV3NGNaeFhWcTNQUHBZVVRmdVE0M3ZiTWZPM05yK3U1bVJFUkUxTzg0UTBBMEJHUVdOK0NPRHpLd05hZXFYKzZYRmhXQTYrWW40cnI1aVlnS1ZQYkxQY2sxbkNFZ0l1cWQ0VGhEd0lDQWFBajU5V2c1N3YvOENJNFVOZlRML1NRaUVjNmVFSW5yNTQvRXlpa3hrRXM1NmVodERBaUlpSHBuT0FZRVVtOTNnSWc4WittRUtDd1pING4zdHhYaWtXOHlVVktuN3RQN0djMW1yRDlTanZWSHloSGlKOGZscytKeC9ZS1JtSm9ZM0tmM0pTSWlJcy9oREFIUkVLWFdHYkYyU3o2ZStURWI1UTE5czdHWk14UGlBbkZnaSs1ZEFBQWdBRWxFUVZUOS9FUmNQVGNCWVgxWUVZbnNjWWFBaUtoM2h1TU1BUU1Db2lGT3JUUGlyYzM1ZU9iSExGUTBhdnYxM2xLeENQUFR3ckJ5U2l3dW5CYUwrQkRmZnIzL2NNU0FnSWlvZHhnUUVOR1FwZFdiOE82MlUzanBseFBJcldqMlNoOG14QVZpNVpRWXJKd1NpMmtqdWF5b0x6QWdJQ0xxSFFZRVJEVGttYzNBdHdkS2NNY0hCMUhXejB1SmJNVUVLWEhCMUZpY214NkQ1Uk9qdk5hUG9ZWUJBUkZSN3pBZ0lLSmh3Mmd5NDlzREpmalhyN25Zbmx2dDFiNEVLS1ZZT2lFS0s2ZkVZRVY2REFKOVpWN3R6MkRHZ0lDSXFIY1lFQkRSc0hTMHFBRXYvcEtEejNZWFFXc3dlYlV2RXBFSTZRbEJXRGc2SEF2U3dyRm9kRGdEQkRjd0lDQWk2aDBHQkVRMHJGVTNhZkhtN3lmeDVxYVRYbDFPWkVzRVlIeGNJQmFraFdIaDZBZ3NHaE9PY0ZZdWNvb0JBUkZSN3pBZ0lDSUNvRGVhOE1XZVlyeTZJUmQ3ODJ1OTNSMDdvNkw4c1RBdEhBdEdoK09NTVJHSUNmYnhkcGNHREFZRVJFUzl3NENBaUtpVDNYazErTmR2dWZoNmZ6SDB4b0g1ejBWaW1DOFdwSVZibHhtbFJQcDd1MHRldzRDQWlLaDNobU5Bd0oyS2lhaExzMUpDTVNzbEZOVk5Xbnk2dXdnZjd5ekVuZ0UyYTFCUTNZcUM2a0o4c0tNUUFCRGlKOGVFdUVCTWlBOFUvTzZ2NUQ5NVpGRlkwWUNFeU1CK3YyOXRveHBHa3lXdzlsUEs0S3NVNXNlWXpXYUlSQ0tQM1VNbUZTUElYOW1ydGtKVS9UY0RWMWpSZ1BxV2p2MVM0c01DK3ZYKy9TbnJkSTMxK3hRVDR1Zlc1eXlwYnNMQnZBckx0YUgrbUpycXZGTGJob01GME9nTUFJQ1VtR0NNR1JIYWkxN1RVTVgvSFluSUpXRUJDdHk1SkFWM0xrbkJxYW9XZkxDakVCL3ZMUFRhbmdaZHFXM1JZV3RPRmJibVZBbU9KNFQ2Q29LRThiR0JHQjBUQUpsRTdLV2VVbjh5bVV6WWxsbUN6N2ZtSUxla0RpL2RzZ2dUUm9ZREFMUTZBMHh1VHBoTEpXTElwQks3NHg5dVBJNmM0bHJjZS9FMHdXRGNaRExobXVmWFE2czNBZ0FlV2owVGk5TkhXTi9YNkF4NDV2TzlDUEpUNE02Vmt5SHA0Yy9sbjEvZmhKcEdOUUJnWWxJNFhyeDVrZHR0NlBSR2ZManBPTDc4SXdmM1h6b2RaNlFuQ040cnFtcHl1MDAvcFJSUkljNW43Mm9hMWJqcjM3K2pWV3Nadk1xa1lueDQvemx1MzZlL2FYUUd2UFQxZnFUR0J1T1NCV25XNHp1T2xTQXhVb1hZc0FDSDE2MTVaeHRhTkhvQXdGMnJKbVBGckJTWDc1bDF1aGF2ZnBjQkFKZzNMcmJMZ0dEdHowZFEzMndKc2k1Ym1NYUFnQnhpUUVCRWJoc1o3b2RIVjQzRm82dkdZbTkrTFQ3YVVZalA5eFNoc3FsL2QwSjJWMkZOS3dwcld2SGpvVExyTWFsWWhCR2h2a2lKOUVkeWhPV1g1V3MvSkVmNHcwZHVQK0Nqd2Nsb01tUHR6MGRRV2Q4S0FIamhxLzE0Nnk5TG9KUkxjZGVidnlPL3JNR3Q5czZka1lTL1hqaFZjT3pEamNmeHdjWmpBSUNiWHZrTkQ2MmVpY2twa1FDQXN0b1dhekFBQU9NU3c2eGZsMVEzNGJHUGR1RlV1YVVQcFRYTitPZlZjK3htRUZ5aDFSdXNYMHQ2T052dzhIdmJjZWhrSlFETG4xTjBpTDkxSUZsUzNZUmJYOTNnZHB2enhzWGkwYXZuT0gzL2pYVVoxbUFBQUJReUNaNzlZbStYYlFiN0s3Qm05U3kzKytJcGRVMGFySGwzRzA2VzFtUHo0U0pFQlBsaTRjUjRITWd0eHhPZjdFYWdud0l2M0xRUWNlR09nd0tpZ1lJQkFSSDF5b3lrRU14SUNzSExWNlpqUTJZRlB0cFppTzhPbEtCRloreis0Z0hBWURJanY2b0YrVlV0QUNyczNvOE9WTm9FQ2Y1SWp2UkRTbHZnRU9JdjcvOE9VNC9KcEJMOGFlbDRQUE81WlpCWld0T005MzdMeEszbnBYdnNIckZoL2xES3BkRG9ES2h2MXVMQmQ3Ymh6K2VsWStXY0ZCd3JyTEdlRjZyeVFVU1FMd0JneStFaXZQek5mc0ZnT0MwK0JNb2VCcU02bTZCREp1M1pMTU9OeXliZzdyYzJRMjh3UVc4dzRiR1BkdUxOTzVjZ09LRG55NCs2c241ZlByWmxsZ2lPTmF2MXlNaXI3UEs2OWo5RGIvSDNrVUVpN2dpNlh2N21BQURnaGEvMndXQTBvYVpSamVlKzNJZFgvM3hHcis5MTdmUHJvWkJKY091NWs1eWVvOUVaMEZWcXFNRm9nbHFyRnh4ek50TkZ3d3NEQWlMeUNJbFloR1VUbzdCc1loUmF0QVo4dGE4WW4rMHV3aTlIeTczZHRWNHBhOUNnckVIamNQTzJRQitaZFNZaEpkSWZJWDV5QlBuSkVlZ2pRNUN2NVZlZ3J3eEJ2bkpFcUZncTFSdkthMXV3NXAwL3JLK2Z2SDQrVW1LQ2tGZGFqOWxqWXJCcVRncE1KalBpWFh5Q1cxYmJBclhOd0wyZFZtZEFpMGFQOUtSd1BISGRYRHp6K1Y1VU42aWhsRW1RRUtsQ2JhTWFlM002WnFhU293TlIyN2FzSjZlNDFob01TTVFpM0haZU91YVBqMFY5c3haaXNjanRIQUM5c1dNdkVYK2ZuZ1d0YWZFaHVPMjhTZFpsS1ZLSkdQbmw5WmdhNFBsZHhVOFUxK0sxN3pNRXg1Unl4OE1UdmNGb1hYY1BBTDFNdCtnMW1WU0NSNjZZalJ0Zi9oVmF2UkV0R2oyZStHUzM5WDAvcFF6M2RKcEY2Z21UeVl5eTJtYVl6WURPNFB4aHkzVXZyRWROby9PUzBWOXZ6OFhYMjNNRnh4Wk9qTVBmcjVqZDZ6N1M0TWFBZ0lnOHprOGh4Ylh6RW5IdHZFVFV0ZWp3eTlGeS9IYTBBajhjS2tWTnM4N2IzZk9ZQnJVZUJ3dnJjYkN3M3FYemxUSnhXN0FnYndzVVpCM0JnNThjL2dvcGxESUpGREt4NVhlcDJPWFhDcWtZS2g5dTROYVp6bUJFY1hWSG5vdkJhTUlkNTA5R3MwYUg2QkIvdlBIRElmZ3I1WFlEb205MzVHTExrU0tjT3lNSkN5ZkVRZEUyUUYzenpqYnNQMkVmNUc0NmROcjZkTmhXcTlhQSsvNjcxZTc0M3B4eVhQYlVqM2JIalNZelhsK1hnZGZYV1FiSUVVRysrUGpCYzEzK3ZBMHRXdGcrSUE3b1lVQUFBQ3RtcFdEL2lRbzB0dXF3WkVvQ3FodlV5RDVkQTRWTStEVDV4WnNYWW5TODQzWHBqN3kvSFFlN2VNcGZYTldFaDkvYkRyM05ob2czTHB1QXl4YU50anUzUmEzRG4xL2ZoTkthanUvbmVUT1QzZjFZSGhjVjRvZkxGcWJoZzQzSEJjY2xZaEVldldvMmZ0aHpFcjhkS0xTN3JqM1JGd0RlL1BFdzF2NTgxTzZjTC8rK0FrcTVGUFhOR3V2M05kQlBnV2ExM3U1Y290NWdRRUJFZlNyWVQ0N0xaNDNBNWJOR3dHd0c5cCtxeGM5SHl2SHo0VExzUDFVTDA4Q3NaTm9uTkhvVE5Ib3RLaG9IZHE3RlVEY3VNUXdhblFHcm4vclJtdFM1ZUZJOFpveU9CbUFaZUg2MDZUZ2FXM1U0WGxpRGZUbmxlUGdLNzYxVGQwZEZYWXZndFcwK2dTdCtPMUFnZUZwdk5GbVdER1VXV0diSUxwaWJndVhUUmdxdWtVa2wwQnROMkhDZ3dIcHM1dWhvUklmNlF5eDJ2bVNwcktZWjkvMXZxelhoRlFBV1RJakQrYk9UN1phMUFNQ0xYKzhYQkFOVFV5TngvaXpodVFxWnBNdDc5cFVnZi9zWndMc3ZuSXJKS1pINC9kQnB3ZURmRWIzQkJEM3NkNGx2WC81alczbnB1Uy8yUW1jVFFHV2NyTVQ5Lzl1SzUyNWNDRCtsREpwT3l6WGJmOFlCeXhJeWVhZmxRVW9aaDRMRWdJQ0krcEZJQkV4UENzSDBwQkE4dW1vc3FwdTArT1dvSlRqNDlXZ0ZhbHVHenV3QkRXeEt1UlNYekIrRjl6WllFb0JmKy80ZzNrNWVCcmxNZ3MrMlpxT3gxZkt6R09TdndPM25kNTlqRUJ2bWp6UFM0eDIrWnpZRFc0NFVXWi93SmtTcWtCenRXc2xUZDVjTGxkVUtBNElUSmU3dFNXRXdtcm9kdkRwUzE2VEJHejhjc3I2T0R2VkhkS2p6aWtMSEM2dng2SWM3QmNFQUFQeHh0QmgvSEMxMjZaNEhjaXV3OHAvZkNZNnQvY3NTakl3T2NxUG52V013bXZEbWo0ZXdidGRKdS9jbUpZVjc3RDUxelIzTGdHeG52QURMZ0w4OUdmM3RlNWJaWFh2SkUrdXNmODRYemszRmpjc25lcXhmTkhRd0lDQWlyd2tMVU9DcU9RbTRhazRDVEdZemR1ZlZZdjJSTXZ4OHVBd1poZlVZUnBNSDFNOSszWDhLRUFGaXNRZ21reGsxVFJwOHVPazQvSlV5ZkdPenhucnNpRkJzT0ZpSUZiT1NuYTVyQjRCSlNSR1lsQlRoOEwwdnR1Wmc4K0VpQUphZytPSExaMkZrVk4vc2dWRFNhYkJZVU40QWpjN1FaZC9kNFd5UGhNNGxXK1ZkSkRQWE5Xbnc0RHZiSE9aaTlLV2R4MHF3ZHYwUmFIUkdySnFUak5XTHh2UzZ6ZDhPRkRnTUJnRGdqNk1sdUhSaG11RFlpbG5KV0RZdEVRRHd0N1ZickUvelZ5OUt3L3p4Y1doczFXSE5POXZzMnVyOGZYV2t1NFJpd0hGU01RQ0lSU0xyc2pnYW52amRKNklCUVN3U1lVNXFLT2FraHVMeGk4YWp0bG1IWFhrMTJKbFhqWjI1TmRpWFh6dG9LaGZSd1BmbHRoTW9yR2kwdnRZYlRQaHNTN2JkZVR1UGwyTG44VktjbVQ3QzZhRDYyYy8zb3F6VytZRE45aW05VENMR3Y3NjF6elhvU254NEFQNTI4WFNYemoxYUlFeCtONW1Cdy9sVm1ObTJIS283TTBkSDQ0V2JGMXBmN3o5UmpzKzI1RmhmVDJrcm9kcVpiUTRBQVBoME1iZ01EbERpc2F2bjRCOGY3TFNialFoVitRaUNDWjNCWk4xVEFRRENBMzBnbFRoLzM1bFdqUjVQZnJyYnV0VG03Vjh5TVQ0eEhPTnRTci8yeExKcEkvSHJnUUljTDZ5Qm4xSUdsYS9jT2t1eks2dlVMaUFJVlNreEtpNEVBQ0FSaXdGWS9rMkxDUExGcUxnUWE2SjVaKzM3UGlSSEIrS3loYU9SV1ZodERVUkd4NGZnOHNXanUwMG9CaHduRlFPV1dhdi8zYjNVOVE5T1F3NERBaUlha0VMODVUZzNQUnJucGxzR01rYVRHWWRQMTJOblhnMTI1bHFDaE1LYVZpLzNrZ2pJTGEwVEJCZGQwUmxNZ3ZLanJsN2pDb094WTYyL3JlMlp4UzRIQktFcUg0UzI3WmhyTUpxc1ZZWUF5NkJ4UmxvVUNzcnQ5MnZvL05RNXdMZnJaT2JKS1pGNDlLcloySlpaakovM25ySWV2LytTNlppUzJoRjBITXl0d0FOdjIxU0p1bTZlWUVuUTRmeEszTHZXUG1tN002M2VhUGZuMk5qUysxeWUvMi92M3FPanJPODhqbjltSnBOTXlPUWVRaUFRWW9BQUlkekNIUkc1MmhiWEMxcnNvaWg2ck1XMldIdmJibThzcmF4dGJXMWRQZEt1SGwyTGluVFZXdmUwUjYwSWNvU0VtOXdKQkZCQVNDQ0UzTytaekV6Mmowa204eVF6U2FCSVNwNzM2eHlQbVV0bW5rdzQ4UHM4ei9mNy9WbXRGbjN2enNsYXMzNjdWdDNqKzNuKytMNnZETzE0WWJuY25wNzk3cnB6cHNUMzUydjhzR1ROblpBbWo3ZkZId2lTWWlJMU15dFZ6N3k5OTRxOEY4eUpRQURnbW1DeldwU1RIcStjOUhpdFhPRGIwYk80cWxHNXgwdGJyeVNVYWMrcENybXUwRC9BTUk5bnZ6bGZxVW1kNjkzdis4MjdxcW52dnEvRlpyWElhdTFjU3VQdDBESGYzWE1zbHVBbE9iWWczeGRNL21lbFFldi84NDZjMDdmY25rdWVOZi9xcGlQK2hhZ2tQZlNsc1NGTGhtb2FqSjlUVERlQlFKSW1aNllvT2E2ZklSQjhYdUtqSFZvMmY3UmUzWFJVa2pSMVpJcS9pZndmbFpZY28rY2VYU2lyMWFxQkFUc3h1OXhlblR6ZnN3bGszU21yOFozNXowZ0ozUjhScktHNHAvcEZzQncwTy80RUFMaG1wY1E2ZE9lVXdicHp5bUJKdnZucng4N1g2RkJobFE0WFZ1blEyU29kTHF6VzZkSTYraEVRVW1SRVdQQjUvZDNVWTdkNTd0R2JETGViM1I0OXZtR25jdlBiTjlxYU0yNUkwRWxGZ1RzYnA4Ukg2VmNQenRhZ0xwcHh1eEtxbHIyNjNxWE4rOC9xQzYyMTZ6MXg0R1NKTmdTVVVGa3RiU1V1d1ZVRU5BYzd3c01VM2UveTl0MzQ2YnB0aHZmeGVJMEJmK1hhVFlZcFFoMGY3OHJ5aGRtNmJjWnd1ZHplSzc2aG1kVnFWVWxGbmY3d3QvMkcrenZXL251OExZYU40L3ozZTN6M040YzRvZkhVaWpsNi9hUGpHcEVhT2hBRWF5anU2UERwVW4xMDZLei85c00zaisrVnFVejQ1ME1nQU5CbjJHMVdaUStPVmZaZ1k4Tm1YWk5iaHd1cmZTRWhJQ3lVMUREK0U5S2Z0aFRJR1dRUGg4WWdDN2Z1MU5TN3RPYTE3WVlkZGxPVG5QckdMUk9DTm5NdXZuNjRQanAwVnFjdlZPdDhlWjBlV2J0SjMxNDhTVGVNSFh4SjczdXhzbDdiRHJkUDU0bU1DSlBWWXZHUG5IeHo2ekhkTkdsb3lEUDhnUzVVMUduTitoMkdxeGZlRnVrbkwyM1Z5dHNtS250bzU3cjdrc3IyOHIwQjhaZS8yQTQxZnJPTnIrem44cThDWHVyVXBwNXFjcm1EVGsyNlVHbWMrdlRLQjBmMFNvZjlDaVJwN1YvM0c2WTBkUlRkTDBJUGZuRnMwTWVLeW1yMTJ6ZDM2eHUzZEQ4TnErQnNtZjZTKzRuLzl2S0YyYkphUE94V0RBSUJnTDR2S2lKTTA0WWxhTnF3Qk1QOTViVXU3VDlUYVFnSytVWFZxbW04dXROUDBMczI3dTI4YWRUbE9IcW1UTC9Zc0VQRkZjYmVscUxTV3QzMStGOTc5QnJWOVM0OXRuNjdwbzBhcUx2bmpsSldrTVYzTUMrOGQ4aXdwOGVDaVdtU0xQcnJEdDlWZzlNWHF2WE9ybE82ZVZwRzErOWYxNlFmL2M5V1ZRV3ByL2UyU00rOHZVL1RSM2N1dFFrc0xScWFITk9qWTViVWFTcE81dUI0eFFSY1hhaXViOUx4d3ZhbTdERkRFeFVaWVEvNWVHK29hM0JwOVN0NSt1UmM1L0tnN3BwOGU2cmdUSmxPRmxmcDdNVWFuU21wMXFmbjIvczRUaFZYNlZSeGxRWW1PUFhTKzRjdjZYVnZieDNiZXUrQ0xOMjNZTXdWT1ZaY213Z0VBRXdyd1JtdWVWbkptcGRsSEJkWlZ1dFNVVVdEOGIveWVzUHQwajYwNDdJWlJkaHRjb1NIeWVYMitNK0UyOE9zOG5wYjVBbTQzVmErRXF6K3YwMWRnMHZyUHp5cVAyODcwYWx2b0tmQ2JGYWxKam45emNrN0M4NXJaOEY1WFpjU3E3bmpoMmpwM05Bak12UHlpN1I1L3huL2JhdlZvc1V6UjhqbDl2b0RnU1M5OE41QlhUOW1VSmRueVRkc0tmQlB0QWtVR1JIbUh4TzZMOGpPdzhjQ0Z1VWxsZlY2NGQyRElTY1NCUXJjTkV2eTdWSThjWGpvcHVKSGI4KzVyS2JpejB0WmRZTisvTkpXblF4WW9NZEdSZmdEMWVYczZSRE0wMi92RFJvNEF2WGc0ZzhRRW9FQUFEcElkSVlyMFJtdWNVTzZuaFYvc3FUT0dCSnFtblNodWxGbHRTNlYxalNwdExaSlpiVXVsUkVlL3Vtc1hibEFrblQvaysvNjY3eWZlSEMydGg0dTlKZFUvUEFyVXpWNzdCQ1ZWVGQwdVlqK3dZc2ZkVHBMN1l5MHE3YkJ0OWlOallyUWpDQm4xVXVyRy9YeDhXTC84MysvY29HZWUrZUFvUmZnVkhHVmJod1h1bnpvWEZtdG51b3d4blQraERRTmFUMUxQemx6Z0Q0K2ZrR1NWTnZRck1mV2I5ZXZ2M3FqWVhSbm9NelUrS0QzTDdraFU4Y0tLM1RnWkltK3ZYaVNmdlcvdS95UG5TbXBNWlFNRlp3dFY4SFpjb1hidXk5QjZkaU03UEcyR0VxclhHNWoyWmJMYlp5ajM5VExvNGh6ODRzTVllRExOMlNxdnFuWjN5amQxT3pSMEFFeEd0SDZ1YzRlbTZxWldhbVNmUDBRYlNIcnZnVmpndjZlMjBiZERreUlDaGtJK2tXRUtXZkVBTm5EcklweTJPVnllK1R4dGdRZC9kcnNOazViaW5MNHJyWjAzTDBZNWtNZ0FJRExsSkVjcFl6a3FCNDl0eTBrbE5XNlZGcmIxUDUxVzNDb2NhbXFvVmt1dDFkdWI0dmNIcTg4M3BiV3Ixdms5cmJlOXJUNEgzZTNuczEyZTFyVWNCbjE3bWFYZDZUSTBQU1pGcUxVNWNIZi9WMnBTVTR0dVdGazBNZnZuWitsVmV0eUpmazI1UHJhb3ZGcWNMbjE0bnVISlBrV2M4SDJFWGh2OXlsL0lJaHkyQlZ1dCttUjIzSTBlK3hndmJycHFQWi9XcUtVaENqZE5UdjQrMWJVTk9xSEwzNWtxRnVQY3RnTnRlWVAzSlR0RHdTU2RPaFVxZjdyclQzNjNwY25CKzBubURqY2Q3VXNPejFKa2VGaDJ0MTZmUFl3bTFZdm02RlB6MVZxVUtKVFgvK1g5bnIxM2NmUEJ6MCtTVnF4YUp6dW1lZTd1aEZzOGxESG5aV0RiY29WYU9YYVRWMCtmclV0bXBxaE43WWVWM0Y1bmVaUFROTkRYeHFyNTk0NTZIL2M0MjNSUGZPeWRNKzhyRTdmYXczNC9PT2M0VXBManRISHg0dVZkNlJJT3d1Szlic1ZjL3kvbzdicFJYSE9DR1dsSlVyeVRZK1NmSHREckY0MlU1STBLTkdwcDk3YW8rcTZKbjMveTVNMUs5c1lNdDdPUFdIb1ZmanpxbHRsQ3hFT1lTNEVBZ0M0Q3RxdU9uemVMTXZmK056Zm95L1lXWEJPVHdTYzVaNmNPVUN4VVJHR1JYS2p5Nk82QnBmcUdwdDF2TEJDeHdyTGc3N1c5TkdETkNVelJXNlBWNDh1emxGcVVuVFFUYzV5ODR2MHlnZjVDcmY3L3VuOTlGejdWWVcwL2pGcWNybTE2MWl4cG8wYXFOODhkS01LenBTcDJlTU4ydXhaWEY2cm42N0w3YlNnL3RxaWNmNTlCQ1FwYzNDQ3ZqVGxPcjI3dTMyMDU5LzNuRlpUczBmLy9wV3BuYTRVeERrZCt1TGtkRDE4ODNnOStlYkhoc2ZzWVRhTmFsMk0zakZyaENUcGs2SUtQZi9PZ2FDZml5U2xwOFRLNi9WcXpXczd0SGptOEU2aEs5aStDWitYdzZjdTZvOGI4OVhvY3V2Mm1TTzBJR2ZvUC95YVlUYXJsczNMMHJIQ01qMXlXNDRzRm90aFk3VlFWMkpDK2RPV0FoMDRlVkdTYnhma2UxdnIrbStabnFGYnBnOVRTb0x2Qk1RSGV6L3pCNEkyWHE5WC81ZjNpVDhnUHI1aHB4Njd6NllwSTYvTWVGWDBiUVFDQUlCcFZOVTE2WmQvMm1tb3VZK3cyN1JpMFhoSlVteEFRK3ZUZjltajV3UE85ZzVLZE9wMGlBM0lmckowbXFLQ2pTNE5rQnpYejlBTUdtaEJUcHBLS3V2MTJQcnRjb1RibEROOGdINXcxMVIvU1VlZ3c2ZEw5Yk5YOGpvMS9zNmJrS1pGVXpzM0RhKzRlYnoyZlZxaTRvRHdzT1hnV1Yyb3JOY1Bsa3pSNFA3Umh1ZjNkRmZrMHFwNnJYbHRoNkhuSXQ3cE1KUVBTYjVTcFcySGk3VHRjSkhTQjhUb1ArNlpvU0hKTVdwMmUveUxYOG5YcHpCclRLcmhlOHRyR3JYblJQc1ZqcGxaZ3d5ZlNVVnRrLzhxUzFlYVhHNzlkRjJ1djJmaGlkZDNLWDFBaklhSEtKRzZGQXR6MGd3alhRUDdwQ042VURZVjZBdVQwdHNEd2Q3UHRHeCtsaXdXaTFJU3VoOUZhN1ZhOWZQN3J0ZjNuOStpWTRVVmNudTgrdGtyZWZyMVYyL1VtSDl3UjJiMGZRUUNBSUJwT0IxMk5RZlVwVHZDdzdSNjJReWxwL2o2UldabHArcmxEL0o5OCtMZFhybmNUYTNQczJuYXlCUnREUmp0YVE4NEU5eFZHR2g3di9RQk1ZcU5pbEJUczBjZXIxY1JkcHNHSlRxMWVPWUl6UjQ3UkhtdCt4WTB1anphZGF4WWpnNkx5V2EzUjY5OWVGUWJQaXp3TDhMYmpFNUwwSGZ1bUJUMC9hTWNkcTI2ZTdxKys5d1dOUVdVbGgwOVU2WVZUNyt2cFhOSGEvSDFJNEtHajFCT25xL1U2cGR6RFJPVmxpOFlvMTNIaXpzRmd0THFCdi9YcHk5VSt4dTB0eHc4YXloM210UWFnZ0x0UFhIQkVBanVYempHMEZUODhmSGlIZ1dDbXRZclBZR0tLK3F1U0NEb09NZS9NaUNvQlJ0blc5ZmdVbFc5Uzk2QTVMRGo2SG1kdmxDdEN3R2ZaM0Y1blE2ZEt0VzRqUDQ5UGhaSGVKaldMSitsbFdzM3FhU3lYclBIRGxIR3dQWmVxSW9PWTFGcFJFWWJBZ0VBd0RSc05xdCt2SFM2MXF6ZnJ1cDZsNzU3eHlSL0E2N2s2eU5ZdTNLQk51OC9vek1YcXhWaHR5a2xQa29MYzRhcTJlTTFOQS9IT1VOdnZoVzR6anB6c1Vhbmk2dVVuaEtyTjFmZEd2VDVkWTNOZWl2M2hQOTJ4c0JZUTIzM3ViSmFyVnFYYXhqdjJXYllvRGc5ZnY4c2Z3TnFNSm1ERTdUcW51bGEvWEtlSVV5NDNGNnQyNWl2dDNKUDZQbEhGeW9wdHVzOUJKcGNicjI1OWJoZTNYeFU3b0JOdE9aUFROT1MyWm5hRmJBNGI3c2lFVmdXNUFpM2FXQ0NVNDB1dDladlBtcDQ3V0RqVER2eXRyVG80TWtTUmRqRFpMTmFES1ZRVXVnU25hVFlmcnBwMGxDOXY4YzNZalp6Y0x5bVpLWjArMzQ5Y2ZKOHBTd1dpMkw2aGF1d3RNYXdJVjE0bUsyMXo2TlJsWFZOcXFwekdUNjNOcnVPQlE4MVd3NmV1YVJBSVBsMlpYN3N2cGs2Y0xKVUl3ZkhxN2k4VHZZd204NWVyTlk3dTAvNm41Y1E3V0JUTXZnUkNBQUFwaEptczJyMXNwa2hSNGtPR3hTbllZUGk5SysvK0p2S1dzOXV2L0hSTVhXY0tOclczQmxNVzYyMzVOdHNhOFhUNzJ0Z29qUG9ndFh0OGFxa3NsN05BZE5mY29ZYlIrSDJqNDJVSTd4eitVbDJlcEwrOC81WlBUcTdQMjNVSUQzK3dDejkvTlh0L3VrMmJaYk9HZFZ0R05oK3BFaFB2YlduMDFubUwweE8xM2Z2bUN5cjFXSzRxckZ4NzJmYVdYQmUxZlh0azRUR0RFMlMxV3JSSC82MjM5RFE3WXkwYTg2NElkMytERmFMUlUrOHZydlRWWWcyQ2RHaHAwSDkyNUtwdW4zbUNEVzYzTXBLUzd4aXpiUWZIamdidEdkRWtxYU5HdGdwK0Z5SzNQeHovdDZFU3pGc1VMd2M0V0c2LzhuM1FqNW43SFdVRWFFZGdRQUFZRHBkN1N2UVp1VGdlT1VkOFFXQ2ptRWdPejFKNDdzNGM1c3pQRmxKc1pFcXJXci8vc0FGY0ZmaW5SRzZkZnB3dzMzMk1KdFczVDFkRHovemdiLzBaZEhVNjdUeTFvbVh0TVBzcEJFcGV2YWI4L1g0aGgzK2NabnpKZ3pSa2hDVGpBS055MGhXU29MVEh3Z2M0VGF0dkRYSFVEK2ZsWlpvT05zZEdBWWthZTU0MzZML3RobkR0ZmZFQlgvSjBiM3pzeFRSeFJXT1FObnBpZHE4djNNZ21KeVowbTBmeDRnclVDTFVVVnB5ZE5ENzUwMUkwK2kwUkVVNTdKM0tsYXhXaStLZERpWEdPSlFVRTZtazJFai8vK09kRHExK09WY3V0MWZsTlkzS1AxMnE3T3N1N1NxQkpLVW1SU3VtWDNpbjM0SGtLeU83ZDM3bnlVY3dMd0lCQUFCQlpLYkdLKy9JT2Rtc0ZvWGJiWXB5MkpVWTdkRFVVUU4xNTZ6TUxzc3RvdnRGNk1tSGJ0VExIK1RyOE9reWxWYlZkd29WZ1J6aFlVcUtjV2pTaUJUZE5UdFQvZU02bjYxUFNYRHFhNHZHNllWM0QrcGJ0MC9TblBIZG4xRVBKaTA1UnM5K2M3Nyt2TzJFY3ZPTDlKMDdKdmZvKzZJY2R2M3lnVm42MFV2YmRGMUtqSll2R0tPRWdJbEdrblRYalNOVlVkdWtyWWNMVlY3VHZrdHZZa3lrYnBvMFZBdGJKL3RrREl6VDd4OVpxSis5bWllcnhhTGJaaGdEVUZjeVV1SzBXV2RsdFZwa3Qxa1YzUzljNHpQNjYrR2J4L2Y0TmE2azFFU24vK3BOWkhpWVVoS2N1aUU3VlhmT3lwVGtDenMybThXMzRHOWQ5Q2RFUjNZWlNpZG5waWp2eURuRjlBdFhTVlZEeU9kMVowUnF2UGFjdUNCN21GVU91MDN4MFpFYW5aYWd1MmFQRERsbUYrWmthZW00YnpnQTRKcGxXZjZHV3I1VjBmMFRjVTFxYVdsUmRiMUxzVkdoK3hldUpjMXVqNXFhUFhKMmMyYmZiRTRVVmNqVjdOSG90QVRxL0h1QjVabDR0YXhiMHR1SGNWVnhoUUFBZ0d1RXhXTHBNMkZBOHBWQ1hVckprMWw4SHFWTlFGZUluUUFBQUlDSkVRZ0FBQUFBRXlNUUFBQUFBQ1pHSUFBQUFBQk1qRUFBQUFBQW1CaUJBQUFBQURBeEFnRUFBQUJnWWdRQ0FBQUF3TVFJQkFBQUFJQ0pFUWdBQUFBQUV5TVFBRUFmTWlmRDBkdUhBQURYTkRQK1BVb2dBSUErcEx6Um9nTVhiYjE5R0FCd1RkcFhZbE9seTN6TFkvUDl4QURRaDAxSWk5UCtVZ0lCQUZ5T2ZSZHRtamcwb2JjUDQ2b2pFQUJBSDdMMCt1SGFXQnpiMjRjQkFOZWtqY1d4dW50bVJtOGZ4bFZISUFDQVB1U0w0MUxrakIrb1p3NUU5dmFoQU1BMTViZjdJcFdZbktvRjJRTjYrMUN1T2dJQkFQUXgvLzNnZE8ycTdxK245NFgzOXFFQXdEWGhkM3NqZExBK1djL2VQN1czRDZWWFdGcGFXbHA2K3lBQUFGZmUxMS9jcnRxeUlzMU5xZFhFL2g1TlRQYjA5aUVCd0QrTmZTVTI3YnRvMDhaelVVb2NNRVRQUGpDOXR3K3AxeEFJQUtBUGUrL2dlYjIrNDVUMm5hNVFYRVNMdHB4czZPMURBb0JlTjNkWVAxVTBTaFBUNDdYMCttRmFPTVo4WlVLQkNBUUFBQUNBaWRGREFBQUFBSmdZZ1FBQUFBQXdNUUlCQUFBQVlHSUVBZ0FBQU1ERUNBUUFBQUNBaVJFSUFBQUFBQk1qRUFBQUFBQW1SaUFBQUFBQVRJeEFBQUFBQUpnWWdRQUFBQUF3TVFJQkFBQUFZR0lFQWdBQUFNREVDQVFBQUFDQWlSRUlBQUFBQUJNakVBQUFBQUFtUmlBQUFBQUFUSXhBQUFBQUFKZ1lnUUFBQUFBd01RSUJBQUFBWUdJRUFnQUFBTURFQ0FRQUFBQ0FpUkVJQUFBQUFCTWpFQUFBQUFBbVJpQUFBQUFBVEl4QUFBQUFBSmdZZ1FBQUFBQXdNUUlCQUFBQVlHSUVBZ0FBQU1ERUNBUUFBQUNBaVJFSUFMNXhnV29BQUFCdVNVUkJWQUFBQUJNakVBQUFBQUFtUmlBQUFBQUFUSXhBQUFBQUFKZ1lnUUFBQUFBd01RSUJBQUFBWUdJRUFnQUFBTURFQ0FRQUFBQ0FpUkVJQUFBQUFCTWpFQUFBQUFBbVJpQUFBQUFBVEl4QUFBQUFBSmdZZ1FBQUFBQXdNUUlCQUFBQVlHSUVBZ0FBQU1ERS9oK0Rvc3hBWHRSVjN3QUFBQUJKUlU1RXJrSmdnZz09IiwKCSJUaGVtZSIgOiAiIiwKCSJUeXBlIiA6ICJtaW5kIiwKCSJWZXJzaW9uIiA6ICIxOSIKfQo="/>
    </extobj>
  </extobjs>
</s:customData>
</file>

<file path=customXml/itemProps263.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7534</Words>
  <Application>WPS 演示</Application>
  <PresentationFormat>宽屏</PresentationFormat>
  <Paragraphs>334</Paragraphs>
  <Slides>25</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25</vt:i4>
      </vt:variant>
    </vt:vector>
  </HeadingPairs>
  <TitlesOfParts>
    <vt:vector size="43" baseType="lpstr">
      <vt:lpstr>Arial</vt:lpstr>
      <vt:lpstr>宋体</vt:lpstr>
      <vt:lpstr>Wingdings</vt:lpstr>
      <vt:lpstr>MiSans Normal</vt:lpstr>
      <vt:lpstr>Wingdings</vt:lpstr>
      <vt:lpstr>MiSans Heavy</vt:lpstr>
      <vt:lpstr>华文楷体</vt:lpstr>
      <vt:lpstr>微软雅黑</vt:lpstr>
      <vt:lpstr>Times New Roman</vt:lpstr>
      <vt:lpstr>思源黑体 CN Normal</vt:lpstr>
      <vt:lpstr>Arial Unicode MS</vt:lpstr>
      <vt:lpstr>Calibri</vt:lpstr>
      <vt:lpstr>黑体</vt:lpstr>
      <vt:lpstr>HelveticaNeue</vt:lpstr>
      <vt:lpstr>华文新魏</vt:lpstr>
      <vt:lpstr>Segoe Print</vt:lpstr>
      <vt:lpstr>Office 主题​​</vt:lpstr>
      <vt:lpstr>Office 主题</vt:lpstr>
      <vt:lpstr>PowerPoint 演示文稿</vt:lpstr>
      <vt:lpstr>2024年1月九省联考应用文讲评</vt:lpstr>
      <vt:lpstr>目录</vt:lpstr>
      <vt:lpstr>审题与写前点拨</vt:lpstr>
      <vt:lpstr>原题呈现</vt:lpstr>
      <vt:lpstr>“审题”围绕的原则尺度</vt:lpstr>
      <vt:lpstr>命题者定位下的审题</vt:lpstr>
      <vt:lpstr>写作者定位下的审题</vt:lpstr>
      <vt:lpstr>列纲与分段写作</vt:lpstr>
      <vt:lpstr>PowerPoint 演示文稿</vt:lpstr>
      <vt:lpstr>首 段</vt:lpstr>
      <vt:lpstr>PowerPoint 演示文稿</vt:lpstr>
      <vt:lpstr>Expansion:节约粮食相关目的素材</vt:lpstr>
      <vt:lpstr>PowerPoint 演示文稿</vt:lpstr>
      <vt:lpstr>Expansion:  参赛要求一般的构成要素</vt:lpstr>
      <vt:lpstr>尾 段</vt:lpstr>
      <vt:lpstr>例文与范作评价</vt:lpstr>
      <vt:lpstr>例文</vt:lpstr>
      <vt:lpstr>从下面几个内容角度评析此作</vt:lpstr>
      <vt:lpstr>迁移与相似任务</vt:lpstr>
      <vt:lpstr>体裁链接：2018年全国Ⅱ卷</vt:lpstr>
      <vt:lpstr>范文参考</vt:lpstr>
      <vt:lpstr>题材链接：2023年金丽衢十二校联考</vt:lpstr>
      <vt:lpstr>范文参考</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Wiesen</cp:lastModifiedBy>
  <cp:revision>7</cp:revision>
  <dcterms:created xsi:type="dcterms:W3CDTF">2023-08-09T12:44:00Z</dcterms:created>
  <dcterms:modified xsi:type="dcterms:W3CDTF">2024-01-20T14:45:43Z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2052-10.8.2.6613</vt:lpwstr>
  </property>
</Properties>
</file>