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89" r:id="rId4"/>
    <p:sldId id="274" r:id="rId5"/>
    <p:sldId id="257" r:id="rId6"/>
    <p:sldId id="258" r:id="rId7"/>
    <p:sldId id="262" r:id="rId8"/>
    <p:sldId id="267" r:id="rId9"/>
    <p:sldId id="259" r:id="rId10"/>
    <p:sldId id="264" r:id="rId11"/>
    <p:sldId id="265" r:id="rId12"/>
    <p:sldId id="266" r:id="rId13"/>
    <p:sldId id="268" r:id="rId14"/>
    <p:sldId id="269" r:id="rId15"/>
    <p:sldId id="270" r:id="rId16"/>
    <p:sldId id="271" r:id="rId17"/>
    <p:sldId id="272" r:id="rId18"/>
    <p:sldId id="27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0C18"/>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02"/>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2.png"/><Relationship Id="rId2" Type="http://schemas.openxmlformats.org/officeDocument/2006/relationships/tags" Target="../tags/tag62.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image" Target="../media/image4.png"/><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2.png"/><Relationship Id="rId2" Type="http://schemas.openxmlformats.org/officeDocument/2006/relationships/tags" Target="../tags/tag71.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5.png"/><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2.png"/><Relationship Id="rId2" Type="http://schemas.openxmlformats.org/officeDocument/2006/relationships/tags" Target="../tags/tag79.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image" Target="../media/image4.png"/><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image" Target="../media/image2.png"/><Relationship Id="rId2" Type="http://schemas.openxmlformats.org/officeDocument/2006/relationships/tags" Target="../tags/tag88.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4.png"/><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image" Target="../media/image2.png"/><Relationship Id="rId2" Type="http://schemas.openxmlformats.org/officeDocument/2006/relationships/tags" Target="../tags/tag97.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5.png"/><Relationship Id="rId4" Type="http://schemas.openxmlformats.org/officeDocument/2006/relationships/tags" Target="../tags/tag109.xml"/><Relationship Id="rId3" Type="http://schemas.openxmlformats.org/officeDocument/2006/relationships/image" Target="../media/image2.png"/><Relationship Id="rId2" Type="http://schemas.openxmlformats.org/officeDocument/2006/relationships/tags" Target="../tags/tag108.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image" Target="../media/image4.png"/><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image" Target="../media/image2.png"/><Relationship Id="rId2" Type="http://schemas.openxmlformats.org/officeDocument/2006/relationships/tags" Target="../tags/tag118.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image" Target="../media/image4.png"/><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2.png"/><Relationship Id="rId2" Type="http://schemas.openxmlformats.org/officeDocument/2006/relationships/tags" Target="../tags/tag127.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image" Target="../media/image4.png"/><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image" Target="../media/image2.png"/><Relationship Id="rId2" Type="http://schemas.openxmlformats.org/officeDocument/2006/relationships/tags" Target="../tags/tag135.xml"/><Relationship Id="rId10" Type="http://schemas.openxmlformats.org/officeDocument/2006/relationships/tags" Target="../tags/tag1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image" Target="../media/image3.png"/><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2.png"/><Relationship Id="rId2" Type="http://schemas.openxmlformats.org/officeDocument/2006/relationships/tags" Target="../tags/tag142.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image" Target="../media/image4.png"/><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2.png"/><Relationship Id="rId2" Type="http://schemas.openxmlformats.org/officeDocument/2006/relationships/tags" Target="../tags/tag151.xml"/><Relationship Id="rId10" Type="http://schemas.openxmlformats.org/officeDocument/2006/relationships/tags" Target="../tags/tag15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image" Target="../media/image4.png"/><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image" Target="../media/image2.png"/><Relationship Id="rId2" Type="http://schemas.openxmlformats.org/officeDocument/2006/relationships/tags" Target="../tags/tag158.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image" Target="../media/image4.png"/><Relationship Id="rId4" Type="http://schemas.openxmlformats.org/officeDocument/2006/relationships/tags" Target="../tags/tag168.xml"/><Relationship Id="rId3" Type="http://schemas.openxmlformats.org/officeDocument/2006/relationships/image" Target="../media/image2.png"/><Relationship Id="rId2" Type="http://schemas.openxmlformats.org/officeDocument/2006/relationships/tags" Target="../tags/tag167.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2.png"/><Relationship Id="rId2" Type="http://schemas.openxmlformats.org/officeDocument/2006/relationships/tags" Target="../tags/tag176.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image" Target="../media/image4.png"/><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image" Target="../media/image2.png"/><Relationship Id="rId2" Type="http://schemas.openxmlformats.org/officeDocument/2006/relationships/tags" Target="../tags/tag185.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image" Target="../media/image2.png"/><Relationship Id="rId2" Type="http://schemas.openxmlformats.org/officeDocument/2006/relationships/tags" Target="../tags/tag194.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image" Target="../media/image4.png"/><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image" Target="../media/image2.png"/><Relationship Id="rId2" Type="http://schemas.openxmlformats.org/officeDocument/2006/relationships/tags" Target="../tags/tag205.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1"/>
          <p:cNvPicPr>
            <a:picLocks noChangeAspect="1"/>
          </p:cNvPicPr>
          <p:nvPr>
            <p:custDataLst>
              <p:tags r:id="rId2"/>
            </p:custDataLst>
          </p:nvPr>
        </p:nvPicPr>
        <p:blipFill>
          <a:blip r:embed="rId3"/>
          <a:stretch>
            <a:fillRect/>
          </a:stretch>
        </p:blipFill>
        <p:spPr>
          <a:xfrm>
            <a:off x="635" y="0"/>
            <a:ext cx="12192622" cy="6858622"/>
          </a:xfrm>
          <a:prstGeom prst="rect">
            <a:avLst/>
          </a:prstGeom>
        </p:spPr>
      </p:pic>
      <p:pic>
        <p:nvPicPr>
          <p:cNvPr id="5" name="图片 4" descr="1"/>
          <p:cNvPicPr/>
          <p:nvPr>
            <p:custDataLst>
              <p:tags r:id="rId4"/>
            </p:custDataLst>
          </p:nvPr>
        </p:nvPicPr>
        <p:blipFill>
          <a:blip r:embed="rId3">
            <a:alphaModFix amt="0"/>
          </a:blip>
          <a:stretch>
            <a:fillRect/>
          </a:stretch>
        </p:blipFill>
        <p:spPr>
          <a:xfrm>
            <a:off x="546918" y="668755"/>
            <a:ext cx="11074033" cy="5509695"/>
          </a:xfrm>
          <a:prstGeom prst="rect">
            <a:avLst/>
          </a:prstGeom>
          <a:solidFill>
            <a:schemeClr val="lt1"/>
          </a:solidFill>
        </p:spPr>
      </p:pic>
      <p:pic>
        <p:nvPicPr>
          <p:cNvPr id="3" name="图片 2" descr="2"/>
          <p:cNvPicPr/>
          <p:nvPr>
            <p:custDataLst>
              <p:tags r:id="rId5"/>
            </p:custDataLst>
          </p:nvPr>
        </p:nvPicPr>
        <p:blipFill>
          <a:blip r:embed="rId6"/>
          <a:srcRect l="1245" t="-106139" r="6996" b="-3002"/>
          <a:stretch>
            <a:fillRect/>
          </a:stretch>
        </p:blipFill>
        <p:spPr>
          <a:xfrm flipH="1">
            <a:off x="6532665" y="914824"/>
            <a:ext cx="4925897" cy="5951641"/>
          </a:xfrm>
          <a:prstGeom prst="rect">
            <a:avLst/>
          </a:prstGeom>
        </p:spPr>
      </p:pic>
      <p:sp>
        <p:nvSpPr>
          <p:cNvPr id="16" name="日期占位符 15"/>
          <p:cNvSpPr>
            <a:spLocks noGrp="1"/>
          </p:cNvSpPr>
          <p:nvPr>
            <p:ph type="dt" sz="half" idx="10"/>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
        <p:nvSpPr>
          <p:cNvPr id="4" name="标题 1"/>
          <p:cNvSpPr/>
          <p:nvPr>
            <p:ph type="ctrTitle" idx="1" hasCustomPrompt="1"/>
            <p:custDataLst>
              <p:tags r:id="rId10"/>
            </p:custDataLst>
          </p:nvPr>
        </p:nvSpPr>
        <p:spPr>
          <a:xfrm>
            <a:off x="997584" y="1671535"/>
            <a:ext cx="5199177" cy="3228691"/>
          </a:xfr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7400" b="1" i="0" u="none" strike="noStrike" kern="0" cap="none" spc="0" normalizeH="0" baseline="0" noProof="1" dirty="0">
                <a:ln>
                  <a:noFill/>
                </a:ln>
                <a:solidFill>
                  <a:schemeClr val="accent1">
                    <a:lumMod val="25000"/>
                  </a:schemeClr>
                </a:solidFill>
                <a:effectLst/>
                <a:uFillTx/>
                <a:latin typeface="Arial" panose="020B0604020202020204" pitchFamily="34" charset="0"/>
                <a:ea typeface="汉仪综艺体简" panose="02010600000101010101" charset="-122"/>
                <a:cs typeface="+mj-cs"/>
              </a:defRPr>
            </a:lvl1pPr>
          </a:lstStyle>
          <a:p>
            <a:pPr lvl="0"/>
            <a:r>
              <a:rPr>
                <a:sym typeface="+mn-ea"/>
              </a:rPr>
              <a:t>编辑标题</a:t>
            </a:r>
            <a:endParaRPr>
              <a:sym typeface="+mn-ea"/>
            </a:endParaRPr>
          </a:p>
        </p:txBody>
      </p:sp>
      <p:sp>
        <p:nvSpPr>
          <p:cNvPr id="6" name="副标题 2"/>
          <p:cNvSpPr/>
          <p:nvPr>
            <p:ph type="subTitle" idx="2" hasCustomPrompt="1"/>
            <p:custDataLst>
              <p:tags r:id="rId11"/>
            </p:custDataLst>
          </p:nvPr>
        </p:nvSpPr>
        <p:spPr>
          <a:xfrm>
            <a:off x="997584" y="897624"/>
            <a:ext cx="5199177" cy="595476"/>
          </a:xfrm>
        </p:spPr>
        <p:txBody>
          <a:bodyPr vert="horz" wrap="square" lIns="0" tIns="0" rIns="82550" bIns="0" rtlCol="0" anchor="t" anchorCtr="0">
            <a:normAutofit/>
          </a:bodyPr>
          <a:lstStyle>
            <a:lvl1pPr marL="0" marR="0" indent="-228600" algn="l" defTabSz="914400" rtl="0" eaLnBrk="1" fontAlgn="auto" latinLnBrk="0" hangingPunct="0">
              <a:lnSpc>
                <a:spcPct val="120000"/>
              </a:lnSpc>
              <a:spcBef>
                <a:spcPts val="0"/>
              </a:spcBef>
              <a:spcAft>
                <a:spcPts val="0"/>
              </a:spcAft>
              <a:buClrTx/>
              <a:buSzTx/>
              <a:buFontTx/>
              <a:buNone/>
              <a:defRPr kumimoji="0" lang="zh-CN" altLang="en-US" sz="2200" b="0" i="0" u="none" strike="noStrike" kern="0" cap="none" spc="1000" normalizeH="0" baseline="0" noProof="1" dirty="0">
                <a:ln>
                  <a:noFill/>
                </a:ln>
                <a:solidFill>
                  <a:schemeClr val="accent1">
                    <a:lumMod val="25000"/>
                  </a:schemeClr>
                </a:solidFill>
                <a:effectLst/>
                <a:uFillTx/>
                <a:latin typeface="Arial" panose="020B0604020202020204" pitchFamily="34" charset="0"/>
                <a:ea typeface="汉仪旗黑-55简" panose="00020600040101010101" charset="-122"/>
                <a:cs typeface="汉仪旗黑-35S"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文本占位符 3"/>
          <p:cNvSpPr/>
          <p:nvPr>
            <p:ph type="body" idx="3" hasCustomPrompt="1"/>
            <p:custDataLst>
              <p:tags r:id="rId12"/>
            </p:custDataLst>
          </p:nvPr>
        </p:nvSpPr>
        <p:spPr>
          <a:xfrm>
            <a:off x="997584" y="5078661"/>
            <a:ext cx="5199177" cy="881714"/>
          </a:xfrm>
        </p:spPr>
        <p:txBody>
          <a:bodyPr vert="horz" wrap="square" lIns="0" tIns="0" rIns="82550" bIns="0" rtlCol="0" anchor="t" anchorCtr="0">
            <a:normAutofit/>
          </a:bodyPr>
          <a:lstStyle>
            <a:lvl1pPr marL="0" marR="0" indent="-228600" algn="l" defTabSz="914400" rtl="0" eaLnBrk="1" fontAlgn="auto" latinLnBrk="0" hangingPunct="0">
              <a:lnSpc>
                <a:spcPct val="101000"/>
              </a:lnSpc>
              <a:spcBef>
                <a:spcPts val="0"/>
              </a:spcBef>
              <a:spcAft>
                <a:spcPts val="0"/>
              </a:spcAft>
              <a:buClrTx/>
              <a:buSzTx/>
              <a:buFontTx/>
              <a:buNone/>
              <a:defRPr kumimoji="0" lang="zh-CN" altLang="en-US" sz="1600" b="0" i="0" u="none" strike="noStrike" kern="0" cap="none" spc="0" normalizeH="0" baseline="0" noProof="1" dirty="0">
                <a:ln>
                  <a:noFill/>
                </a:ln>
                <a:solidFill>
                  <a:schemeClr val="accent1">
                    <a:lumMod val="25000"/>
                  </a:schemeClr>
                </a:solidFill>
                <a:effectLst/>
                <a:uFillTx/>
                <a:latin typeface="Arial" panose="020B0604020202020204" pitchFamily="34" charset="0"/>
                <a:ea typeface="汉仪旗黑-55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8" name="图片 7"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pic>
        <p:nvPicPr>
          <p:cNvPr id="7" name="图片 6" descr="4"/>
          <p:cNvPicPr/>
          <p:nvPr>
            <p:custDataLst>
              <p:tags r:id="rId5"/>
            </p:custDataLst>
          </p:nvPr>
        </p:nvPicPr>
        <p:blipFill>
          <a:blip r:embed="rId6"/>
          <a:srcRect l="-116535" t="-29287" r="-22680" b="-31378"/>
          <a:stretch>
            <a:fillRect/>
          </a:stretch>
        </p:blipFill>
        <p:spPr>
          <a:xfrm>
            <a:off x="10044728" y="0"/>
            <a:ext cx="2148542" cy="1367142"/>
          </a:xfrm>
          <a:prstGeom prst="rect">
            <a:avLst/>
          </a:prstGeom>
        </p:spPr>
      </p:pic>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1"/>
          <p:cNvPicPr>
            <a:picLocks noChangeAspect="1"/>
          </p:cNvPicPr>
          <p:nvPr>
            <p:custDataLst>
              <p:tags r:id="rId2"/>
            </p:custDataLst>
          </p:nvPr>
        </p:nvPicPr>
        <p:blipFill>
          <a:blip r:embed="rId3"/>
          <a:stretch>
            <a:fillRect/>
          </a:stretch>
        </p:blipFill>
        <p:spPr>
          <a:xfrm>
            <a:off x="-6350" y="-19685"/>
            <a:ext cx="12192000" cy="6858000"/>
          </a:xfrm>
          <a:prstGeom prst="rect">
            <a:avLst/>
          </a:prstGeom>
        </p:spPr>
      </p:pic>
      <p:pic>
        <p:nvPicPr>
          <p:cNvPr id="3" name="图片 2" descr="1"/>
          <p:cNvPicPr/>
          <p:nvPr>
            <p:custDataLst>
              <p:tags r:id="rId4"/>
            </p:custDataLst>
          </p:nvPr>
        </p:nvPicPr>
        <p:blipFill>
          <a:blip r:embed="rId3">
            <a:alphaModFix amt="0"/>
          </a:blip>
          <a:stretch>
            <a:fillRect/>
          </a:stretch>
        </p:blipFill>
        <p:spPr>
          <a:xfrm>
            <a:off x="-6350" y="4208007"/>
            <a:ext cx="12192000" cy="2649980"/>
          </a:xfrm>
          <a:prstGeom prst="rect">
            <a:avLst/>
          </a:prstGeom>
          <a:solidFill>
            <a:schemeClr val="lt1"/>
          </a:solidFill>
        </p:spPr>
      </p:pic>
      <p:pic>
        <p:nvPicPr>
          <p:cNvPr id="2" name="图片 1" descr="3"/>
          <p:cNvPicPr/>
          <p:nvPr>
            <p:custDataLst>
              <p:tags r:id="rId5"/>
            </p:custDataLst>
          </p:nvPr>
        </p:nvPicPr>
        <p:blipFill>
          <a:blip r:embed="rId6"/>
          <a:srcRect l="-537" t="-2524" r="-1096" b="-55978"/>
          <a:stretch>
            <a:fillRect/>
          </a:stretch>
        </p:blipFill>
        <p:spPr>
          <a:xfrm flipH="1">
            <a:off x="7393940" y="2180603"/>
            <a:ext cx="4180827" cy="4203687"/>
          </a:xfrm>
          <a:prstGeom prst="rect">
            <a:avLst/>
          </a:prstGeom>
        </p:spPr>
      </p:pic>
      <p:sp>
        <p:nvSpPr>
          <p:cNvPr id="4" name="日期占位符 3"/>
          <p:cNvSpPr>
            <a:spLocks noGrp="1"/>
          </p:cNvSpPr>
          <p:nvPr>
            <p:ph type="dt" sz="half" idx="10"/>
            <p:custDataLst>
              <p:tags r:id="rId7"/>
            </p:custDataLst>
          </p:nvPr>
        </p:nvSpPr>
        <p:spPr/>
        <p:txBody>
          <a:bodyPr/>
          <a:lstStyle>
            <a:lvl1pPr>
              <a:defRPr>
                <a:solidFill>
                  <a:schemeClr val="tx1">
                    <a:tint val="7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tint val="75000"/>
                  </a:schemeClr>
                </a:solidFill>
                <a:latin typeface="Arial" panose="020B0604020202020204" pitchFamily="34" charset="0"/>
                <a:ea typeface="汉仪旗黑-55简" panose="00020600040101010101"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tint val="7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cxnSp>
        <p:nvCxnSpPr>
          <p:cNvPr id="8" name="直接连接符 7"/>
          <p:cNvCxnSpPr/>
          <p:nvPr>
            <p:custDataLst>
              <p:tags r:id="rId10"/>
            </p:custDataLst>
          </p:nvPr>
        </p:nvCxnSpPr>
        <p:spPr>
          <a:xfrm>
            <a:off x="342265" y="4063326"/>
            <a:ext cx="1065982" cy="0"/>
          </a:xfrm>
          <a:prstGeom prst="line">
            <a:avLst/>
          </a:prstGeom>
          <a:ln w="31750" cmpd="sng">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9" name="标题 1"/>
          <p:cNvSpPr/>
          <p:nvPr>
            <p:ph type="ctrTitle" idx="2" hasCustomPrompt="1"/>
            <p:custDataLst>
              <p:tags r:id="rId11"/>
            </p:custDataLst>
          </p:nvPr>
        </p:nvSpPr>
        <p:spPr>
          <a:xfrm>
            <a:off x="342265" y="3089871"/>
            <a:ext cx="6696697" cy="906780"/>
          </a:xfrm>
          <a:noFill/>
          <a:ln>
            <a:noFill/>
          </a:ln>
        </p:spPr>
        <p:txBody>
          <a:bodyPr vert="horz" wrap="square" lIns="0" tIns="38100" rIns="63500" bIns="381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4800" b="1" i="0" u="none" strike="noStrike" kern="1200" cap="none" spc="300" normalizeH="0" baseline="0" noProof="1" dirty="0">
                <a:solidFill>
                  <a:schemeClr val="dk1">
                    <a:lumMod val="85000"/>
                    <a:lumOff val="15000"/>
                  </a:schemeClr>
                </a:solidFill>
                <a:uFillTx/>
                <a:latin typeface="Arial" panose="020B0604020202020204" pitchFamily="34" charset="0"/>
                <a:ea typeface="汉仪综艺体简" panose="02010600000101010101" charset="-122"/>
                <a:cs typeface="+mn-cs"/>
              </a:defRPr>
            </a:lvl1pPr>
          </a:lstStyle>
          <a:p>
            <a:pPr lvl="0"/>
            <a:r>
              <a:rPr>
                <a:sym typeface="+mn-ea"/>
              </a:rPr>
              <a:t>编辑标题</a:t>
            </a:r>
            <a:endParaRPr>
              <a:sym typeface="+mn-ea"/>
            </a:endParaRPr>
          </a:p>
        </p:txBody>
      </p:sp>
      <p:sp>
        <p:nvSpPr>
          <p:cNvPr id="10" name="文本占位符 2"/>
          <p:cNvSpPr/>
          <p:nvPr>
            <p:ph type="body" idx="3" hasCustomPrompt="1"/>
            <p:custDataLst>
              <p:tags r:id="rId12"/>
            </p:custDataLst>
          </p:nvPr>
        </p:nvSpPr>
        <p:spPr>
          <a:xfrm>
            <a:off x="342265" y="4227156"/>
            <a:ext cx="5516232" cy="1196831"/>
          </a:xfrm>
          <a:noFill/>
          <a:ln>
            <a:noFill/>
          </a:ln>
        </p:spPr>
        <p:txBody>
          <a:bodyPr vert="horz" wrap="square" lIns="0" tIns="0" rIns="76200" bIns="38100" rtlCol="0" anchor="t" anchorCtr="0">
            <a:norm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旗黑-55简" panose="00020600040101010101" charset="-122"/>
                <a:cs typeface="汉仪旗黑-55简"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9" name="图片 8"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pic>
        <p:nvPicPr>
          <p:cNvPr id="8" name="图片 7" descr="4"/>
          <p:cNvPicPr/>
          <p:nvPr>
            <p:custDataLst>
              <p:tags r:id="rId5"/>
            </p:custDataLst>
          </p:nvPr>
        </p:nvPicPr>
        <p:blipFill>
          <a:blip r:embed="rId6"/>
          <a:srcRect l="-116535" t="-29287" r="-22680" b="-31378"/>
          <a:stretch>
            <a:fillRect/>
          </a:stretch>
        </p:blipFill>
        <p:spPr>
          <a:xfrm>
            <a:off x="10044728" y="0"/>
            <a:ext cx="2148542" cy="1367142"/>
          </a:xfrm>
          <a:prstGeom prst="rect">
            <a:avLst/>
          </a:prstGeom>
        </p:spPr>
      </p:pic>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5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旗黑-55简" panose="00020600040101010101" charset="-122"/>
              </a:defRPr>
            </a:lvl1pPr>
            <a:lvl2pPr eaLnBrk="1" fontAlgn="auto" latinLnBrk="0" hangingPunct="1">
              <a:defRPr sz="1600">
                <a:solidFill>
                  <a:schemeClr val="tx1"/>
                </a:solidFill>
                <a:latin typeface="Arial" panose="020B0604020202020204" pitchFamily="34" charset="0"/>
                <a:ea typeface="汉仪旗黑-55简" panose="00020600040101010101" charset="-122"/>
              </a:defRPr>
            </a:lvl2pPr>
            <a:lvl3pPr eaLnBrk="1" fontAlgn="auto" latinLnBrk="0" hangingPunct="1">
              <a:defRPr sz="1600">
                <a:solidFill>
                  <a:schemeClr val="tx1"/>
                </a:solidFill>
                <a:latin typeface="Arial" panose="020B0604020202020204" pitchFamily="34" charset="0"/>
                <a:ea typeface="汉仪旗黑-55简" panose="00020600040101010101" charset="-122"/>
              </a:defRPr>
            </a:lvl3pPr>
            <a:lvl4pPr eaLnBrk="1" fontAlgn="auto" latinLnBrk="0" hangingPunct="1">
              <a:defRPr sz="1600">
                <a:solidFill>
                  <a:schemeClr val="tx1"/>
                </a:solidFill>
                <a:latin typeface="Arial" panose="020B0604020202020204" pitchFamily="34" charset="0"/>
                <a:ea typeface="汉仪旗黑-55简" panose="00020600040101010101" charset="-122"/>
              </a:defRPr>
            </a:lvl4pPr>
            <a:lvl5pPr eaLnBrk="1" fontAlgn="auto" latinLnBrk="0" hangingPunct="1">
              <a:defRPr sz="1600">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a:p>
        </p:txBody>
      </p:sp>
      <p:sp>
        <p:nvSpPr>
          <p:cNvPr id="7" name="灯片编号占位符 6"/>
          <p:cNvSpPr>
            <a:spLocks noGrp="1"/>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11" name="图片 10"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pic>
        <p:nvPicPr>
          <p:cNvPr id="10" name="图片 9" descr="4"/>
          <p:cNvPicPr/>
          <p:nvPr>
            <p:custDataLst>
              <p:tags r:id="rId5"/>
            </p:custDataLst>
          </p:nvPr>
        </p:nvPicPr>
        <p:blipFill>
          <a:blip r:embed="rId6"/>
          <a:srcRect l="-116535" t="-29287" r="-22680" b="-31378"/>
          <a:stretch>
            <a:fillRect/>
          </a:stretch>
        </p:blipFill>
        <p:spPr>
          <a:xfrm>
            <a:off x="10044728" y="0"/>
            <a:ext cx="2148542" cy="1367142"/>
          </a:xfrm>
          <a:prstGeom prst="rect">
            <a:avLst/>
          </a:prstGeom>
        </p:spPr>
      </p:pic>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旗黑-55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旗黑-55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a:p>
        </p:txBody>
      </p:sp>
      <p:sp>
        <p:nvSpPr>
          <p:cNvPr id="9" name="灯片编号占位符 8"/>
          <p:cNvSpPr>
            <a:spLocks noGrp="1"/>
          </p:cNvSpPr>
          <p:nvPr>
            <p:ph type="sldNum" sz="quarter" idx="12"/>
            <p:custDataLst>
              <p:tags r:id="rId14"/>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1"/>
          <p:cNvPicPr>
            <a:picLocks noChangeAspect="1"/>
          </p:cNvPicPr>
          <p:nvPr>
            <p:custDataLst>
              <p:tags r:id="rId2"/>
            </p:custDataLst>
          </p:nvPr>
        </p:nvPicPr>
        <p:blipFill>
          <a:blip r:embed="rId3"/>
          <a:stretch>
            <a:fillRect/>
          </a:stretch>
        </p:blipFill>
        <p:spPr>
          <a:xfrm>
            <a:off x="600" y="-4127"/>
            <a:ext cx="12192000" cy="6858000"/>
          </a:xfrm>
          <a:prstGeom prst="rect">
            <a:avLst/>
          </a:prstGeom>
        </p:spPr>
      </p:pic>
      <p:pic>
        <p:nvPicPr>
          <p:cNvPr id="7" name="图片 6" descr="3"/>
          <p:cNvPicPr/>
          <p:nvPr>
            <p:custDataLst>
              <p:tags r:id="rId4"/>
            </p:custDataLst>
          </p:nvPr>
        </p:nvPicPr>
        <p:blipFill>
          <a:blip r:embed="rId5"/>
          <a:srcRect l="-1461" t="-77734" r="-1152" b="-34942"/>
          <a:stretch>
            <a:fillRect/>
          </a:stretch>
        </p:blipFill>
        <p:spPr>
          <a:xfrm>
            <a:off x="9808" y="3809"/>
            <a:ext cx="4739421" cy="6858953"/>
          </a:xfrm>
          <a:prstGeom prst="rect">
            <a:avLst/>
          </a:prstGeom>
        </p:spPr>
      </p:pic>
      <p:pic>
        <p:nvPicPr>
          <p:cNvPr id="6" name="图片 5" descr="1"/>
          <p:cNvPicPr/>
          <p:nvPr>
            <p:custDataLst>
              <p:tags r:id="rId6"/>
            </p:custDataLst>
          </p:nvPr>
        </p:nvPicPr>
        <p:blipFill>
          <a:blip r:embed="rId3">
            <a:alphaModFix amt="0"/>
          </a:blip>
          <a:stretch>
            <a:fillRect/>
          </a:stretch>
        </p:blipFill>
        <p:spPr>
          <a:xfrm>
            <a:off x="3810312" y="844410"/>
            <a:ext cx="8396575" cy="5175530"/>
          </a:xfrm>
          <a:prstGeom prst="rect">
            <a:avLst/>
          </a:prstGeom>
          <a:solidFill>
            <a:schemeClr val="lt1"/>
          </a:solidFill>
        </p:spPr>
      </p:pic>
      <p:sp>
        <p:nvSpPr>
          <p:cNvPr id="2" name="标题 1"/>
          <p:cNvSpPr>
            <a:spLocks noGrp="1"/>
          </p:cNvSpPr>
          <p:nvPr>
            <p:ph type="title"/>
            <p:custDataLst>
              <p:tags r:id="rId7"/>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5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旗黑-55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9" name="图片 8"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pic>
        <p:nvPicPr>
          <p:cNvPr id="8" name="图片 7" descr="4"/>
          <p:cNvPicPr/>
          <p:nvPr>
            <p:custDataLst>
              <p:tags r:id="rId5"/>
            </p:custDataLst>
          </p:nvPr>
        </p:nvPicPr>
        <p:blipFill>
          <a:blip r:embed="rId6"/>
          <a:srcRect l="-116535" t="-29287" r="-22680" b="-31378"/>
          <a:stretch>
            <a:fillRect/>
          </a:stretch>
        </p:blipFill>
        <p:spPr>
          <a:xfrm>
            <a:off x="10044728" y="0"/>
            <a:ext cx="2148542" cy="1367142"/>
          </a:xfrm>
          <a:prstGeom prst="rect">
            <a:avLst/>
          </a:prstGeom>
        </p:spPr>
      </p:pic>
      <p:sp>
        <p:nvSpPr>
          <p:cNvPr id="2" name="标题 1"/>
          <p:cNvSpPr>
            <a:spLocks noGrp="1"/>
          </p:cNvSpPr>
          <p:nvPr>
            <p:ph type="title"/>
            <p:custDataLst>
              <p:tags r:id="rId7"/>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5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8" name="图片 7"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pic>
        <p:nvPicPr>
          <p:cNvPr id="7" name="图片 6" descr="4"/>
          <p:cNvPicPr/>
          <p:nvPr>
            <p:custDataLst>
              <p:tags r:id="rId5"/>
            </p:custDataLst>
          </p:nvPr>
        </p:nvPicPr>
        <p:blipFill>
          <a:blip r:embed="rId6"/>
          <a:srcRect l="-116535" t="-29287" r="-22680" b="-31378"/>
          <a:stretch>
            <a:fillRect/>
          </a:stretch>
        </p:blipFill>
        <p:spPr>
          <a:xfrm>
            <a:off x="10044728" y="0"/>
            <a:ext cx="2148542" cy="1367142"/>
          </a:xfrm>
          <a:prstGeom prst="rect">
            <a:avLst/>
          </a:prstGeom>
        </p:spPr>
      </p:pic>
      <p:sp>
        <p:nvSpPr>
          <p:cNvPr id="2" name="竖排标题 1"/>
          <p:cNvSpPr>
            <a:spLocks noGrp="1"/>
          </p:cNvSpPr>
          <p:nvPr>
            <p:ph type="title" orient="vert"/>
            <p:custDataLst>
              <p:tags r:id="rId7"/>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5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旗黑-55简" panose="00020600040101010101" charset="-122"/>
              </a:defRPr>
            </a:lvl1pPr>
            <a:lvl2pPr indent="0" eaLnBrk="1" fontAlgn="auto" latinLnBrk="0" hangingPunct="1">
              <a:defRPr>
                <a:solidFill>
                  <a:schemeClr val="tx1"/>
                </a:solidFill>
                <a:latin typeface="Arial" panose="020B0604020202020204" pitchFamily="34" charset="0"/>
                <a:ea typeface="汉仪旗黑-55简" panose="00020600040101010101" charset="-122"/>
              </a:defRPr>
            </a:lvl2pPr>
            <a:lvl3pPr indent="0" eaLnBrk="1" fontAlgn="auto" latinLnBrk="0" hangingPunct="1">
              <a:defRPr>
                <a:solidFill>
                  <a:schemeClr val="tx1"/>
                </a:solidFill>
                <a:latin typeface="Arial" panose="020B0604020202020204" pitchFamily="34" charset="0"/>
                <a:ea typeface="汉仪旗黑-55简" panose="00020600040101010101" charset="-122"/>
              </a:defRPr>
            </a:lvl3pPr>
            <a:lvl4pPr indent="0" eaLnBrk="1" fontAlgn="auto" latinLnBrk="0" hangingPunct="1">
              <a:defRPr>
                <a:solidFill>
                  <a:schemeClr val="tx1"/>
                </a:solidFill>
                <a:latin typeface="Arial" panose="020B0604020202020204" pitchFamily="34" charset="0"/>
                <a:ea typeface="汉仪旗黑-55简" panose="00020600040101010101" charset="-122"/>
              </a:defRPr>
            </a:lvl4pPr>
            <a:lvl5pPr indent="0" eaLnBrk="1" fontAlgn="auto" latinLnBrk="0" hangingPunct="1">
              <a:defRPr>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6" name="图片 5"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pic>
        <p:nvPicPr>
          <p:cNvPr id="2" name="图片 1" descr="4"/>
          <p:cNvPicPr/>
          <p:nvPr>
            <p:custDataLst>
              <p:tags r:id="rId5"/>
            </p:custDataLst>
          </p:nvPr>
        </p:nvPicPr>
        <p:blipFill>
          <a:blip r:embed="rId6"/>
          <a:srcRect l="-116535" t="-29287" r="-22680" b="-31378"/>
          <a:stretch>
            <a:fillRect/>
          </a:stretch>
        </p:blipFill>
        <p:spPr>
          <a:xfrm>
            <a:off x="10044728" y="0"/>
            <a:ext cx="2148542" cy="1367142"/>
          </a:xfrm>
          <a:prstGeom prst="rect">
            <a:avLst/>
          </a:prstGeom>
        </p:spPr>
      </p:pic>
      <p:sp>
        <p:nvSpPr>
          <p:cNvPr id="3" name="日期占位符 2"/>
          <p:cNvSpPr>
            <a:spLocks noGrp="1"/>
          </p:cNvSpPr>
          <p:nvPr>
            <p:ph type="dt" sz="half" idx="10"/>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a:lstStyle>
            <a:lvl1pPr>
              <a:defRPr>
                <a:solidFill>
                  <a:schemeClr val="tx1"/>
                </a:solidFill>
                <a:latin typeface="Arial" panose="020B0604020202020204" pitchFamily="34" charset="0"/>
                <a:ea typeface="汉仪旗黑-55简" panose="00020600040101010101" charset="-122"/>
              </a:defRPr>
            </a:lvl1pPr>
            <a:lvl2pPr>
              <a:defRPr>
                <a:solidFill>
                  <a:schemeClr val="tx1"/>
                </a:solidFill>
                <a:latin typeface="Arial" panose="020B0604020202020204" pitchFamily="34" charset="0"/>
                <a:ea typeface="汉仪旗黑-55简" panose="00020600040101010101" charset="-122"/>
              </a:defRPr>
            </a:lvl2pPr>
            <a:lvl3pPr>
              <a:defRPr>
                <a:solidFill>
                  <a:schemeClr val="tx1"/>
                </a:solidFill>
                <a:latin typeface="Arial" panose="020B0604020202020204" pitchFamily="34" charset="0"/>
                <a:ea typeface="汉仪旗黑-55简" panose="00020600040101010101" charset="-122"/>
              </a:defRPr>
            </a:lvl3pPr>
            <a:lvl4pPr>
              <a:defRPr>
                <a:solidFill>
                  <a:schemeClr val="tx1"/>
                </a:solidFill>
                <a:latin typeface="Arial" panose="020B0604020202020204" pitchFamily="34" charset="0"/>
                <a:ea typeface="汉仪旗黑-55简" panose="00020600040101010101" charset="-122"/>
              </a:defRPr>
            </a:lvl4pPr>
            <a:lvl5pPr>
              <a:defRPr>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1"/>
          <p:cNvPicPr>
            <a:picLocks noChangeAspect="1"/>
          </p:cNvPicPr>
          <p:nvPr>
            <p:custDataLst>
              <p:tags r:id="rId2"/>
            </p:custDataLst>
          </p:nvPr>
        </p:nvPicPr>
        <p:blipFill>
          <a:blip r:embed="rId3"/>
          <a:stretch>
            <a:fillRect/>
          </a:stretch>
        </p:blipFill>
        <p:spPr>
          <a:xfrm>
            <a:off x="635" y="0"/>
            <a:ext cx="12192622" cy="6858622"/>
          </a:xfrm>
          <a:prstGeom prst="rect">
            <a:avLst/>
          </a:prstGeom>
        </p:spPr>
      </p:pic>
      <p:pic>
        <p:nvPicPr>
          <p:cNvPr id="6" name="图片 5" descr="1"/>
          <p:cNvPicPr/>
          <p:nvPr>
            <p:custDataLst>
              <p:tags r:id="rId4"/>
            </p:custDataLst>
          </p:nvPr>
        </p:nvPicPr>
        <p:blipFill>
          <a:blip r:embed="rId3">
            <a:alphaModFix amt="0"/>
          </a:blip>
          <a:stretch>
            <a:fillRect/>
          </a:stretch>
        </p:blipFill>
        <p:spPr>
          <a:xfrm>
            <a:off x="546918" y="668755"/>
            <a:ext cx="11074033" cy="5509695"/>
          </a:xfrm>
          <a:prstGeom prst="rect">
            <a:avLst/>
          </a:prstGeom>
          <a:solidFill>
            <a:schemeClr val="lt1"/>
          </a:solidFill>
        </p:spPr>
      </p:pic>
      <p:pic>
        <p:nvPicPr>
          <p:cNvPr id="2" name="图片 1" descr="2"/>
          <p:cNvPicPr/>
          <p:nvPr>
            <p:custDataLst>
              <p:tags r:id="rId5"/>
            </p:custDataLst>
          </p:nvPr>
        </p:nvPicPr>
        <p:blipFill>
          <a:blip r:embed="rId6"/>
          <a:srcRect l="1245" t="-106139" r="6996" b="-3002"/>
          <a:stretch>
            <a:fillRect/>
          </a:stretch>
        </p:blipFill>
        <p:spPr>
          <a:xfrm flipH="1">
            <a:off x="6532665" y="914824"/>
            <a:ext cx="4925897" cy="5951641"/>
          </a:xfrm>
          <a:prstGeom prst="rect">
            <a:avLst/>
          </a:prstGeom>
        </p:spPr>
      </p:pic>
      <p:sp>
        <p:nvSpPr>
          <p:cNvPr id="3" name="日期占位符 2"/>
          <p:cNvSpPr>
            <a:spLocks noGrp="1"/>
          </p:cNvSpPr>
          <p:nvPr>
            <p:ph type="dt" sz="half" idx="10"/>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a:p>
        </p:txBody>
      </p:sp>
      <p:cxnSp>
        <p:nvCxnSpPr>
          <p:cNvPr id="8" name="直接连接符 7"/>
          <p:cNvCxnSpPr/>
          <p:nvPr>
            <p:custDataLst>
              <p:tags r:id="rId10"/>
            </p:custDataLst>
          </p:nvPr>
        </p:nvCxnSpPr>
        <p:spPr>
          <a:xfrm>
            <a:off x="3303264" y="2976245"/>
            <a:ext cx="7747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标题 1"/>
          <p:cNvSpPr/>
          <p:nvPr>
            <p:ph type="title" idx="2" hasCustomPrompt="1"/>
            <p:custDataLst>
              <p:tags r:id="rId11"/>
            </p:custDataLst>
          </p:nvPr>
        </p:nvSpPr>
        <p:spPr>
          <a:xfrm>
            <a:off x="342265" y="1865630"/>
            <a:ext cx="6696697" cy="939165"/>
          </a:xfrm>
          <a:noFill/>
        </p:spPr>
        <p:txBody>
          <a:bodyPr vert="horz" wrap="square" lIns="101600" tIns="38100" rIns="762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4400" b="1" i="0" u="none" strike="noStrike" kern="1200" cap="none" spc="0" normalizeH="0" baseline="0" noProof="1" dirty="0">
                <a:solidFill>
                  <a:schemeClr val="dk1">
                    <a:lumMod val="85000"/>
                    <a:lumOff val="15000"/>
                  </a:schemeClr>
                </a:solidFill>
                <a:uFillTx/>
                <a:latin typeface="Arial" panose="020B0604020202020204" pitchFamily="34" charset="0"/>
                <a:ea typeface="汉仪综艺体简" panose="02010600000101010101" charset="-122"/>
                <a:cs typeface="+mn-cs"/>
              </a:defRPr>
            </a:lvl1pPr>
          </a:lstStyle>
          <a:p>
            <a:pPr lvl="0"/>
            <a:r>
              <a:rPr>
                <a:sym typeface="+mn-ea"/>
              </a:rPr>
              <a:t>编辑标题</a:t>
            </a:r>
            <a:endParaRPr>
              <a:sym typeface="+mn-ea"/>
            </a:endParaRPr>
          </a:p>
        </p:txBody>
      </p:sp>
      <p:sp>
        <p:nvSpPr>
          <p:cNvPr id="10" name="文本占位符 2"/>
          <p:cNvSpPr>
            <a:spLocks noChangeArrowheads="1"/>
          </p:cNvSpPr>
          <p:nvPr>
            <p:ph type="body" idx="3" hasCustomPrompt="1"/>
            <p:custDataLst>
              <p:tags r:id="rId12"/>
            </p:custDataLst>
          </p:nvPr>
        </p:nvSpPr>
        <p:spPr>
          <a:xfrm>
            <a:off x="597535" y="3147695"/>
            <a:ext cx="6185522" cy="1155983"/>
          </a:xfrm>
          <a:noFill/>
          <a:ln>
            <a:noFill/>
          </a:ln>
        </p:spPr>
        <p:txBody>
          <a:bodyPr vert="horz" wrap="square" lIns="101600" tIns="0" rIns="82550" bIns="0" rtlCol="0">
            <a:normAutofit/>
          </a:bodyPr>
          <a:lstStyle>
            <a:lvl1pPr marL="0" marR="0" indent="-228600" algn="ctr" defTabSz="914400" rtl="0" eaLnBrk="1" fontAlgn="auto" latinLnBrk="0" hangingPunct="1">
              <a:lnSpc>
                <a:spcPct val="150000"/>
              </a:lnSpc>
              <a:spcBef>
                <a:spcPts val="0"/>
              </a:spcBef>
              <a:spcAft>
                <a:spcPts val="1000"/>
              </a:spcAft>
              <a:buClrTx/>
              <a:buSzTx/>
              <a:buFontTx/>
              <a:buNone/>
              <a:defRPr kumimoji="0" lang="zh-CN" altLang="en-US" sz="1600" b="0" i="0" u="none" strike="noStrike" kern="1200" cap="none" spc="0" normalizeH="0" baseline="0" noProof="1" dirty="0">
                <a:solidFill>
                  <a:schemeClr val="dk1">
                    <a:lumMod val="75000"/>
                    <a:lumOff val="25000"/>
                  </a:schemeClr>
                </a:solidFill>
                <a:uFillTx/>
                <a:latin typeface="Arial" panose="020B0604020202020204" pitchFamily="34" charset="0"/>
                <a:ea typeface="汉仪旗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7" name="图片 6"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pic>
        <p:nvPicPr>
          <p:cNvPr id="6" name="图片 5" descr="4"/>
          <p:cNvPicPr/>
          <p:nvPr>
            <p:custDataLst>
              <p:tags r:id="rId5"/>
            </p:custDataLst>
          </p:nvPr>
        </p:nvPicPr>
        <p:blipFill>
          <a:blip r:embed="rId6"/>
          <a:srcRect l="-116535" t="-29287" r="-22680" b="-31378"/>
          <a:stretch>
            <a:fillRect/>
          </a:stretch>
        </p:blipFill>
        <p:spPr>
          <a:xfrm>
            <a:off x="10044728" y="0"/>
            <a:ext cx="2148542" cy="1367142"/>
          </a:xfrm>
          <a:prstGeom prst="rect">
            <a:avLst/>
          </a:prstGeom>
        </p:spPr>
      </p:pic>
      <p:sp>
        <p:nvSpPr>
          <p:cNvPr id="2" name="标题 1"/>
          <p:cNvSpPr>
            <a:spLocks noGrp="1"/>
          </p:cNvSpPr>
          <p:nvPr>
            <p:ph type="title"/>
            <p:custDataLst>
              <p:tags r:id="rId7"/>
            </p:custDataLst>
          </p:nvPr>
        </p:nvSpPr>
        <p:spPr/>
        <p:txBody>
          <a:bodyPr/>
          <a:lstStyle>
            <a:lvl1pPr>
              <a:defRPr baseline="0">
                <a:solidFill>
                  <a:schemeClr val="tx1"/>
                </a:solidFill>
                <a:latin typeface="Arial" panose="020B0604020202020204" pitchFamily="34" charset="0"/>
                <a:ea typeface="汉仪旗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旗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10" name="图片 9"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9" name="图片 8"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sp>
        <p:nvSpPr>
          <p:cNvPr id="6" name="矩形 5"/>
          <p:cNvSpPr/>
          <p:nvPr>
            <p:custDataLst>
              <p:tags r:id="rId5"/>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endParaRPr>
          </a:p>
        </p:txBody>
      </p:sp>
      <p:pic>
        <p:nvPicPr>
          <p:cNvPr id="8" name="图片 7" descr="4"/>
          <p:cNvPicPr/>
          <p:nvPr>
            <p:custDataLst>
              <p:tags r:id="rId6"/>
            </p:custDataLst>
          </p:nvPr>
        </p:nvPicPr>
        <p:blipFill>
          <a:blip r:embed="rId7"/>
          <a:srcRect l="-116535" t="-29287" r="-22680" b="-31378"/>
          <a:stretch>
            <a:fillRect/>
          </a:stretch>
        </p:blipFill>
        <p:spPr>
          <a:xfrm>
            <a:off x="10341221" y="0"/>
            <a:ext cx="1852036" cy="1178472"/>
          </a:xfrm>
          <a:prstGeom prst="rect">
            <a:avLst/>
          </a:prstGeom>
        </p:spPr>
      </p:pic>
      <p:sp>
        <p:nvSpPr>
          <p:cNvPr id="2" name="标题 1"/>
          <p:cNvSpPr>
            <a:spLocks noGrp="1"/>
          </p:cNvSpPr>
          <p:nvPr>
            <p:ph type="title" hasCustomPrompt="1"/>
            <p:custDataLst>
              <p:tags r:id="rId8"/>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旗黑-55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9"/>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旗黑-55简" panose="00020600040101010101" charset="-122"/>
              </a:defRPr>
            </a:lvl1pPr>
            <a:lvl2pPr>
              <a:defRPr baseline="0">
                <a:solidFill>
                  <a:schemeClr val="tx1"/>
                </a:solidFill>
                <a:latin typeface="Arial" panose="020B0604020202020204" pitchFamily="34" charset="0"/>
                <a:ea typeface="汉仪旗黑-55简" panose="00020600040101010101" charset="-122"/>
              </a:defRPr>
            </a:lvl2pPr>
            <a:lvl3pPr>
              <a:defRPr baseline="0">
                <a:solidFill>
                  <a:schemeClr val="tx1"/>
                </a:solidFill>
                <a:latin typeface="Arial" panose="020B0604020202020204" pitchFamily="34" charset="0"/>
                <a:ea typeface="汉仪旗黑-55简" panose="00020600040101010101" charset="-122"/>
              </a:defRPr>
            </a:lvl3pPr>
            <a:lvl4pPr>
              <a:defRPr baseline="0">
                <a:solidFill>
                  <a:schemeClr val="tx1"/>
                </a:solidFill>
                <a:latin typeface="Arial" panose="020B0604020202020204" pitchFamily="34" charset="0"/>
                <a:ea typeface="汉仪旗黑-55简" panose="00020600040101010101" charset="-122"/>
              </a:defRPr>
            </a:lvl4pPr>
            <a:lvl5pPr>
              <a:defRPr baseline="0">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旗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8" name="图片 7" descr="4"/>
          <p:cNvPicPr/>
          <p:nvPr>
            <p:custDataLst>
              <p:tags r:id="rId4"/>
            </p:custDataLst>
          </p:nvPr>
        </p:nvPicPr>
        <p:blipFill>
          <a:blip r:embed="rId5"/>
          <a:srcRect l="-116535" t="-29287" r="-22680" b="-31378"/>
          <a:stretch>
            <a:fillRect/>
          </a:stretch>
        </p:blipFill>
        <p:spPr>
          <a:xfrm>
            <a:off x="10442080" y="0"/>
            <a:ext cx="1751178" cy="1114295"/>
          </a:xfrm>
          <a:prstGeom prst="rect">
            <a:avLst/>
          </a:prstGeom>
        </p:spPr>
      </p:pic>
      <p:sp>
        <p:nvSpPr>
          <p:cNvPr id="6" name="矩形 5"/>
          <p:cNvSpPr/>
          <p:nvPr>
            <p:custDataLst>
              <p:tags r:id="rId6"/>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旗黑-55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旗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旗黑-55简" panose="00020600040101010101" charset="-122"/>
              </a:defRPr>
            </a:lvl1pPr>
            <a:lvl2pPr>
              <a:defRPr baseline="0">
                <a:solidFill>
                  <a:schemeClr val="tx1"/>
                </a:solidFill>
                <a:latin typeface="Arial" panose="020B0604020202020204" pitchFamily="34" charset="0"/>
                <a:ea typeface="汉仪旗黑-55简" panose="00020600040101010101" charset="-122"/>
              </a:defRPr>
            </a:lvl2pPr>
            <a:lvl3pPr>
              <a:defRPr baseline="0">
                <a:solidFill>
                  <a:schemeClr val="tx1"/>
                </a:solidFill>
                <a:latin typeface="Arial" panose="020B0604020202020204" pitchFamily="34" charset="0"/>
                <a:ea typeface="汉仪旗黑-55简" panose="00020600040101010101" charset="-122"/>
              </a:defRPr>
            </a:lvl3pPr>
            <a:lvl4pPr>
              <a:defRPr baseline="0">
                <a:solidFill>
                  <a:schemeClr val="tx1"/>
                </a:solidFill>
                <a:latin typeface="Arial" panose="020B0604020202020204" pitchFamily="34" charset="0"/>
                <a:ea typeface="汉仪旗黑-55简" panose="00020600040101010101" charset="-122"/>
              </a:defRPr>
            </a:lvl4pPr>
            <a:lvl5pPr>
              <a:defRPr baseline="0">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旗黑-55简" panose="00020600040101010101" charset="-122"/>
              </a:defRPr>
            </a:lvl1pPr>
            <a:lvl2pPr>
              <a:defRPr baseline="0">
                <a:solidFill>
                  <a:schemeClr val="tx1"/>
                </a:solidFill>
                <a:latin typeface="Arial" panose="020B0604020202020204" pitchFamily="34" charset="0"/>
                <a:ea typeface="汉仪旗黑-55简" panose="00020600040101010101" charset="-122"/>
              </a:defRPr>
            </a:lvl2pPr>
            <a:lvl3pPr>
              <a:defRPr baseline="0">
                <a:solidFill>
                  <a:schemeClr val="tx1"/>
                </a:solidFill>
                <a:latin typeface="Arial" panose="020B0604020202020204" pitchFamily="34" charset="0"/>
                <a:ea typeface="汉仪旗黑-55简" panose="00020600040101010101" charset="-122"/>
              </a:defRPr>
            </a:lvl3pPr>
            <a:lvl4pPr>
              <a:defRPr baseline="0">
                <a:solidFill>
                  <a:schemeClr val="tx1"/>
                </a:solidFill>
                <a:latin typeface="Arial" panose="020B0604020202020204" pitchFamily="34" charset="0"/>
                <a:ea typeface="汉仪旗黑-55简" panose="00020600040101010101" charset="-122"/>
              </a:defRPr>
            </a:lvl4pPr>
            <a:lvl5pPr>
              <a:defRPr baseline="0">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1"/>
          <p:cNvPicPr>
            <a:picLocks noChangeAspect="1"/>
          </p:cNvPicPr>
          <p:nvPr>
            <p:custDataLst>
              <p:tags r:id="rId2"/>
            </p:custDataLst>
          </p:nvPr>
        </p:nvPicPr>
        <p:blipFill>
          <a:blip r:embed="rId3"/>
          <a:stretch>
            <a:fillRect/>
          </a:stretch>
        </p:blipFill>
        <p:spPr>
          <a:xfrm>
            <a:off x="1232" y="0"/>
            <a:ext cx="12192000" cy="6858000"/>
          </a:xfrm>
          <a:prstGeom prst="rect">
            <a:avLst/>
          </a:prstGeom>
        </p:spPr>
      </p:pic>
      <p:pic>
        <p:nvPicPr>
          <p:cNvPr id="8" name="图片 7"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sp>
        <p:nvSpPr>
          <p:cNvPr id="6" name="矩形 5"/>
          <p:cNvSpPr/>
          <p:nvPr>
            <p:custDataLst>
              <p:tags r:id="rId5"/>
            </p:custDataLst>
          </p:nvPr>
        </p:nvSpPr>
        <p:spPr>
          <a:xfrm>
            <a:off x="635"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旗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旗黑-55简"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旗黑-55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旗黑-55简" panose="00020600040101010101" charset="-122"/>
              </a:defRPr>
            </a:lvl1pPr>
            <a:lvl2pPr>
              <a:defRPr baseline="0">
                <a:solidFill>
                  <a:schemeClr val="tx1"/>
                </a:solidFill>
                <a:latin typeface="Arial" panose="020B0604020202020204" pitchFamily="34" charset="0"/>
                <a:ea typeface="汉仪旗黑-55简" panose="00020600040101010101" charset="-122"/>
              </a:defRPr>
            </a:lvl2pPr>
            <a:lvl3pPr>
              <a:defRPr baseline="0">
                <a:solidFill>
                  <a:schemeClr val="tx1"/>
                </a:solidFill>
                <a:latin typeface="Arial" panose="020B0604020202020204" pitchFamily="34" charset="0"/>
                <a:ea typeface="汉仪旗黑-55简" panose="00020600040101010101" charset="-122"/>
              </a:defRPr>
            </a:lvl3pPr>
            <a:lvl4pPr>
              <a:defRPr baseline="0">
                <a:solidFill>
                  <a:schemeClr val="tx1"/>
                </a:solidFill>
                <a:latin typeface="Arial" panose="020B0604020202020204" pitchFamily="34" charset="0"/>
                <a:ea typeface="汉仪旗黑-55简" panose="00020600040101010101" charset="-122"/>
              </a:defRPr>
            </a:lvl4pPr>
            <a:lvl5pPr>
              <a:defRPr baseline="0">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sp>
        <p:nvSpPr>
          <p:cNvPr id="8" name="矩形 7"/>
          <p:cNvSpPr/>
          <p:nvPr>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4"/>
          <p:cNvPicPr/>
          <p:nvPr>
            <p:custDataLst>
              <p:tags r:id="rId5"/>
            </p:custDataLst>
          </p:nvPr>
        </p:nvPicPr>
        <p:blipFill>
          <a:blip r:embed="rId6"/>
          <a:srcRect l="-116535" t="-29287" r="-22680" b="-31378"/>
          <a:stretch>
            <a:fillRect/>
          </a:stretch>
        </p:blipFill>
        <p:spPr>
          <a:xfrm>
            <a:off x="10442080" y="0"/>
            <a:ext cx="1751178" cy="1114295"/>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旗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旗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旗黑-55简" panose="00020600040101010101" charset="-122"/>
              </a:defRPr>
            </a:lvl1pPr>
            <a:lvl2pPr>
              <a:defRPr baseline="0">
                <a:solidFill>
                  <a:schemeClr val="tx1"/>
                </a:solidFill>
                <a:latin typeface="Arial" panose="020B0604020202020204" pitchFamily="34" charset="0"/>
                <a:ea typeface="汉仪旗黑-55简" panose="00020600040101010101" charset="-122"/>
              </a:defRPr>
            </a:lvl2pPr>
            <a:lvl3pPr>
              <a:defRPr baseline="0">
                <a:solidFill>
                  <a:schemeClr val="tx1"/>
                </a:solidFill>
                <a:latin typeface="Arial" panose="020B0604020202020204" pitchFamily="34" charset="0"/>
                <a:ea typeface="汉仪旗黑-55简" panose="00020600040101010101" charset="-122"/>
              </a:defRPr>
            </a:lvl3pPr>
            <a:lvl4pPr>
              <a:defRPr baseline="0">
                <a:solidFill>
                  <a:schemeClr val="tx1"/>
                </a:solidFill>
                <a:latin typeface="Arial" panose="020B0604020202020204" pitchFamily="34" charset="0"/>
                <a:ea typeface="汉仪旗黑-55简" panose="00020600040101010101" charset="-122"/>
              </a:defRPr>
            </a:lvl4pPr>
            <a:lvl5pPr>
              <a:defRPr baseline="0">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旗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1"/>
          <p:cNvPicPr>
            <a:picLocks noChangeAspect="1"/>
          </p:cNvPicPr>
          <p:nvPr>
            <p:custDataLst>
              <p:tags r:id="rId2"/>
            </p:custDataLst>
          </p:nvPr>
        </p:nvPicPr>
        <p:blipFill>
          <a:blip r:embed="rId3"/>
          <a:stretch>
            <a:fillRect/>
          </a:stretch>
        </p:blipFill>
        <p:spPr>
          <a:xfrm>
            <a:off x="597" y="0"/>
            <a:ext cx="12192000" cy="6858000"/>
          </a:xfrm>
          <a:prstGeom prst="rect">
            <a:avLst/>
          </a:prstGeom>
        </p:spPr>
      </p:pic>
      <p:pic>
        <p:nvPicPr>
          <p:cNvPr id="8" name="图片 7" descr="1"/>
          <p:cNvPicPr/>
          <p:nvPr>
            <p:custDataLst>
              <p:tags r:id="rId4"/>
            </p:custDataLst>
          </p:nvPr>
        </p:nvPicPr>
        <p:blipFill>
          <a:blip r:embed="rId3">
            <a:alphaModFix amt="0"/>
          </a:blip>
          <a:stretch>
            <a:fillRect/>
          </a:stretch>
        </p:blipFill>
        <p:spPr>
          <a:xfrm>
            <a:off x="-1270" y="6698659"/>
            <a:ext cx="12193194" cy="159341"/>
          </a:xfrm>
          <a:prstGeom prst="rect">
            <a:avLst/>
          </a:prstGeom>
          <a:solidFill>
            <a:schemeClr val="lt1"/>
          </a:solidFill>
        </p:spPr>
      </p:pic>
      <p:sp>
        <p:nvSpPr>
          <p:cNvPr id="6" name="矩形 5"/>
          <p:cNvSpPr/>
          <p:nvPr>
            <p:custDataLst>
              <p:tags r:id="rId5"/>
            </p:custDataLst>
          </p:nvPr>
        </p:nvSpPr>
        <p:spPr>
          <a:xfrm>
            <a:off x="127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旗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旗黑-55简"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旗黑-55简" panose="00020600040101010101" charset="-122"/>
              </a:defRPr>
            </a:lvl1pPr>
            <a:lvl2pPr>
              <a:defRPr baseline="0">
                <a:solidFill>
                  <a:schemeClr val="tx1"/>
                </a:solidFill>
                <a:latin typeface="Arial" panose="020B0604020202020204" pitchFamily="34" charset="0"/>
                <a:ea typeface="汉仪旗黑-55简" panose="00020600040101010101" charset="-122"/>
              </a:defRPr>
            </a:lvl2pPr>
            <a:lvl3pPr>
              <a:defRPr baseline="0">
                <a:solidFill>
                  <a:schemeClr val="tx1"/>
                </a:solidFill>
                <a:latin typeface="Arial" panose="020B0604020202020204" pitchFamily="34" charset="0"/>
                <a:ea typeface="汉仪旗黑-55简" panose="00020600040101010101" charset="-122"/>
              </a:defRPr>
            </a:lvl3pPr>
            <a:lvl4pPr>
              <a:defRPr baseline="0">
                <a:solidFill>
                  <a:schemeClr val="tx1"/>
                </a:solidFill>
                <a:latin typeface="Arial" panose="020B0604020202020204" pitchFamily="34" charset="0"/>
                <a:ea typeface="汉仪旗黑-55简" panose="00020600040101010101" charset="-122"/>
              </a:defRPr>
            </a:lvl4pPr>
            <a:lvl5pPr>
              <a:defRPr baseline="0">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旗黑-55简" panose="00020600040101010101" charset="-122"/>
              </a:defRPr>
            </a:lvl1pPr>
            <a:lvl2pPr>
              <a:defRPr baseline="0">
                <a:solidFill>
                  <a:schemeClr val="tx1"/>
                </a:solidFill>
                <a:latin typeface="Arial" panose="020B0604020202020204" pitchFamily="34" charset="0"/>
                <a:ea typeface="汉仪旗黑-55简" panose="00020600040101010101" charset="-122"/>
              </a:defRPr>
            </a:lvl2pPr>
            <a:lvl3pPr>
              <a:defRPr baseline="0">
                <a:solidFill>
                  <a:schemeClr val="tx1"/>
                </a:solidFill>
                <a:latin typeface="Arial" panose="020B0604020202020204" pitchFamily="34" charset="0"/>
                <a:ea typeface="汉仪旗黑-55简" panose="00020600040101010101" charset="-122"/>
              </a:defRPr>
            </a:lvl3pPr>
            <a:lvl4pPr>
              <a:defRPr baseline="0">
                <a:solidFill>
                  <a:schemeClr val="tx1"/>
                </a:solidFill>
                <a:latin typeface="Arial" panose="020B0604020202020204" pitchFamily="34" charset="0"/>
                <a:ea typeface="汉仪旗黑-55简" panose="00020600040101010101" charset="-122"/>
              </a:defRPr>
            </a:lvl4pPr>
            <a:lvl5pPr>
              <a:defRPr baseline="0">
                <a:solidFill>
                  <a:schemeClr val="tx1"/>
                </a:solidFill>
                <a:latin typeface="Arial" panose="020B0604020202020204" pitchFamily="34" charset="0"/>
                <a:ea typeface="汉仪旗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旗黑-55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旗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0" name="图片 9" descr="1"/>
          <p:cNvPicPr>
            <a:picLocks noChangeAspect="1"/>
          </p:cNvPicPr>
          <p:nvPr>
            <p:custDataLst>
              <p:tags r:id="rId2"/>
            </p:custDataLst>
          </p:nvPr>
        </p:nvPicPr>
        <p:blipFill>
          <a:blip r:embed="rId3"/>
          <a:stretch>
            <a:fillRect/>
          </a:stretch>
        </p:blipFill>
        <p:spPr>
          <a:xfrm>
            <a:off x="-673" y="0"/>
            <a:ext cx="12192000" cy="6858000"/>
          </a:xfrm>
          <a:prstGeom prst="rect">
            <a:avLst/>
          </a:prstGeom>
        </p:spPr>
      </p:pic>
      <p:pic>
        <p:nvPicPr>
          <p:cNvPr id="9" name="图片 8" descr="1"/>
          <p:cNvPicPr/>
          <p:nvPr>
            <p:custDataLst>
              <p:tags r:id="rId4"/>
            </p:custDataLst>
          </p:nvPr>
        </p:nvPicPr>
        <p:blipFill>
          <a:blip r:embed="rId3">
            <a:alphaModFix amt="0"/>
          </a:blip>
          <a:stretch>
            <a:fillRect/>
          </a:stretch>
        </p:blipFill>
        <p:spPr>
          <a:xfrm>
            <a:off x="-635" y="6698659"/>
            <a:ext cx="12193194" cy="159341"/>
          </a:xfrm>
          <a:prstGeom prst="rect">
            <a:avLst/>
          </a:prstGeom>
          <a:solidFill>
            <a:schemeClr val="lt1"/>
          </a:solidFill>
        </p:spPr>
      </p:pic>
      <p:sp>
        <p:nvSpPr>
          <p:cNvPr id="6" name="矩形 5"/>
          <p:cNvSpPr/>
          <p:nvPr>
            <p:custDataLst>
              <p:tags r:id="rId5"/>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8" name="图片 7" descr="4"/>
          <p:cNvPicPr/>
          <p:nvPr>
            <p:custDataLst>
              <p:tags r:id="rId6"/>
            </p:custDataLst>
          </p:nvPr>
        </p:nvPicPr>
        <p:blipFill>
          <a:blip r:embed="rId7"/>
          <a:srcRect l="-116535" t="-29287" r="-22680" b="-31378"/>
          <a:stretch>
            <a:fillRect/>
          </a:stretch>
        </p:blipFill>
        <p:spPr>
          <a:xfrm>
            <a:off x="10442080" y="0"/>
            <a:ext cx="1751178" cy="1114295"/>
          </a:xfrm>
          <a:prstGeom prst="rect">
            <a:avLst/>
          </a:prstGeom>
        </p:spPr>
      </p:pic>
      <p:sp>
        <p:nvSpPr>
          <p:cNvPr id="2" name="标题 1"/>
          <p:cNvSpPr>
            <a:spLocks noGrp="1"/>
          </p:cNvSpPr>
          <p:nvPr>
            <p:ph type="title" hasCustomPrompt="1"/>
            <p:custDataLst>
              <p:tags r:id="rId8"/>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旗黑-55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旗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旗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image" Target="../media/image1.jpeg"/><Relationship Id="rId24" Type="http://schemas.openxmlformats.org/officeDocument/2006/relationships/tags" Target="../tags/tag219.xml"/><Relationship Id="rId23" Type="http://schemas.openxmlformats.org/officeDocument/2006/relationships/tags" Target="../tags/tag218.xml"/><Relationship Id="rId22" Type="http://schemas.openxmlformats.org/officeDocument/2006/relationships/tags" Target="../tags/tag217.xml"/><Relationship Id="rId21" Type="http://schemas.openxmlformats.org/officeDocument/2006/relationships/tags" Target="../tags/tag216.xml"/><Relationship Id="rId20" Type="http://schemas.openxmlformats.org/officeDocument/2006/relationships/tags" Target="../tags/tag215.xml"/><Relationship Id="rId2" Type="http://schemas.openxmlformats.org/officeDocument/2006/relationships/slideLayout" Target="../slideLayouts/slideLayout13.xml"/><Relationship Id="rId19" Type="http://schemas.openxmlformats.org/officeDocument/2006/relationships/tags" Target="../tags/tag21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logo横版 png"/>
          <p:cNvPicPr>
            <a:picLocks noChangeAspect="1"/>
          </p:cNvPicPr>
          <p:nvPr userDrawn="1"/>
        </p:nvPicPr>
        <p:blipFill>
          <a:blip r:embed="rId17"/>
          <a:stretch>
            <a:fillRect/>
          </a:stretch>
        </p:blipFill>
        <p:spPr>
          <a:xfrm>
            <a:off x="11477625" y="83185"/>
            <a:ext cx="607695" cy="6426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旗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旗黑-55简"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旗黑-55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logo横版 png"/>
          <p:cNvPicPr>
            <a:picLocks noChangeAspect="1"/>
          </p:cNvPicPr>
          <p:nvPr userDrawn="1"/>
        </p:nvPicPr>
        <p:blipFill>
          <a:blip r:embed="rId25"/>
          <a:stretch>
            <a:fillRect/>
          </a:stretch>
        </p:blipFill>
        <p:spPr>
          <a:xfrm>
            <a:off x="11477625" y="83185"/>
            <a:ext cx="607695" cy="6426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旗黑-55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旗黑-55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5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5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5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20.xml"/><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3.xml"/><Relationship Id="rId1" Type="http://schemas.openxmlformats.org/officeDocument/2006/relationships/tags" Target="../tags/tag23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5.xml"/><Relationship Id="rId1" Type="http://schemas.openxmlformats.org/officeDocument/2006/relationships/tags" Target="../tags/tag234.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3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23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5.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26.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8.xml"/><Relationship Id="rId1" Type="http://schemas.openxmlformats.org/officeDocument/2006/relationships/tags" Target="../tags/tag22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0.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1.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39140" y="4157980"/>
            <a:ext cx="10968990" cy="1554480"/>
          </a:xfrm>
        </p:spPr>
        <p:txBody>
          <a:bodyPr>
            <a:noAutofit/>
          </a:bodyPr>
          <a:p>
            <a:pPr marL="0" indent="0">
              <a:buNone/>
            </a:pPr>
            <a:r>
              <a:rPr lang="zh-CN" altLang="en-US" sz="2800">
                <a:latin typeface="Times New Roman" panose="02020603050405020304" charset="0"/>
                <a:cs typeface="Times New Roman" panose="02020603050405020304" charset="0"/>
              </a:rPr>
              <a:t>已知</a:t>
            </a:r>
            <a:r>
              <a:rPr lang="en-US" altLang="zh-CN" sz="2800">
                <a:latin typeface="Times New Roman" panose="02020603050405020304" charset="0"/>
                <a:cs typeface="Times New Roman" panose="02020603050405020304" charset="0"/>
              </a:rPr>
              <a:t>Eva</a:t>
            </a:r>
            <a:r>
              <a:rPr lang="zh-CN" altLang="en-US" sz="2800">
                <a:latin typeface="Times New Roman" panose="02020603050405020304" charset="0"/>
                <a:cs typeface="Times New Roman" panose="02020603050405020304" charset="0"/>
              </a:rPr>
              <a:t>的</a:t>
            </a:r>
            <a:r>
              <a:rPr lang="en-US" altLang="zh-CN" sz="2800">
                <a:latin typeface="Times New Roman" panose="02020603050405020304" charset="0"/>
                <a:cs typeface="Times New Roman" panose="02020603050405020304" charset="0"/>
              </a:rPr>
              <a:t>mind trick</a:t>
            </a:r>
            <a:r>
              <a:rPr lang="zh-CN" altLang="en-US" sz="2800">
                <a:latin typeface="Times New Roman" panose="02020603050405020304" charset="0"/>
                <a:cs typeface="Times New Roman" panose="02020603050405020304" charset="0"/>
              </a:rPr>
              <a:t>是把难以完成的大任务分解成小目标，那么在</a:t>
            </a:r>
            <a:r>
              <a:rPr lang="en-US" altLang="zh-CN" sz="2800">
                <a:latin typeface="Times New Roman" panose="02020603050405020304" charset="0"/>
                <a:cs typeface="Times New Roman" panose="02020603050405020304" charset="0"/>
              </a:rPr>
              <a:t>deal with the school building</a:t>
            </a:r>
            <a:r>
              <a:rPr lang="zh-CN" altLang="en-US" sz="2800">
                <a:latin typeface="Times New Roman" panose="02020603050405020304" charset="0"/>
                <a:cs typeface="Times New Roman" panose="02020603050405020304" charset="0"/>
              </a:rPr>
              <a:t>方面，什么可以是小目标呢？</a:t>
            </a:r>
            <a:endParaRPr lang="zh-CN" altLang="en-US" sz="2800">
              <a:latin typeface="Times New Roman" panose="02020603050405020304" charset="0"/>
              <a:cs typeface="Times New Roman" panose="02020603050405020304" charset="0"/>
            </a:endParaRPr>
          </a:p>
        </p:txBody>
      </p:sp>
      <p:sp>
        <p:nvSpPr>
          <p:cNvPr id="50" name="文本框 49"/>
          <p:cNvSpPr txBox="1"/>
          <p:nvPr>
            <p:custDataLst>
              <p:tags r:id="rId1"/>
            </p:custDataLst>
          </p:nvPr>
        </p:nvSpPr>
        <p:spPr>
          <a:xfrm>
            <a:off x="483870" y="640715"/>
            <a:ext cx="11224260" cy="3049905"/>
          </a:xfrm>
          <a:prstGeom prst="rect">
            <a:avLst/>
          </a:prstGeom>
          <a:solidFill>
            <a:schemeClr val="accent2">
              <a:lumMod val="75000"/>
              <a:alpha val="90000"/>
            </a:schemeClr>
          </a:solidFill>
        </p:spPr>
        <p:style>
          <a:lnRef idx="2">
            <a:schemeClr val="lt1"/>
          </a:lnRef>
          <a:fillRef idx="1">
            <a:schemeClr val="accent1"/>
          </a:fillRef>
          <a:effectRef idx="1">
            <a:schemeClr val="accent1"/>
          </a:effectRef>
          <a:fontRef idx="minor">
            <a:schemeClr val="lt1"/>
          </a:fontRef>
        </p:style>
        <p:txBody>
          <a:bodyPr wrap="square" rtlCol="0" anchor="ctr" anchorCtr="0">
            <a:noAutofit/>
          </a:bodyPr>
          <a:p>
            <a:pPr algn="ctr"/>
            <a:r>
              <a:rPr lang="zh-CN" altLang="en-US" sz="7200" b="1">
                <a:effectLst>
                  <a:outerShdw blurRad="38100" dist="38100" dir="2700000" algn="tl">
                    <a:srgbClr val="000000">
                      <a:alpha val="43137"/>
                    </a:srgbClr>
                  </a:outerShdw>
                </a:effectLst>
                <a:latin typeface="Times New Roman" panose="02020603050405020304" charset="0"/>
                <a:cs typeface="Times New Roman" panose="02020603050405020304" charset="0"/>
              </a:rPr>
              <a:t>难点</a:t>
            </a:r>
            <a:r>
              <a:rPr lang="en-US" altLang="zh-CN" sz="7200" b="1">
                <a:effectLst>
                  <a:outerShdw blurRad="38100" dist="38100" dir="2700000" algn="tl">
                    <a:srgbClr val="000000">
                      <a:alpha val="43137"/>
                    </a:srgbClr>
                  </a:outerShdw>
                </a:effectLst>
                <a:latin typeface="Times New Roman" panose="02020603050405020304" charset="0"/>
                <a:cs typeface="Times New Roman" panose="02020603050405020304" charset="0"/>
              </a:rPr>
              <a:t>2</a:t>
            </a:r>
            <a:endParaRPr lang="en-US" altLang="zh-CN" sz="7200" b="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gn="ctr"/>
            <a:r>
              <a:rPr lang="en-US" altLang="zh-CN" sz="7200" b="1">
                <a:effectLst>
                  <a:outerShdw blurRad="38100" dist="38100" dir="2700000" algn="tl">
                    <a:srgbClr val="000000">
                      <a:alpha val="43137"/>
                    </a:srgbClr>
                  </a:outerShdw>
                </a:effectLst>
                <a:latin typeface="Times New Roman" panose="02020603050405020304" charset="0"/>
                <a:cs typeface="Times New Roman" panose="02020603050405020304" charset="0"/>
              </a:rPr>
              <a:t>What was Eva’s solution?</a:t>
            </a:r>
            <a:endParaRPr lang="en-US" altLang="zh-CN" sz="7200" b="1">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8040" y="229925"/>
            <a:ext cx="10969200" cy="4759200"/>
          </a:xfrm>
        </p:spPr>
        <p:txBody>
          <a:bodyPr>
            <a:noAutofit/>
          </a:bodyPr>
          <a:p>
            <a:pPr marL="0" indent="0">
              <a:lnSpc>
                <a:spcPct val="100000"/>
              </a:lnSpc>
              <a:spcAft>
                <a:spcPts val="0"/>
              </a:spcAft>
              <a:buNone/>
            </a:pP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Eva spent the first week of high school trying to keep her head above water. One of the major headaches for her was finding her way in the huge school building. It was a six-story building. On each floor hallways stretched in four directions, leading to classrooms, laboratories, and teachers</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offices. Somewhere in the building, there was also a library, a cafeteria, and a gym. </a:t>
            </a:r>
            <a:endParaRPr lang="zh-CN" altLang="en-US" sz="2800">
              <a:latin typeface="Times New Roman" panose="02020603050405020304" charset="0"/>
              <a:cs typeface="Times New Roman" panose="02020603050405020304" charset="0"/>
            </a:endParaRPr>
          </a:p>
          <a:p>
            <a:pPr marL="0" indent="0">
              <a:lnSpc>
                <a:spcPct val="100000"/>
              </a:lnSpc>
              <a:spcAft>
                <a:spcPts val="0"/>
              </a:spcAft>
              <a:buNone/>
            </a:pP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Having a poor sense of direction, Eva found it impossible to get around in such a huge building. All the different hallways and rooms were too much to think about, let alone commit to memory. She decided that she would memorize where her classes were and then pretend that the rest of the place didn</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t exist. </a:t>
            </a:r>
            <a:endParaRPr lang="zh-CN" altLang="en-US" sz="2800">
              <a:latin typeface="Times New Roman" panose="02020603050405020304" charset="0"/>
              <a:cs typeface="Times New Roman" panose="02020603050405020304" charset="0"/>
            </a:endParaRPr>
          </a:p>
          <a:p>
            <a:endParaRPr lang="zh-CN" altLang="en-US" sz="2800">
              <a:latin typeface="Times New Roman" panose="02020603050405020304" charset="0"/>
              <a:cs typeface="Times New Roman" panose="02020603050405020304" charset="0"/>
            </a:endParaRPr>
          </a:p>
        </p:txBody>
      </p:sp>
      <p:cxnSp>
        <p:nvCxnSpPr>
          <p:cNvPr id="4" name="直接连接符 3"/>
          <p:cNvCxnSpPr/>
          <p:nvPr/>
        </p:nvCxnSpPr>
        <p:spPr>
          <a:xfrm flipV="1">
            <a:off x="9986010" y="1475105"/>
            <a:ext cx="998220" cy="10795"/>
          </a:xfrm>
          <a:prstGeom prst="line">
            <a:avLst/>
          </a:prstGeom>
          <a:ln w="412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267970" y="2828925"/>
            <a:ext cx="9608185" cy="15875"/>
          </a:xfrm>
          <a:prstGeom prst="line">
            <a:avLst/>
          </a:prstGeom>
          <a:ln w="412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36550" y="2398395"/>
            <a:ext cx="10384790" cy="20320"/>
          </a:xfrm>
          <a:prstGeom prst="line">
            <a:avLst/>
          </a:prstGeom>
          <a:ln w="412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336550" y="1969135"/>
            <a:ext cx="9737090" cy="19050"/>
          </a:xfrm>
          <a:prstGeom prst="line">
            <a:avLst/>
          </a:prstGeom>
          <a:ln w="412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flipV="1">
            <a:off x="8346440" y="3253105"/>
            <a:ext cx="2835275" cy="12700"/>
          </a:xfrm>
          <a:prstGeom prst="line">
            <a:avLst/>
          </a:prstGeom>
          <a:ln w="412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36550" y="3696335"/>
            <a:ext cx="10033000" cy="17145"/>
          </a:xfrm>
          <a:prstGeom prst="line">
            <a:avLst/>
          </a:prstGeom>
          <a:ln w="412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0" name="直接连接符 9"/>
          <p:cNvCxnSpPr/>
          <p:nvPr>
            <p:custDataLst>
              <p:tags r:id="rId1"/>
            </p:custDataLst>
          </p:nvPr>
        </p:nvCxnSpPr>
        <p:spPr>
          <a:xfrm flipV="1">
            <a:off x="267970" y="4152900"/>
            <a:ext cx="10771505" cy="1905"/>
          </a:xfrm>
          <a:prstGeom prst="line">
            <a:avLst/>
          </a:prstGeom>
          <a:ln w="412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267970" y="4547870"/>
            <a:ext cx="10826115" cy="27940"/>
          </a:xfrm>
          <a:prstGeom prst="line">
            <a:avLst/>
          </a:prstGeom>
          <a:ln w="41275" cmpd="sng">
            <a:solidFill>
              <a:schemeClr val="accent5"/>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V="1">
            <a:off x="336550" y="5030470"/>
            <a:ext cx="8562975" cy="22225"/>
          </a:xfrm>
          <a:prstGeom prst="line">
            <a:avLst/>
          </a:prstGeom>
          <a:ln w="41275" cmpd="sng">
            <a:solidFill>
              <a:schemeClr val="accent5"/>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336550" y="5574665"/>
            <a:ext cx="998220" cy="10795"/>
          </a:xfrm>
          <a:prstGeom prst="line">
            <a:avLst/>
          </a:prstGeom>
          <a:ln w="41275" cmpd="sng">
            <a:solidFill>
              <a:srgbClr val="C00000"/>
            </a:solidFill>
            <a:prstDash val="solid"/>
          </a:ln>
        </p:spPr>
        <p:style>
          <a:lnRef idx="2">
            <a:schemeClr val="accent1"/>
          </a:lnRef>
          <a:fillRef idx="0">
            <a:srgbClr val="FFFFFF"/>
          </a:fillRef>
          <a:effectRef idx="0">
            <a:srgbClr val="FFFFFF"/>
          </a:effectRef>
          <a:fontRef idx="minor">
            <a:schemeClr val="tx1"/>
          </a:fontRef>
        </p:style>
      </p:cxnSp>
      <p:sp>
        <p:nvSpPr>
          <p:cNvPr id="14" name="文本框 13"/>
          <p:cNvSpPr txBox="1"/>
          <p:nvPr/>
        </p:nvSpPr>
        <p:spPr>
          <a:xfrm>
            <a:off x="1607820" y="5217160"/>
            <a:ext cx="8976995" cy="521970"/>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spAutoFit/>
          </a:bodyPr>
          <a:p>
            <a:r>
              <a:rPr lang="zh-CN" altLang="en-US" sz="2800">
                <a:solidFill>
                  <a:srgbClr val="002060"/>
                </a:solidFill>
              </a:rPr>
              <a:t>教学大楼结构复杂，功能繁多，对</a:t>
            </a:r>
            <a:r>
              <a:rPr lang="en-US" altLang="zh-CN" sz="2800">
                <a:solidFill>
                  <a:srgbClr val="002060"/>
                </a:solidFill>
              </a:rPr>
              <a:t>Eva</a:t>
            </a:r>
            <a:r>
              <a:rPr lang="zh-CN" altLang="en-US" sz="2800">
                <a:solidFill>
                  <a:srgbClr val="002060"/>
                </a:solidFill>
              </a:rPr>
              <a:t>来说记忆非常困难</a:t>
            </a:r>
            <a:endParaRPr lang="zh-CN" altLang="en-US" sz="2800">
              <a:solidFill>
                <a:srgbClr val="002060"/>
              </a:solidFill>
            </a:endParaRPr>
          </a:p>
        </p:txBody>
      </p:sp>
      <p:cxnSp>
        <p:nvCxnSpPr>
          <p:cNvPr id="15" name="直接连接符 14"/>
          <p:cNvCxnSpPr/>
          <p:nvPr/>
        </p:nvCxnSpPr>
        <p:spPr>
          <a:xfrm flipV="1">
            <a:off x="336550" y="6170930"/>
            <a:ext cx="998220" cy="10795"/>
          </a:xfrm>
          <a:prstGeom prst="line">
            <a:avLst/>
          </a:prstGeom>
          <a:ln w="41275" cmpd="sng">
            <a:solidFill>
              <a:schemeClr val="accent5"/>
            </a:solidFill>
            <a:prstDash val="solid"/>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1607820" y="5888990"/>
            <a:ext cx="9725660" cy="521970"/>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spAutoFit/>
          </a:bodyPr>
          <a:p>
            <a:r>
              <a:rPr lang="en-US" altLang="zh-CN" sz="2800">
                <a:solidFill>
                  <a:srgbClr val="002060"/>
                </a:solidFill>
              </a:rPr>
              <a:t>Eva</a:t>
            </a:r>
            <a:r>
              <a:rPr lang="zh-CN" altLang="en-US" sz="2800">
                <a:solidFill>
                  <a:srgbClr val="002060"/>
                </a:solidFill>
              </a:rPr>
              <a:t>的权宜之计是只记自己的教室，假装其他的地方不存在</a:t>
            </a:r>
            <a:endParaRPr lang="zh-CN" altLang="en-US" sz="2800">
              <a:solidFill>
                <a:srgbClr val="00206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par>
                                <p:cTn id="17" presetID="18" presetClass="entr" presetSubtype="1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par>
                                <p:cTn id="20" presetID="18" presetClass="entr" presetSubtype="1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Left)">
                                      <p:cBhvr>
                                        <p:cTn id="35" dur="500"/>
                                        <p:tgtEl>
                                          <p:spTgt spid="11"/>
                                        </p:tgtEl>
                                      </p:cBhvr>
                                    </p:animEffect>
                                  </p:childTnLst>
                                </p:cTn>
                              </p:par>
                              <p:par>
                                <p:cTn id="36" presetID="18" presetClass="entr" presetSubtype="1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down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1495" y="392430"/>
            <a:ext cx="10968990" cy="6207125"/>
          </a:xfrm>
        </p:spPr>
        <p:txBody>
          <a:bodyPr>
            <a:normAutofit fontScale="70000"/>
          </a:bodyPr>
          <a:p>
            <a:pPr marL="1371600" lvl="3" indent="0">
              <a:lnSpc>
                <a:spcPct val="100000"/>
              </a:lnSpc>
              <a:spcAft>
                <a:spcPts val="400"/>
              </a:spcAft>
              <a:buNone/>
            </a:pPr>
            <a:r>
              <a:rPr lang="en-US" altLang="zh-CN" sz="4570">
                <a:solidFill>
                  <a:srgbClr val="002060"/>
                </a:solidFill>
                <a:latin typeface="Times New Roman" panose="02020603050405020304" charset="0"/>
                <a:cs typeface="Times New Roman" panose="02020603050405020304" charset="0"/>
                <a:sym typeface="+mn-ea"/>
              </a:rPr>
              <a:t>deal with the school building: Eva’s solution</a:t>
            </a:r>
            <a:endParaRPr lang="en-US" altLang="zh-CN" sz="4570">
              <a:solidFill>
                <a:srgbClr val="002060"/>
              </a:solidFill>
              <a:latin typeface="Times New Roman" panose="02020603050405020304" charset="0"/>
              <a:cs typeface="Times New Roman" panose="02020603050405020304" charset="0"/>
              <a:sym typeface="+mn-ea"/>
            </a:endParaRPr>
          </a:p>
          <a:p>
            <a:pPr marL="1371600" lvl="3" indent="0">
              <a:lnSpc>
                <a:spcPct val="100000"/>
              </a:lnSpc>
              <a:spcAft>
                <a:spcPts val="400"/>
              </a:spcAft>
              <a:buNone/>
            </a:pPr>
            <a:r>
              <a:rPr lang="zh-CN" altLang="en-US" sz="4570">
                <a:solidFill>
                  <a:srgbClr val="002060"/>
                </a:solidFill>
                <a:latin typeface="Times New Roman" panose="02020603050405020304" charset="0"/>
                <a:cs typeface="Times New Roman" panose="02020603050405020304" charset="0"/>
                <a:sym typeface="+mn-ea"/>
              </a:rPr>
              <a:t>大目标：记住整幢楼的房间布局</a:t>
            </a:r>
            <a:endParaRPr lang="zh-CN" altLang="en-US" sz="4570">
              <a:solidFill>
                <a:srgbClr val="002060"/>
              </a:solidFill>
              <a:latin typeface="Times New Roman" panose="02020603050405020304" charset="0"/>
              <a:cs typeface="Times New Roman" panose="02020603050405020304" charset="0"/>
              <a:sym typeface="+mn-ea"/>
            </a:endParaRPr>
          </a:p>
          <a:p>
            <a:pPr marL="1371600" lvl="3" indent="0">
              <a:lnSpc>
                <a:spcPct val="100000"/>
              </a:lnSpc>
              <a:spcAft>
                <a:spcPts val="400"/>
              </a:spcAft>
              <a:buNone/>
            </a:pPr>
            <a:r>
              <a:rPr lang="zh-CN" altLang="en-US" sz="4570">
                <a:solidFill>
                  <a:srgbClr val="002060"/>
                </a:solidFill>
                <a:latin typeface="Times New Roman" panose="02020603050405020304" charset="0"/>
                <a:cs typeface="Times New Roman" panose="02020603050405020304" charset="0"/>
                <a:sym typeface="+mn-ea"/>
              </a:rPr>
              <a:t>小目标：先记住自己已知的教室附近的标记，再慢慢扩大范围</a:t>
            </a:r>
            <a:endParaRPr lang="zh-CN" altLang="en-US" sz="4570">
              <a:solidFill>
                <a:srgbClr val="002060"/>
              </a:solidFill>
              <a:latin typeface="Times New Roman" panose="02020603050405020304" charset="0"/>
              <a:cs typeface="Times New Roman" panose="02020603050405020304" charset="0"/>
              <a:sym typeface="+mn-ea"/>
            </a:endParaRPr>
          </a:p>
          <a:p>
            <a:pPr marL="0" indent="0">
              <a:lnSpc>
                <a:spcPct val="100000"/>
              </a:lnSpc>
              <a:spcAft>
                <a:spcPts val="400"/>
              </a:spcAft>
              <a:buNone/>
            </a:pPr>
            <a:endParaRPr lang="zh-CN" altLang="en-US" sz="4570">
              <a:latin typeface="Times New Roman" panose="02020603050405020304" charset="0"/>
              <a:cs typeface="Times New Roman" panose="02020603050405020304" charset="0"/>
              <a:sym typeface="+mn-ea"/>
            </a:endParaRPr>
          </a:p>
          <a:p>
            <a:pPr marL="1371600" lvl="3" indent="0">
              <a:lnSpc>
                <a:spcPct val="100000"/>
              </a:lnSpc>
              <a:buNone/>
            </a:pPr>
            <a:r>
              <a:rPr lang="zh-CN" altLang="en-US" sz="4570">
                <a:solidFill>
                  <a:srgbClr val="C00000"/>
                </a:solidFill>
                <a:latin typeface="Times New Roman" panose="02020603050405020304" charset="0"/>
                <a:cs typeface="Times New Roman" panose="02020603050405020304" charset="0"/>
                <a:sym typeface="+mn-ea"/>
              </a:rPr>
              <a:t>学生常见问题</a:t>
            </a:r>
            <a:r>
              <a:rPr lang="en-US" altLang="zh-CN" sz="4570">
                <a:solidFill>
                  <a:srgbClr val="C00000"/>
                </a:solidFill>
                <a:latin typeface="Times New Roman" panose="02020603050405020304" charset="0"/>
                <a:cs typeface="Times New Roman" panose="02020603050405020304" charset="0"/>
                <a:sym typeface="+mn-ea"/>
              </a:rPr>
              <a:t> 2</a:t>
            </a:r>
            <a:r>
              <a:rPr lang="zh-CN" altLang="en-US" sz="4570">
                <a:solidFill>
                  <a:srgbClr val="C00000"/>
                </a:solidFill>
                <a:latin typeface="Times New Roman" panose="02020603050405020304" charset="0"/>
                <a:cs typeface="Times New Roman" panose="02020603050405020304" charset="0"/>
                <a:sym typeface="+mn-ea"/>
              </a:rPr>
              <a:t>：忽略前文的提示，解决问题办法解释不清</a:t>
            </a:r>
            <a:endParaRPr lang="zh-CN" altLang="en-US" sz="4570">
              <a:solidFill>
                <a:srgbClr val="C00000"/>
              </a:solidFill>
              <a:latin typeface="Times New Roman" panose="02020603050405020304" charset="0"/>
              <a:cs typeface="Times New Roman" panose="02020603050405020304" charset="0"/>
              <a:sym typeface="+mn-ea"/>
            </a:endParaRPr>
          </a:p>
          <a:p>
            <a:pPr marL="457200" lvl="1" indent="0">
              <a:lnSpc>
                <a:spcPct val="100000"/>
              </a:lnSpc>
              <a:buNone/>
            </a:pPr>
            <a:r>
              <a:rPr lang="zh-CN" altLang="en-US" sz="4570">
                <a:solidFill>
                  <a:srgbClr val="002060"/>
                </a:solidFill>
                <a:latin typeface="Times New Roman" panose="02020603050405020304" charset="0"/>
                <a:cs typeface="Times New Roman" panose="02020603050405020304" charset="0"/>
                <a:sym typeface="+mn-ea"/>
              </a:rPr>
              <a:t>部分学生知道</a:t>
            </a:r>
            <a:r>
              <a:rPr lang="en-US" altLang="zh-CN" sz="4570">
                <a:solidFill>
                  <a:srgbClr val="002060"/>
                </a:solidFill>
                <a:latin typeface="Times New Roman" panose="02020603050405020304" charset="0"/>
                <a:cs typeface="Times New Roman" panose="02020603050405020304" charset="0"/>
                <a:sym typeface="+mn-ea"/>
              </a:rPr>
              <a:t>Eva</a:t>
            </a:r>
            <a:r>
              <a:rPr lang="zh-CN" altLang="en-US" sz="4570">
                <a:solidFill>
                  <a:srgbClr val="002060"/>
                </a:solidFill>
                <a:latin typeface="Times New Roman" panose="02020603050405020304" charset="0"/>
                <a:cs typeface="Times New Roman" panose="02020603050405020304" charset="0"/>
                <a:sym typeface="+mn-ea"/>
              </a:rPr>
              <a:t>最终的解决办法是把大任务化解成小目标来解决，但是由于种种原因忽略了文章的前两段，导致在解决问题的过程上解释不清，无话可写，只能用</a:t>
            </a:r>
            <a:r>
              <a:rPr lang="en-US" altLang="zh-CN" sz="4570">
                <a:solidFill>
                  <a:srgbClr val="002060"/>
                </a:solidFill>
                <a:latin typeface="Times New Roman" panose="02020603050405020304" charset="0"/>
                <a:cs typeface="Times New Roman" panose="02020603050405020304" charset="0"/>
                <a:sym typeface="+mn-ea"/>
              </a:rPr>
              <a:t>“step by step”</a:t>
            </a:r>
            <a:r>
              <a:rPr lang="zh-CN" altLang="en-US" sz="4570">
                <a:solidFill>
                  <a:srgbClr val="002060"/>
                </a:solidFill>
                <a:latin typeface="Times New Roman" panose="02020603050405020304" charset="0"/>
                <a:cs typeface="Times New Roman" panose="02020603050405020304" charset="0"/>
                <a:sym typeface="+mn-ea"/>
              </a:rPr>
              <a:t>一类的词一笔带过。</a:t>
            </a:r>
            <a:endParaRPr lang="zh-CN" altLang="en-US" sz="4570">
              <a:solidFill>
                <a:srgbClr val="002060"/>
              </a:solidFill>
              <a:latin typeface="Times New Roman" panose="02020603050405020304" charset="0"/>
              <a:cs typeface="Times New Roman" panose="02020603050405020304" charset="0"/>
              <a:sym typeface="+mn-ea"/>
            </a:endParaRPr>
          </a:p>
        </p:txBody>
      </p:sp>
      <p:pic>
        <p:nvPicPr>
          <p:cNvPr id="4" name="图片 3" descr="入党考试"/>
          <p:cNvPicPr>
            <a:picLocks noChangeAspect="1"/>
          </p:cNvPicPr>
          <p:nvPr>
            <p:custDataLst>
              <p:tags r:id="rId1"/>
            </p:custDataLst>
          </p:nvPr>
        </p:nvPicPr>
        <p:blipFill>
          <a:blip r:embed="rId2"/>
          <a:stretch>
            <a:fillRect/>
          </a:stretch>
        </p:blipFill>
        <p:spPr>
          <a:xfrm>
            <a:off x="850265" y="507365"/>
            <a:ext cx="914400" cy="914400"/>
          </a:xfrm>
          <a:prstGeom prst="rect">
            <a:avLst/>
          </a:prstGeom>
        </p:spPr>
      </p:pic>
      <p:pic>
        <p:nvPicPr>
          <p:cNvPr id="5" name="图片 4" descr="警告"/>
          <p:cNvPicPr>
            <a:picLocks noChangeAspect="1"/>
          </p:cNvPicPr>
          <p:nvPr/>
        </p:nvPicPr>
        <p:blipFill>
          <a:blip r:embed="rId3"/>
          <a:stretch>
            <a:fillRect/>
          </a:stretch>
        </p:blipFill>
        <p:spPr>
          <a:xfrm>
            <a:off x="948690" y="3126740"/>
            <a:ext cx="914400" cy="9144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257245"/>
            <a:ext cx="10969200" cy="705600"/>
          </a:xfrm>
        </p:spPr>
        <p:txBody>
          <a:bodyPr/>
          <a:p>
            <a:r>
              <a:rPr lang="en-US" altLang="zh-CN"/>
              <a:t>Sample writing</a:t>
            </a:r>
            <a:endParaRPr lang="en-US" altLang="zh-CN"/>
          </a:p>
        </p:txBody>
      </p:sp>
      <p:sp>
        <p:nvSpPr>
          <p:cNvPr id="3" name="内容占位符 2"/>
          <p:cNvSpPr>
            <a:spLocks noGrp="1"/>
          </p:cNvSpPr>
          <p:nvPr>
            <p:ph idx="1"/>
          </p:nvPr>
        </p:nvSpPr>
        <p:spPr>
          <a:xfrm>
            <a:off x="608330" y="1148715"/>
            <a:ext cx="11374120" cy="5789930"/>
          </a:xfrm>
        </p:spPr>
        <p:txBody>
          <a:bodyPr>
            <a:noAutofit/>
          </a:bodyPr>
          <a:p>
            <a:pPr marL="0" indent="0">
              <a:lnSpc>
                <a:spcPct val="100000"/>
              </a:lnSpc>
              <a:spcAft>
                <a:spcPts val="400"/>
              </a:spcAft>
              <a:buNone/>
            </a:pPr>
            <a:r>
              <a:rPr lang="zh-CN" altLang="en-US" sz="3200" i="1">
                <a:latin typeface="Times New Roman" panose="02020603050405020304" charset="0"/>
                <a:cs typeface="Times New Roman" panose="02020603050405020304" charset="0"/>
                <a:sym typeface="+mn-ea"/>
              </a:rPr>
              <a:t>When Coach Pitt said </a:t>
            </a:r>
            <a:r>
              <a:rPr lang="en-US" altLang="zh-CN" sz="3200" i="1">
                <a:latin typeface="Times New Roman" panose="02020603050405020304" charset="0"/>
                <a:cs typeface="Times New Roman" panose="02020603050405020304" charset="0"/>
                <a:sym typeface="+mn-ea"/>
              </a:rPr>
              <a:t>“</a:t>
            </a:r>
            <a:r>
              <a:rPr lang="zh-CN" altLang="en-US" sz="3200" i="1">
                <a:latin typeface="Times New Roman" panose="02020603050405020304" charset="0"/>
                <a:cs typeface="Times New Roman" panose="02020603050405020304" charset="0"/>
                <a:sym typeface="+mn-ea"/>
              </a:rPr>
              <a:t>Nice work!</a:t>
            </a:r>
            <a:r>
              <a:rPr lang="en-US" altLang="zh-CN" sz="3200" i="1">
                <a:latin typeface="Times New Roman" panose="02020603050405020304" charset="0"/>
                <a:cs typeface="Times New Roman" panose="02020603050405020304" charset="0"/>
                <a:sym typeface="+mn-ea"/>
              </a:rPr>
              <a:t>” </a:t>
            </a:r>
            <a:r>
              <a:rPr lang="zh-CN" altLang="en-US" sz="3200" i="1">
                <a:latin typeface="Times New Roman" panose="02020603050405020304" charset="0"/>
                <a:cs typeface="Times New Roman" panose="02020603050405020304" charset="0"/>
                <a:sym typeface="+mn-ea"/>
              </a:rPr>
              <a:t>to her at the finish line, Eva was surprised.</a:t>
            </a:r>
            <a:r>
              <a:rPr lang="en-US" altLang="zh-CN" sz="3200" i="1">
                <a:latin typeface="Times New Roman" panose="02020603050405020304" charset="0"/>
                <a:cs typeface="Times New Roman" panose="02020603050405020304" charset="0"/>
                <a:sym typeface="+mn-ea"/>
              </a:rPr>
              <a:t> </a:t>
            </a:r>
            <a:r>
              <a:rPr lang="en-US" altLang="zh-CN" sz="3200">
                <a:latin typeface="Times New Roman" panose="02020603050405020304" charset="0"/>
                <a:cs typeface="Times New Roman" panose="02020603050405020304" charset="0"/>
                <a:sym typeface="+mn-ea"/>
              </a:rPr>
              <a:t>So absorbed was she in her mind trick, that she didn’t notice she had finished the last lap.</a:t>
            </a:r>
            <a:r>
              <a:rPr lang="en-US" altLang="zh-CN" sz="3200" i="1">
                <a:latin typeface="Times New Roman" panose="02020603050405020304" charset="0"/>
                <a:cs typeface="Times New Roman" panose="02020603050405020304" charset="0"/>
                <a:sym typeface="+mn-ea"/>
              </a:rPr>
              <a:t> </a:t>
            </a:r>
            <a:r>
              <a:rPr lang="zh-CN" altLang="en-US" sz="3200">
                <a:latin typeface="Times New Roman" panose="02020603050405020304" charset="0"/>
                <a:cs typeface="Times New Roman" panose="02020603050405020304" charset="0"/>
              </a:rPr>
              <a:t>Never had she thought that </a:t>
            </a:r>
            <a:r>
              <a:rPr lang="en-US" altLang="zh-CN" sz="3200">
                <a:latin typeface="Times New Roman" panose="02020603050405020304" charset="0"/>
                <a:cs typeface="Times New Roman" panose="02020603050405020304" charset="0"/>
              </a:rPr>
              <a:t>it could be so easy for her to finish a whole mile</a:t>
            </a:r>
            <a:r>
              <a:rPr lang="zh-CN" altLang="en-US" sz="3200">
                <a:latin typeface="Times New Roman" panose="02020603050405020304" charset="0"/>
                <a:cs typeface="Times New Roman" panose="02020603050405020304" charset="0"/>
              </a:rPr>
              <a:t>. </a:t>
            </a:r>
            <a:r>
              <a:rPr lang="en-US" altLang="zh-CN" sz="3200">
                <a:latin typeface="Times New Roman" panose="02020603050405020304" charset="0"/>
                <a:cs typeface="Times New Roman" panose="02020603050405020304" charset="0"/>
              </a:rPr>
              <a:t>When asked about her secret to success, she shared her trick with Coach Pitt and her classmates. Hearing their appreciation, i</a:t>
            </a:r>
            <a:r>
              <a:rPr lang="zh-CN" altLang="en-US" sz="3200">
                <a:latin typeface="Times New Roman" panose="02020603050405020304" charset="0"/>
                <a:cs typeface="Times New Roman" panose="02020603050405020304" charset="0"/>
              </a:rPr>
              <a:t>t occurred to her that it was the mind trick she used that </a:t>
            </a:r>
            <a:r>
              <a:rPr lang="en-US" altLang="zh-CN" sz="3200">
                <a:latin typeface="Times New Roman" panose="02020603050405020304" charset="0"/>
                <a:cs typeface="Times New Roman" panose="02020603050405020304" charset="0"/>
              </a:rPr>
              <a:t>made a great difference</a:t>
            </a:r>
            <a:r>
              <a:rPr lang="zh-CN" altLang="en-US" sz="3200">
                <a:latin typeface="Times New Roman" panose="02020603050405020304" charset="0"/>
                <a:cs typeface="Times New Roman" panose="02020603050405020304" charset="0"/>
              </a:rPr>
              <a:t>. So Eva began to wonder whether the trick would work in other cases, such as the </a:t>
            </a:r>
            <a:r>
              <a:rPr lang="en-US" altLang="zh-CN" sz="3200">
                <a:latin typeface="Times New Roman" panose="02020603050405020304" charset="0"/>
                <a:cs typeface="Times New Roman" panose="02020603050405020304" charset="0"/>
              </a:rPr>
              <a:t>confusing </a:t>
            </a:r>
            <a:r>
              <a:rPr lang="zh-CN" altLang="en-US" sz="3200">
                <a:latin typeface="Times New Roman" panose="02020603050405020304" charset="0"/>
                <a:cs typeface="Times New Roman" panose="02020603050405020304" charset="0"/>
              </a:rPr>
              <a:t>school building! </a:t>
            </a:r>
            <a:endParaRPr lang="en-US" altLang="zh-CN" sz="32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53695" y="215900"/>
            <a:ext cx="11727180" cy="6629400"/>
          </a:xfrm>
        </p:spPr>
        <p:txBody>
          <a:bodyPr>
            <a:noAutofit/>
          </a:bodyPr>
          <a:p>
            <a:pPr marL="0" indent="0">
              <a:lnSpc>
                <a:spcPct val="100000"/>
              </a:lnSpc>
              <a:spcAft>
                <a:spcPts val="400"/>
              </a:spcAft>
              <a:buNone/>
            </a:pPr>
            <a:r>
              <a:rPr lang="zh-CN" altLang="en-US" sz="3200" i="1">
                <a:latin typeface="Times New Roman" panose="02020603050405020304" charset="0"/>
                <a:cs typeface="Times New Roman" panose="02020603050405020304" charset="0"/>
                <a:sym typeface="+mn-ea"/>
              </a:rPr>
              <a:t>Eva decided to use the same trick to deal with the school building.</a:t>
            </a:r>
            <a:r>
              <a:rPr lang="zh-CN" altLang="en-US" sz="3200">
                <a:latin typeface="Times New Roman" panose="02020603050405020304" charset="0"/>
                <a:cs typeface="Times New Roman" panose="02020603050405020304" charset="0"/>
              </a:rPr>
              <a:t> </a:t>
            </a:r>
            <a:r>
              <a:rPr lang="zh-CN" altLang="en-US" sz="3200">
                <a:solidFill>
                  <a:srgbClr val="C00000"/>
                </a:solidFill>
                <a:latin typeface="Times New Roman" panose="02020603050405020304" charset="0"/>
                <a:cs typeface="Times New Roman" panose="02020603050405020304" charset="0"/>
              </a:rPr>
              <a:t>Instead of concentrating on </a:t>
            </a:r>
            <a:r>
              <a:rPr lang="en-US" altLang="zh-CN" sz="3200">
                <a:solidFill>
                  <a:srgbClr val="C00000"/>
                </a:solidFill>
                <a:latin typeface="Times New Roman" panose="02020603050405020304" charset="0"/>
                <a:cs typeface="Times New Roman" panose="02020603050405020304" charset="0"/>
              </a:rPr>
              <a:t>memorizing the whole building all at once</a:t>
            </a:r>
            <a:r>
              <a:rPr lang="zh-CN" altLang="en-US" sz="3200">
                <a:solidFill>
                  <a:srgbClr val="C00000"/>
                </a:solidFill>
                <a:latin typeface="Times New Roman" panose="02020603050405020304" charset="0"/>
                <a:cs typeface="Times New Roman" panose="02020603050405020304" charset="0"/>
              </a:rPr>
              <a:t>, Eva focused on </a:t>
            </a:r>
            <a:r>
              <a:rPr lang="en-US" altLang="zh-CN" sz="3200">
                <a:solidFill>
                  <a:srgbClr val="C00000"/>
                </a:solidFill>
                <a:latin typeface="Times New Roman" panose="02020603050405020304" charset="0"/>
                <a:cs typeface="Times New Roman" panose="02020603050405020304" charset="0"/>
              </a:rPr>
              <a:t>first </a:t>
            </a:r>
            <a:r>
              <a:rPr lang="zh-CN" altLang="en-US" sz="3200">
                <a:solidFill>
                  <a:srgbClr val="C00000"/>
                </a:solidFill>
                <a:latin typeface="Times New Roman" panose="02020603050405020304" charset="0"/>
                <a:cs typeface="Times New Roman" panose="02020603050405020304" charset="0"/>
              </a:rPr>
              <a:t>reaching the </a:t>
            </a:r>
            <a:r>
              <a:rPr lang="en-US" altLang="zh-CN" sz="3200">
                <a:solidFill>
                  <a:srgbClr val="C00000"/>
                </a:solidFill>
                <a:latin typeface="Times New Roman" panose="02020603050405020304" charset="0"/>
                <a:cs typeface="Times New Roman" panose="02020603050405020304" charset="0"/>
              </a:rPr>
              <a:t>place she knew already, like the </a:t>
            </a:r>
            <a:r>
              <a:rPr lang="zh-CN" altLang="en-US" sz="3200">
                <a:solidFill>
                  <a:srgbClr val="C00000"/>
                </a:solidFill>
                <a:latin typeface="Times New Roman" panose="02020603050405020304" charset="0"/>
                <a:cs typeface="Times New Roman" panose="02020603050405020304" charset="0"/>
              </a:rPr>
              <a:t>flower pot nearby the teacher</a:t>
            </a:r>
            <a:r>
              <a:rPr lang="en-US" altLang="zh-CN" sz="3200">
                <a:solidFill>
                  <a:srgbClr val="C00000"/>
                </a:solidFill>
                <a:latin typeface="Times New Roman" panose="02020603050405020304" charset="0"/>
                <a:cs typeface="Times New Roman" panose="02020603050405020304" charset="0"/>
              </a:rPr>
              <a:t>’</a:t>
            </a:r>
            <a:r>
              <a:rPr lang="zh-CN" altLang="en-US" sz="3200">
                <a:solidFill>
                  <a:srgbClr val="C00000"/>
                </a:solidFill>
                <a:latin typeface="Times New Roman" panose="02020603050405020304" charset="0"/>
                <a:cs typeface="Times New Roman" panose="02020603050405020304" charset="0"/>
              </a:rPr>
              <a:t>s offices, </a:t>
            </a:r>
            <a:r>
              <a:rPr lang="en-US" altLang="zh-CN" sz="3200">
                <a:solidFill>
                  <a:srgbClr val="C00000"/>
                </a:solidFill>
                <a:latin typeface="Times New Roman" panose="02020603050405020304" charset="0"/>
                <a:cs typeface="Times New Roman" panose="02020603050405020304" charset="0"/>
              </a:rPr>
              <a:t>or</a:t>
            </a:r>
            <a:r>
              <a:rPr lang="zh-CN" altLang="en-US" sz="3200">
                <a:solidFill>
                  <a:srgbClr val="C00000"/>
                </a:solidFill>
                <a:latin typeface="Times New Roman" panose="02020603050405020304" charset="0"/>
                <a:cs typeface="Times New Roman" panose="02020603050405020304" charset="0"/>
              </a:rPr>
              <a:t> the </a:t>
            </a:r>
            <a:r>
              <a:rPr lang="en-US" altLang="zh-CN" sz="3200">
                <a:solidFill>
                  <a:srgbClr val="C00000"/>
                </a:solidFill>
                <a:latin typeface="Times New Roman" panose="02020603050405020304" charset="0"/>
                <a:cs typeface="Times New Roman" panose="02020603050405020304" charset="0"/>
              </a:rPr>
              <a:t>notice</a:t>
            </a:r>
            <a:r>
              <a:rPr lang="zh-CN" altLang="en-US" sz="3200">
                <a:solidFill>
                  <a:srgbClr val="C00000"/>
                </a:solidFill>
                <a:latin typeface="Times New Roman" panose="02020603050405020304" charset="0"/>
                <a:cs typeface="Times New Roman" panose="02020603050405020304" charset="0"/>
              </a:rPr>
              <a:t> board </a:t>
            </a:r>
            <a:r>
              <a:rPr lang="en-US" altLang="zh-CN" sz="3200">
                <a:solidFill>
                  <a:srgbClr val="C00000"/>
                </a:solidFill>
                <a:latin typeface="Times New Roman" panose="02020603050405020304" charset="0"/>
                <a:cs typeface="Times New Roman" panose="02020603050405020304" charset="0"/>
              </a:rPr>
              <a:t>outside</a:t>
            </a:r>
            <a:r>
              <a:rPr lang="zh-CN" altLang="en-US" sz="3200">
                <a:solidFill>
                  <a:srgbClr val="C00000"/>
                </a:solidFill>
                <a:latin typeface="Times New Roman" panose="02020603050405020304" charset="0"/>
                <a:cs typeface="Times New Roman" panose="02020603050405020304" charset="0"/>
              </a:rPr>
              <a:t> her classroom.</a:t>
            </a:r>
            <a:r>
              <a:rPr lang="zh-CN" altLang="en-US" sz="2400">
                <a:solidFill>
                  <a:srgbClr val="C00000"/>
                </a:solidFill>
                <a:latin typeface="Times New Roman" panose="02020603050405020304" charset="0"/>
                <a:cs typeface="Times New Roman" panose="02020603050405020304" charset="0"/>
              </a:rPr>
              <a:t>（大的结构照应原文最后一段对</a:t>
            </a:r>
            <a:r>
              <a:rPr lang="en-US" altLang="zh-CN" sz="2400">
                <a:solidFill>
                  <a:srgbClr val="C00000"/>
                </a:solidFill>
                <a:latin typeface="Times New Roman" panose="02020603050405020304" charset="0"/>
                <a:cs typeface="Times New Roman" panose="02020603050405020304" charset="0"/>
              </a:rPr>
              <a:t>mind trick</a:t>
            </a:r>
            <a:r>
              <a:rPr lang="zh-CN" altLang="en-US" sz="2400">
                <a:solidFill>
                  <a:srgbClr val="C00000"/>
                </a:solidFill>
                <a:latin typeface="Times New Roman" panose="02020603050405020304" charset="0"/>
                <a:cs typeface="Times New Roman" panose="02020603050405020304" charset="0"/>
              </a:rPr>
              <a:t>的展开说明，小的地点选取来源于文章前两段） </a:t>
            </a:r>
            <a:r>
              <a:rPr lang="zh-CN" altLang="en-US" sz="3200">
                <a:latin typeface="Times New Roman" panose="02020603050405020304" charset="0"/>
                <a:cs typeface="Times New Roman" panose="02020603050405020304" charset="0"/>
              </a:rPr>
              <a:t>When Eva </a:t>
            </a:r>
            <a:r>
              <a:rPr lang="en-US" altLang="zh-CN" sz="3200">
                <a:latin typeface="Times New Roman" panose="02020603050405020304" charset="0"/>
                <a:cs typeface="Times New Roman" panose="02020603050405020304" charset="0"/>
              </a:rPr>
              <a:t>found out that</a:t>
            </a:r>
            <a:r>
              <a:rPr lang="zh-CN" altLang="en-US" sz="3200">
                <a:latin typeface="Times New Roman" panose="02020603050405020304" charset="0"/>
                <a:cs typeface="Times New Roman" panose="02020603050405020304" charset="0"/>
              </a:rPr>
              <a:t> she was able to walk around some areas of the school building freely, she couldn</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t help giving a thumb up to herself in her heart. It wasn</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t long before Eva finally finished the exploration of the </a:t>
            </a:r>
            <a:r>
              <a:rPr lang="en-US" altLang="zh-CN" sz="3200">
                <a:latin typeface="Times New Roman" panose="02020603050405020304" charset="0"/>
                <a:cs typeface="Times New Roman" panose="02020603050405020304" charset="0"/>
              </a:rPr>
              <a:t>entire </a:t>
            </a:r>
            <a:r>
              <a:rPr lang="zh-CN" altLang="en-US" sz="3200">
                <a:latin typeface="Times New Roman" panose="02020603050405020304" charset="0"/>
                <a:cs typeface="Times New Roman" panose="02020603050405020304" charset="0"/>
              </a:rPr>
              <a:t>building. Not until then did Eva realize that she had conquered </a:t>
            </a:r>
            <a:r>
              <a:rPr lang="en-US" altLang="zh-CN" sz="3200">
                <a:latin typeface="Times New Roman" panose="02020603050405020304" charset="0"/>
                <a:cs typeface="Times New Roman" panose="02020603050405020304" charset="0"/>
              </a:rPr>
              <a:t>her</a:t>
            </a:r>
            <a:r>
              <a:rPr lang="zh-CN" altLang="en-US" sz="3200">
                <a:latin typeface="Times New Roman" panose="02020603050405020304" charset="0"/>
                <a:cs typeface="Times New Roman" panose="02020603050405020304" charset="0"/>
              </a:rPr>
              <a:t> </a:t>
            </a:r>
            <a:r>
              <a:rPr lang="en-US" altLang="zh-CN" sz="3200">
                <a:latin typeface="Times New Roman" panose="02020603050405020304" charset="0"/>
                <a:cs typeface="Times New Roman" panose="02020603050405020304" charset="0"/>
              </a:rPr>
              <a:t>major </a:t>
            </a:r>
            <a:r>
              <a:rPr lang="zh-CN" altLang="en-US" sz="3200">
                <a:latin typeface="Times New Roman" panose="02020603050405020304" charset="0"/>
                <a:cs typeface="Times New Roman" panose="02020603050405020304" charset="0"/>
              </a:rPr>
              <a:t>headache and that she </a:t>
            </a:r>
            <a:r>
              <a:rPr lang="en-US" altLang="zh-CN" sz="3200">
                <a:latin typeface="Times New Roman" panose="02020603050405020304" charset="0"/>
                <a:cs typeface="Times New Roman" panose="02020603050405020304" charset="0"/>
              </a:rPr>
              <a:t>had the courage </a:t>
            </a:r>
            <a:r>
              <a:rPr lang="zh-CN" altLang="en-US" sz="3200">
                <a:latin typeface="Times New Roman" panose="02020603050405020304" charset="0"/>
                <a:cs typeface="Times New Roman" panose="02020603050405020304" charset="0"/>
              </a:rPr>
              <a:t>to overcome whatever challenges she would meet</a:t>
            </a:r>
            <a:r>
              <a:rPr lang="en-US" altLang="zh-CN" sz="3200">
                <a:latin typeface="Times New Roman" panose="02020603050405020304" charset="0"/>
                <a:cs typeface="Times New Roman" panose="02020603050405020304" charset="0"/>
              </a:rPr>
              <a:t> in the future</a:t>
            </a:r>
            <a:r>
              <a:rPr lang="zh-CN" altLang="en-US" sz="3200">
                <a:latin typeface="Times New Roman" panose="02020603050405020304" charset="0"/>
                <a:cs typeface="Times New Roman" panose="02020603050405020304" charset="0"/>
              </a:rPr>
              <a:t>.</a:t>
            </a:r>
            <a:endParaRPr lang="zh-CN" altLang="en-US" sz="32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289630"/>
            <a:ext cx="10969200" cy="705600"/>
          </a:xfrm>
        </p:spPr>
        <p:txBody>
          <a:bodyPr/>
          <a:p>
            <a:r>
              <a:rPr lang="zh-CN" altLang="en-US"/>
              <a:t>学生写作中的其他问题</a:t>
            </a:r>
            <a:endParaRPr lang="zh-CN" altLang="en-US"/>
          </a:p>
        </p:txBody>
      </p:sp>
      <p:sp>
        <p:nvSpPr>
          <p:cNvPr id="3" name="内容占位符 2"/>
          <p:cNvSpPr>
            <a:spLocks noGrp="1"/>
          </p:cNvSpPr>
          <p:nvPr>
            <p:ph idx="1"/>
          </p:nvPr>
        </p:nvSpPr>
        <p:spPr>
          <a:xfrm>
            <a:off x="520700" y="995045"/>
            <a:ext cx="11374120" cy="5932805"/>
          </a:xfrm>
        </p:spPr>
        <p:txBody>
          <a:bodyPr>
            <a:noAutofit/>
          </a:bodyPr>
          <a:p>
            <a:r>
              <a:rPr lang="zh-CN" altLang="en-US" sz="2400"/>
              <a:t>词汇问题：例如，不理解</a:t>
            </a:r>
            <a:r>
              <a:rPr lang="en-US" altLang="zh-CN" sz="2400">
                <a:latin typeface="Times New Roman" panose="02020603050405020304" charset="0"/>
                <a:cs typeface="Times New Roman" panose="02020603050405020304" charset="0"/>
              </a:rPr>
              <a:t>six-story building</a:t>
            </a:r>
            <a:r>
              <a:rPr lang="zh-CN" altLang="en-US" sz="2400">
                <a:latin typeface="Times New Roman" panose="02020603050405020304" charset="0"/>
                <a:cs typeface="Times New Roman" panose="02020603050405020304" charset="0"/>
              </a:rPr>
              <a:t>，不知道</a:t>
            </a:r>
            <a:r>
              <a:rPr lang="en-US" altLang="zh-CN" sz="2400">
                <a:latin typeface="Times New Roman" panose="02020603050405020304" charset="0"/>
                <a:cs typeface="Times New Roman" panose="02020603050405020304" charset="0"/>
              </a:rPr>
              <a:t>story</a:t>
            </a:r>
            <a:r>
              <a:rPr lang="zh-CN" altLang="en-US" sz="2400">
                <a:latin typeface="Times New Roman" panose="02020603050405020304" charset="0"/>
                <a:cs typeface="Times New Roman" panose="02020603050405020304" charset="0"/>
              </a:rPr>
              <a:t>是</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层</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的意思，把续写写成在记忆不同的</a:t>
            </a:r>
            <a:r>
              <a:rPr lang="en-US" altLang="zh-CN" sz="2400">
                <a:latin typeface="Times New Roman" panose="02020603050405020304" charset="0"/>
                <a:cs typeface="Times New Roman" panose="02020603050405020304" charset="0"/>
              </a:rPr>
              <a:t>buildings</a:t>
            </a:r>
            <a:r>
              <a:rPr lang="zh-CN" altLang="en-US" sz="2400"/>
              <a:t>。</a:t>
            </a:r>
            <a:endParaRPr lang="en-US" altLang="zh-CN" sz="2400"/>
          </a:p>
          <a:p>
            <a:r>
              <a:rPr lang="zh-CN" altLang="en-US" sz="2400"/>
              <a:t>文意理解不当：有一些语句，尤其是一些习惯用语，学生不理解它在文中的作用。在文章的第一句，有一个习惯用语</a:t>
            </a:r>
            <a:r>
              <a:rPr lang="en-US" altLang="zh-CN" sz="2400"/>
              <a:t>“</a:t>
            </a:r>
            <a:r>
              <a:rPr lang="zh-CN" altLang="en-US" sz="2400">
                <a:latin typeface="Times New Roman" panose="02020603050405020304" charset="0"/>
                <a:cs typeface="Times New Roman" panose="02020603050405020304" charset="0"/>
                <a:sym typeface="+mn-ea"/>
              </a:rPr>
              <a:t>trying to keep her head above water</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，意为如履薄冰，但有的同学真的理解成在水里。类似的还有</a:t>
            </a:r>
            <a:r>
              <a:rPr lang="en-US" altLang="zh-CN" sz="2400">
                <a:latin typeface="Times New Roman" panose="02020603050405020304" charset="0"/>
                <a:cs typeface="Times New Roman" panose="02020603050405020304" charset="0"/>
                <a:sym typeface="+mn-ea"/>
              </a:rPr>
              <a:t>“left in the dust”</a:t>
            </a:r>
            <a:r>
              <a:rPr lang="zh-CN" altLang="en-US" sz="2400">
                <a:latin typeface="Times New Roman" panose="02020603050405020304" charset="0"/>
                <a:cs typeface="Times New Roman" panose="02020603050405020304" charset="0"/>
                <a:sym typeface="+mn-ea"/>
              </a:rPr>
              <a:t>。</a:t>
            </a:r>
            <a:endParaRPr lang="zh-CN" altLang="en-US" sz="2400">
              <a:latin typeface="Times New Roman" panose="02020603050405020304" charset="0"/>
              <a:cs typeface="Times New Roman" panose="02020603050405020304" charset="0"/>
              <a:sym typeface="+mn-ea"/>
            </a:endParaRPr>
          </a:p>
          <a:p>
            <a:r>
              <a:rPr lang="zh-CN" altLang="en-US" sz="2400">
                <a:latin typeface="Times New Roman" panose="02020603050405020304" charset="0"/>
                <a:cs typeface="Times New Roman" panose="02020603050405020304" charset="0"/>
                <a:sym typeface="+mn-ea"/>
              </a:rPr>
              <a:t>细节描写过多，而情节推进较少。有的同学记忆了较多语料，在写作中特别注重好词好句的使用，而忽略这些好词好句的适当性。导致文中心理描写、环境描写过多，而情节推进较少，甚至有的同学在第二段的一开始就写了</a:t>
            </a:r>
            <a:r>
              <a:rPr lang="en-US" altLang="zh-CN" sz="2400">
                <a:latin typeface="Times New Roman" panose="02020603050405020304" charset="0"/>
                <a:cs typeface="Times New Roman" panose="02020603050405020304" charset="0"/>
                <a:sym typeface="+mn-ea"/>
              </a:rPr>
              <a:t>“The result turned out to be very successful.”</a:t>
            </a:r>
            <a:r>
              <a:rPr lang="zh-CN" altLang="en-US" sz="2400">
                <a:latin typeface="Times New Roman" panose="02020603050405020304" charset="0"/>
                <a:cs typeface="Times New Roman" panose="02020603050405020304" charset="0"/>
                <a:sym typeface="+mn-ea"/>
              </a:rPr>
              <a:t>，接下去都是写</a:t>
            </a:r>
            <a:r>
              <a:rPr lang="en-US" altLang="zh-CN" sz="2400">
                <a:latin typeface="Times New Roman" panose="02020603050405020304" charset="0"/>
                <a:cs typeface="Times New Roman" panose="02020603050405020304" charset="0"/>
                <a:sym typeface="+mn-ea"/>
              </a:rPr>
              <a:t>Eva</a:t>
            </a:r>
            <a:r>
              <a:rPr lang="zh-CN" altLang="en-US" sz="2400">
                <a:latin typeface="Times New Roman" panose="02020603050405020304" charset="0"/>
                <a:cs typeface="Times New Roman" panose="02020603050405020304" charset="0"/>
                <a:sym typeface="+mn-ea"/>
              </a:rPr>
              <a:t>怎么满头大汗，却内心喜悦，对于解决问题的过程几乎没有涉及。</a:t>
            </a:r>
            <a:endParaRPr lang="en-US" altLang="zh-CN" sz="2400"/>
          </a:p>
          <a:p>
            <a:endParaRPr lang="en-US" altLang="zh-CN"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79520" y="345510"/>
            <a:ext cx="10969200" cy="705600"/>
          </a:xfrm>
        </p:spPr>
        <p:txBody>
          <a:bodyPr/>
          <a:p>
            <a:r>
              <a:rPr lang="zh-CN" altLang="en-US"/>
              <a:t>小结</a:t>
            </a:r>
            <a:endParaRPr lang="zh-CN" altLang="en-US"/>
          </a:p>
        </p:txBody>
      </p:sp>
      <p:sp>
        <p:nvSpPr>
          <p:cNvPr id="3" name="内容占位符 2"/>
          <p:cNvSpPr>
            <a:spLocks noGrp="1"/>
          </p:cNvSpPr>
          <p:nvPr>
            <p:ph idx="1"/>
          </p:nvPr>
        </p:nvSpPr>
        <p:spPr>
          <a:xfrm>
            <a:off x="498475" y="1148715"/>
            <a:ext cx="11330940" cy="5801995"/>
          </a:xfrm>
        </p:spPr>
        <p:txBody>
          <a:bodyPr>
            <a:noAutofit/>
          </a:bodyPr>
          <a:p>
            <a:pPr marL="0" indent="0">
              <a:buNone/>
            </a:pPr>
            <a:r>
              <a:rPr lang="zh-CN" altLang="en-US" sz="2400"/>
              <a:t>结合对</a:t>
            </a:r>
            <a:r>
              <a:rPr lang="en-US" altLang="zh-CN" sz="2400"/>
              <a:t>2024</a:t>
            </a:r>
            <a:r>
              <a:rPr lang="zh-CN" altLang="en-US" sz="2400"/>
              <a:t>年首考读后续写的分析，总结出本次作文对教学中的一些反拨：</a:t>
            </a:r>
            <a:endParaRPr lang="zh-CN" altLang="en-US" sz="2400"/>
          </a:p>
          <a:p>
            <a:pPr marL="0" indent="0">
              <a:buNone/>
            </a:pPr>
            <a:r>
              <a:rPr lang="en-US" altLang="zh-CN" sz="2400"/>
              <a:t>1. </a:t>
            </a:r>
            <a:r>
              <a:rPr lang="zh-CN" altLang="en-US" sz="2400"/>
              <a:t>读后续写需要更加重视</a:t>
            </a:r>
            <a:r>
              <a:rPr lang="en-US" altLang="zh-CN" sz="2400"/>
              <a:t>“</a:t>
            </a:r>
            <a:r>
              <a:rPr lang="zh-CN" altLang="en-US" sz="2400"/>
              <a:t>读</a:t>
            </a:r>
            <a:r>
              <a:rPr lang="en-US" altLang="zh-CN" sz="2400"/>
              <a:t>”</a:t>
            </a:r>
            <a:r>
              <a:rPr lang="zh-CN" altLang="en-US" sz="2400"/>
              <a:t>的环节。在阅读中要准确把握文章的主题，</a:t>
            </a:r>
            <a:r>
              <a:rPr lang="en-US" altLang="zh-CN" sz="2400"/>
              <a:t> </a:t>
            </a:r>
            <a:r>
              <a:rPr lang="zh-CN" altLang="en-US" sz="2400"/>
              <a:t>过程中不要想当然，避免出现一看到</a:t>
            </a:r>
            <a:r>
              <a:rPr lang="en-US" altLang="zh-CN" sz="2400"/>
              <a:t>“</a:t>
            </a:r>
            <a:r>
              <a:rPr lang="zh-CN" altLang="en-US" sz="2400"/>
              <a:t>长跑</a:t>
            </a:r>
            <a:r>
              <a:rPr lang="en-US" altLang="zh-CN" sz="2400"/>
              <a:t>”</a:t>
            </a:r>
            <a:r>
              <a:rPr lang="zh-CN" altLang="en-US" sz="2400"/>
              <a:t>就想到</a:t>
            </a:r>
            <a:r>
              <a:rPr lang="en-US" altLang="zh-CN" sz="2400"/>
              <a:t>“</a:t>
            </a:r>
            <a:r>
              <a:rPr lang="zh-CN" altLang="en-US" sz="2400"/>
              <a:t>坚持</a:t>
            </a:r>
            <a:r>
              <a:rPr lang="en-US" altLang="zh-CN" sz="2400"/>
              <a:t>”</a:t>
            </a:r>
            <a:r>
              <a:rPr lang="zh-CN" altLang="en-US" sz="2400"/>
              <a:t>这样的定式思维出现。</a:t>
            </a:r>
            <a:endParaRPr lang="zh-CN" altLang="en-US" sz="2400"/>
          </a:p>
          <a:p>
            <a:pPr marL="0" indent="0">
              <a:buNone/>
            </a:pPr>
            <a:r>
              <a:rPr lang="en-US" altLang="zh-CN" sz="2400"/>
              <a:t>2. </a:t>
            </a:r>
            <a:r>
              <a:rPr lang="zh-CN" altLang="en-US" sz="2400"/>
              <a:t>注重语料使用的适切性。文学性的语句要有，但不能过头，否则会出现衔接不当或者不合逻辑的问题。在写作过程中注意细节描写和情节推进的比例平衡，顾此失彼，矫枉过正。</a:t>
            </a:r>
            <a:endParaRPr lang="zh-CN" altLang="en-US" sz="2400"/>
          </a:p>
          <a:p>
            <a:pPr marL="0" indent="0">
              <a:buNone/>
            </a:pPr>
            <a:r>
              <a:rPr lang="en-US" altLang="zh-CN" sz="2400"/>
              <a:t>3. </a:t>
            </a:r>
            <a:r>
              <a:rPr lang="zh-CN" altLang="en-US" sz="2400"/>
              <a:t>教学过程中要注意熟词僻义的使用和外国人常用的习语俗语的理解，否则容易造成阅读中理解的偏差。</a:t>
            </a:r>
            <a:endParaRPr lang="zh-CN" altLang="en-US" sz="2400"/>
          </a:p>
          <a:p>
            <a:pPr marL="0" indent="0">
              <a:buNone/>
            </a:pPr>
            <a:r>
              <a:rPr lang="en-US" altLang="zh-CN" sz="2400"/>
              <a:t>4. </a:t>
            </a:r>
            <a:r>
              <a:rPr lang="zh-CN" altLang="en-US" sz="2400"/>
              <a:t>注重学生逻辑思维的培养，让学生具备解决问题的能力，才能写好问题解决型的读后续写。</a:t>
            </a:r>
            <a:endParaRPr lang="zh-CN" altLang="en-US" sz="24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p:nvPr>
            <p:ph type="ctrTitle" idx="1"/>
            <p:custDataLst>
              <p:tags r:id="rId1"/>
            </p:custDataLst>
          </p:nvPr>
        </p:nvSpPr>
        <p:spPr>
          <a:xfrm>
            <a:off x="762000" y="2069465"/>
            <a:ext cx="5966460" cy="730250"/>
          </a:xfrm>
        </p:spPr>
        <p:txBody>
          <a:bodyPr anchor="t" anchorCtr="0">
            <a:noAutofit/>
          </a:bodyPr>
          <a:p>
            <a:pPr marL="0" indent="0" algn="l">
              <a:lnSpc>
                <a:spcPct val="92000"/>
              </a:lnSpc>
              <a:spcBef>
                <a:spcPts val="0"/>
              </a:spcBef>
              <a:spcAft>
                <a:spcPts val="0"/>
              </a:spcAft>
              <a:buSzPct val="100000"/>
              <a:buNone/>
            </a:pPr>
            <a:r>
              <a:rPr lang="en-US" altLang="zh-CN" sz="4000">
                <a:solidFill>
                  <a:schemeClr val="accent1">
                    <a:lumMod val="25000"/>
                  </a:schemeClr>
                </a:solidFill>
              </a:rPr>
              <a:t>2024年首考读后续写</a:t>
            </a:r>
            <a:endParaRPr lang="en-US" altLang="zh-CN" sz="4000">
              <a:solidFill>
                <a:schemeClr val="accent1">
                  <a:lumMod val="25000"/>
                </a:schemeClr>
              </a:solidFill>
            </a:endParaRPr>
          </a:p>
        </p:txBody>
      </p:sp>
      <p:sp>
        <p:nvSpPr>
          <p:cNvPr id="2" name="标题 4"/>
          <p:cNvSpPr/>
          <p:nvPr>
            <p:custDataLst>
              <p:tags r:id="rId2"/>
            </p:custDataLst>
          </p:nvPr>
        </p:nvSpPr>
        <p:spPr>
          <a:xfrm>
            <a:off x="762000" y="3052445"/>
            <a:ext cx="9079865" cy="1231900"/>
          </a:xfrm>
          <a:prstGeom prst="rect">
            <a:avLst/>
          </a:prstGeom>
        </p:spPr>
        <p:txBody>
          <a:bodyPr vert="horz" wrap="square" lIns="0" tIns="38100" rIns="76200" bIns="38100" rtlCol="0" anchor="t"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7400" b="1" i="0" u="none" strike="noStrike" kern="0" cap="none" spc="0" normalizeH="0" baseline="0" noProof="1" dirty="0">
                <a:ln>
                  <a:noFill/>
                </a:ln>
                <a:solidFill>
                  <a:schemeClr val="accent1">
                    <a:lumMod val="25000"/>
                  </a:schemeClr>
                </a:solidFill>
                <a:effectLst/>
                <a:uFillTx/>
                <a:latin typeface="Arial" panose="020B0604020202020204" pitchFamily="34" charset="0"/>
                <a:ea typeface="汉仪综艺体简" panose="02010600000101010101" charset="-122"/>
                <a:cs typeface="+mj-cs"/>
              </a:defRPr>
            </a:lvl1pPr>
          </a:lstStyle>
          <a:p>
            <a:pPr marL="0" indent="0" algn="l">
              <a:lnSpc>
                <a:spcPct val="92000"/>
              </a:lnSpc>
              <a:spcBef>
                <a:spcPts val="0"/>
              </a:spcBef>
              <a:spcAft>
                <a:spcPts val="0"/>
              </a:spcAft>
              <a:buSzPct val="100000"/>
              <a:buNone/>
            </a:pPr>
            <a:r>
              <a:rPr sz="7400">
                <a:solidFill>
                  <a:schemeClr val="accent1">
                    <a:lumMod val="25000"/>
                  </a:schemeClr>
                </a:solidFill>
              </a:rPr>
              <a:t>难点突破和教学反馈</a:t>
            </a:r>
            <a:endParaRPr sz="7400">
              <a:solidFill>
                <a:schemeClr val="accent1">
                  <a:lumMod val="25000"/>
                </a:schemeClr>
              </a:solidFill>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88595" y="177165"/>
            <a:ext cx="11896090" cy="6788785"/>
          </a:xfrm>
        </p:spPr>
        <p:txBody>
          <a:bodyPr>
            <a:noAutofit/>
          </a:bodyPr>
          <a:p>
            <a:pPr marL="0" indent="0">
              <a:lnSpc>
                <a:spcPct val="100000"/>
              </a:lnSpc>
              <a:spcAft>
                <a:spcPts val="0"/>
              </a:spcAft>
              <a:buNone/>
            </a:pPr>
            <a:r>
              <a:rPr lang="zh-CN" altLang="en-US"/>
              <a:t>阅读下面材料, 根据其内容和所给段落开头语续写两段, 使之构成一篇完整的短文。</a:t>
            </a:r>
            <a:endParaRPr lang="zh-CN" altLang="en-US"/>
          </a:p>
          <a:p>
            <a:pPr marL="0" indent="0">
              <a:lnSpc>
                <a:spcPct val="100000"/>
              </a:lnSpc>
              <a:spcAft>
                <a:spcPts val="0"/>
              </a:spcAft>
              <a:buNone/>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Eva spent the first week of high school trying to keep her head above water. One of the major headaches for her was finding her way in the huge school building. It was a six-story building. On each floor hallways stretched in four directions, leading to classrooms, laboratories, and teachers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offices. Somewhere in the building, there was also a library, a cafeteria, and a gym. </a:t>
            </a:r>
            <a:endParaRPr lang="zh-CN" altLang="en-US">
              <a:latin typeface="Times New Roman" panose="02020603050405020304" charset="0"/>
              <a:cs typeface="Times New Roman" panose="02020603050405020304" charset="0"/>
            </a:endParaRPr>
          </a:p>
          <a:p>
            <a:pPr marL="0" indent="0">
              <a:lnSpc>
                <a:spcPct val="100000"/>
              </a:lnSpc>
              <a:spcAft>
                <a:spcPts val="0"/>
              </a:spcAft>
              <a:buNone/>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Having a poor sense of direction, Eva found it impossible to get around in such a huge building. All the different hallways and rooms were too much to think about, let alone commit to memory. She decided that she would memorize where her classes were and then pretend that the rest of the place didn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exist. </a:t>
            </a:r>
            <a:endParaRPr lang="zh-CN" altLang="en-US">
              <a:latin typeface="Times New Roman" panose="02020603050405020304" charset="0"/>
              <a:cs typeface="Times New Roman" panose="02020603050405020304" charset="0"/>
            </a:endParaRPr>
          </a:p>
          <a:p>
            <a:pPr marL="0" indent="0">
              <a:lnSpc>
                <a:spcPct val="100000"/>
              </a:lnSpc>
              <a:spcAft>
                <a:spcPts val="0"/>
              </a:spcAft>
              <a:buNone/>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In her first PE class, Eva was shocked when Coach Pitt announced that everyone had to run one mile around the track outside. She searched the faces of her classmates for signs of panic. There was nothing she feared more than having to run a whole mile. To Eva</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 mile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was used to describe long distances. It was ten miles from her home to her grandfather</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and that always seemed like a long way, even in a car! </a:t>
            </a:r>
            <a:endParaRPr lang="zh-CN" altLang="en-US">
              <a:latin typeface="Times New Roman" panose="02020603050405020304" charset="0"/>
              <a:cs typeface="Times New Roman" panose="02020603050405020304" charset="0"/>
            </a:endParaRPr>
          </a:p>
          <a:p>
            <a:pPr marL="0" indent="0">
              <a:lnSpc>
                <a:spcPct val="100000"/>
              </a:lnSpc>
              <a:spcAft>
                <a:spcPts val="0"/>
              </a:spcAft>
              <a:buNone/>
            </a:pPr>
            <a:r>
              <a:rPr lang="zh-CN" altLang="en-US">
                <a:latin typeface="Times New Roman" panose="02020603050405020304" charset="0"/>
                <a:cs typeface="Times New Roman" panose="02020603050405020304" charset="0"/>
              </a:rPr>
              <a:t>When Coach Pitt blew his whistle (哨子), Eva figured she would be left in the dust. However, while some of her classmates edged ahead, others actually fell behind.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It</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just the beginning,</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she thought.</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ll come in last for sure.</a:t>
            </a:r>
            <a:r>
              <a:rPr lang="en-US" altLang="zh-CN">
                <a:latin typeface="Times New Roman" panose="02020603050405020304" charset="0"/>
                <a:cs typeface="Times New Roman" panose="02020603050405020304" charset="0"/>
              </a:rPr>
              <a:t>”</a:t>
            </a:r>
            <a:endParaRPr lang="zh-CN" altLang="en-US">
              <a:latin typeface="Times New Roman" panose="02020603050405020304" charset="0"/>
              <a:cs typeface="Times New Roman" panose="02020603050405020304" charset="0"/>
            </a:endParaRPr>
          </a:p>
          <a:p>
            <a:pPr marL="0" indent="0">
              <a:lnSpc>
                <a:spcPct val="100000"/>
              </a:lnSpc>
              <a:spcAft>
                <a:spcPts val="0"/>
              </a:spcAft>
              <a:buNone/>
            </a:pPr>
            <a:r>
              <a:rPr lang="zh-CN" altLang="en-US">
                <a:latin typeface="Times New Roman" panose="02020603050405020304" charset="0"/>
                <a:cs typeface="Times New Roman" panose="02020603050405020304" charset="0"/>
              </a:rPr>
              <a:t>Soon Eva began to breathe hard, with her heart pounding and legs shaking. Feeling desperate, Eva started using a mind trick on herself. She stopped thinking about the word</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mile</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rPr>
              <a:t>Instead, she focused on reaching the shadow cast on the track by an oak tree up ahead. Then she concentrated on jogging to the spot where the track curved (拐弯). After that, she tried to see if she could complete her first lap. One lap turned into two, then three, then four. </a:t>
            </a:r>
            <a:endParaRPr lang="zh-CN" altLang="en-US">
              <a:latin typeface="Times New Roman" panose="02020603050405020304" charset="0"/>
              <a:cs typeface="Times New Roman" panose="02020603050405020304" charset="0"/>
            </a:endParaRPr>
          </a:p>
          <a:p>
            <a:pPr marL="0" indent="0">
              <a:lnSpc>
                <a:spcPct val="100000"/>
              </a:lnSpc>
              <a:spcAft>
                <a:spcPts val="0"/>
              </a:spcAft>
              <a:buNone/>
            </a:pPr>
            <a:r>
              <a:rPr lang="zh-CN" altLang="en-US">
                <a:latin typeface="Times New Roman" panose="02020603050405020304" charset="0"/>
                <a:cs typeface="Times New Roman" panose="02020603050405020304" charset="0"/>
              </a:rPr>
              <a:t>Paragraph 1: When Coach Pitt said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Nice work!</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to her at the finish line, Eva was surprised.</a:t>
            </a:r>
            <a:endParaRPr lang="zh-CN" altLang="en-US">
              <a:latin typeface="Times New Roman" panose="02020603050405020304" charset="0"/>
              <a:cs typeface="Times New Roman" panose="02020603050405020304" charset="0"/>
            </a:endParaRPr>
          </a:p>
          <a:p>
            <a:pPr marL="0" indent="0">
              <a:lnSpc>
                <a:spcPct val="100000"/>
              </a:lnSpc>
              <a:spcAft>
                <a:spcPts val="0"/>
              </a:spcAft>
              <a:buNone/>
            </a:pPr>
            <a:r>
              <a:rPr lang="zh-CN" altLang="en-US">
                <a:latin typeface="Times New Roman" panose="02020603050405020304" charset="0"/>
                <a:cs typeface="Times New Roman" panose="02020603050405020304" charset="0"/>
              </a:rPr>
              <a:t>Paragraph 2: Eva decided to use the same trick to deal with the school building. </a:t>
            </a:r>
            <a:endParaRPr lang="zh-CN" altLang="en-US">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0450" y="156280"/>
            <a:ext cx="10969200" cy="705600"/>
          </a:xfrm>
        </p:spPr>
        <p:txBody>
          <a:bodyPr/>
          <a:p>
            <a:r>
              <a:rPr lang="en-US" altLang="zh-CN"/>
              <a:t>Text analysis</a:t>
            </a:r>
            <a:endParaRPr lang="en-US" altLang="zh-CN"/>
          </a:p>
        </p:txBody>
      </p:sp>
      <p:sp>
        <p:nvSpPr>
          <p:cNvPr id="3" name="内容占位符 2"/>
          <p:cNvSpPr>
            <a:spLocks noGrp="1"/>
          </p:cNvSpPr>
          <p:nvPr>
            <p:ph idx="1"/>
          </p:nvPr>
        </p:nvSpPr>
        <p:spPr>
          <a:xfrm>
            <a:off x="220345" y="861695"/>
            <a:ext cx="11971655" cy="6061075"/>
          </a:xfrm>
        </p:spPr>
        <p:txBody>
          <a:bodyPr>
            <a:normAutofit fontScale="90000"/>
          </a:bodyPr>
          <a:p>
            <a:pPr marL="0" indent="0">
              <a:lnSpc>
                <a:spcPct val="100000"/>
              </a:lnSpc>
              <a:spcAft>
                <a:spcPts val="600"/>
              </a:spcAft>
              <a:buNone/>
            </a:pP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Eva spent the first week of high school trying to keep her head above water. </a:t>
            </a:r>
            <a:r>
              <a:rPr lang="zh-CN" altLang="en-US" sz="3200">
                <a:latin typeface="Times New Roman" panose="02020603050405020304" charset="0"/>
                <a:cs typeface="Times New Roman" panose="02020603050405020304" charset="0"/>
                <a:sym typeface="+mn-ea"/>
              </a:rPr>
              <a:t>One of the major headaches for her was finding her way in the huge school building.</a:t>
            </a:r>
            <a:r>
              <a:rPr lang="zh-CN" altLang="en-US">
                <a:latin typeface="Times New Roman" panose="02020603050405020304" charset="0"/>
                <a:cs typeface="Times New Roman" panose="02020603050405020304" charset="0"/>
                <a:sym typeface="+mn-ea"/>
              </a:rPr>
              <a:t> It was a six-story building. On each floor hallways stretched in four directions, leading to classrooms, laboratories, and teachers’ offices. Somewhere in the building, there was also a library, a cafeteria, and a gym. </a:t>
            </a:r>
            <a:endParaRPr lang="zh-CN" altLang="en-US">
              <a:latin typeface="Times New Roman" panose="02020603050405020304" charset="0"/>
              <a:cs typeface="Times New Roman" panose="02020603050405020304" charset="0"/>
            </a:endParaRPr>
          </a:p>
          <a:p>
            <a:pPr marL="0" indent="0">
              <a:lnSpc>
                <a:spcPct val="100000"/>
              </a:lnSpc>
              <a:spcAft>
                <a:spcPts val="600"/>
              </a:spcAft>
              <a:buNone/>
            </a:pP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Having a poor sense of direction, Eva found it impossible to get around in such a huge building. All the different hallways and rooms were too much to think about, let alone commit to memory. She decided that she would memorize where her classes were and then pretend that the rest of the place didn</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t exist. </a:t>
            </a:r>
            <a:endParaRPr lang="zh-CN" altLang="en-US">
              <a:latin typeface="Times New Roman" panose="02020603050405020304" charset="0"/>
              <a:cs typeface="Times New Roman" panose="02020603050405020304" charset="0"/>
            </a:endParaRPr>
          </a:p>
          <a:p>
            <a:pPr marL="0" indent="0">
              <a:lnSpc>
                <a:spcPct val="100000"/>
              </a:lnSpc>
              <a:spcAft>
                <a:spcPts val="600"/>
              </a:spcAft>
              <a:buNone/>
            </a:pPr>
            <a:r>
              <a:rPr lang="en-US" altLang="zh-CN">
                <a:latin typeface="Times New Roman" panose="02020603050405020304" charset="0"/>
                <a:cs typeface="Times New Roman" panose="02020603050405020304" charset="0"/>
                <a:sym typeface="+mn-ea"/>
              </a:rPr>
              <a:t> </a:t>
            </a:r>
            <a:r>
              <a:rPr lang="en-US" altLang="zh-CN" sz="3200">
                <a:latin typeface="Times New Roman" panose="02020603050405020304" charset="0"/>
                <a:cs typeface="Times New Roman" panose="02020603050405020304" charset="0"/>
                <a:sym typeface="+mn-ea"/>
              </a:rPr>
              <a:t> </a:t>
            </a:r>
            <a:r>
              <a:rPr lang="zh-CN" altLang="en-US" sz="3200">
                <a:latin typeface="Times New Roman" panose="02020603050405020304" charset="0"/>
                <a:cs typeface="Times New Roman" panose="02020603050405020304" charset="0"/>
                <a:sym typeface="+mn-ea"/>
              </a:rPr>
              <a:t>In her first PE class, Eva was shocked when Coach Pitt announced that everyone had to run one mile around the track outside.</a:t>
            </a:r>
            <a:r>
              <a:rPr lang="zh-CN" altLang="en-US">
                <a:latin typeface="Times New Roman" panose="02020603050405020304" charset="0"/>
                <a:cs typeface="Times New Roman" panose="02020603050405020304" charset="0"/>
                <a:sym typeface="+mn-ea"/>
              </a:rPr>
              <a:t> She searched the faces of her classmates for signs of panic. There was nothing she feared more than having to run a whole mile. To Eva</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“a mile” was used to describe long distances. It was ten miles from her home to her grandfather</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and that always seemed like a long way, even in a car! </a:t>
            </a:r>
            <a:endParaRPr lang="zh-CN" altLang="en-US">
              <a:latin typeface="Times New Roman" panose="02020603050405020304" charset="0"/>
              <a:cs typeface="Times New Roman" panose="02020603050405020304" charset="0"/>
            </a:endParaRPr>
          </a:p>
          <a:p>
            <a:pPr marL="0" indent="0">
              <a:lnSpc>
                <a:spcPct val="100000"/>
              </a:lnSpc>
              <a:spcAft>
                <a:spcPts val="600"/>
              </a:spcAft>
              <a:buNone/>
            </a:pPr>
            <a:r>
              <a:rPr lang="zh-CN" altLang="en-US">
                <a:latin typeface="Times New Roman" panose="02020603050405020304" charset="0"/>
                <a:cs typeface="Times New Roman" panose="02020603050405020304" charset="0"/>
                <a:sym typeface="+mn-ea"/>
              </a:rPr>
              <a:t>When Coach Pitt blew his whistle (哨子), Eva figured she would be left in the dust. However, while some of her classmates edged ahead, others actually fell behind. ” It</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just the beginning,“she thought.” I</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ll come in last for sure. “</a:t>
            </a:r>
            <a:endParaRPr lang="zh-CN" altLang="en-US">
              <a:latin typeface="Times New Roman" panose="02020603050405020304" charset="0"/>
              <a:cs typeface="Times New Roman" panose="02020603050405020304" charset="0"/>
            </a:endParaRPr>
          </a:p>
          <a:p>
            <a:pPr marL="0" indent="0">
              <a:lnSpc>
                <a:spcPct val="100000"/>
              </a:lnSpc>
              <a:spcAft>
                <a:spcPts val="600"/>
              </a:spcAft>
              <a:buNone/>
            </a:pPr>
            <a:r>
              <a:rPr lang="zh-CN" altLang="en-US">
                <a:latin typeface="Times New Roman" panose="02020603050405020304" charset="0"/>
                <a:cs typeface="Times New Roman" panose="02020603050405020304" charset="0"/>
                <a:sym typeface="+mn-ea"/>
              </a:rPr>
              <a:t>Soon Eva began to breathe hard, with her heart pounding and legs shaking. Feeling desperate, Eva started using a mind trick on herself. She stopped thinking about the word” mile. “Instead, she focused on reaching the shadow cast on the track by an oak tree up ahead. Then she concentrated on jogging to the spot where the track curved (拐弯). After that, she tried to see if she could complete her first lap. One lap turned into two, then three, then four. </a:t>
            </a:r>
            <a:endParaRPr lang="zh-CN" altLang="en-US"/>
          </a:p>
        </p:txBody>
      </p:sp>
      <p:sp>
        <p:nvSpPr>
          <p:cNvPr id="4" name="文本框 3"/>
          <p:cNvSpPr txBox="1"/>
          <p:nvPr/>
        </p:nvSpPr>
        <p:spPr>
          <a:xfrm>
            <a:off x="257810" y="983615"/>
            <a:ext cx="11901170" cy="2140585"/>
          </a:xfrm>
          <a:prstGeom prst="rect">
            <a:avLst/>
          </a:prstGeom>
          <a:solidFill>
            <a:schemeClr val="accent1">
              <a:alpha val="72000"/>
            </a:schemeClr>
          </a:solidFill>
        </p:spPr>
        <p:style>
          <a:lnRef idx="2">
            <a:schemeClr val="lt1"/>
          </a:lnRef>
          <a:fillRef idx="1">
            <a:schemeClr val="accent1"/>
          </a:fillRef>
          <a:effectRef idx="1">
            <a:schemeClr val="accent1"/>
          </a:effectRef>
          <a:fontRef idx="minor">
            <a:schemeClr val="lt1"/>
          </a:fontRef>
        </p:style>
        <p:txBody>
          <a:bodyPr wrap="square" rtlCol="0" anchor="ctr" anchorCtr="0">
            <a:noAutofit/>
          </a:bodyPr>
          <a:p>
            <a:pPr algn="l"/>
            <a:r>
              <a:rPr lang="en-US" altLang="zh-CN" sz="4800" b="1">
                <a:effectLst>
                  <a:outerShdw blurRad="38100" dist="38100" dir="2700000" algn="tl">
                    <a:srgbClr val="000000">
                      <a:alpha val="43137"/>
                    </a:srgbClr>
                  </a:outerShdw>
                </a:effectLst>
                <a:latin typeface="Times New Roman" panose="02020603050405020304" charset="0"/>
                <a:cs typeface="Times New Roman" panose="02020603050405020304" charset="0"/>
              </a:rPr>
              <a:t>Part One: Eva had difficulties in finding her way in the huge school building.</a:t>
            </a:r>
            <a:endParaRPr lang="en-US" altLang="zh-CN" sz="4800" b="1">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5" name="文本框 4"/>
          <p:cNvSpPr txBox="1"/>
          <p:nvPr/>
        </p:nvSpPr>
        <p:spPr>
          <a:xfrm>
            <a:off x="220345" y="3204845"/>
            <a:ext cx="11938635" cy="3474085"/>
          </a:xfrm>
          <a:prstGeom prst="rect">
            <a:avLst/>
          </a:prstGeom>
          <a:solidFill>
            <a:schemeClr val="accent2">
              <a:alpha val="85000"/>
            </a:schemeClr>
          </a:solidFill>
        </p:spPr>
        <p:style>
          <a:lnRef idx="2">
            <a:schemeClr val="lt1"/>
          </a:lnRef>
          <a:fillRef idx="1">
            <a:schemeClr val="accent1"/>
          </a:fillRef>
          <a:effectRef idx="1">
            <a:schemeClr val="accent1"/>
          </a:effectRef>
          <a:fontRef idx="minor">
            <a:schemeClr val="lt1"/>
          </a:fontRef>
        </p:style>
        <p:txBody>
          <a:bodyPr wrap="square" rtlCol="0" anchor="ctr" anchorCtr="0">
            <a:noAutofit/>
          </a:bodyPr>
          <a:p>
            <a:r>
              <a:rPr lang="en-US" altLang="zh-CN" sz="4800" b="1">
                <a:effectLst>
                  <a:outerShdw blurRad="38100" dist="38100" dir="2700000" algn="tl">
                    <a:srgbClr val="000000">
                      <a:alpha val="43137"/>
                    </a:srgbClr>
                  </a:outerShdw>
                </a:effectLst>
                <a:latin typeface="Times New Roman" panose="02020603050405020304" charset="0"/>
                <a:cs typeface="Times New Roman" panose="02020603050405020304" charset="0"/>
              </a:rPr>
              <a:t>Part Two:  Eva </a:t>
            </a:r>
            <a:r>
              <a:rPr lang="en-US" altLang="zh-CN" sz="48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finished the one-mile running  that she feared by </a:t>
            </a:r>
            <a:r>
              <a:rPr lang="en-US" altLang="zh-CN" sz="4800" b="1">
                <a:effectLst>
                  <a:outerShdw blurRad="38100" dist="38100" dir="2700000" algn="tl">
                    <a:srgbClr val="000000">
                      <a:alpha val="43137"/>
                    </a:srgbClr>
                  </a:outerShdw>
                </a:effectLst>
                <a:latin typeface="Times New Roman" panose="02020603050405020304" charset="0"/>
                <a:cs typeface="Times New Roman" panose="02020603050405020304" charset="0"/>
              </a:rPr>
              <a:t>using a mind trick.</a:t>
            </a:r>
            <a:endParaRPr lang="en-US" altLang="zh-CN" sz="4800" b="1">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297885"/>
            <a:ext cx="10969200" cy="705600"/>
          </a:xfrm>
        </p:spPr>
        <p:txBody>
          <a:bodyPr/>
          <a:p>
            <a:r>
              <a:rPr lang="en-US" altLang="zh-CN"/>
              <a:t>Text analysis</a:t>
            </a:r>
            <a:endParaRPr lang="en-US" altLang="zh-CN"/>
          </a:p>
        </p:txBody>
      </p:sp>
      <p:sp>
        <p:nvSpPr>
          <p:cNvPr id="13" name="圆角矩形 12"/>
          <p:cNvSpPr/>
          <p:nvPr/>
        </p:nvSpPr>
        <p:spPr>
          <a:xfrm>
            <a:off x="462280" y="1207135"/>
            <a:ext cx="5126990" cy="9912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b="1">
                <a:latin typeface="Times New Roman" panose="02020603050405020304" charset="0"/>
                <a:cs typeface="Times New Roman" panose="02020603050405020304" charset="0"/>
                <a:sym typeface="+mn-ea"/>
              </a:rPr>
              <a:t>Part One</a:t>
            </a:r>
            <a:endParaRPr lang="en-US" altLang="zh-CN" sz="4800" b="1">
              <a:latin typeface="Times New Roman" panose="02020603050405020304" charset="0"/>
              <a:cs typeface="Times New Roman" panose="02020603050405020304" charset="0"/>
              <a:sym typeface="+mn-ea"/>
            </a:endParaRPr>
          </a:p>
        </p:txBody>
      </p:sp>
      <p:sp>
        <p:nvSpPr>
          <p:cNvPr id="21" name="圆角矩形 20"/>
          <p:cNvSpPr/>
          <p:nvPr/>
        </p:nvSpPr>
        <p:spPr>
          <a:xfrm>
            <a:off x="6424295" y="5542915"/>
            <a:ext cx="5126990" cy="657860"/>
          </a:xfrm>
          <a:prstGeom prst="roundRect">
            <a:avLst/>
          </a:prstGeom>
          <a:solidFill>
            <a:schemeClr val="accent2">
              <a:lumMod val="40000"/>
              <a:lumOff val="60000"/>
            </a:schemeClr>
          </a:solidFill>
          <a:ln>
            <a:solidFill>
              <a:srgbClr val="FFFFFF"/>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002060"/>
                </a:solidFill>
                <a:latin typeface="Times New Roman" panose="02020603050405020304" charset="0"/>
                <a:cs typeface="Times New Roman" panose="02020603050405020304" charset="0"/>
                <a:sym typeface="+mn-ea"/>
              </a:rPr>
              <a:t>result: </a:t>
            </a:r>
            <a:r>
              <a:rPr lang="zh-CN" altLang="en-US" sz="2400" b="1">
                <a:solidFill>
                  <a:srgbClr val="002060"/>
                </a:solidFill>
                <a:latin typeface="Times New Roman" panose="02020603050405020304" charset="0"/>
                <a:cs typeface="Times New Roman" panose="02020603050405020304" charset="0"/>
                <a:sym typeface="+mn-ea"/>
              </a:rPr>
              <a:t>Coach Pitt said “Nice work!”</a:t>
            </a:r>
            <a:endParaRPr lang="zh-CN" altLang="en-US" sz="2400" b="1">
              <a:solidFill>
                <a:srgbClr val="002060"/>
              </a:solidFill>
              <a:latin typeface="Times New Roman" panose="02020603050405020304" charset="0"/>
              <a:cs typeface="Times New Roman" panose="02020603050405020304" charset="0"/>
              <a:sym typeface="+mn-ea"/>
            </a:endParaRPr>
          </a:p>
        </p:txBody>
      </p:sp>
      <p:sp>
        <p:nvSpPr>
          <p:cNvPr id="22" name="圆角矩形 21"/>
          <p:cNvSpPr/>
          <p:nvPr/>
        </p:nvSpPr>
        <p:spPr>
          <a:xfrm>
            <a:off x="462280" y="2553335"/>
            <a:ext cx="5126990" cy="9912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latin typeface="Times New Roman" panose="02020603050405020304" charset="0"/>
                <a:cs typeface="Times New Roman" panose="02020603050405020304" charset="0"/>
                <a:sym typeface="+mn-ea"/>
              </a:rPr>
              <a:t> Problem 1: </a:t>
            </a:r>
            <a:endParaRPr lang="en-US" altLang="zh-CN" sz="2400">
              <a:latin typeface="Times New Roman" panose="02020603050405020304" charset="0"/>
              <a:cs typeface="Times New Roman" panose="02020603050405020304" charset="0"/>
              <a:sym typeface="+mn-ea"/>
            </a:endParaRPr>
          </a:p>
          <a:p>
            <a:pPr algn="ctr"/>
            <a:r>
              <a:rPr lang="en-US" altLang="zh-CN" sz="2400">
                <a:latin typeface="Times New Roman" panose="02020603050405020304" charset="0"/>
                <a:cs typeface="Times New Roman" panose="02020603050405020304" charset="0"/>
                <a:sym typeface="+mn-ea"/>
              </a:rPr>
              <a:t>Finding her way in the school building.</a:t>
            </a:r>
            <a:endParaRPr lang="en-US" altLang="zh-CN" sz="2400">
              <a:latin typeface="Times New Roman" panose="02020603050405020304" charset="0"/>
              <a:cs typeface="Times New Roman" panose="02020603050405020304" charset="0"/>
              <a:sym typeface="+mn-ea"/>
            </a:endParaRPr>
          </a:p>
        </p:txBody>
      </p:sp>
      <p:sp>
        <p:nvSpPr>
          <p:cNvPr id="24" name="圆角矩形 23"/>
          <p:cNvSpPr/>
          <p:nvPr/>
        </p:nvSpPr>
        <p:spPr>
          <a:xfrm>
            <a:off x="6450330" y="3681095"/>
            <a:ext cx="5126990" cy="1627505"/>
          </a:xfrm>
          <a:prstGeom prst="roundRect">
            <a:avLst/>
          </a:prstGeom>
          <a:solidFill>
            <a:schemeClr val="accent2">
              <a:lumMod val="40000"/>
              <a:lumOff val="60000"/>
            </a:schemeClr>
          </a:solidFill>
          <a:ln>
            <a:solidFill>
              <a:srgbClr val="FFFFFF"/>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002060"/>
                </a:solidFill>
                <a:latin typeface="Times New Roman" panose="02020603050405020304" charset="0"/>
                <a:cs typeface="Times New Roman" panose="02020603050405020304" charset="0"/>
                <a:sym typeface="+mn-ea"/>
              </a:rPr>
              <a:t>solution: </a:t>
            </a:r>
            <a:endParaRPr lang="en-US" altLang="zh-CN" sz="2400" b="1">
              <a:solidFill>
                <a:srgbClr val="002060"/>
              </a:solidFill>
              <a:latin typeface="Times New Roman" panose="02020603050405020304" charset="0"/>
              <a:cs typeface="Times New Roman" panose="02020603050405020304" charset="0"/>
              <a:sym typeface="+mn-ea"/>
            </a:endParaRPr>
          </a:p>
          <a:p>
            <a:pPr algn="ctr"/>
            <a:r>
              <a:rPr lang="zh-CN" altLang="en-US" sz="2400" b="1">
                <a:solidFill>
                  <a:srgbClr val="002060"/>
                </a:solidFill>
                <a:latin typeface="Times New Roman" panose="02020603050405020304" charset="0"/>
                <a:cs typeface="Times New Roman" panose="02020603050405020304" charset="0"/>
                <a:sym typeface="+mn-ea"/>
              </a:rPr>
              <a:t>Feeling desperate, Eva started using </a:t>
            </a:r>
            <a:r>
              <a:rPr lang="zh-CN" altLang="en-US" sz="4000" b="1">
                <a:solidFill>
                  <a:srgbClr val="C00000"/>
                </a:solidFill>
                <a:latin typeface="Times New Roman" panose="02020603050405020304" charset="0"/>
                <a:cs typeface="Times New Roman" panose="02020603050405020304" charset="0"/>
                <a:sym typeface="+mn-ea"/>
              </a:rPr>
              <a:t>a mind trick</a:t>
            </a:r>
            <a:r>
              <a:rPr lang="zh-CN" altLang="en-US" sz="2000" b="1">
                <a:solidFill>
                  <a:srgbClr val="002060"/>
                </a:solidFill>
                <a:latin typeface="Times New Roman" panose="02020603050405020304" charset="0"/>
                <a:cs typeface="Times New Roman" panose="02020603050405020304" charset="0"/>
                <a:sym typeface="+mn-ea"/>
              </a:rPr>
              <a:t> </a:t>
            </a:r>
            <a:r>
              <a:rPr lang="zh-CN" altLang="en-US" sz="2400" b="1">
                <a:solidFill>
                  <a:srgbClr val="002060"/>
                </a:solidFill>
                <a:latin typeface="Times New Roman" panose="02020603050405020304" charset="0"/>
                <a:cs typeface="Times New Roman" panose="02020603050405020304" charset="0"/>
                <a:sym typeface="+mn-ea"/>
              </a:rPr>
              <a:t>on herself</a:t>
            </a:r>
            <a:r>
              <a:rPr lang="en-US" sz="2400" b="1">
                <a:solidFill>
                  <a:srgbClr val="002060"/>
                </a:solidFill>
                <a:latin typeface="Times New Roman" panose="02020603050405020304" charset="0"/>
                <a:cs typeface="Times New Roman" panose="02020603050405020304" charset="0"/>
                <a:sym typeface="+mn-ea"/>
              </a:rPr>
              <a:t>.</a:t>
            </a:r>
            <a:endParaRPr lang="en-US" altLang="en-US" sz="2400" b="1">
              <a:solidFill>
                <a:srgbClr val="002060"/>
              </a:solidFill>
              <a:latin typeface="Times New Roman" panose="02020603050405020304" charset="0"/>
              <a:cs typeface="Times New Roman" panose="02020603050405020304" charset="0"/>
              <a:sym typeface="+mn-ea"/>
            </a:endParaRPr>
          </a:p>
        </p:txBody>
      </p:sp>
      <p:sp>
        <p:nvSpPr>
          <p:cNvPr id="28" name="圆角矩形 27"/>
          <p:cNvSpPr/>
          <p:nvPr/>
        </p:nvSpPr>
        <p:spPr>
          <a:xfrm>
            <a:off x="6424295" y="2441575"/>
            <a:ext cx="5126990" cy="991235"/>
          </a:xfrm>
          <a:prstGeom prst="roundRect">
            <a:avLst/>
          </a:prstGeom>
          <a:solidFill>
            <a:schemeClr val="accent2">
              <a:lumMod val="40000"/>
              <a:lumOff val="60000"/>
            </a:schemeClr>
          </a:solidFill>
          <a:ln>
            <a:solidFill>
              <a:srgbClr val="FFFFFF"/>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002060"/>
                </a:solidFill>
                <a:latin typeface="Times New Roman" panose="02020603050405020304" charset="0"/>
                <a:cs typeface="Times New Roman" panose="02020603050405020304" charset="0"/>
                <a:sym typeface="+mn-ea"/>
              </a:rPr>
              <a:t>Problem 2: </a:t>
            </a:r>
            <a:endParaRPr lang="en-US" altLang="zh-CN" sz="2400" b="1">
              <a:solidFill>
                <a:srgbClr val="002060"/>
              </a:solidFill>
              <a:latin typeface="Times New Roman" panose="02020603050405020304" charset="0"/>
              <a:cs typeface="Times New Roman" panose="02020603050405020304" charset="0"/>
              <a:sym typeface="+mn-ea"/>
            </a:endParaRPr>
          </a:p>
          <a:p>
            <a:pPr algn="ctr"/>
            <a:r>
              <a:rPr lang="en-US" altLang="zh-CN" sz="2400" b="1">
                <a:solidFill>
                  <a:srgbClr val="002060"/>
                </a:solidFill>
                <a:latin typeface="Times New Roman" panose="02020603050405020304" charset="0"/>
                <a:cs typeface="Times New Roman" panose="02020603050405020304" charset="0"/>
                <a:sym typeface="+mn-ea"/>
              </a:rPr>
              <a:t>Running a whole mile in her PE class.</a:t>
            </a:r>
            <a:endParaRPr lang="en-US" altLang="zh-CN" sz="2400" b="1">
              <a:solidFill>
                <a:srgbClr val="002060"/>
              </a:solidFill>
              <a:latin typeface="Times New Roman" panose="02020603050405020304" charset="0"/>
              <a:cs typeface="Times New Roman" panose="02020603050405020304" charset="0"/>
              <a:sym typeface="+mn-ea"/>
            </a:endParaRPr>
          </a:p>
        </p:txBody>
      </p:sp>
      <p:sp>
        <p:nvSpPr>
          <p:cNvPr id="29" name="圆角矩形 28"/>
          <p:cNvSpPr/>
          <p:nvPr/>
        </p:nvSpPr>
        <p:spPr>
          <a:xfrm>
            <a:off x="6424295" y="1207135"/>
            <a:ext cx="5126990" cy="991235"/>
          </a:xfrm>
          <a:prstGeom prst="roundRect">
            <a:avLst/>
          </a:prstGeom>
          <a:solidFill>
            <a:schemeClr val="accent2">
              <a:lumMod val="40000"/>
              <a:lumOff val="60000"/>
            </a:schemeClr>
          </a:solidFill>
          <a:ln>
            <a:solidFill>
              <a:srgbClr val="FFFFFF"/>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b="1">
                <a:solidFill>
                  <a:srgbClr val="002060"/>
                </a:solidFill>
                <a:latin typeface="Times New Roman" panose="02020603050405020304" charset="0"/>
                <a:cs typeface="Times New Roman" panose="02020603050405020304" charset="0"/>
                <a:sym typeface="+mn-ea"/>
              </a:rPr>
              <a:t>Part Two</a:t>
            </a:r>
            <a:endParaRPr lang="en-US" altLang="zh-CN" sz="4800" b="1">
              <a:solidFill>
                <a:srgbClr val="002060"/>
              </a:solidFill>
              <a:latin typeface="Times New Roman" panose="02020603050405020304" charset="0"/>
              <a:cs typeface="Times New Roman" panose="02020603050405020304" charset="0"/>
              <a:sym typeface="+mn-ea"/>
            </a:endParaRPr>
          </a:p>
        </p:txBody>
      </p:sp>
      <p:sp>
        <p:nvSpPr>
          <p:cNvPr id="30" name="文本框 29"/>
          <p:cNvSpPr txBox="1"/>
          <p:nvPr/>
        </p:nvSpPr>
        <p:spPr>
          <a:xfrm>
            <a:off x="608330" y="3940810"/>
            <a:ext cx="4064000" cy="1032510"/>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noAutofit/>
          </a:bodyPr>
          <a:p>
            <a:r>
              <a:rPr lang="en-US" altLang="zh-CN" sz="4000" b="1">
                <a:solidFill>
                  <a:srgbClr val="C00000"/>
                </a:solidFill>
                <a:latin typeface="Times New Roman" panose="02020603050405020304" charset="0"/>
                <a:cs typeface="Times New Roman" panose="02020603050405020304" charset="0"/>
              </a:rPr>
              <a:t>solution &amp; result</a:t>
            </a:r>
            <a:endParaRPr lang="en-US" altLang="zh-CN" sz="4000" b="1">
              <a:solidFill>
                <a:srgbClr val="C00000"/>
              </a:solidFill>
              <a:latin typeface="Times New Roman" panose="02020603050405020304" charset="0"/>
              <a:cs typeface="Times New Roman" panose="02020603050405020304" charset="0"/>
            </a:endParaRPr>
          </a:p>
        </p:txBody>
      </p:sp>
      <p:pic>
        <p:nvPicPr>
          <p:cNvPr id="31" name="图片 30" descr="问号"/>
          <p:cNvPicPr>
            <a:picLocks noChangeAspect="1"/>
          </p:cNvPicPr>
          <p:nvPr/>
        </p:nvPicPr>
        <p:blipFill>
          <a:blip r:embed="rId1"/>
          <a:stretch>
            <a:fillRect/>
          </a:stretch>
        </p:blipFill>
        <p:spPr>
          <a:xfrm rot="1500000">
            <a:off x="4026535" y="3634105"/>
            <a:ext cx="1219835" cy="1219835"/>
          </a:xfrm>
          <a:prstGeom prst="rect">
            <a:avLst/>
          </a:prstGeom>
        </p:spPr>
      </p:pic>
      <p:pic>
        <p:nvPicPr>
          <p:cNvPr id="40" name="图片 39" descr="向上箭头"/>
          <p:cNvPicPr>
            <a:picLocks noChangeAspect="1"/>
          </p:cNvPicPr>
          <p:nvPr/>
        </p:nvPicPr>
        <p:blipFill>
          <a:blip r:embed="rId2"/>
          <a:stretch>
            <a:fillRect/>
          </a:stretch>
        </p:blipFill>
        <p:spPr>
          <a:xfrm rot="10800000">
            <a:off x="2853690" y="2203450"/>
            <a:ext cx="344170" cy="344170"/>
          </a:xfrm>
          <a:prstGeom prst="rect">
            <a:avLst/>
          </a:prstGeom>
        </p:spPr>
      </p:pic>
      <p:pic>
        <p:nvPicPr>
          <p:cNvPr id="41" name="图片 40" descr="向上箭头"/>
          <p:cNvPicPr>
            <a:picLocks noChangeAspect="1"/>
          </p:cNvPicPr>
          <p:nvPr/>
        </p:nvPicPr>
        <p:blipFill>
          <a:blip r:embed="rId3"/>
          <a:stretch>
            <a:fillRect/>
          </a:stretch>
        </p:blipFill>
        <p:spPr>
          <a:xfrm rot="10800000">
            <a:off x="8815705" y="5308600"/>
            <a:ext cx="344170" cy="344170"/>
          </a:xfrm>
          <a:prstGeom prst="rect">
            <a:avLst/>
          </a:prstGeom>
        </p:spPr>
      </p:pic>
      <p:pic>
        <p:nvPicPr>
          <p:cNvPr id="42" name="图片 41" descr="向上箭头"/>
          <p:cNvPicPr>
            <a:picLocks noChangeAspect="1"/>
          </p:cNvPicPr>
          <p:nvPr/>
        </p:nvPicPr>
        <p:blipFill>
          <a:blip r:embed="rId3"/>
          <a:stretch>
            <a:fillRect/>
          </a:stretch>
        </p:blipFill>
        <p:spPr>
          <a:xfrm rot="10800000">
            <a:off x="8815705" y="3433445"/>
            <a:ext cx="344170" cy="344170"/>
          </a:xfrm>
          <a:prstGeom prst="rect">
            <a:avLst/>
          </a:prstGeom>
        </p:spPr>
      </p:pic>
      <p:pic>
        <p:nvPicPr>
          <p:cNvPr id="43" name="图片 42" descr="向上箭头"/>
          <p:cNvPicPr>
            <a:picLocks noChangeAspect="1"/>
          </p:cNvPicPr>
          <p:nvPr/>
        </p:nvPicPr>
        <p:blipFill>
          <a:blip r:embed="rId3"/>
          <a:stretch>
            <a:fillRect/>
          </a:stretch>
        </p:blipFill>
        <p:spPr>
          <a:xfrm rot="10800000">
            <a:off x="8815705" y="2198370"/>
            <a:ext cx="344170" cy="344170"/>
          </a:xfrm>
          <a:prstGeom prst="rect">
            <a:avLst/>
          </a:prstGeom>
        </p:spPr>
      </p:pic>
      <p:pic>
        <p:nvPicPr>
          <p:cNvPr id="44" name="图片 43" descr="箭头"/>
          <p:cNvPicPr>
            <a:picLocks noChangeAspect="1"/>
          </p:cNvPicPr>
          <p:nvPr/>
        </p:nvPicPr>
        <p:blipFill>
          <a:blip r:embed="rId4"/>
          <a:stretch>
            <a:fillRect/>
          </a:stretch>
        </p:blipFill>
        <p:spPr>
          <a:xfrm rot="5400000">
            <a:off x="2808605" y="3536950"/>
            <a:ext cx="434340" cy="621030"/>
          </a:xfrm>
          <a:prstGeom prst="rect">
            <a:avLst/>
          </a:prstGeom>
        </p:spPr>
      </p:pic>
      <p:sp>
        <p:nvSpPr>
          <p:cNvPr id="48" name="文本框 47"/>
          <p:cNvSpPr txBox="1"/>
          <p:nvPr/>
        </p:nvSpPr>
        <p:spPr>
          <a:xfrm>
            <a:off x="1151890" y="4911725"/>
            <a:ext cx="4749800" cy="1753235"/>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nchor="t">
            <a:spAutoFit/>
          </a:bodyPr>
          <a:p>
            <a:pPr marL="0" indent="0">
              <a:lnSpc>
                <a:spcPct val="100000"/>
              </a:lnSpc>
              <a:spcAft>
                <a:spcPts val="0"/>
              </a:spcAft>
              <a:buNone/>
            </a:pPr>
            <a:r>
              <a:rPr lang="zh-CN" altLang="en-US" sz="3200">
                <a:solidFill>
                  <a:srgbClr val="002060"/>
                </a:solidFill>
                <a:latin typeface="Times New Roman" panose="02020603050405020304" charset="0"/>
                <a:cs typeface="Times New Roman" panose="02020603050405020304" charset="0"/>
                <a:sym typeface="+mn-ea"/>
              </a:rPr>
              <a:t> Eva decided to use the </a:t>
            </a:r>
            <a:r>
              <a:rPr lang="zh-CN" altLang="en-US" sz="4400" b="1">
                <a:solidFill>
                  <a:srgbClr val="C00000"/>
                </a:solidFill>
                <a:effectLst/>
                <a:latin typeface="Times New Roman" panose="02020603050405020304" charset="0"/>
                <a:cs typeface="Times New Roman" panose="02020603050405020304" charset="0"/>
                <a:sym typeface="+mn-ea"/>
              </a:rPr>
              <a:t>same trick</a:t>
            </a:r>
            <a:r>
              <a:rPr lang="zh-CN" altLang="en-US" sz="3200">
                <a:solidFill>
                  <a:srgbClr val="002060"/>
                </a:solidFill>
                <a:latin typeface="Times New Roman" panose="02020603050405020304" charset="0"/>
                <a:cs typeface="Times New Roman" panose="02020603050405020304" charset="0"/>
                <a:sym typeface="+mn-ea"/>
              </a:rPr>
              <a:t> to deal with the school building. </a:t>
            </a:r>
            <a:endParaRPr lang="zh-CN" altLang="en-US" sz="3200">
              <a:solidFill>
                <a:srgbClr val="002060"/>
              </a:solidFill>
              <a:latin typeface="Times New Roman" panose="02020603050405020304" charset="0"/>
              <a:cs typeface="Times New Roman" panose="02020603050405020304" charset="0"/>
              <a:sym typeface="+mn-ea"/>
            </a:endParaRPr>
          </a:p>
        </p:txBody>
      </p:sp>
      <p:pic>
        <p:nvPicPr>
          <p:cNvPr id="49" name="图片 48" descr="箭头"/>
          <p:cNvPicPr>
            <a:picLocks noChangeAspect="1"/>
          </p:cNvPicPr>
          <p:nvPr/>
        </p:nvPicPr>
        <p:blipFill>
          <a:blip r:embed="rId5"/>
          <a:stretch>
            <a:fillRect/>
          </a:stretch>
        </p:blipFill>
        <p:spPr>
          <a:xfrm rot="12960000">
            <a:off x="5064760" y="4411980"/>
            <a:ext cx="1229360" cy="1229360"/>
          </a:xfrm>
          <a:prstGeom prst="rect">
            <a:avLst/>
          </a:prstGeom>
        </p:spPr>
      </p:pic>
      <p:sp>
        <p:nvSpPr>
          <p:cNvPr id="51" name="文本框 50"/>
          <p:cNvSpPr txBox="1"/>
          <p:nvPr/>
        </p:nvSpPr>
        <p:spPr>
          <a:xfrm rot="20700000">
            <a:off x="8228965" y="5688330"/>
            <a:ext cx="3114675" cy="583565"/>
          </a:xfrm>
          <a:prstGeom prst="rect">
            <a:avLst/>
          </a:prstGeom>
          <a:noFill/>
          <a:ln w="28575" cmpd="sng">
            <a:solidFill>
              <a:srgbClr val="C00000"/>
            </a:solidFill>
            <a:prstDash val="dashDot"/>
          </a:ln>
        </p:spPr>
        <p:style>
          <a:lnRef idx="2">
            <a:schemeClr val="lt1"/>
          </a:lnRef>
          <a:fillRef idx="1">
            <a:schemeClr val="accent1"/>
          </a:fillRef>
          <a:effectRef idx="1">
            <a:schemeClr val="accent1"/>
          </a:effectRef>
          <a:fontRef idx="minor">
            <a:schemeClr val="lt1"/>
          </a:fontRef>
        </p:style>
        <p:txBody>
          <a:bodyPr wrap="square" rtlCol="0">
            <a:spAutoFit/>
          </a:bodyPr>
          <a:p>
            <a:r>
              <a:rPr lang="zh-CN" altLang="en-US" sz="3200" b="1">
                <a:solidFill>
                  <a:srgbClr val="C00000"/>
                </a:solidFill>
              </a:rPr>
              <a:t>续写第一段首句</a:t>
            </a:r>
            <a:endParaRPr lang="zh-CN" altLang="en-US" sz="3200" b="1">
              <a:solidFill>
                <a:srgbClr val="C00000"/>
              </a:solidFill>
            </a:endParaRPr>
          </a:p>
        </p:txBody>
      </p:sp>
      <p:sp>
        <p:nvSpPr>
          <p:cNvPr id="52" name="文本框 51"/>
          <p:cNvSpPr txBox="1"/>
          <p:nvPr/>
        </p:nvSpPr>
        <p:spPr>
          <a:xfrm rot="20700000">
            <a:off x="484505" y="4908550"/>
            <a:ext cx="3114675" cy="583565"/>
          </a:xfrm>
          <a:prstGeom prst="rect">
            <a:avLst/>
          </a:prstGeom>
          <a:noFill/>
          <a:ln w="28575" cmpd="sng">
            <a:solidFill>
              <a:srgbClr val="C00000"/>
            </a:solidFill>
            <a:prstDash val="dashDot"/>
          </a:ln>
        </p:spPr>
        <p:style>
          <a:lnRef idx="2">
            <a:schemeClr val="lt1"/>
          </a:lnRef>
          <a:fillRef idx="1">
            <a:schemeClr val="accent1"/>
          </a:fillRef>
          <a:effectRef idx="1">
            <a:schemeClr val="accent1"/>
          </a:effectRef>
          <a:fontRef idx="minor">
            <a:schemeClr val="lt1"/>
          </a:fontRef>
        </p:style>
        <p:txBody>
          <a:bodyPr wrap="square" rtlCol="0">
            <a:spAutoFit/>
          </a:bodyPr>
          <a:p>
            <a:r>
              <a:rPr lang="zh-CN" altLang="en-US" sz="3200" b="1">
                <a:solidFill>
                  <a:srgbClr val="C00000"/>
                </a:solidFill>
              </a:rPr>
              <a:t>续写第二段首句</a:t>
            </a:r>
            <a:endParaRPr lang="zh-CN" altLang="en-US" sz="3200" b="1">
              <a:solidFill>
                <a:srgbClr val="C00000"/>
              </a:solidFill>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2"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par>
                                <p:cTn id="53" presetID="3"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linds(horizontal)">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linds(horizontal)">
                                      <p:cBhvr>
                                        <p:cTn id="60" dur="500"/>
                                        <p:tgtEl>
                                          <p:spTgt spid="4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animBg="1"/>
      <p:bldP spid="22" grpId="0" animBg="1"/>
      <p:bldP spid="29" grpId="0" animBg="1"/>
      <p:bldP spid="28" grpId="0" animBg="1"/>
      <p:bldP spid="24" grpId="0" animBg="1"/>
      <p:bldP spid="21" grpId="0" animBg="1"/>
      <p:bldP spid="51" grpId="0" animBg="1"/>
      <p:bldP spid="30" grpId="0" animBg="1"/>
      <p:bldP spid="48"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0" name="文本框 49"/>
          <p:cNvSpPr txBox="1"/>
          <p:nvPr>
            <p:custDataLst>
              <p:tags r:id="rId1"/>
            </p:custDataLst>
          </p:nvPr>
        </p:nvSpPr>
        <p:spPr>
          <a:xfrm>
            <a:off x="483870" y="1737995"/>
            <a:ext cx="11224260" cy="3049905"/>
          </a:xfrm>
          <a:prstGeom prst="rect">
            <a:avLst/>
          </a:prstGeom>
          <a:solidFill>
            <a:schemeClr val="accent2">
              <a:lumMod val="75000"/>
              <a:alpha val="90000"/>
            </a:schemeClr>
          </a:solidFill>
        </p:spPr>
        <p:style>
          <a:lnRef idx="2">
            <a:schemeClr val="lt1"/>
          </a:lnRef>
          <a:fillRef idx="1">
            <a:schemeClr val="accent1"/>
          </a:fillRef>
          <a:effectRef idx="1">
            <a:schemeClr val="accent1"/>
          </a:effectRef>
          <a:fontRef idx="minor">
            <a:schemeClr val="lt1"/>
          </a:fontRef>
        </p:style>
        <p:txBody>
          <a:bodyPr wrap="square" rtlCol="0" anchor="ctr" anchorCtr="0">
            <a:noAutofit/>
          </a:bodyPr>
          <a:p>
            <a:pPr algn="ctr"/>
            <a:r>
              <a:rPr lang="zh-CN" altLang="en-US" sz="7200" b="1">
                <a:effectLst>
                  <a:outerShdw blurRad="38100" dist="38100" dir="2700000" algn="tl">
                    <a:srgbClr val="000000">
                      <a:alpha val="43137"/>
                    </a:srgbClr>
                  </a:outerShdw>
                </a:effectLst>
                <a:latin typeface="Times New Roman" panose="02020603050405020304" charset="0"/>
                <a:cs typeface="Times New Roman" panose="02020603050405020304" charset="0"/>
              </a:rPr>
              <a:t>难点</a:t>
            </a:r>
            <a:r>
              <a:rPr lang="en-US" altLang="zh-CN" sz="7200" b="1">
                <a:effectLst>
                  <a:outerShdw blurRad="38100" dist="38100" dir="2700000" algn="tl">
                    <a:srgbClr val="000000">
                      <a:alpha val="43137"/>
                    </a:srgbClr>
                  </a:outerShdw>
                </a:effectLst>
                <a:latin typeface="Times New Roman" panose="02020603050405020304" charset="0"/>
                <a:cs typeface="Times New Roman" panose="02020603050405020304" charset="0"/>
              </a:rPr>
              <a:t>1</a:t>
            </a:r>
            <a:endParaRPr lang="en-US" altLang="zh-CN" sz="7200" b="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gn="ctr"/>
            <a:r>
              <a:rPr lang="en-US" altLang="zh-CN" sz="7200" b="1">
                <a:effectLst>
                  <a:outerShdw blurRad="38100" dist="38100" dir="2700000" algn="tl">
                    <a:srgbClr val="000000">
                      <a:alpha val="43137"/>
                    </a:srgbClr>
                  </a:outerShdw>
                </a:effectLst>
                <a:latin typeface="Times New Roman" panose="02020603050405020304" charset="0"/>
                <a:cs typeface="Times New Roman" panose="02020603050405020304" charset="0"/>
              </a:rPr>
              <a:t>What is the “trick”?</a:t>
            </a:r>
            <a:endParaRPr lang="en-US" altLang="zh-CN" sz="7200" b="1">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330" y="238760"/>
            <a:ext cx="11248390" cy="4984750"/>
          </a:xfrm>
        </p:spPr>
        <p:txBody>
          <a:bodyPr>
            <a:noAutofit/>
          </a:bodyPr>
          <a:p>
            <a:pPr marL="0" indent="0">
              <a:buNone/>
            </a:pPr>
            <a:r>
              <a:rPr lang="zh-CN" altLang="en-US" sz="3200">
                <a:latin typeface="Times New Roman" panose="02020603050405020304" charset="0"/>
                <a:cs typeface="Times New Roman" panose="02020603050405020304" charset="0"/>
                <a:sym typeface="+mn-ea"/>
              </a:rPr>
              <a:t>Feeling desperate, Eva started using</a:t>
            </a:r>
            <a:r>
              <a:rPr lang="zh-CN" altLang="en-US" sz="3600" b="1">
                <a:latin typeface="Times New Roman" panose="02020603050405020304" charset="0"/>
                <a:cs typeface="Times New Roman" panose="02020603050405020304" charset="0"/>
                <a:sym typeface="+mn-ea"/>
              </a:rPr>
              <a:t> </a:t>
            </a:r>
            <a:r>
              <a:rPr lang="zh-CN" altLang="en-US" sz="5400" b="1">
                <a:solidFill>
                  <a:srgbClr val="C00000"/>
                </a:solidFill>
                <a:latin typeface="Times New Roman" panose="02020603050405020304" charset="0"/>
                <a:cs typeface="Times New Roman" panose="02020603050405020304" charset="0"/>
                <a:sym typeface="+mn-ea"/>
              </a:rPr>
              <a:t>a mind trick</a:t>
            </a:r>
            <a:r>
              <a:rPr lang="zh-CN" altLang="en-US" sz="4800">
                <a:solidFill>
                  <a:srgbClr val="C00000"/>
                </a:solidFill>
                <a:latin typeface="Times New Roman" panose="02020603050405020304" charset="0"/>
                <a:cs typeface="Times New Roman" panose="02020603050405020304" charset="0"/>
                <a:sym typeface="+mn-ea"/>
              </a:rPr>
              <a:t> </a:t>
            </a:r>
            <a:r>
              <a:rPr lang="zh-CN" altLang="en-US" sz="3200">
                <a:latin typeface="Times New Roman" panose="02020603050405020304" charset="0"/>
                <a:cs typeface="Times New Roman" panose="02020603050405020304" charset="0"/>
                <a:sym typeface="+mn-ea"/>
              </a:rPr>
              <a:t>on herself. She stopped thinking about the word </a:t>
            </a:r>
            <a:r>
              <a:rPr lang="en-US" altLang="zh-CN" sz="3200">
                <a:latin typeface="Times New Roman" panose="02020603050405020304" charset="0"/>
                <a:cs typeface="Times New Roman" panose="02020603050405020304" charset="0"/>
                <a:sym typeface="+mn-ea"/>
              </a:rPr>
              <a:t>“</a:t>
            </a:r>
            <a:r>
              <a:rPr lang="zh-CN" altLang="en-US" sz="3200">
                <a:latin typeface="Times New Roman" panose="02020603050405020304" charset="0"/>
                <a:cs typeface="Times New Roman" panose="02020603050405020304" charset="0"/>
                <a:sym typeface="+mn-ea"/>
              </a:rPr>
              <a:t>mile</a:t>
            </a:r>
            <a:r>
              <a:rPr lang="en-US" altLang="zh-CN" sz="3200">
                <a:latin typeface="Times New Roman" panose="02020603050405020304" charset="0"/>
                <a:cs typeface="Times New Roman" panose="02020603050405020304" charset="0"/>
                <a:sym typeface="+mn-ea"/>
              </a:rPr>
              <a:t>”</a:t>
            </a:r>
            <a:r>
              <a:rPr lang="zh-CN" altLang="en-US" sz="3200">
                <a:latin typeface="Times New Roman" panose="02020603050405020304" charset="0"/>
                <a:cs typeface="Times New Roman" panose="02020603050405020304" charset="0"/>
                <a:sym typeface="+mn-ea"/>
              </a:rPr>
              <a:t>. Instead, she focused on reaching the shadow cast on the track by an oak tree up ahead. Then she concentrated on jogging to the spot where the track curved (拐弯). After that, she tried to see if she could complete her first lap. One lap turned into two, then three, then four. </a:t>
            </a:r>
            <a:endParaRPr lang="zh-CN" altLang="en-US" sz="3200">
              <a:latin typeface="Times New Roman" panose="02020603050405020304" charset="0"/>
              <a:cs typeface="Times New Roman" panose="02020603050405020304" charset="0"/>
            </a:endParaRPr>
          </a:p>
          <a:p>
            <a:pPr marL="0" indent="0">
              <a:buNone/>
            </a:pP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cs typeface="Times New Roman" panose="02020603050405020304" charset="0"/>
            </a:endParaRPr>
          </a:p>
        </p:txBody>
      </p:sp>
      <p:sp>
        <p:nvSpPr>
          <p:cNvPr id="5" name="椭圆 4"/>
          <p:cNvSpPr/>
          <p:nvPr/>
        </p:nvSpPr>
        <p:spPr>
          <a:xfrm>
            <a:off x="6181090" y="2749550"/>
            <a:ext cx="1098550" cy="603250"/>
          </a:xfrm>
          <a:prstGeom prst="ellipse">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9786620" y="3352800"/>
            <a:ext cx="1873250" cy="603250"/>
          </a:xfrm>
          <a:prstGeom prst="ellipse">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3580765" y="4584700"/>
            <a:ext cx="1098550" cy="603250"/>
          </a:xfrm>
          <a:prstGeom prst="ellipse">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5546725" y="4584700"/>
            <a:ext cx="1098550" cy="603250"/>
          </a:xfrm>
          <a:prstGeom prst="ellipse">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p:nvPr/>
        </p:nvSpPr>
        <p:spPr>
          <a:xfrm>
            <a:off x="781050" y="5253990"/>
            <a:ext cx="678815" cy="603250"/>
          </a:xfrm>
          <a:prstGeom prst="ellipse">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1819275" y="5305425"/>
            <a:ext cx="6045200" cy="583565"/>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spAutoFit/>
          </a:bodyPr>
          <a:p>
            <a:r>
              <a:rPr lang="zh-CN" altLang="en-US" sz="3200">
                <a:solidFill>
                  <a:srgbClr val="002060"/>
                </a:solidFill>
              </a:rPr>
              <a:t>时间接续，表示目标不断调整</a:t>
            </a:r>
            <a:endParaRPr lang="zh-CN" altLang="en-US" sz="3200">
              <a:solidFill>
                <a:srgbClr val="002060"/>
              </a:solidFill>
            </a:endParaRPr>
          </a:p>
        </p:txBody>
      </p:sp>
      <p:cxnSp>
        <p:nvCxnSpPr>
          <p:cNvPr id="11" name="直接连接符 10"/>
          <p:cNvCxnSpPr/>
          <p:nvPr/>
        </p:nvCxnSpPr>
        <p:spPr>
          <a:xfrm>
            <a:off x="5136515" y="2599055"/>
            <a:ext cx="5611495" cy="32385"/>
          </a:xfrm>
          <a:prstGeom prst="line">
            <a:avLst/>
          </a:prstGeom>
          <a:ln w="4762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V="1">
            <a:off x="2698115" y="4548505"/>
            <a:ext cx="7058660" cy="3810"/>
          </a:xfrm>
          <a:prstGeom prst="line">
            <a:avLst/>
          </a:prstGeom>
          <a:ln w="4762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2698115" y="3952240"/>
            <a:ext cx="5611495" cy="32385"/>
          </a:xfrm>
          <a:prstGeom prst="line">
            <a:avLst/>
          </a:prstGeom>
          <a:ln w="4762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569595" y="3234055"/>
            <a:ext cx="5611495" cy="32385"/>
          </a:xfrm>
          <a:prstGeom prst="line">
            <a:avLst/>
          </a:prstGeom>
          <a:ln w="4762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685800" y="6506210"/>
            <a:ext cx="1025525" cy="13335"/>
          </a:xfrm>
          <a:prstGeom prst="line">
            <a:avLst/>
          </a:prstGeom>
          <a:ln w="47625" cmpd="sng">
            <a:solidFill>
              <a:srgbClr val="C00000"/>
            </a:solidFill>
            <a:prstDash val="solid"/>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1885315" y="6016625"/>
            <a:ext cx="8145145" cy="583565"/>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spAutoFit/>
          </a:bodyPr>
          <a:p>
            <a:r>
              <a:rPr lang="zh-CN" altLang="en-US" sz="3200">
                <a:solidFill>
                  <a:srgbClr val="002060"/>
                </a:solidFill>
              </a:rPr>
              <a:t>目标容易达到，意味着每次都定的是小目标</a:t>
            </a:r>
            <a:endParaRPr lang="zh-CN" altLang="en-US" sz="3200">
              <a:solidFill>
                <a:srgbClr val="00206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par>
                                <p:cTn id="30" presetID="18" presetClass="entr" presetSubtype="1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par>
                                <p:cTn id="33" presetID="18" presetClass="entr" presetSubtype="1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500"/>
                                        <p:tgtEl>
                                          <p:spTgt spid="13"/>
                                        </p:tgtEl>
                                      </p:cBhvr>
                                    </p:animEffect>
                                  </p:childTnLst>
                                </p:cTn>
                              </p:par>
                              <p:par>
                                <p:cTn id="36" presetID="18" presetClass="entr" presetSubtype="1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down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9" grpId="0" animBg="1"/>
      <p:bldP spid="10"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330" y="847725"/>
            <a:ext cx="11123295" cy="6174740"/>
          </a:xfrm>
        </p:spPr>
        <p:txBody>
          <a:bodyPr>
            <a:noAutofit/>
          </a:bodyPr>
          <a:p>
            <a:pPr marL="914400" lvl="2" indent="0">
              <a:lnSpc>
                <a:spcPct val="100000"/>
              </a:lnSpc>
              <a:spcAft>
                <a:spcPts val="0"/>
              </a:spcAft>
              <a:buNone/>
            </a:pPr>
            <a:r>
              <a:rPr lang="en-US" altLang="zh-CN" sz="3200" b="1">
                <a:solidFill>
                  <a:srgbClr val="002060"/>
                </a:solidFill>
                <a:latin typeface="Times New Roman" panose="02020603050405020304" charset="0"/>
                <a:cs typeface="Times New Roman" panose="02020603050405020304" charset="0"/>
              </a:rPr>
              <a:t>Trick</a:t>
            </a:r>
            <a:r>
              <a:rPr lang="zh-CN" altLang="en-US" sz="3200" b="1">
                <a:solidFill>
                  <a:srgbClr val="002060"/>
                </a:solidFill>
                <a:latin typeface="Times New Roman" panose="02020603050405020304" charset="0"/>
                <a:cs typeface="Times New Roman" panose="02020603050405020304" charset="0"/>
              </a:rPr>
              <a:t>：</a:t>
            </a:r>
            <a:r>
              <a:rPr lang="en-US" altLang="zh-CN" sz="3200" b="1">
                <a:solidFill>
                  <a:srgbClr val="002060"/>
                </a:solidFill>
                <a:latin typeface="Times New Roman" panose="02020603050405020304" charset="0"/>
                <a:cs typeface="Times New Roman" panose="02020603050405020304" charset="0"/>
              </a:rPr>
              <a:t>Eva divided one mile into several small goals that was easy to achieve.</a:t>
            </a:r>
            <a:endParaRPr lang="en-US" altLang="zh-CN" sz="3200" b="1">
              <a:solidFill>
                <a:srgbClr val="002060"/>
              </a:solidFill>
              <a:latin typeface="Times New Roman" panose="02020603050405020304" charset="0"/>
              <a:cs typeface="Times New Roman" panose="02020603050405020304" charset="0"/>
            </a:endParaRPr>
          </a:p>
          <a:p>
            <a:pPr>
              <a:lnSpc>
                <a:spcPct val="100000"/>
              </a:lnSpc>
              <a:spcAft>
                <a:spcPts val="0"/>
              </a:spcAft>
            </a:pPr>
            <a:endParaRPr lang="en-US" altLang="zh-CN" sz="3200">
              <a:latin typeface="Times New Roman" panose="02020603050405020304" charset="0"/>
              <a:cs typeface="Times New Roman" panose="02020603050405020304" charset="0"/>
            </a:endParaRPr>
          </a:p>
          <a:p>
            <a:pPr marL="914400" lvl="2" indent="0">
              <a:lnSpc>
                <a:spcPct val="100000"/>
              </a:lnSpc>
              <a:spcAft>
                <a:spcPts val="600"/>
              </a:spcAft>
              <a:buNone/>
            </a:pPr>
            <a:r>
              <a:rPr lang="zh-CN" altLang="en-US" sz="3200">
                <a:solidFill>
                  <a:srgbClr val="C00000"/>
                </a:solidFill>
                <a:latin typeface="Times New Roman" panose="02020603050405020304" charset="0"/>
                <a:cs typeface="Times New Roman" panose="02020603050405020304" charset="0"/>
              </a:rPr>
              <a:t>学生常见问题</a:t>
            </a:r>
            <a:r>
              <a:rPr lang="en-US" altLang="zh-CN" sz="3200">
                <a:solidFill>
                  <a:srgbClr val="C00000"/>
                </a:solidFill>
                <a:latin typeface="Times New Roman" panose="02020603050405020304" charset="0"/>
                <a:cs typeface="Times New Roman" panose="02020603050405020304" charset="0"/>
              </a:rPr>
              <a:t> 1</a:t>
            </a:r>
            <a:r>
              <a:rPr lang="zh-CN" altLang="en-US" sz="3200">
                <a:solidFill>
                  <a:srgbClr val="C00000"/>
                </a:solidFill>
                <a:latin typeface="Times New Roman" panose="02020603050405020304" charset="0"/>
                <a:cs typeface="Times New Roman" panose="02020603050405020304" charset="0"/>
              </a:rPr>
              <a:t>：忽略对原文的分析，没有充分理解</a:t>
            </a:r>
            <a:r>
              <a:rPr lang="en-US" altLang="zh-CN" sz="3200">
                <a:solidFill>
                  <a:srgbClr val="C00000"/>
                </a:solidFill>
                <a:latin typeface="Times New Roman" panose="02020603050405020304" charset="0"/>
                <a:cs typeface="Times New Roman" panose="02020603050405020304" charset="0"/>
              </a:rPr>
              <a:t>“mind trick”</a:t>
            </a:r>
            <a:r>
              <a:rPr lang="zh-CN" altLang="en-US" sz="3200">
                <a:solidFill>
                  <a:srgbClr val="C00000"/>
                </a:solidFill>
                <a:latin typeface="Times New Roman" panose="02020603050405020304" charset="0"/>
                <a:cs typeface="Times New Roman" panose="02020603050405020304" charset="0"/>
              </a:rPr>
              <a:t>。</a:t>
            </a:r>
            <a:endParaRPr lang="zh-CN" altLang="en-US" sz="3200">
              <a:solidFill>
                <a:srgbClr val="C00000"/>
              </a:solidFill>
              <a:latin typeface="Times New Roman" panose="02020603050405020304" charset="0"/>
              <a:cs typeface="Times New Roman" panose="02020603050405020304" charset="0"/>
            </a:endParaRPr>
          </a:p>
          <a:p>
            <a:pPr marL="0" indent="0">
              <a:lnSpc>
                <a:spcPct val="100000"/>
              </a:lnSpc>
              <a:spcAft>
                <a:spcPts val="600"/>
              </a:spcAft>
              <a:buNone/>
            </a:pPr>
            <a:r>
              <a:rPr lang="en-US" altLang="zh-CN" sz="2800">
                <a:solidFill>
                  <a:srgbClr val="002060"/>
                </a:solidFill>
                <a:latin typeface="Times New Roman" panose="02020603050405020304" charset="0"/>
                <a:cs typeface="Times New Roman" panose="02020603050405020304" charset="0"/>
              </a:rPr>
              <a:t>- </a:t>
            </a:r>
            <a:r>
              <a:rPr lang="zh-CN" altLang="en-US" sz="2800">
                <a:solidFill>
                  <a:srgbClr val="002060"/>
                </a:solidFill>
                <a:latin typeface="Times New Roman" panose="02020603050405020304" charset="0"/>
                <a:cs typeface="Times New Roman" panose="02020603050405020304" charset="0"/>
              </a:rPr>
              <a:t>有的同学仅凭</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一英里长跑</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就判断文章要表达的主题是</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坚持</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a:t>
            </a:r>
            <a:endParaRPr lang="zh-CN" altLang="en-US" sz="2800">
              <a:solidFill>
                <a:srgbClr val="002060"/>
              </a:solidFill>
              <a:latin typeface="Times New Roman" panose="02020603050405020304" charset="0"/>
              <a:cs typeface="Times New Roman" panose="02020603050405020304" charset="0"/>
            </a:endParaRPr>
          </a:p>
          <a:p>
            <a:pPr marL="0" indent="0">
              <a:lnSpc>
                <a:spcPct val="100000"/>
              </a:lnSpc>
              <a:spcAft>
                <a:spcPts val="600"/>
              </a:spcAft>
              <a:buNone/>
            </a:pPr>
            <a:r>
              <a:rPr lang="en-US" altLang="zh-CN" sz="2800">
                <a:solidFill>
                  <a:srgbClr val="002060"/>
                </a:solidFill>
                <a:latin typeface="Times New Roman" panose="02020603050405020304" charset="0"/>
                <a:cs typeface="Times New Roman" panose="02020603050405020304" charset="0"/>
              </a:rPr>
              <a:t>- </a:t>
            </a:r>
            <a:r>
              <a:rPr lang="zh-CN" altLang="en-US" sz="2800">
                <a:solidFill>
                  <a:srgbClr val="002060"/>
                </a:solidFill>
                <a:latin typeface="Times New Roman" panose="02020603050405020304" charset="0"/>
                <a:cs typeface="Times New Roman" panose="02020603050405020304" charset="0"/>
              </a:rPr>
              <a:t>有的同学因为续写第一段的首句</a:t>
            </a:r>
            <a:r>
              <a:rPr lang="en-US" altLang="zh-CN" sz="2800">
                <a:solidFill>
                  <a:srgbClr val="002060"/>
                </a:solidFill>
                <a:latin typeface="Times New Roman" panose="02020603050405020304" charset="0"/>
                <a:cs typeface="Times New Roman" panose="02020603050405020304" charset="0"/>
              </a:rPr>
              <a:t>Coach Pitt</a:t>
            </a:r>
            <a:r>
              <a:rPr lang="zh-CN" altLang="en-US" sz="2800">
                <a:solidFill>
                  <a:srgbClr val="002060"/>
                </a:solidFill>
                <a:latin typeface="Times New Roman" panose="02020603050405020304" charset="0"/>
                <a:cs typeface="Times New Roman" panose="02020603050405020304" charset="0"/>
              </a:rPr>
              <a:t>表扬</a:t>
            </a:r>
            <a:r>
              <a:rPr lang="en-US" altLang="zh-CN" sz="2800">
                <a:solidFill>
                  <a:srgbClr val="002060"/>
                </a:solidFill>
                <a:latin typeface="Times New Roman" panose="02020603050405020304" charset="0"/>
                <a:cs typeface="Times New Roman" panose="02020603050405020304" charset="0"/>
              </a:rPr>
              <a:t>Eva “Nice work!”</a:t>
            </a:r>
            <a:r>
              <a:rPr lang="zh-CN" altLang="en-US" sz="2800">
                <a:solidFill>
                  <a:srgbClr val="002060"/>
                </a:solidFill>
                <a:latin typeface="Times New Roman" panose="02020603050405020304" charset="0"/>
                <a:cs typeface="Times New Roman" panose="02020603050405020304" charset="0"/>
              </a:rPr>
              <a:t>就认为</a:t>
            </a:r>
            <a:r>
              <a:rPr lang="en-US" altLang="zh-CN" sz="2800">
                <a:solidFill>
                  <a:srgbClr val="002060"/>
                </a:solidFill>
                <a:latin typeface="Times New Roman" panose="02020603050405020304" charset="0"/>
                <a:cs typeface="Times New Roman" panose="02020603050405020304" charset="0"/>
              </a:rPr>
              <a:t>Eva</a:t>
            </a:r>
            <a:r>
              <a:rPr lang="zh-CN" altLang="en-US" sz="2800">
                <a:solidFill>
                  <a:srgbClr val="002060"/>
                </a:solidFill>
                <a:latin typeface="Times New Roman" panose="02020603050405020304" charset="0"/>
                <a:cs typeface="Times New Roman" panose="02020603050405020304" charset="0"/>
              </a:rPr>
              <a:t>的</a:t>
            </a:r>
            <a:r>
              <a:rPr lang="en-US" altLang="zh-CN" sz="2800">
                <a:solidFill>
                  <a:srgbClr val="002060"/>
                </a:solidFill>
                <a:latin typeface="Times New Roman" panose="02020603050405020304" charset="0"/>
                <a:cs typeface="Times New Roman" panose="02020603050405020304" charset="0"/>
              </a:rPr>
              <a:t>trick</a:t>
            </a:r>
            <a:r>
              <a:rPr lang="zh-CN" altLang="en-US" sz="2800">
                <a:solidFill>
                  <a:srgbClr val="002060"/>
                </a:solidFill>
                <a:latin typeface="Times New Roman" panose="02020603050405020304" charset="0"/>
                <a:cs typeface="Times New Roman" panose="02020603050405020304" charset="0"/>
              </a:rPr>
              <a:t>是</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信心</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和</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鼓励</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a:t>
            </a:r>
            <a:endParaRPr lang="zh-CN" altLang="en-US" sz="2800">
              <a:solidFill>
                <a:srgbClr val="002060"/>
              </a:solidFill>
              <a:latin typeface="Times New Roman" panose="02020603050405020304" charset="0"/>
              <a:cs typeface="Times New Roman" panose="02020603050405020304" charset="0"/>
            </a:endParaRPr>
          </a:p>
          <a:p>
            <a:pPr marL="0" indent="0">
              <a:lnSpc>
                <a:spcPct val="100000"/>
              </a:lnSpc>
              <a:spcAft>
                <a:spcPts val="600"/>
              </a:spcAft>
              <a:buNone/>
            </a:pPr>
            <a:r>
              <a:rPr lang="en-US" altLang="zh-CN" sz="2800">
                <a:solidFill>
                  <a:srgbClr val="002060"/>
                </a:solidFill>
                <a:latin typeface="Times New Roman" panose="02020603050405020304" charset="0"/>
                <a:cs typeface="Times New Roman" panose="02020603050405020304" charset="0"/>
              </a:rPr>
              <a:t>- </a:t>
            </a:r>
            <a:r>
              <a:rPr lang="zh-CN" altLang="en-US" sz="2800">
                <a:solidFill>
                  <a:srgbClr val="002060"/>
                </a:solidFill>
                <a:latin typeface="Times New Roman" panose="02020603050405020304" charset="0"/>
                <a:cs typeface="Times New Roman" panose="02020603050405020304" charset="0"/>
              </a:rPr>
              <a:t>还有的同学知道</a:t>
            </a:r>
            <a:r>
              <a:rPr lang="en-US" altLang="zh-CN" sz="2800">
                <a:solidFill>
                  <a:srgbClr val="002060"/>
                </a:solidFill>
                <a:latin typeface="Times New Roman" panose="02020603050405020304" charset="0"/>
                <a:cs typeface="Times New Roman" panose="02020603050405020304" charset="0"/>
              </a:rPr>
              <a:t>trick</a:t>
            </a:r>
            <a:r>
              <a:rPr lang="zh-CN" altLang="en-US" sz="2800">
                <a:solidFill>
                  <a:srgbClr val="002060"/>
                </a:solidFill>
                <a:latin typeface="Times New Roman" panose="02020603050405020304" charset="0"/>
                <a:cs typeface="Times New Roman" panose="02020603050405020304" charset="0"/>
              </a:rPr>
              <a:t>有</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诡计，花招，骗局</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的意思，就认为</a:t>
            </a:r>
            <a:r>
              <a:rPr lang="en-US" altLang="zh-CN" sz="2800">
                <a:solidFill>
                  <a:srgbClr val="002060"/>
                </a:solidFill>
                <a:latin typeface="Times New Roman" panose="02020603050405020304" charset="0"/>
                <a:cs typeface="Times New Roman" panose="02020603050405020304" charset="0"/>
              </a:rPr>
              <a:t>Eva</a:t>
            </a:r>
            <a:r>
              <a:rPr lang="zh-CN" altLang="en-US" sz="2800">
                <a:solidFill>
                  <a:srgbClr val="002060"/>
                </a:solidFill>
                <a:latin typeface="Times New Roman" panose="02020603050405020304" charset="0"/>
                <a:cs typeface="Times New Roman" panose="02020603050405020304" charset="0"/>
              </a:rPr>
              <a:t>是靠作弊完成跑步的，把文章的主题定为</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诚信</a:t>
            </a:r>
            <a:r>
              <a:rPr lang="en-US" altLang="zh-CN" sz="2800">
                <a:solidFill>
                  <a:srgbClr val="002060"/>
                </a:solidFill>
                <a:latin typeface="Times New Roman" panose="02020603050405020304" charset="0"/>
                <a:cs typeface="Times New Roman" panose="02020603050405020304" charset="0"/>
              </a:rPr>
              <a:t>”</a:t>
            </a:r>
            <a:r>
              <a:rPr lang="zh-CN" altLang="en-US" sz="2800">
                <a:solidFill>
                  <a:srgbClr val="002060"/>
                </a:solidFill>
                <a:latin typeface="Times New Roman" panose="02020603050405020304" charset="0"/>
                <a:cs typeface="Times New Roman" panose="02020603050405020304" charset="0"/>
              </a:rPr>
              <a:t>。</a:t>
            </a:r>
            <a:endParaRPr lang="zh-CN" altLang="en-US" sz="2800">
              <a:solidFill>
                <a:srgbClr val="002060"/>
              </a:solidFill>
              <a:latin typeface="Times New Roman" panose="02020603050405020304" charset="0"/>
              <a:cs typeface="Times New Roman" panose="02020603050405020304" charset="0"/>
            </a:endParaRPr>
          </a:p>
        </p:txBody>
      </p:sp>
      <p:pic>
        <p:nvPicPr>
          <p:cNvPr id="4" name="图片 3" descr="入党考试"/>
          <p:cNvPicPr>
            <a:picLocks noChangeAspect="1"/>
          </p:cNvPicPr>
          <p:nvPr/>
        </p:nvPicPr>
        <p:blipFill>
          <a:blip r:embed="rId1"/>
          <a:stretch>
            <a:fillRect/>
          </a:stretch>
        </p:blipFill>
        <p:spPr>
          <a:xfrm>
            <a:off x="608330" y="847725"/>
            <a:ext cx="914400" cy="914400"/>
          </a:xfrm>
          <a:prstGeom prst="rect">
            <a:avLst/>
          </a:prstGeom>
        </p:spPr>
      </p:pic>
      <p:pic>
        <p:nvPicPr>
          <p:cNvPr id="5" name="图片 4" descr="警告"/>
          <p:cNvPicPr>
            <a:picLocks noChangeAspect="1"/>
          </p:cNvPicPr>
          <p:nvPr/>
        </p:nvPicPr>
        <p:blipFill>
          <a:blip r:embed="rId2"/>
          <a:stretch>
            <a:fillRect/>
          </a:stretch>
        </p:blipFill>
        <p:spPr>
          <a:xfrm>
            <a:off x="608330" y="2346325"/>
            <a:ext cx="914400" cy="9144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22" presetClass="entr" presetSubtype="4"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116275"/>
            <a:ext cx="10969200" cy="705600"/>
          </a:xfrm>
        </p:spPr>
        <p:txBody>
          <a:bodyPr/>
          <a:p>
            <a:r>
              <a:rPr lang="en-US" altLang="zh-CN"/>
              <a:t>continuation</a:t>
            </a:r>
            <a:endParaRPr lang="en-US" altLang="zh-CN"/>
          </a:p>
        </p:txBody>
      </p:sp>
      <p:sp>
        <p:nvSpPr>
          <p:cNvPr id="3" name="内容占位符 2"/>
          <p:cNvSpPr>
            <a:spLocks noGrp="1"/>
          </p:cNvSpPr>
          <p:nvPr>
            <p:ph idx="1"/>
          </p:nvPr>
        </p:nvSpPr>
        <p:spPr>
          <a:xfrm>
            <a:off x="608330" y="821690"/>
            <a:ext cx="10968990" cy="5564505"/>
          </a:xfrm>
        </p:spPr>
        <p:txBody>
          <a:bodyPr>
            <a:noAutofit/>
          </a:bodyPr>
          <a:p>
            <a:pPr marL="0" indent="0">
              <a:lnSpc>
                <a:spcPct val="100000"/>
              </a:lnSpc>
              <a:spcAft>
                <a:spcPts val="0"/>
              </a:spcAft>
              <a:buNone/>
            </a:pPr>
            <a:r>
              <a:rPr lang="zh-CN" altLang="en-US" sz="3200" b="1">
                <a:latin typeface="Times New Roman" panose="02020603050405020304" charset="0"/>
                <a:cs typeface="Times New Roman" panose="02020603050405020304" charset="0"/>
                <a:sym typeface="+mn-ea"/>
              </a:rPr>
              <a:t>Paragraph 1: When Coach Pitt said </a:t>
            </a:r>
            <a:r>
              <a:rPr lang="en-US" altLang="zh-CN" sz="3200" b="1">
                <a:latin typeface="Times New Roman" panose="02020603050405020304" charset="0"/>
                <a:cs typeface="Times New Roman" panose="02020603050405020304" charset="0"/>
                <a:sym typeface="+mn-ea"/>
              </a:rPr>
              <a:t>“</a:t>
            </a:r>
            <a:r>
              <a:rPr lang="zh-CN" altLang="en-US" sz="3200" b="1">
                <a:latin typeface="Times New Roman" panose="02020603050405020304" charset="0"/>
                <a:cs typeface="Times New Roman" panose="02020603050405020304" charset="0"/>
                <a:sym typeface="+mn-ea"/>
              </a:rPr>
              <a:t>Nice work!</a:t>
            </a:r>
            <a:r>
              <a:rPr lang="en-US" altLang="zh-CN" sz="3200" b="1">
                <a:latin typeface="Times New Roman" panose="02020603050405020304" charset="0"/>
                <a:cs typeface="Times New Roman" panose="02020603050405020304" charset="0"/>
                <a:sym typeface="+mn-ea"/>
              </a:rPr>
              <a:t>” </a:t>
            </a:r>
            <a:r>
              <a:rPr lang="zh-CN" altLang="en-US" sz="3200" b="1">
                <a:latin typeface="Times New Roman" panose="02020603050405020304" charset="0"/>
                <a:cs typeface="Times New Roman" panose="02020603050405020304" charset="0"/>
                <a:sym typeface="+mn-ea"/>
              </a:rPr>
              <a:t>to her at the finish line, Eva was surprised.</a:t>
            </a:r>
            <a:endParaRPr lang="zh-CN" altLang="en-US" sz="3200" b="1">
              <a:latin typeface="Times New Roman" panose="02020603050405020304" charset="0"/>
              <a:cs typeface="Times New Roman" panose="02020603050405020304" charset="0"/>
              <a:sym typeface="+mn-ea"/>
            </a:endParaRPr>
          </a:p>
          <a:p>
            <a:pPr marL="0" indent="0">
              <a:lnSpc>
                <a:spcPct val="100000"/>
              </a:lnSpc>
              <a:spcAft>
                <a:spcPts val="0"/>
              </a:spcAft>
              <a:buNone/>
            </a:pPr>
            <a:r>
              <a:rPr lang="zh-CN" altLang="en-US" sz="3200">
                <a:solidFill>
                  <a:srgbClr val="002060"/>
                </a:solidFill>
                <a:latin typeface="Times New Roman" panose="02020603050405020304" charset="0"/>
                <a:cs typeface="Times New Roman" panose="02020603050405020304" charset="0"/>
              </a:rPr>
              <a:t>衔接</a:t>
            </a:r>
            <a:r>
              <a:rPr lang="en-US" altLang="zh-CN" sz="3200">
                <a:solidFill>
                  <a:srgbClr val="002060"/>
                </a:solidFill>
                <a:latin typeface="Times New Roman" panose="02020603050405020304" charset="0"/>
                <a:cs typeface="Times New Roman" panose="02020603050405020304" charset="0"/>
              </a:rPr>
              <a:t>1</a:t>
            </a:r>
            <a:r>
              <a:rPr lang="zh-CN" altLang="en-US" sz="3200">
                <a:solidFill>
                  <a:srgbClr val="002060"/>
                </a:solidFill>
                <a:latin typeface="Times New Roman" panose="02020603050405020304" charset="0"/>
                <a:cs typeface="Times New Roman" panose="02020603050405020304" charset="0"/>
              </a:rPr>
              <a:t>：</a:t>
            </a:r>
            <a:r>
              <a:rPr lang="en-US" altLang="zh-CN" sz="3200">
                <a:solidFill>
                  <a:srgbClr val="002060"/>
                </a:solidFill>
                <a:latin typeface="Times New Roman" panose="02020603050405020304" charset="0"/>
                <a:cs typeface="Times New Roman" panose="02020603050405020304" charset="0"/>
              </a:rPr>
              <a:t>What did Eva feel when she heard the praise?</a:t>
            </a:r>
            <a:endParaRPr lang="en-US" altLang="zh-CN" sz="3200">
              <a:solidFill>
                <a:srgbClr val="002060"/>
              </a:solidFill>
              <a:latin typeface="Times New Roman" panose="02020603050405020304" charset="0"/>
              <a:cs typeface="Times New Roman" panose="02020603050405020304" charset="0"/>
            </a:endParaRPr>
          </a:p>
          <a:p>
            <a:pPr marL="0" indent="0">
              <a:lnSpc>
                <a:spcPct val="100000"/>
              </a:lnSpc>
              <a:spcAft>
                <a:spcPts val="0"/>
              </a:spcAft>
              <a:buNone/>
            </a:pPr>
            <a:r>
              <a:rPr lang="zh-CN" altLang="en-US" sz="3200">
                <a:solidFill>
                  <a:srgbClr val="002060"/>
                </a:solidFill>
                <a:latin typeface="Times New Roman" panose="02020603050405020304" charset="0"/>
                <a:cs typeface="Times New Roman" panose="02020603050405020304" charset="0"/>
              </a:rPr>
              <a:t>过渡：</a:t>
            </a:r>
            <a:r>
              <a:rPr lang="en-US" altLang="zh-CN" sz="3200">
                <a:solidFill>
                  <a:srgbClr val="002060"/>
                </a:solidFill>
                <a:latin typeface="Times New Roman" panose="02020603050405020304" charset="0"/>
                <a:cs typeface="Times New Roman" panose="02020603050405020304" charset="0"/>
              </a:rPr>
              <a:t>  What did Eva learn from this experience?</a:t>
            </a:r>
            <a:endParaRPr lang="en-US" altLang="zh-CN" sz="3200">
              <a:solidFill>
                <a:srgbClr val="002060"/>
              </a:solidFill>
              <a:latin typeface="Times New Roman" panose="02020603050405020304" charset="0"/>
              <a:cs typeface="Times New Roman" panose="02020603050405020304" charset="0"/>
            </a:endParaRPr>
          </a:p>
          <a:p>
            <a:pPr marL="0" indent="0">
              <a:lnSpc>
                <a:spcPct val="100000"/>
              </a:lnSpc>
              <a:spcAft>
                <a:spcPts val="0"/>
              </a:spcAft>
              <a:buNone/>
            </a:pPr>
            <a:r>
              <a:rPr lang="zh-CN" altLang="en-US" sz="3200">
                <a:solidFill>
                  <a:srgbClr val="002060"/>
                </a:solidFill>
                <a:latin typeface="Times New Roman" panose="02020603050405020304" charset="0"/>
                <a:cs typeface="Times New Roman" panose="02020603050405020304" charset="0"/>
              </a:rPr>
              <a:t>衔接</a:t>
            </a:r>
            <a:r>
              <a:rPr lang="en-US" altLang="zh-CN" sz="3200">
                <a:solidFill>
                  <a:srgbClr val="002060"/>
                </a:solidFill>
                <a:latin typeface="Times New Roman" panose="02020603050405020304" charset="0"/>
                <a:cs typeface="Times New Roman" panose="02020603050405020304" charset="0"/>
              </a:rPr>
              <a:t>2</a:t>
            </a:r>
            <a:r>
              <a:rPr lang="zh-CN" altLang="en-US" sz="3200">
                <a:solidFill>
                  <a:srgbClr val="002060"/>
                </a:solidFill>
                <a:latin typeface="Times New Roman" panose="02020603050405020304" charset="0"/>
                <a:cs typeface="Times New Roman" panose="02020603050405020304" charset="0"/>
              </a:rPr>
              <a:t>：</a:t>
            </a:r>
            <a:r>
              <a:rPr lang="en-US" altLang="zh-CN" sz="3200">
                <a:solidFill>
                  <a:srgbClr val="002060"/>
                </a:solidFill>
                <a:latin typeface="Times New Roman" panose="02020603050405020304" charset="0"/>
                <a:cs typeface="Times New Roman" panose="02020603050405020304" charset="0"/>
              </a:rPr>
              <a:t>What inspiration did Eva get for her major headache?</a:t>
            </a:r>
            <a:endParaRPr lang="zh-CN" altLang="en-US" sz="3200">
              <a:solidFill>
                <a:srgbClr val="002060"/>
              </a:solidFill>
              <a:latin typeface="Times New Roman" panose="02020603050405020304" charset="0"/>
              <a:cs typeface="Times New Roman" panose="02020603050405020304" charset="0"/>
            </a:endParaRPr>
          </a:p>
          <a:p>
            <a:pPr marL="0" indent="0">
              <a:lnSpc>
                <a:spcPct val="100000"/>
              </a:lnSpc>
              <a:spcAft>
                <a:spcPts val="0"/>
              </a:spcAft>
              <a:buNone/>
            </a:pPr>
            <a:r>
              <a:rPr lang="zh-CN" altLang="en-US" sz="3200" b="1">
                <a:latin typeface="Times New Roman" panose="02020603050405020304" charset="0"/>
                <a:cs typeface="Times New Roman" panose="02020603050405020304" charset="0"/>
                <a:sym typeface="+mn-ea"/>
              </a:rPr>
              <a:t>Paragraph 2: Eva decided to use the same trick to deal with the school building. </a:t>
            </a:r>
            <a:endParaRPr lang="zh-CN" altLang="en-US" sz="3200" b="1">
              <a:latin typeface="Times New Roman" panose="02020603050405020304" charset="0"/>
              <a:cs typeface="Times New Roman" panose="02020603050405020304" charset="0"/>
              <a:sym typeface="+mn-ea"/>
            </a:endParaRPr>
          </a:p>
          <a:p>
            <a:pPr marL="0" indent="0">
              <a:lnSpc>
                <a:spcPct val="100000"/>
              </a:lnSpc>
              <a:spcAft>
                <a:spcPts val="0"/>
              </a:spcAft>
              <a:buNone/>
            </a:pPr>
            <a:r>
              <a:rPr lang="zh-CN" altLang="en-US" sz="3200">
                <a:solidFill>
                  <a:srgbClr val="002060"/>
                </a:solidFill>
                <a:latin typeface="Times New Roman" panose="02020603050405020304" charset="0"/>
                <a:cs typeface="Times New Roman" panose="02020603050405020304" charset="0"/>
              </a:rPr>
              <a:t>衔接</a:t>
            </a:r>
            <a:r>
              <a:rPr lang="en-US" altLang="zh-CN" sz="3200">
                <a:solidFill>
                  <a:srgbClr val="002060"/>
                </a:solidFill>
                <a:latin typeface="Times New Roman" panose="02020603050405020304" charset="0"/>
                <a:cs typeface="Times New Roman" panose="02020603050405020304" charset="0"/>
              </a:rPr>
              <a:t>1</a:t>
            </a:r>
            <a:r>
              <a:rPr lang="zh-CN" altLang="en-US" sz="3200">
                <a:solidFill>
                  <a:srgbClr val="002060"/>
                </a:solidFill>
                <a:latin typeface="Times New Roman" panose="02020603050405020304" charset="0"/>
                <a:cs typeface="Times New Roman" panose="02020603050405020304" charset="0"/>
              </a:rPr>
              <a:t>：</a:t>
            </a:r>
            <a:r>
              <a:rPr lang="en-US" altLang="zh-CN" sz="3200">
                <a:solidFill>
                  <a:srgbClr val="002060"/>
                </a:solidFill>
                <a:latin typeface="Times New Roman" panose="02020603050405020304" charset="0"/>
                <a:cs typeface="Times New Roman" panose="02020603050405020304" charset="0"/>
              </a:rPr>
              <a:t>What was Eva’s solution?</a:t>
            </a:r>
            <a:endParaRPr lang="en-US" altLang="zh-CN" sz="3200">
              <a:solidFill>
                <a:srgbClr val="002060"/>
              </a:solidFill>
              <a:latin typeface="Times New Roman" panose="02020603050405020304" charset="0"/>
              <a:cs typeface="Times New Roman" panose="02020603050405020304" charset="0"/>
            </a:endParaRPr>
          </a:p>
          <a:p>
            <a:pPr marL="0" indent="0">
              <a:lnSpc>
                <a:spcPct val="100000"/>
              </a:lnSpc>
              <a:spcAft>
                <a:spcPts val="0"/>
              </a:spcAft>
              <a:buNone/>
            </a:pPr>
            <a:r>
              <a:rPr lang="zh-CN" altLang="en-US" sz="3200">
                <a:solidFill>
                  <a:srgbClr val="002060"/>
                </a:solidFill>
                <a:latin typeface="Times New Roman" panose="02020603050405020304" charset="0"/>
                <a:cs typeface="Times New Roman" panose="02020603050405020304" charset="0"/>
              </a:rPr>
              <a:t>过渡：</a:t>
            </a:r>
            <a:r>
              <a:rPr lang="en-US" altLang="zh-CN" sz="3200">
                <a:solidFill>
                  <a:srgbClr val="002060"/>
                </a:solidFill>
                <a:latin typeface="Times New Roman" panose="02020603050405020304" charset="0"/>
                <a:cs typeface="Times New Roman" panose="02020603050405020304" charset="0"/>
              </a:rPr>
              <a:t> What did Eva do during the process?</a:t>
            </a:r>
            <a:endParaRPr lang="en-US" altLang="zh-CN" sz="3200">
              <a:solidFill>
                <a:srgbClr val="002060"/>
              </a:solidFill>
              <a:latin typeface="Times New Roman" panose="02020603050405020304" charset="0"/>
              <a:cs typeface="Times New Roman" panose="02020603050405020304" charset="0"/>
            </a:endParaRPr>
          </a:p>
          <a:p>
            <a:pPr marL="0" indent="0">
              <a:lnSpc>
                <a:spcPct val="100000"/>
              </a:lnSpc>
              <a:spcAft>
                <a:spcPts val="0"/>
              </a:spcAft>
              <a:buNone/>
            </a:pPr>
            <a:r>
              <a:rPr lang="zh-CN" altLang="en-US" sz="3200">
                <a:solidFill>
                  <a:srgbClr val="002060"/>
                </a:solidFill>
                <a:latin typeface="Times New Roman" panose="02020603050405020304" charset="0"/>
                <a:cs typeface="Times New Roman" panose="02020603050405020304" charset="0"/>
              </a:rPr>
              <a:t>结尾：</a:t>
            </a:r>
            <a:r>
              <a:rPr lang="en-US" altLang="zh-CN" sz="3200">
                <a:solidFill>
                  <a:srgbClr val="002060"/>
                </a:solidFill>
                <a:latin typeface="Times New Roman" panose="02020603050405020304" charset="0"/>
                <a:cs typeface="Times New Roman" panose="02020603050405020304" charset="0"/>
              </a:rPr>
              <a:t>What was the result?</a:t>
            </a:r>
            <a:endParaRPr lang="zh-CN" altLang="en-US" sz="3200">
              <a:solidFill>
                <a:srgbClr val="002060"/>
              </a:solidFill>
              <a:latin typeface="Times New Roman" panose="02020603050405020304" charset="0"/>
              <a:cs typeface="Times New Roman" panose="02020603050405020304" charset="0"/>
            </a:endParaRPr>
          </a:p>
          <a:p>
            <a:endParaRPr lang="zh-CN" altLang="en-US" sz="3200">
              <a:solidFill>
                <a:srgbClr val="002060"/>
              </a:solidFill>
              <a:latin typeface="Times New Roman" panose="02020603050405020304" charset="0"/>
              <a:cs typeface="Times New Roman" panose="02020603050405020304" charset="0"/>
            </a:endParaRPr>
          </a:p>
        </p:txBody>
      </p:sp>
      <p:sp>
        <p:nvSpPr>
          <p:cNvPr id="4" name="文本框 3"/>
          <p:cNvSpPr txBox="1"/>
          <p:nvPr/>
        </p:nvSpPr>
        <p:spPr>
          <a:xfrm>
            <a:off x="8796655" y="4277995"/>
            <a:ext cx="3219450" cy="1568450"/>
          </a:xfrm>
          <a:prstGeom prst="rect">
            <a:avLst/>
          </a:prstGeom>
          <a:noFill/>
          <a:ln w="28575">
            <a:solidFill>
              <a:srgbClr val="C00000"/>
            </a:solidFill>
          </a:ln>
          <a:effectLst/>
          <a:extLst>
            <a:ext uri="{909E8E84-426E-40DD-AFC4-6F175D3DCCD1}">
              <a14:hiddenFill xmlns:a14="http://schemas.microsoft.com/office/drawing/2010/main">
                <a:solidFill>
                  <a:schemeClr val="accent2"/>
                </a:solidFill>
              </a14:hiddenFill>
            </a:ext>
          </a:extLst>
        </p:spPr>
        <p:style>
          <a:lnRef idx="2">
            <a:schemeClr val="lt1"/>
          </a:lnRef>
          <a:fillRef idx="1">
            <a:schemeClr val="accent1"/>
          </a:fillRef>
          <a:effectRef idx="1">
            <a:schemeClr val="accent1"/>
          </a:effectRef>
          <a:fontRef idx="minor">
            <a:schemeClr val="lt1"/>
          </a:fontRef>
        </p:style>
        <p:txBody>
          <a:bodyPr wrap="square" rtlCol="0">
            <a:spAutoFit/>
          </a:bodyPr>
          <a:p>
            <a:r>
              <a:rPr lang="zh-CN" altLang="en-US" sz="3200" b="1">
                <a:solidFill>
                  <a:srgbClr val="C00000"/>
                </a:solidFill>
                <a:effectLst/>
              </a:rPr>
              <a:t>全文的重中之重：</a:t>
            </a:r>
            <a:r>
              <a:rPr lang="en-US" altLang="zh-CN" sz="3200" b="1">
                <a:solidFill>
                  <a:srgbClr val="C00000"/>
                </a:solidFill>
                <a:effectLst/>
              </a:rPr>
              <a:t>mind trick</a:t>
            </a:r>
            <a:r>
              <a:rPr lang="zh-CN" altLang="en-US" sz="3200" b="1">
                <a:solidFill>
                  <a:srgbClr val="C00000"/>
                </a:solidFill>
                <a:effectLst/>
              </a:rPr>
              <a:t>的使用（详写）</a:t>
            </a:r>
            <a:endParaRPr lang="zh-CN" altLang="en-US" sz="3200" b="1">
              <a:solidFill>
                <a:srgbClr val="C00000"/>
              </a:solidFill>
              <a:effectLst/>
            </a:endParaRPr>
          </a:p>
        </p:txBody>
      </p:sp>
      <p:pic>
        <p:nvPicPr>
          <p:cNvPr id="5" name="图片 4" descr="立体箭头"/>
          <p:cNvPicPr>
            <a:picLocks noChangeAspect="1"/>
          </p:cNvPicPr>
          <p:nvPr/>
        </p:nvPicPr>
        <p:blipFill>
          <a:blip r:embed="rId1"/>
          <a:stretch>
            <a:fillRect/>
          </a:stretch>
        </p:blipFill>
        <p:spPr>
          <a:xfrm rot="21240000" flipH="1">
            <a:off x="7771130" y="4605020"/>
            <a:ext cx="914400" cy="9144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3*i*1"/>
  <p:tag name="KSO_WM_BEAUTIFY_FLAG" val="#wm#"/>
  <p:tag name="KSO_WM_TAG_VERSION" val="1.0"/>
  <p:tag name="KSO_WM_CHIP_GROUPID" val="62d8fc4902b43a043dda8dc4"/>
  <p:tag name="KSO_WM_CHIP_XID" val="62d8fc8e02b43a043dda9009"/>
  <p:tag name="KSO_WM_UNIT_DEC_AREA_ID" val="706a8c68568840aebb4c851e1a91d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a86021535b647e2a72afb381da95c2b"/>
</p:tagLst>
</file>

<file path=ppt/tags/tag109.xml><?xml version="1.0" encoding="utf-8"?>
<p:tagLst xmlns:p="http://schemas.openxmlformats.org/presentationml/2006/main">
  <p:tag name="KSO_WM_UNIT_SUBTYPE" val="r"/>
  <p:tag name="KSO_WM_TEMPLATE_CATEGORY" val="chip"/>
  <p:tag name="KSO_WM_TEMPLATE_INDEX" val="20224156"/>
  <p:tag name="KSO_WM_UNIT_TYPE" val="i"/>
  <p:tag name="KSO_WM_UNIT_INDEX" val="1"/>
  <p:tag name="KSO_WM_UNIT_ID" val="chip20224156_15*i*1"/>
  <p:tag name="KSO_WM_BEAUTIFY_FLAG" val="#wm#"/>
  <p:tag name="KSO_WM_TAG_VERSION" val="1.0"/>
  <p:tag name="KSO_WM_CHIP_GROUPID" val="62d8fc4902b43a043dda8dc4"/>
  <p:tag name="KSO_WM_CHIP_XID" val="62d8fc8e02b43a043dda8fa8"/>
  <p:tag name="KSO_WM_UNIT_DEC_AREA_ID" val="ea153051bc8a4b17b665ab96a280d39f"/>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31f0f0bdd143849285e9575b51d82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4*i*1"/>
  <p:tag name="KSO_WM_BEAUTIFY_FLAG" val="#wm#"/>
  <p:tag name="KSO_WM_TAG_VERSION" val="1.0"/>
  <p:tag name="KSO_WM_CHIP_GROUPID" val="62d8fc4902b43a043dda8dc4"/>
  <p:tag name="KSO_WM_CHIP_XID" val="62d8fc8e02b43a043dda9026"/>
  <p:tag name="KSO_WM_UNIT_DEC_AREA_ID" val="d6d404e38285469ba0822fa6154fcae5"/>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c1b5d235ff8647858fc1ed2713ad44ab"/>
  <p:tag name="KSO_WM_UNIT_FILL_FORE_SCHEMECOLOR_INDEX_BRIGHTNESS" val="0"/>
  <p:tag name="KSO_WM_UNIT_FILL_FORE_SCHEMECOLOR_INDEX" val="14"/>
  <p:tag name="KSO_WM_UNI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0ba089631dce410d9050bc88034e9ac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42aadfd26c4e6384afdb96df65b25d"/>
</p:tagLst>
</file>

<file path=ppt/tags/tag119.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445074fd834b4c7cb7ee55b29782b00b"/>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e58e3480a2c47dea2e7f9fb95becc32"/>
  <p:tag name="KSO_WM_UNIT_FILL_FORE_SCHEMECOLOR_INDEX_BRIGHTNESS" val="0"/>
  <p:tag name="KSO_WM_UNIT_FILL_FORE_SCHEMECOLOR_INDEX" val="14"/>
  <p:tag name="KSO_WM_UNI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067f4e5627004bd49c7cd384893ea2b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2432c914da14823a888a438600bc907"/>
</p:tagLst>
</file>

<file path=ppt/tags/tag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0ba089631dce410d9050bc88034e9ac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42aadfd26c4e6384afdb96df65b25d"/>
</p:tagLst>
</file>

<file path=ppt/tags/tag128.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445074fd834b4c7cb7ee55b29782b00b"/>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e58e3480a2c47dea2e7f9fb95becc32"/>
  <p:tag name="KSO_WM_UNIT_FILL_FORE_SCHEMECOLOR_INDEX_BRIGHTNESS" val="0"/>
  <p:tag name="KSO_WM_UNIT_FILL_FORE_SCHEMECOLOR_INDEX" val="14"/>
  <p:tag name="KSO_WM_UNIT_FILL_TYPE" val="1"/>
</p:tagLst>
</file>

<file path=ppt/tags/tag129.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067f4e5627004bd49c7cd384893ea2b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2432c914da14823a888a438600bc90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0ba089631dce410d9050bc88034e9ac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42aadfd26c4e6384afdb96df65b25d"/>
</p:tagLst>
</file>

<file path=ppt/tags/tag136.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445074fd834b4c7cb7ee55b29782b00b"/>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e58e3480a2c47dea2e7f9fb95becc32"/>
  <p:tag name="KSO_WM_UNIT_FILL_FORE_SCHEMECOLOR_INDEX_BRIGHTNESS" val="0"/>
  <p:tag name="KSO_WM_UNIT_FILL_FORE_SCHEMECOLOR_INDEX" val="14"/>
  <p:tag name="KSO_WM_UNIT_FILL_TYPE" val="1"/>
</p:tagLst>
</file>

<file path=ppt/tags/tag137.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067f4e5627004bd49c7cd384893ea2b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2432c914da14823a888a438600bc907"/>
</p:tagLst>
</file>

<file path=ppt/tags/tag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4*i*1"/>
  <p:tag name="KSO_WM_BEAUTIFY_FLAG" val="#wm#"/>
  <p:tag name="KSO_WM_TAG_VERSION" val="1.0"/>
  <p:tag name="KSO_WM_CHIP_GROUPID" val="62d8fc4902b43a043dda8dc4"/>
  <p:tag name="KSO_WM_CHIP_XID" val="62d8fc8e02b43a043dda91a1"/>
  <p:tag name="KSO_WM_UNIT_DEC_AREA_ID" val="eb3f8147cef641e185bc3f8de5d2453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b4d47d75bce4ffc9c1e6170a36a73ea"/>
</p:tagLst>
</file>

<file path=ppt/tags/tag143.xml><?xml version="1.0" encoding="utf-8"?>
<p:tagLst xmlns:p="http://schemas.openxmlformats.org/presentationml/2006/main">
  <p:tag name="KSO_WM_UNIT_SUBTYPE" val="w"/>
  <p:tag name="KSO_WM_TEMPLATE_CATEGORY" val="chip"/>
  <p:tag name="KSO_WM_TEMPLATE_INDEX" val="20224156"/>
  <p:tag name="KSO_WM_UNIT_TYPE" val="i"/>
  <p:tag name="KSO_WM_UNIT_INDEX" val="1"/>
  <p:tag name="KSO_WM_UNIT_ID" val="chip20224156_5*i*1"/>
  <p:tag name="KSO_WM_BEAUTIFY_FLAG" val="#wm#"/>
  <p:tag name="KSO_WM_TAG_VERSION" val="1.0"/>
  <p:tag name="KSO_WM_CHIP_GROUPID" val="62d8fc4902b43a043dda8dc4"/>
  <p:tag name="KSO_WM_CHIP_XID" val="62d8fc8e02b43a043dda90b5"/>
  <p:tag name="KSO_WM_UNIT_DEC_AREA_ID" val="0fe03e63eeb44d97978cf418b429b912"/>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453b3809918c427cb8df47bf91a8bb63"/>
  <p:tag name="KSO_WM_UNIT_FILL_FORE_SCHEMECOLOR_INDEX_BRIGHTNESS" val="0"/>
  <p:tag name="KSO_WM_UNIT_FILL_FORE_SCHEMECOLOR_INDEX" val="14"/>
  <p:tag name="KSO_WM_UNIT_FILL_TYPE" val="1"/>
</p:tagLst>
</file>

<file path=ppt/tags/tag144.xml><?xml version="1.0" encoding="utf-8"?>
<p:tagLst xmlns:p="http://schemas.openxmlformats.org/presentationml/2006/main">
  <p:tag name="KSO_WM_UNIT_SUBTYPE" val="u"/>
  <p:tag name="KSO_WM_TEMPLATE_CATEGORY" val="chip"/>
  <p:tag name="KSO_WM_TEMPLATE_INDEX" val="20224156"/>
  <p:tag name="KSO_WM_UNIT_TYPE" val="i"/>
  <p:tag name="KSO_WM_UNIT_INDEX" val="1"/>
  <p:tag name="KSO_WM_UNIT_ID" val="chip20224156_6*i*1"/>
  <p:tag name="KSO_WM_BEAUTIFY_FLAG" val="#wm#"/>
  <p:tag name="KSO_WM_TAG_VERSION" val="1.0"/>
  <p:tag name="KSO_WM_CHIP_GROUPID" val="62d8fc4902b43a043dda8dc4"/>
  <p:tag name="KSO_WM_CHIP_XID" val="62d8fc8e02b43a043dda9124"/>
  <p:tag name="KSO_WM_UNIT_DEC_AREA_ID" val="426bd994fcf44e20bc8cfe77617c83aa"/>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a3a5e7816e694edfa1e5af41a79200e8"/>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BLOCK" val="0"/>
  <p:tag name="KSO_WM_UNIT_DEC_AREA_ID" val="bf041d075f234080a0bf87fc916ac6d0"/>
  <p:tag name="KSO_WM_UNIT_HIGHLIGHT" val="0"/>
  <p:tag name="KSO_WM_UNIT_COMPATIBLE" val="0"/>
  <p:tag name="KSO_WM_UNIT_DIAGRAM_ISNUMVISUAL" val="0"/>
  <p:tag name="KSO_WM_UNIT_DIAGRAM_ISREFERUNIT" val="0"/>
  <p:tag name="KSO_WM_UNIT_TYPE" val="i"/>
  <p:tag name="KSO_WM_UNIT_INDEX" val="1"/>
  <p:tag name="KSO_WM_UNIT_ID" val="custom20224156_1*i*1"/>
  <p:tag name="KSO_WM_TEMPLATE_CATEGORY" val="custom"/>
  <p:tag name="KSO_WM_TEMPLATE_INDEX" val="20224156"/>
  <p:tag name="KSO_WM_UNIT_LAYERLEVEL" val="1"/>
  <p:tag name="KSO_WM_TAG_VERSION" val="1.0"/>
  <p:tag name="KSO_WM_BEAUTIFY_FLAG" val="#wm#"/>
  <p:tag name="KSO_WM_UNIT_SM_LIMIT_TYPE" val="0"/>
  <p:tag name="KSO_WM_UNIT_DECORATE_INFO" val="{&quot;DecorateInfoH&quot;:{&quot;IsAbs&quot;:true},&quot;DecorateInfoW&quot;:{&quot;IsAbs&quot;:true},&quot;DecorateInfoX&quot;:{&quot;IsAbs&quot;:true,&quot;Pos&quot;:1},&quot;DecorateInfoY&quot;:{&quot;IsAbs&quot;:true,&quot;Pos&quot;:0},&quot;ReferentInfo&quot;:{&quot;Id&quot;:&quot;9bb62e15f48d427b856139e1ef41d853&quot;,&quot;X&quot;:{&quot;Pos&quot;:1},&quot;Y&quot;:{&quot;Pos&quot;:2}},&quot;whChangeMode&quot;:0}"/>
  <p:tag name="KSO_WM_CHIP_GROUPID" val="624cf5b58c72ca61f790a253"/>
  <p:tag name="KSO_WM_CHIP_XID" val="624cf5b58c72ca61f790a252"/>
  <p:tag name="KSO_WM_CHIP_FILLAREA_FILL_RULE" val="{&quot;fill_align&quot;:&quot;ct&quot;,&quot;fill_mode&quot;:&quot;adaptive&quot;,&quot;sacle_strategy&quot;:&quot;smart&quot;}"/>
  <p:tag name="KSO_WM_UNIT_DEC_SUPPORTCHANGEPIC" val="0"/>
  <p:tag name="KSO_WM_UNIT_DEC_CHANGEPICRESERVED" val="0"/>
  <p:tag name="KSO_WM_ASSEMBLE_CHIP_INDEX" val="2338c4d1cef649a696a1f8a50cec449e"/>
  <p:tag name="KSO_WM_UNIT_LINE_FORE_SCHEMECOLOR_INDEX_BRIGHTNESS" val="0.4"/>
  <p:tag name="KSO_WM_UNIT_LINE_FORE_SCHEMECOLOR_INDEX" val="5"/>
  <p:tag name="KSO_WM_UNIT_LINE_FILL_TYPE" val="2"/>
  <p:tag name="KSO_WM_TEMPLATE_ASSEMBLE_XID" val="62d9096802b43a043ddb3982"/>
  <p:tag name="KSO_WM_TEMPLATE_ASSEMBLE_GROUPID" val="62d8fc4902b43a043dda8dc4"/>
</p:tagLst>
</file>

<file path=ppt/tags/tag149.xml><?xml version="1.0" encoding="utf-8"?>
<p:tagLst xmlns:p="http://schemas.openxmlformats.org/presentationml/2006/main">
  <p:tag name="KSO_WM_UNIT_DEFAULT_FONT" val="40;44;2"/>
  <p:tag name="KSO_WM_UNIT_BLOCK" val="0"/>
  <p:tag name="KSO_WM_UNIT_DEC_AREA_ID" val="9bb62e15f48d427b856139e1ef41d853"/>
  <p:tag name="KSO_WM_UNIT_ISCONTENTSTITLE" val="0"/>
  <p:tag name="KSO_WM_UNIT_ISNUMDGMTITLE" val="0"/>
  <p:tag name="KSO_WM_UNIT_PRESET_TEXT" val="演讲完毕，感谢观看"/>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24156_1*a*1"/>
  <p:tag name="KSO_WM_TEMPLATE_CATEGORY" val="custom"/>
  <p:tag name="KSO_WM_TEMPLATE_INDEX" val="20224156"/>
  <p:tag name="KSO_WM_UNIT_LAYERLEVEL" val="1"/>
  <p:tag name="KSO_WM_TAG_VERSION" val="1.0"/>
  <p:tag name="KSO_WM_BEAUTIFY_FLAG" val="#wm#"/>
  <p:tag name="KSO_WM_CHIP_GROUPID" val="624cf5b58c72ca61f790a253"/>
  <p:tag name="KSO_WM_CHIP_XID" val="624cf5b58c72ca61f790a252"/>
  <p:tag name="KSO_WM_CHIP_FILLAREA_FILL_RULE" val="{&quot;fill_align&quot;:&quot;ct&quot;,&quot;fill_mode&quot;:&quot;adaptive&quot;,&quot;sacle_strategy&quot;:&quot;smart&quot;}"/>
  <p:tag name="KSO_WM_ASSEMBLE_CHIP_INDEX" val="2338c4d1cef649a696a1f8a50cec449e"/>
  <p:tag name="KSO_WM_UNIT_TEXT_FILL_FORE_SCHEMECOLOR_INDEX_BRIGHTNESS" val="0.15"/>
  <p:tag name="KSO_WM_UNIT_TEXT_FILL_FORE_SCHEMECOLOR_INDEX" val="13"/>
  <p:tag name="KSO_WM_UNIT_TEXT_FILL_TYPE" val="1"/>
  <p:tag name="KSO_WM_TEMPLATE_ASSEMBLE_XID" val="62d9096802b43a043ddb3982"/>
  <p:tag name="KSO_WM_TEMPLATE_ASSEMBLE_GROUPID" val="62d8fc4902b43a043dda8dc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DEFAULT_FONT" val="14;16;2"/>
  <p:tag name="KSO_WM_UNIT_BLOCK" val="0"/>
  <p:tag name="KSO_WM_UNIT_DEC_AREA_ID" val="e06c77e7afb549fbba4a4b46ef6e247d"/>
  <p:tag name="KSO_WM_UNIT_SUBTYPE" val="a"/>
  <p:tag name="KSO_WM_UNIT_PRESET_TEXT" val="单击此处添加正文，文字是您思想的提炼，为了演示发布的良好效果，请言简意赅地阐述您的观点。"/>
  <p:tag name="KSO_WM_UNIT_NOCLEAR" val="0"/>
  <p:tag name="KSO_WM_UNIT_VALUE" val="90"/>
  <p:tag name="KSO_WM_UNIT_HIGHLIGHT" val="0"/>
  <p:tag name="KSO_WM_UNIT_COMPATIBLE" val="0"/>
  <p:tag name="KSO_WM_UNIT_DIAGRAM_ISNUMVISUAL" val="0"/>
  <p:tag name="KSO_WM_UNIT_DIAGRAM_ISREFERUNIT" val="0"/>
  <p:tag name="KSO_WM_UNIT_TYPE" val="f"/>
  <p:tag name="KSO_WM_UNIT_INDEX" val="1"/>
  <p:tag name="KSO_WM_UNIT_ID" val="custom20224156_1*f*1"/>
  <p:tag name="KSO_WM_TEMPLATE_CATEGORY" val="custom"/>
  <p:tag name="KSO_WM_TEMPLATE_INDEX" val="20224156"/>
  <p:tag name="KSO_WM_UNIT_LAYERLEVEL" val="1"/>
  <p:tag name="KSO_WM_TAG_VERSION" val="1.0"/>
  <p:tag name="KSO_WM_BEAUTIFY_FLAG" val="#wm#"/>
  <p:tag name="KSO_WM_CHIP_GROUPID" val="624cf5b58c72ca61f790a253"/>
  <p:tag name="KSO_WM_CHIP_XID" val="624cf5b58c72ca61f790a252"/>
  <p:tag name="KSO_WM_CHIP_FILLAREA_FILL_RULE" val="{&quot;fill_align&quot;:&quot;ct&quot;,&quot;fill_mode&quot;:&quot;adaptive&quot;,&quot;sacle_strategy&quot;:&quot;smart&quot;}"/>
  <p:tag name="KSO_WM_ASSEMBLE_CHIP_INDEX" val="2338c4d1cef649a696a1f8a50cec449e"/>
  <p:tag name="KSO_WM_UNIT_TEXT_FILL_FORE_SCHEMECOLOR_INDEX_BRIGHTNESS" val="0.25"/>
  <p:tag name="KSO_WM_UNIT_TEXT_FILL_FORE_SCHEMECOLOR_INDEX" val="13"/>
  <p:tag name="KSO_WM_UNIT_TEXT_FILL_TYPE" val="1"/>
  <p:tag name="KSO_WM_TEMPLATE_ASSEMBLE_XID" val="62d9096802b43a043ddb3982"/>
  <p:tag name="KSO_WM_TEMPLATE_ASSEMBLE_GROUPID" val="62d8fc4902b43a043dda8dc4"/>
</p:tagLst>
</file>

<file path=ppt/tags/tag151.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0ba089631dce410d9050bc88034e9ac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42aadfd26c4e6384afdb96df65b25d"/>
  <p:tag name="KSO_WM_SLIDE_BACKGROUND_TYPE" val="general"/>
</p:tagLst>
</file>

<file path=ppt/tags/tag152.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445074fd834b4c7cb7ee55b29782b00b"/>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e58e3480a2c47dea2e7f9fb95becc32"/>
  <p:tag name="KSO_WM_SLIDE_BACKGROUND_TYPE" val="general"/>
  <p:tag name="KSO_WM_UNIT_FILL_FORE_SCHEMECOLOR_INDEX_BRIGHTNESS" val="0"/>
  <p:tag name="KSO_WM_UNIT_FILL_FORE_SCHEMECOLOR_INDEX" val="14"/>
  <p:tag name="KSO_WM_UNIT_FILL_TYPE" val="1"/>
</p:tagLst>
</file>

<file path=ppt/tags/tag153.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067f4e5627004bd49c7cd384893ea2b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2432c914da14823a888a438600bc907"/>
  <p:tag name="KSO_WM_SLIDE_BACKGROUND_TYPE" val="general"/>
</p:tagLst>
</file>

<file path=ppt/tags/tag15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1641bcfe7cb1415eb6ea02454c25d1dd"/>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90715ef9e54beb87ff1299f52a3204"/>
  <p:tag name="KSO_WM_SLIDE_BACKGROUND_TYPE" val="frame"/>
</p:tagLst>
</file>

<file path=ppt/tags/tag159.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24c571e6abf74981aa34df1ff2d70a5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6d7c144fdcba4c12b2200b5add53b227"/>
  <p:tag name="KSO_WM_SLIDE_BACKGROUND_TYPE" val="frame"/>
  <p:tag name="KSO_WM_UNIT_FILL_FORE_SCHEMECOLOR_INDEX_BRIGHTNESS" val="0"/>
  <p:tag name="KSO_WM_UNIT_FILL_FORE_SCHEMECOLOR_INDEX" val="14"/>
  <p:tag name="KSO_WM_UNI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154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2f"/>
</p:tagLst>
</file>

<file path=ppt/tags/tag161.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f9afe7ea4b9148c3b5db66e427b98bc4"/>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d7d1c32bf5d24b3bb30e4b116bc27007"/>
  <p:tag name="KSO_WM_SLIDE_BACKGROUND_TYPE" val="frame"/>
</p:tagLst>
</file>

<file path=ppt/tags/tag16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4f6d44f7093643559aca8748d3a55198"/>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f8c1f74613943979abc91269e79a9a6"/>
  <p:tag name="KSO_WM_SLIDE_BACKGROUND_TYPE" val="leftRight"/>
</p:tagLst>
</file>

<file path=ppt/tags/tag168.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d98366cf87b747d9969c02fe66a32613"/>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c301a578f74e70a3f37507ffa64598"/>
  <p:tag name="KSO_WM_SLIDE_BACKGROUND_TYPE" val="leftRight"/>
</p:tagLst>
</file>

<file path=ppt/tags/tag1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154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7c0b2dbfad1c4ce297ea45ef04a9b8a6"/>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66b6d510c244cac9c411353e2af6ddd"/>
  <p:tag name="KSO_WM_SLIDE_BACKGROUND_TYPE" val="topBottom"/>
</p:tagLst>
</file>

<file path=ppt/tags/tag177.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8a0c7cef263d4de4a949ae02da52aa27"/>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dd8f6047be1f47c0b114768e11e09028"/>
  <p:tag name="KSO_WM_SLIDE_BACKGROUND_TYPE" val="topBottom"/>
  <p:tag name="KSO_WM_UNIT_FILL_FORE_SCHEMECOLOR_INDEX_BRIGHTNESS" val="0"/>
  <p:tag name="KSO_WM_UNIT_FILL_FORE_SCHEMECOLOR_INDEX" val="14"/>
  <p:tag name="KSO_WM_UNIT_FILL_TYPE" val="1"/>
</p:tagLst>
</file>

<file path=ppt/tags/tag1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154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1"/>
</p:tagLst>
</file>

<file path=ppt/tags/tag17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35f04e7e2373435b803d817f99623d96"/>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2fa9055976542cfac0a9825e803f331"/>
  <p:tag name="KSO_WM_SLIDE_BACKGROUND_TYPE" val="bottomTop"/>
</p:tagLst>
</file>

<file path=ppt/tags/tag1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154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2"/>
</p:tagLst>
</file>

<file path=ppt/tags/tag187.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4ceb6e4633c745478bad81a4af7263a3"/>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4dd49336fea94bfcae3db511590ea4bb"/>
  <p:tag name="KSO_WM_SLIDE_BACKGROUND_TYPE" val="bottomTop"/>
</p:tagLst>
</file>

<file path=ppt/tags/tag18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bb551bf043914a27bcc158706f3e548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3bd31b9e68f47d78da6b3e2d645b04b"/>
  <p:tag name="KSO_WM_SLIDE_BACKGROUND_TYPE" val="navigation"/>
</p:tagLst>
</file>

<file path=ppt/tags/tag195.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641e5aa1057c450e8a33f571484d6b84"/>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286022485f744808b16401e3e91c9ccd"/>
  <p:tag name="KSO_WM_SLIDE_BACKGROUND_TYPE" val="navigation"/>
  <p:tag name="KSO_WM_UNIT_FILL_FORE_SCHEMECOLOR_INDEX_BRIGHTNESS" val="0"/>
  <p:tag name="KSO_WM_UNIT_FILL_FORE_SCHEMECOLOR_INDEX" val="14"/>
  <p:tag name="KSO_WM_UNIT_FILL_TYPE" val="1"/>
</p:tagLst>
</file>

<file path=ppt/tags/tag1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154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3"/>
</p:tagLst>
</file>

<file path=ppt/tags/tag19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7748a3c34e2a43e2be42a79f7f0b682b"/>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eb6450838d14fc49ec13b180977b828"/>
  <p:tag name="KSO_WM_SLIDE_BACKGROUND_TYPE" val="belt"/>
</p:tagLst>
</file>

<file path=ppt/tags/tag206.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7788c020f31748648bf942f9f1300c94"/>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91dcf351ab084fa7a4e40e7dcc015aa4"/>
  <p:tag name="KSO_WM_SLIDE_BACKGROUND_TYPE" val="belt"/>
  <p:tag name="KSO_WM_UNIT_FILL_FORE_SCHEMECOLOR_INDEX_BRIGHTNESS" val="0"/>
  <p:tag name="KSO_WM_UNIT_FILL_FORE_SCHEMECOLOR_INDEX" val="14"/>
  <p:tag name="KSO_WM_UNIT_FILL_TYPE" val="1"/>
</p:tagLst>
</file>

<file path=ppt/tags/tag2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154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d1f0cf14e69e7f8bce3a"/>
  <p:tag name="KSO_WM_CHIP_XID" val="620f466823e2a5f56cafe034"/>
</p:tagLst>
</file>

<file path=ppt/tags/tag208.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af377c55701c4bc9a276fa2c456a445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9d5893a6f3154b16bfe92e30cb541ea1"/>
  <p:tag name="KSO_WM_SLIDE_BACKGROUND_TYPE" val="belt"/>
</p:tagLst>
</file>

<file path=ppt/tags/tag20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156"/>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156"/>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BEAUTIFY_FLAG" val="#wm#"/>
  <p:tag name="KSO_WM_TAG_VERSION" val="1.0"/>
  <p:tag name="KSO_WM_TEMPLATE_CATEGORY" val="custom"/>
  <p:tag name="KSO_WM_TEMPLATE_INDEX" val="20224156"/>
  <p:tag name="KSO_WM_CHIP_COLORING"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224156"/>
</p:tagLst>
</file>

<file path=ppt/tags/tag221.xml><?xml version="1.0" encoding="utf-8"?>
<p:tagLst xmlns:p="http://schemas.openxmlformats.org/presentationml/2006/main">
  <p:tag name="KSO_WM_UNIT_ISCONTENTSTITLE" val="0"/>
  <p:tag name="KSO_WM_UNIT_ISNUMDGMTITLE" val="0"/>
  <p:tag name="KSO_WM_UNIT_PRESET_TEXT" val="可爱卡通企业招聘通用模版"/>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custom20224156_1*a*1"/>
  <p:tag name="KSO_WM_TEMPLATE_CATEGORY" val="custom"/>
  <p:tag name="KSO_WM_TEMPLATE_INDEX" val="20224156"/>
  <p:tag name="KSO_WM_UNIT_LAYERLEVEL" val="1"/>
  <p:tag name="KSO_WM_TAG_VERSION" val="1.0"/>
  <p:tag name="KSO_WM_BEAUTIFY_FLAG" val="#wm#"/>
  <p:tag name="KSO_WM_UNIT_DEFAULT_FONT" val="68;74;2"/>
  <p:tag name="KSO_WM_UNIT_BLOCK" val="0"/>
  <p:tag name="KSO_WM_UNIT_DEC_AREA_ID" val="2eed570ff131490b8e86dcf8415cc601"/>
  <p:tag name="KSO_WM_CHIP_GROUPID" val="619de54856c5b5f57912a699"/>
  <p:tag name="KSO_WM_CHIP_XID" val="619de54856c5b5f57912a696"/>
  <p:tag name="KSO_WM_CHIP_FILLAREA_FILL_RULE" val="{&quot;fill_align&quot;:&quot;lm&quot;,&quot;fill_mode&quot;:&quot;adaptive&quot;,&quot;sacle_strategy&quot;:&quot;smart&quot;}"/>
  <p:tag name="KSO_WM_ASSEMBLE_CHIP_INDEX" val="3669324112a446e9890e3b7064192938"/>
  <p:tag name="KSO_WM_UNIT_TEXT_FILL_FORE_SCHEMECOLOR_INDEX_BRIGHTNESS" val="-0.5"/>
  <p:tag name="KSO_WM_UNIT_TEXT_FILL_FORE_SCHEMECOLOR_INDEX" val="5"/>
  <p:tag name="KSO_WM_UNIT_TEXT_FILL_TYPE" val="1"/>
</p:tagLst>
</file>

<file path=ppt/tags/tag222.xml><?xml version="1.0" encoding="utf-8"?>
<p:tagLst xmlns:p="http://schemas.openxmlformats.org/presentationml/2006/main">
  <p:tag name="KSO_WM_UNIT_ISCONTENTSTITLE" val="0"/>
  <p:tag name="KSO_WM_UNIT_ISNUMDGMTITLE" val="0"/>
  <p:tag name="KSO_WM_UNIT_PRESET_TEXT" val="可爱卡通企业招聘通用模版"/>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custom20224156_1*a*1"/>
  <p:tag name="KSO_WM_TEMPLATE_CATEGORY" val="custom"/>
  <p:tag name="KSO_WM_TEMPLATE_INDEX" val="20224156"/>
  <p:tag name="KSO_WM_UNIT_LAYERLEVEL" val="1"/>
  <p:tag name="KSO_WM_TAG_VERSION" val="1.0"/>
  <p:tag name="KSO_WM_BEAUTIFY_FLAG" val="#wm#"/>
  <p:tag name="KSO_WM_UNIT_DEFAULT_FONT" val="68;74;2"/>
  <p:tag name="KSO_WM_UNIT_BLOCK" val="0"/>
  <p:tag name="KSO_WM_UNIT_DEC_AREA_ID" val="2eed570ff131490b8e86dcf8415cc601"/>
  <p:tag name="KSO_WM_CHIP_GROUPID" val="619de54856c5b5f57912a699"/>
  <p:tag name="KSO_WM_CHIP_XID" val="619de54856c5b5f57912a696"/>
  <p:tag name="KSO_WM_CHIP_FILLAREA_FILL_RULE" val="{&quot;fill_align&quot;:&quot;lm&quot;,&quot;fill_mode&quot;:&quot;adaptive&quot;,&quot;sacle_strategy&quot;:&quot;smart&quot;}"/>
  <p:tag name="KSO_WM_ASSEMBLE_CHIP_INDEX" val="3669324112a446e9890e3b7064192938"/>
  <p:tag name="KSO_WM_UNIT_TEXT_FILL_FORE_SCHEMECOLOR_INDEX_BRIGHTNESS" val="-0.5"/>
  <p:tag name="KSO_WM_UNIT_TEXT_FILL_FORE_SCHEMECOLOR_INDEX" val="5"/>
  <p:tag name="KSO_WM_UNIT_TEXT_FILL_TYPE" val="1"/>
</p:tagLst>
</file>

<file path=ppt/tags/tag223.xml><?xml version="1.0" encoding="utf-8"?>
<p:tagLst xmlns:p="http://schemas.openxmlformats.org/presentationml/2006/main">
  <p:tag name="KSO_WM_SLIDE_ID" val="custom20224156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24156"/>
  <p:tag name="KSO_WM_SLIDE_LAYOUT" val="a_b_f"/>
  <p:tag name="KSO_WM_SLIDE_LAYOUT_CNT" val="1_1_1"/>
  <p:tag name="KSO_WM_UNIT_SHOW_EDIT_AREA_INDICATION" val="1"/>
  <p:tag name="KSO_WM_TEMPLATE_THUMBS_INDEX" val="1、2、3、7、8、21"/>
  <p:tag name="KSO_WM_CHIP_INFOS" val="{&quot;type&quot;:0,&quot;layout_type&quot;:&quot;1_NF_L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e1e5d983c448471aad9aed945e055a0d&quot;,&quot;fill_align&quot;:&quot;lm&quot;,&quot;chip_types&quot;:[&quot;header&quot;,&quot;wordpuzzle&quot;]}]]"/>
  <p:tag name="KSO_WM_CHIP_DECFILLPROP" val="[]"/>
  <p:tag name="KSO_WM_CHIP_XID" val="613098f1c37455bdf62aa2e6"/>
  <p:tag name="KSO_WM_CHIP_GROUPID" val="613098f1c37455bdf62aa2e5"/>
  <p:tag name="KSO_WM_SLIDE_LAYOUT_INFO" val="{&quot;id&quot;:&quot;2022-07-21T16:08:09&quot;,&quot;margin&quot;:{&quot;bottom&quot;:2.4934048652648926,&quot;left&quot;:2.771066665649414,&quot;right&quot;:16.6534423828125,&quot;top&quot;:2.4933996200561523},&quot;type&quot;:0}"/>
  <p:tag name="KSO_WM_SLIDE_BK_DARK_LIGHT" val="2"/>
  <p:tag name="KSO_WM_SLIDE_BACKGROUND_TYPE" val="general"/>
  <p:tag name="KSO_WM_SLIDE_SUPPORT_FEATURE_TYPE" val="0"/>
  <p:tag name="KSO_WM_TEMPLATE_MASTER_THUMB_INDEX" val="12"/>
  <p:tag name="KSO_WM_CHIP_COLORING" val="1"/>
  <p:tag name="KSO_WM_TEMPLATE_ASSEMBLE_XID" val="62d9096702b43a043ddb3919"/>
  <p:tag name="KSO_WM_TEMPLATE_ASSEMBLE_GROUPID" val="62d8fc4902b43a043dda8dc4"/>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wm#"/>
  <p:tag name="KSO_WM_TEMPLATE_CATEGORY" val="custom"/>
  <p:tag name="KSO_WM_TEMPLATE_INDEX" val="20205081"/>
</p:tagLst>
</file>

<file path=ppt/tags/tag226.xml><?xml version="1.0" encoding="utf-8"?>
<p:tagLst xmlns:p="http://schemas.openxmlformats.org/presentationml/2006/main">
  <p:tag name="KSO_WM_BEAUTIFY_FLAG" val="#wm#"/>
  <p:tag name="KSO_WM_TEMPLATE_CATEGORY" val="custom"/>
  <p:tag name="KSO_WM_TEMPLATE_INDEX" val="20205081"/>
  <p:tag name="KSO_WM_SLIDE_ITEM_CNT" val="4"/>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wm#"/>
  <p:tag name="KSO_WM_TEMPLATE_CATEGORY" val="custom"/>
  <p:tag name="KSO_WM_TEMPLATE_INDEX" val="20205081"/>
</p:tagLst>
</file>

<file path=ppt/tags/tag229.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wm#"/>
  <p:tag name="KSO_WM_TEMPLATE_CATEGORY" val="custom"/>
  <p:tag name="KSO_WM_TEMPLATE_INDEX" val="20205081"/>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wm#"/>
  <p:tag name="KSO_WM_TEMPLATE_CATEGORY" val="custom"/>
  <p:tag name="KSO_WM_TEMPLATE_INDEX" val="20205081"/>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wm#"/>
  <p:tag name="KSO_WM_TEMPLATE_CATEGORY" val="custom"/>
  <p:tag name="KSO_WM_TEMPLATE_INDEX" val="20205081"/>
</p:tagLst>
</file>

<file path=ppt/tags/tag238.xml><?xml version="1.0" encoding="utf-8"?>
<p:tagLst xmlns:p="http://schemas.openxmlformats.org/presentationml/2006/main">
  <p:tag name="KSO_WM_BEAUTIFY_FLAG" val="#wm#"/>
  <p:tag name="KSO_WM_TEMPLATE_CATEGORY" val="custom"/>
  <p:tag name="KSO_WM_TEMPLATE_INDEX" val="20205081"/>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TEMPLATE_CATEGORY" val="custom"/>
  <p:tag name="KSO_WM_TEMPLATE_INDEX" val="20205081"/>
</p:tagLst>
</file>

<file path=ppt/tags/tag241.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7*i*1"/>
  <p:tag name="KSO_WM_BEAUTIFY_FLAG" val="#wm#"/>
  <p:tag name="KSO_WM_TAG_VERSION" val="1.0"/>
  <p:tag name="KSO_WM_CHIP_GROUPID" val="62d8fc4902b43a043dda8dc4"/>
  <p:tag name="KSO_WM_CHIP_XID" val="62d8fc8e02b43a043dda94d9"/>
  <p:tag name="KSO_WM_UNIT_DEC_AREA_ID" val="f800d41be84a402ba8b5edfbd781517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f2477957acc428baafec13ec6b74ca4"/>
</p:tagLst>
</file>

<file path=ppt/tags/tag63.xml><?xml version="1.0" encoding="utf-8"?>
<p:tagLst xmlns:p="http://schemas.openxmlformats.org/presentationml/2006/main">
  <p:tag name="KSO_WM_UNIT_SUBTYPE" val="w"/>
  <p:tag name="KSO_WM_TEMPLATE_CATEGORY" val="chip"/>
  <p:tag name="KSO_WM_TEMPLATE_INDEX" val="20224156"/>
  <p:tag name="KSO_WM_UNIT_TYPE" val="i"/>
  <p:tag name="KSO_WM_UNIT_INDEX" val="1"/>
  <p:tag name="KSO_WM_UNIT_ID" val="chip20224156_8*i*1"/>
  <p:tag name="KSO_WM_BEAUTIFY_FLAG" val="#wm#"/>
  <p:tag name="KSO_WM_TAG_VERSION" val="1.0"/>
  <p:tag name="KSO_WM_CHIP_GROUPID" val="62d8fc4902b43a043dda8dc4"/>
  <p:tag name="KSO_WM_CHIP_XID" val="62d8fc8e02b43a043dda93e0"/>
  <p:tag name="KSO_WM_UNIT_DEC_AREA_ID" val="dbf4c59c692e4958a000ea5f7226c80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4bd6c82773664b538113a930cea21ec7"/>
  <p:tag name="KSO_WM_UNIT_FILL_FORE_SCHEMECOLOR_INDEX_BRIGHTNESS" val="0"/>
  <p:tag name="KSO_WM_UNIT_FILL_FORE_SCHEMECOLOR_INDEX" val="14"/>
  <p:tag name="KSO_WM_UNIT_FILL_TYPE" val="1"/>
</p:tagLst>
</file>

<file path=ppt/tags/tag64.xml><?xml version="1.0" encoding="utf-8"?>
<p:tagLst xmlns:p="http://schemas.openxmlformats.org/presentationml/2006/main">
  <p:tag name="KSO_WM_UNIT_SUBTYPE" val="u"/>
  <p:tag name="KSO_WM_TEMPLATE_CATEGORY" val="chip"/>
  <p:tag name="KSO_WM_TEMPLATE_INDEX" val="20224156"/>
  <p:tag name="KSO_WM_UNIT_TYPE" val="i"/>
  <p:tag name="KSO_WM_UNIT_INDEX" val="1"/>
  <p:tag name="KSO_WM_UNIT_ID" val="chip20224156_9*i*1"/>
  <p:tag name="KSO_WM_BEAUTIFY_FLAG" val="#wm#"/>
  <p:tag name="KSO_WM_TAG_VERSION" val="1.0"/>
  <p:tag name="KSO_WM_CHIP_GROUPID" val="62d8fc4902b43a043dda8dc4"/>
  <p:tag name="KSO_WM_CHIP_XID" val="62d8fc8e02b43a043dda9459"/>
  <p:tag name="KSO_WM_UNIT_DEC_AREA_ID" val="06a43d23500c42c6b5ec93f6bc2a07f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8d1be55e4cff4895860a1a283c6ed885"/>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ISCONTENTSTITLE" val="0"/>
  <p:tag name="KSO_WM_UNIT_ISNUMDGMTITLE" val="0"/>
  <p:tag name="KSO_WM_UNIT_PRESET_TEXT" val="可爱卡通企业招聘通用模版"/>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custom20224156_1*a*1"/>
  <p:tag name="KSO_WM_TEMPLATE_CATEGORY" val="custom"/>
  <p:tag name="KSO_WM_TEMPLATE_INDEX" val="20224156"/>
  <p:tag name="KSO_WM_UNIT_LAYERLEVEL" val="1"/>
  <p:tag name="KSO_WM_TAG_VERSION" val="1.0"/>
  <p:tag name="KSO_WM_BEAUTIFY_FLAG" val="#wm#"/>
  <p:tag name="KSO_WM_UNIT_DEFAULT_FONT" val="68;74;2"/>
  <p:tag name="KSO_WM_UNIT_BLOCK" val="0"/>
  <p:tag name="KSO_WM_UNIT_DEC_AREA_ID" val="2eed570ff131490b8e86dcf8415cc601"/>
  <p:tag name="KSO_WM_CHIP_GROUPID" val="619de54856c5b5f57912a699"/>
  <p:tag name="KSO_WM_CHIP_XID" val="619de54856c5b5f57912a696"/>
  <p:tag name="KSO_WM_CHIP_FILLAREA_FILL_RULE" val="{&quot;fill_align&quot;:&quot;lm&quot;,&quot;fill_mode&quot;:&quot;adaptive&quot;,&quot;sacle_strategy&quot;:&quot;smart&quot;}"/>
  <p:tag name="KSO_WM_ASSEMBLE_CHIP_INDEX" val="3669324112a446e9890e3b7064192938"/>
  <p:tag name="KSO_WM_UNIT_TEXT_FILL_FORE_SCHEMECOLOR_INDEX_BRIGHTNESS" val="-0.5"/>
  <p:tag name="KSO_WM_UNIT_TEXT_FILL_FORE_SCHEMECOLOR_INDEX" val="5"/>
  <p:tag name="KSO_WM_UNIT_TEXT_FILL_TYPE" val="1"/>
  <p:tag name="KSO_WM_TEMPLATE_ASSEMBLE_XID" val="62d9096702b43a043ddb3919"/>
  <p:tag name="KSO_WM_TEMPLATE_ASSEMBLE_GROUPID" val="62d8fc4902b43a043dda8dc4"/>
</p:tagLst>
</file>

<file path=ppt/tags/tag69.xml><?xml version="1.0" encoding="utf-8"?>
<p:tagLst xmlns:p="http://schemas.openxmlformats.org/presentationml/2006/main">
  <p:tag name="KSO_WM_UNIT_ISCONTENTSTITLE" val="0"/>
  <p:tag name="KSO_WM_UNIT_ISNUMDGMTITLE" val="0"/>
  <p:tag name="KSO_WM_UNIT_PRESET_TEXT" val="单击添加副标题"/>
  <p:tag name="KSO_WM_UNIT_NOCLEAR" val="0"/>
  <p:tag name="KSO_WM_UNIT_VALUE" val="20"/>
  <p:tag name="KSO_WM_UNIT_HIGHLIGHT" val="0"/>
  <p:tag name="KSO_WM_UNIT_COMPATIBLE" val="0"/>
  <p:tag name="KSO_WM_UNIT_DIAGRAM_ISNUMVISUAL" val="0"/>
  <p:tag name="KSO_WM_UNIT_DIAGRAM_ISREFERUNIT" val="0"/>
  <p:tag name="KSO_WM_UNIT_TYPE" val="b"/>
  <p:tag name="KSO_WM_UNIT_INDEX" val="1"/>
  <p:tag name="KSO_WM_UNIT_ID" val="custom20224156_1*b*1"/>
  <p:tag name="KSO_WM_TEMPLATE_CATEGORY" val="custom"/>
  <p:tag name="KSO_WM_TEMPLATE_INDEX" val="20224156"/>
  <p:tag name="KSO_WM_UNIT_LAYERLEVEL" val="1"/>
  <p:tag name="KSO_WM_TAG_VERSION" val="1.0"/>
  <p:tag name="KSO_WM_BEAUTIFY_FLAG" val="#wm#"/>
  <p:tag name="KSO_WM_UNIT_DEFAULT_FONT" val="20;22;2"/>
  <p:tag name="KSO_WM_UNIT_BLOCK" val="0"/>
  <p:tag name="KSO_WM_UNIT_DEC_AREA_ID" val="a82ed9ac1e9440a6a0d9bff45f4444d2"/>
  <p:tag name="KSO_WM_CHIP_GROUPID" val="619de54856c5b5f57912a699"/>
  <p:tag name="KSO_WM_CHIP_XID" val="619de54856c5b5f57912a696"/>
  <p:tag name="KSO_WM_CHIP_FILLAREA_FILL_RULE" val="{&quot;fill_align&quot;:&quot;lm&quot;,&quot;fill_mode&quot;:&quot;adaptive&quot;,&quot;sacle_strategy&quot;:&quot;smart&quot;}"/>
  <p:tag name="KSO_WM_ASSEMBLE_CHIP_INDEX" val="3669324112a446e9890e3b7064192938"/>
  <p:tag name="KSO_WM_UNIT_TEXT_FILL_FORE_SCHEMECOLOR_INDEX_BRIGHTNESS" val="-0.25"/>
  <p:tag name="KSO_WM_UNIT_TEXT_FILL_FORE_SCHEMECOLOR_INDEX" val="5"/>
  <p:tag name="KSO_WM_UNIT_TEXT_FILL_TYPE" val="1"/>
  <p:tag name="KSO_WM_TEMPLATE_ASSEMBLE_XID" val="62d9096702b43a043ddb3919"/>
  <p:tag name="KSO_WM_TEMPLATE_ASSEMBLE_GROUPID" val="62d8fc4902b43a043dda8dc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75"/>
  <p:tag name="KSO_WM_UNIT_HIGHLIGHT" val="0"/>
  <p:tag name="KSO_WM_UNIT_COMPATIBLE" val="0"/>
  <p:tag name="KSO_WM_UNIT_DIAGRAM_ISNUMVISUAL" val="0"/>
  <p:tag name="KSO_WM_UNIT_DIAGRAM_ISREFERUNIT" val="0"/>
  <p:tag name="KSO_WM_UNIT_TYPE" val="f"/>
  <p:tag name="KSO_WM_UNIT_INDEX" val="1"/>
  <p:tag name="KSO_WM_UNIT_ID" val="custom20224156_1*f*1"/>
  <p:tag name="KSO_WM_TEMPLATE_CATEGORY" val="custom"/>
  <p:tag name="KSO_WM_TEMPLATE_INDEX" val="20224156"/>
  <p:tag name="KSO_WM_UNIT_LAYERLEVEL" val="1"/>
  <p:tag name="KSO_WM_TAG_VERSION" val="1.0"/>
  <p:tag name="KSO_WM_BEAUTIFY_FLAG" val="#wm#"/>
  <p:tag name="KSO_WM_UNIT_DEFAULT_FONT" val="16;16;2"/>
  <p:tag name="KSO_WM_UNIT_BLOCK" val="0"/>
  <p:tag name="KSO_WM_UNIT_DEC_AREA_ID" val="faf122d77fea4cb6bcfd6d3fcd7d6ae8"/>
  <p:tag name="KSO_WM_CHIP_GROUPID" val="619de54856c5b5f57912a699"/>
  <p:tag name="KSO_WM_CHIP_XID" val="619de54856c5b5f57912a696"/>
  <p:tag name="KSO_WM_CHIP_FILLAREA_FILL_RULE" val="{&quot;fill_align&quot;:&quot;lm&quot;,&quot;fill_mode&quot;:&quot;adaptive&quot;,&quot;sacle_strategy&quot;:&quot;smart&quot;}"/>
  <p:tag name="KSO_WM_ASSEMBLE_CHIP_INDEX" val="3669324112a446e9890e3b7064192938"/>
  <p:tag name="KSO_WM_UNIT_TEXT_FILL_FORE_SCHEMECOLOR_INDEX_BRIGHTNESS" val="-0.25"/>
  <p:tag name="KSO_WM_UNIT_TEXT_FILL_FORE_SCHEMECOLOR_INDEX" val="5"/>
  <p:tag name="KSO_WM_UNIT_TEXT_FILL_TYPE" val="1"/>
  <p:tag name="KSO_WM_TEMPLATE_ASSEMBLE_XID" val="62d9096702b43a043ddb3919"/>
  <p:tag name="KSO_WM_TEMPLATE_ASSEMBLE_GROUPID" val="62d8fc4902b43a043dda8dc4"/>
</p:tagLst>
</file>

<file path=ppt/tags/tag71.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0ba089631dce410d9050bc88034e9ac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42aadfd26c4e6384afdb96df65b25d"/>
</p:tagLst>
</file>

<file path=ppt/tags/tag72.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445074fd834b4c7cb7ee55b29782b00b"/>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e58e3480a2c47dea2e7f9fb95becc32"/>
  <p:tag name="KSO_WM_UNIT_FILL_FORE_SCHEMECOLOR_INDEX_BRIGHTNESS" val="0"/>
  <p:tag name="KSO_WM_UNIT_FILL_FORE_SCHEMECOLOR_INDEX" val="14"/>
  <p:tag name="KSO_WM_UNIT_FILL_TYPE" val="1"/>
</p:tagLst>
</file>

<file path=ppt/tags/tag73.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067f4e5627004bd49c7cd384893ea2b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2432c914da14823a888a438600bc907"/>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0*i*1"/>
  <p:tag name="KSO_WM_BEAUTIFY_FLAG" val="#wm#"/>
  <p:tag name="KSO_WM_TAG_VERSION" val="1.0"/>
  <p:tag name="KSO_WM_CHIP_GROUPID" val="62d8fc4902b43a043dda8dc4"/>
  <p:tag name="KSO_WM_CHIP_XID" val="62d8fc8e02b43a043dda92c1"/>
  <p:tag name="KSO_WM_UNIT_DEC_AREA_ID" val="3d2f95f5017245349414b91489f1ded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047bdef8fc640ffb6d123a4f516a0fb"/>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SUBTYPE" val="w"/>
  <p:tag name="KSO_WM_TEMPLATE_CATEGORY" val="chip"/>
  <p:tag name="KSO_WM_TEMPLATE_INDEX" val="20224156"/>
  <p:tag name="KSO_WM_UNIT_TYPE" val="i"/>
  <p:tag name="KSO_WM_UNIT_INDEX" val="1"/>
  <p:tag name="KSO_WM_UNIT_ID" val="chip20224156_11*i*1"/>
  <p:tag name="KSO_WM_BEAUTIFY_FLAG" val="#wm#"/>
  <p:tag name="KSO_WM_TAG_VERSION" val="1.0"/>
  <p:tag name="KSO_WM_CHIP_GROUPID" val="62d8fc4902b43a043dda8dc4"/>
  <p:tag name="KSO_WM_CHIP_XID" val="62d8fc8e02b43a043dda920d"/>
  <p:tag name="KSO_WM_UNIT_DEC_AREA_ID" val="a42dc0b694364a30ba31c32b149680d0"/>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8f8ebc4b601540a880da7b1a2d1aebc9"/>
  <p:tag name="KSO_WM_UNIT_FILL_FORE_SCHEMECOLOR_INDEX_BRIGHTNESS" val="0"/>
  <p:tag name="KSO_WM_UNIT_FILL_FORE_SCHEMECOLOR_INDEX" val="14"/>
  <p:tag name="KSO_WM_UNIT_FILL_TYPE" val="1"/>
</p:tagLst>
</file>

<file path=ppt/tags/tag81.xml><?xml version="1.0" encoding="utf-8"?>
<p:tagLst xmlns:p="http://schemas.openxmlformats.org/presentationml/2006/main">
  <p:tag name="KSO_WM_UNIT_SUBTYPE" val="r"/>
  <p:tag name="KSO_WM_TEMPLATE_CATEGORY" val="chip"/>
  <p:tag name="KSO_WM_TEMPLATE_INDEX" val="20224156"/>
  <p:tag name="KSO_WM_UNIT_TYPE" val="i"/>
  <p:tag name="KSO_WM_UNIT_INDEX" val="1"/>
  <p:tag name="KSO_WM_UNIT_ID" val="chip20224156_12*i*1"/>
  <p:tag name="KSO_WM_BEAUTIFY_FLAG" val="#wm#"/>
  <p:tag name="KSO_WM_TAG_VERSION" val="1.0"/>
  <p:tag name="KSO_WM_CHIP_GROUPID" val="62d8fc4902b43a043dda8dc4"/>
  <p:tag name="KSO_WM_CHIP_XID" val="62d8fc8e02b43a043dda925d"/>
  <p:tag name="KSO_WM_UNIT_DEC_AREA_ID" val="5b68400dc25949448ff6069dd3c8cd03"/>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6d0569a171c54b849248e39da9258c20"/>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BLOCK" val="0"/>
  <p:tag name="KSO_WM_UNIT_DEC_AREA_ID" val="f2e9accb1d8b48b6b45ce1c709a802c3"/>
  <p:tag name="KSO_WM_UNIT_SM_LIMIT_TYPE" val="3"/>
  <p:tag name="KSO_WM_UNIT_HIGHLIGHT" val="0"/>
  <p:tag name="KSO_WM_UNIT_COMPATIBLE" val="0"/>
  <p:tag name="KSO_WM_UNIT_DIAGRAM_ISNUMVISUAL" val="0"/>
  <p:tag name="KSO_WM_UNIT_DIAGRAM_ISREFERUNIT" val="0"/>
  <p:tag name="KSO_WM_UNIT_TYPE" val="i"/>
  <p:tag name="KSO_WM_UNIT_INDEX" val="1"/>
  <p:tag name="KSO_WM_UNIT_ID" val="custom20224156_1*i*1"/>
  <p:tag name="KSO_WM_TEMPLATE_CATEGORY" val="custom"/>
  <p:tag name="KSO_WM_TEMPLATE_INDEX" val="20224156"/>
  <p:tag name="KSO_WM_UNIT_LAYERLEVEL" val="1"/>
  <p:tag name="KSO_WM_TAG_VERSION" val="1.0"/>
  <p:tag name="KSO_WM_BEAUTIFY_FLAG" val="#wm#"/>
  <p:tag name="KSO_WM_UNIT_DECORATE_INFO" val="{&quot;DecorateInfoH&quot;:{&quot;IsAbs&quot;:true},&quot;DecorateInfoW&quot;:{&quot;IsAbs&quot;:false},&quot;DecorateInfoX&quot;:{&quot;IsAbs&quot;:true,&quot;Pos&quot;:0},&quot;DecorateInfoY&quot;:{&quot;IsAbs&quot;:true,&quot;Pos&quot;:0},&quot;ReferentInfo&quot;:{&quot;Id&quot;:&quot;65622d475c9740c48ab2465c8dd540d8&quot;,&quot;X&quot;:{&quot;Pos&quot;:0},&quot;Y&quot;:{&quot;Pos&quot;:2}},&quot;whChangeMode&quot;:0}"/>
  <p:tag name="KSO_WM_CHIP_GROUPID" val="614434f31e630cfd8f114040"/>
  <p:tag name="KSO_WM_CHIP_XID" val="614434f31e630cfd8f114041"/>
  <p:tag name="KSO_WM_CHIP_FILLAREA_FILL_RULE" val="{&quot;fill_align&quot;:&quot;lt&quot;,&quot;fill_mode&quot;:&quot;adaptive&quot;,&quot;sacle_strategy&quot;:&quot;smart&quot;}"/>
  <p:tag name="KSO_WM_UNIT_DEC_SUPPORTCHANGEPIC" val="0"/>
  <p:tag name="KSO_WM_UNIT_DEC_CHANGEPICRESERVED" val="0"/>
  <p:tag name="KSO_WM_ASSEMBLE_CHIP_INDEX" val="8a5f18db337640858f73b4853da33135"/>
  <p:tag name="KSO_WM_UNIT_LINE_FORE_SCHEMECOLOR_INDEX_BRIGHTNESS" val="0"/>
  <p:tag name="KSO_WM_UNIT_LINE_FORE_SCHEMECOLOR_INDEX" val="13"/>
  <p:tag name="KSO_WM_UNIT_LINE_FILL_TYPE" val="2"/>
  <p:tag name="KSO_WM_TEMPLATE_ASSEMBLE_XID" val="62d9096702b43a043ddb38c2"/>
  <p:tag name="KSO_WM_TEMPLATE_ASSEMBLE_GROUPID" val="62d8fc4902b43a043dda8dc4"/>
</p:tagLst>
</file>

<file path=ppt/tags/tag86.xml><?xml version="1.0" encoding="utf-8"?>
<p:tagLst xmlns:p="http://schemas.openxmlformats.org/presentationml/2006/main">
  <p:tag name="KSO_WM_UNIT_DEFAULT_FONT" val="40;48;2"/>
  <p:tag name="KSO_WM_UNIT_BLOCK" val="0"/>
  <p:tag name="KSO_WM_UNIT_DEC_AREA_ID" val="65622d475c9740c48ab2465c8dd540d8"/>
  <p:tag name="KSO_WM_UNIT_ISCONTENTSTITLE" val="0"/>
  <p:tag name="KSO_WM_UNIT_ISNUMDGM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24156_1*a*1"/>
  <p:tag name="KSO_WM_TEMPLATE_CATEGORY" val="custom"/>
  <p:tag name="KSO_WM_TEMPLATE_INDEX" val="20224156"/>
  <p:tag name="KSO_WM_UNIT_LAYERLEVEL" val="1"/>
  <p:tag name="KSO_WM_TAG_VERSION" val="1.0"/>
  <p:tag name="KSO_WM_BEAUTIFY_FLAG" val="#wm#"/>
  <p:tag name="KSO_WM_CHIP_GROUPID" val="614434f31e630cfd8f114040"/>
  <p:tag name="KSO_WM_CHIP_XID" val="614434f31e630cfd8f114041"/>
  <p:tag name="KSO_WM_CHIP_FILLAREA_FILL_RULE" val="{&quot;fill_align&quot;:&quot;lt&quot;,&quot;fill_mode&quot;:&quot;adaptive&quot;,&quot;sacle_strategy&quot;:&quot;smart&quot;}"/>
  <p:tag name="KSO_WM_ASSEMBLE_CHIP_INDEX" val="8a5f18db337640858f73b4853da33135"/>
  <p:tag name="KSO_WM_UNIT_TEXT_FILL_FORE_SCHEMECOLOR_INDEX_BRIGHTNESS" val="0.15"/>
  <p:tag name="KSO_WM_UNIT_TEXT_FILL_FORE_SCHEMECOLOR_INDEX" val="13"/>
  <p:tag name="KSO_WM_UNIT_TEXT_FILL_TYPE" val="1"/>
  <p:tag name="KSO_WM_TEMPLATE_ASSEMBLE_XID" val="62d9096702b43a043ddb38c2"/>
  <p:tag name="KSO_WM_TEMPLATE_ASSEMBLE_GROUPID" val="62d8fc4902b43a043dda8dc4"/>
</p:tagLst>
</file>

<file path=ppt/tags/tag87.xml><?xml version="1.0" encoding="utf-8"?>
<p:tagLst xmlns:p="http://schemas.openxmlformats.org/presentationml/2006/main">
  <p:tag name="KSO_WM_UNIT_BLOCK" val="0"/>
  <p:tag name="KSO_WM_UNIT_DEC_AREA_ID" val="27cf7c29c44e486d9b12f08183919960"/>
  <p:tag name="KSO_WM_UNIT_DEFAULT_FONT" val="14;18;2"/>
  <p:tag name="KSO_WM_UNIT_SUBTYPE" val="a"/>
  <p:tag name="KSO_WM_UNIT_PRESET_TEXT" val="单击此处添加正文，文字是您思想的提炼，&#10;请尽量言简意赅的阐述观点。"/>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custom20224156_1*f*1"/>
  <p:tag name="KSO_WM_TEMPLATE_CATEGORY" val="custom"/>
  <p:tag name="KSO_WM_TEMPLATE_INDEX" val="20224156"/>
  <p:tag name="KSO_WM_UNIT_LAYERLEVEL" val="1"/>
  <p:tag name="KSO_WM_TAG_VERSION" val="1.0"/>
  <p:tag name="KSO_WM_BEAUTIFY_FLAG" val="#wm#"/>
  <p:tag name="KSO_WM_CHIP_GROUPID" val="614434f31e630cfd8f114040"/>
  <p:tag name="KSO_WM_CHIP_XID" val="614434f31e630cfd8f114041"/>
  <p:tag name="KSO_WM_CHIP_FILLAREA_FILL_RULE" val="{&quot;fill_align&quot;:&quot;lt&quot;,&quot;fill_mode&quot;:&quot;adaptive&quot;,&quot;sacle_strategy&quot;:&quot;smart&quot;}"/>
  <p:tag name="KSO_WM_ASSEMBLE_CHIP_INDEX" val="8a5f18db337640858f73b4853da33135"/>
  <p:tag name="KSO_WM_UNIT_TEXT_FILL_FORE_SCHEMECOLOR_INDEX_BRIGHTNESS" val="0.15"/>
  <p:tag name="KSO_WM_UNIT_TEXT_FILL_FORE_SCHEMECOLOR_INDEX" val="13"/>
  <p:tag name="KSO_WM_UNIT_TEXT_FILL_TYPE" val="1"/>
  <p:tag name="KSO_WM_TEMPLATE_ASSEMBLE_XID" val="62d9096702b43a043ddb38c2"/>
  <p:tag name="KSO_WM_TEMPLATE_ASSEMBLE_GROUPID" val="62d8fc4902b43a043dda8dc4"/>
</p:tagLst>
</file>

<file path=ppt/tags/tag88.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0ba089631dce410d9050bc88034e9ac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42aadfd26c4e6384afdb96df65b25d"/>
</p:tagLst>
</file>

<file path=ppt/tags/tag89.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445074fd834b4c7cb7ee55b29782b00b"/>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e58e3480a2c47dea2e7f9fb95becc32"/>
  <p:tag name="KSO_WM_UNIT_FILL_FORE_SCHEMECOLOR_INDEX_BRIGHTNESS" val="0"/>
  <p:tag name="KSO_WM_UNIT_FILL_FORE_SCHEMECOLOR_INDEX" val="14"/>
  <p:tag name="KSO_WM_UNI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067f4e5627004bd49c7cd384893ea2b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2432c914da14823a888a438600bc907"/>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SUBTYPE" val="v"/>
  <p:tag name="KSO_WM_TEMPLATE_CATEGORY" val="chip"/>
  <p:tag name="KSO_WM_TEMPLATE_INDEX" val="20224156"/>
  <p:tag name="KSO_WM_UNIT_TYPE" val="i"/>
  <p:tag name="KSO_WM_UNIT_INDEX" val="1"/>
  <p:tag name="KSO_WM_UNIT_ID" val="chip20224156_1*i*1"/>
  <p:tag name="KSO_WM_BEAUTIFY_FLAG" val="#wm#"/>
  <p:tag name="KSO_WM_TAG_VERSION" val="1.0"/>
  <p:tag name="KSO_WM_CHIP_GROUPID" val="62d8fc4902b43a043dda8dc4"/>
  <p:tag name="KSO_WM_CHIP_XID" val="62d8fc8e02b43a043dda9369"/>
  <p:tag name="KSO_WM_UNIT_DEC_AREA_ID" val="0ba089631dce410d9050bc88034e9ac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c42aadfd26c4e6384afdb96df65b25d"/>
</p:tagLst>
</file>

<file path=ppt/tags/tag98.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3*i*1"/>
  <p:tag name="KSO_WM_BEAUTIFY_FLAG" val="#wm#"/>
  <p:tag name="KSO_WM_TAG_VERSION" val="1.0"/>
  <p:tag name="KSO_WM_CHIP_GROUPID" val="62d8fc4902b43a043dda8dc4"/>
  <p:tag name="KSO_WM_CHIP_XID" val="62d8fc8e02b43a043dda9338"/>
  <p:tag name="KSO_WM_UNIT_DEC_AREA_ID" val="445074fd834b4c7cb7ee55b29782b00b"/>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ce58e3480a2c47dea2e7f9fb95becc32"/>
  <p:tag name="KSO_WM_UNIT_FILL_FORE_SCHEMECOLOR_INDEX_BRIGHTNESS" val="0"/>
  <p:tag name="KSO_WM_UNIT_FILL_FORE_SCHEMECOLOR_INDEX" val="14"/>
  <p:tag name="KSO_WM_UNIT_FILL_TYPE" val="1"/>
</p:tagLst>
</file>

<file path=ppt/tags/tag99.xml><?xml version="1.0" encoding="utf-8"?>
<p:tagLst xmlns:p="http://schemas.openxmlformats.org/presentationml/2006/main">
  <p:tag name="KSO_WM_UNIT_SUBTYPE" val="t"/>
  <p:tag name="KSO_WM_TEMPLATE_CATEGORY" val="chip"/>
  <p:tag name="KSO_WM_TEMPLATE_INDEX" val="20224156"/>
  <p:tag name="KSO_WM_UNIT_TYPE" val="i"/>
  <p:tag name="KSO_WM_UNIT_INDEX" val="1"/>
  <p:tag name="KSO_WM_UNIT_ID" val="chip20224156_2*i*1"/>
  <p:tag name="KSO_WM_BEAUTIFY_FLAG" val="#wm#"/>
  <p:tag name="KSO_WM_TAG_VERSION" val="1.0"/>
  <p:tag name="KSO_WM_CHIP_GROUPID" val="62d8fc4902b43a043dda8dc4"/>
  <p:tag name="KSO_WM_CHIP_XID" val="62d8fc8e02b43a043dda9335"/>
  <p:tag name="KSO_WM_UNIT_DEC_AREA_ID" val="067f4e5627004bd49c7cd384893ea2b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2432c914da14823a888a438600bc907"/>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defRPr lang="en-US" altLang="zh-CN"/>
        </a:defPPr>
      </a:lstStyle>
      <a:style>
        <a:lnRef idx="2">
          <a:schemeClr val="lt1"/>
        </a:lnRef>
        <a:fillRef idx="1">
          <a:schemeClr val="accent1"/>
        </a:fillRef>
        <a:effectRef idx="1">
          <a:schemeClr val="accent1"/>
        </a:effectRef>
        <a:fontRef idx="minor">
          <a:schemeClr val="lt1"/>
        </a:fontRef>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FF8E9"/>
      </a:dk2>
      <a:lt2>
        <a:srgbClr val="FFFFFF"/>
      </a:lt2>
      <a:accent1>
        <a:srgbClr val="FEEBC2"/>
      </a:accent1>
      <a:accent2>
        <a:srgbClr val="EFE2CC"/>
      </a:accent2>
      <a:accent3>
        <a:srgbClr val="FFA47F"/>
      </a:accent3>
      <a:accent4>
        <a:srgbClr val="FDC97D"/>
      </a:accent4>
      <a:accent5>
        <a:srgbClr val="6DA1C1"/>
      </a:accent5>
      <a:accent6>
        <a:srgbClr val="F8586B"/>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8623</Words>
  <Application>WPS 演示</Application>
  <PresentationFormat>宽屏</PresentationFormat>
  <Paragraphs>130</Paragraphs>
  <Slides>16</Slides>
  <Notes>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16</vt:i4>
      </vt:variant>
    </vt:vector>
  </HeadingPairs>
  <TitlesOfParts>
    <vt:vector size="33" baseType="lpstr">
      <vt:lpstr>Arial</vt:lpstr>
      <vt:lpstr>宋体</vt:lpstr>
      <vt:lpstr>Wingdings</vt:lpstr>
      <vt:lpstr>Wingdings</vt:lpstr>
      <vt:lpstr>汉仪旗黑-55简</vt:lpstr>
      <vt:lpstr>汉仪综艺体简</vt:lpstr>
      <vt:lpstr>汉仪旗黑-35S</vt:lpstr>
      <vt:lpstr>微软雅黑</vt:lpstr>
      <vt:lpstr>Times New Roman</vt:lpstr>
      <vt:lpstr>Arial Unicode MS</vt:lpstr>
      <vt:lpstr>黑体</vt:lpstr>
      <vt:lpstr>Calibri</vt:lpstr>
      <vt:lpstr>HelveticaNeue</vt:lpstr>
      <vt:lpstr>华文新魏</vt:lpstr>
      <vt:lpstr>Segoe Print</vt:lpstr>
      <vt:lpstr>WPS</vt:lpstr>
      <vt:lpstr>1_Office 主题​​</vt:lpstr>
      <vt:lpstr>PowerPoint 演示文稿</vt:lpstr>
      <vt:lpstr>2024年首考 读后续写分析</vt:lpstr>
      <vt:lpstr>PowerPoint 演示文稿</vt:lpstr>
      <vt:lpstr>Text analysis</vt:lpstr>
      <vt:lpstr>Text analysis</vt:lpstr>
      <vt:lpstr>PowerPoint 演示文稿</vt:lpstr>
      <vt:lpstr>PowerPoint 演示文稿</vt:lpstr>
      <vt:lpstr>PowerPoint 演示文稿</vt:lpstr>
      <vt:lpstr>continuation</vt:lpstr>
      <vt:lpstr>PowerPoint 演示文稿</vt:lpstr>
      <vt:lpstr>PowerPoint 演示文稿</vt:lpstr>
      <vt:lpstr>PowerPoint 演示文稿</vt:lpstr>
      <vt:lpstr>Sample writing</vt:lpstr>
      <vt:lpstr>PowerPoint 演示文稿</vt:lpstr>
      <vt:lpstr>学生写作中的其他问题</vt:lpstr>
      <vt:lpstr>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Wiesen</cp:lastModifiedBy>
  <cp:revision>164</cp:revision>
  <dcterms:created xsi:type="dcterms:W3CDTF">2019-06-19T02:08:00Z</dcterms:created>
  <dcterms:modified xsi:type="dcterms:W3CDTF">2024-01-22T12:25:05Z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y fmtid="{D5CDD505-2E9C-101B-9397-08002B2CF9AE}" pid="3" name="ICV">
    <vt:lpwstr>6FFD6C2BC2694BB0AE3CE39F3625EBD1_13</vt:lpwstr>
  </property>
</Properties>
</file>