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6" r:id="rId5"/>
  </p:sldMasterIdLst>
  <p:notesMasterIdLst>
    <p:notesMasterId r:id="rId30"/>
  </p:notesMasterIdLst>
  <p:sldIdLst>
    <p:sldId id="317" r:id="rId6"/>
    <p:sldId id="290" r:id="rId7"/>
    <p:sldId id="262" r:id="rId8"/>
    <p:sldId id="283" r:id="rId9"/>
    <p:sldId id="256" r:id="rId10"/>
    <p:sldId id="263" r:id="rId11"/>
    <p:sldId id="264" r:id="rId12"/>
    <p:sldId id="265" r:id="rId13"/>
    <p:sldId id="266" r:id="rId14"/>
    <p:sldId id="282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61" r:id="rId23"/>
    <p:sldId id="260" r:id="rId24"/>
    <p:sldId id="267" r:id="rId25"/>
    <p:sldId id="259" r:id="rId26"/>
    <p:sldId id="268" r:id="rId27"/>
    <p:sldId id="284" r:id="rId28"/>
    <p:sldId id="286" r:id="rId29"/>
    <p:sldId id="287" r:id="rId31"/>
    <p:sldId id="288" r:id="rId32"/>
    <p:sldId id="289" r:id="rId33"/>
    <p:sldId id="291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1320F-5CBA-409C-A024-E8A0BD6F8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38F4-1406-4F60-8553-598B546713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8F4-1406-4F60-8553-598B54671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3.jpeg"/><Relationship Id="rId11" Type="http://schemas.openxmlformats.org/officeDocument/2006/relationships/image" Target="../media/image5.jpeg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193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200155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200155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05996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05996"/>
            <a:ext cx="80772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608B-C95C-4548-BF91-9EEF2918BAA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E597-9EDF-4710-8B9A-B21B0AA52B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326D-D8A8-4685-AAC3-CF3AE0FE99F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DECC-88AE-4575-90C7-02E72CFD4B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33E6-0F3D-4C1F-A9C3-C7ACC640B8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F371-FC9A-4304-AB0C-CC9C3434C2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0080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8073-2C6D-49F3-82B3-61CBE09FAF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FF0D-BEEE-4C6F-8B95-C806423CA0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5843-2AE0-4936-9880-7582E2AE2A7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31A9-1976-4131-8898-DD9A84ACD8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AD14-C20D-4962-92CF-F47F6E3ABB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21D5-3E01-4A90-A627-C9AB83FAF7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391" y="342900"/>
            <a:ext cx="4629150" cy="405288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999C-9BBF-4E11-8E3F-9E3BD539A65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1D18-D11C-4CE8-8AAD-9250140347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7967-815E-4AEE-817B-9538D42880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32E6-2E51-49C4-8A21-D4EEFFFFFA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EE74-D7DD-4F67-A0D0-443DECEDDC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CFD1-5234-4DED-AC5D-DC35C8B48C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rotWithShape="0"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bg>
      <p:bgPr>
        <a:blipFill rotWithShape="0"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4226372">
            <a:off x="2828925" y="3777854"/>
            <a:ext cx="773113" cy="2572941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3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defTabSz="51435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kern="0">
              <a:solidFill>
                <a:sysClr val="windowText" lastClr="000000"/>
              </a:solidFill>
            </a:endParaRPr>
          </a:p>
        </p:txBody>
      </p:sp>
      <p:pic>
        <p:nvPicPr>
          <p:cNvPr id="12291" name="图片 5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rcRect b="15797"/>
          <a:stretch>
            <a:fillRect/>
          </a:stretch>
        </p:blipFill>
        <p:spPr>
          <a:xfrm>
            <a:off x="-6350" y="17860"/>
            <a:ext cx="9150350" cy="51458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bg>
      <p:bgPr>
        <a:blipFill rotWithShape="0"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3"/>
            </p:custDataLst>
          </p:nvPr>
        </p:nvSpPr>
        <p:spPr>
          <a:xfrm>
            <a:off x="2259013" y="133350"/>
            <a:ext cx="1646238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327" name="直接连接符 20"/>
          <p:cNvCxnSpPr/>
          <p:nvPr userDrawn="1">
            <p:custDataLst>
              <p:tags r:id="rId4"/>
            </p:custDataLst>
          </p:nvPr>
        </p:nvCxnSpPr>
        <p:spPr>
          <a:xfrm flipH="1">
            <a:off x="3905250" y="147637"/>
            <a:ext cx="0" cy="242888"/>
          </a:xfrm>
          <a:prstGeom prst="line">
            <a:avLst/>
          </a:prstGeom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328" name="直接连接符 21"/>
          <p:cNvCxnSpPr/>
          <p:nvPr userDrawn="1">
            <p:custDataLst>
              <p:tags r:id="rId5"/>
            </p:custDataLst>
          </p:nvPr>
        </p:nvCxnSpPr>
        <p:spPr>
          <a:xfrm flipH="1">
            <a:off x="5551488" y="147637"/>
            <a:ext cx="0" cy="242888"/>
          </a:xfrm>
          <a:prstGeom prst="line">
            <a:avLst/>
          </a:prstGeom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329" name="直接连接符 22"/>
          <p:cNvCxnSpPr/>
          <p:nvPr userDrawn="1">
            <p:custDataLst>
              <p:tags r:id="rId6"/>
            </p:custDataLst>
          </p:nvPr>
        </p:nvCxnSpPr>
        <p:spPr>
          <a:xfrm flipH="1">
            <a:off x="7210425" y="147637"/>
            <a:ext cx="0" cy="242888"/>
          </a:xfrm>
          <a:prstGeom prst="line">
            <a:avLst/>
          </a:prstGeom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矩形 23"/>
          <p:cNvSpPr/>
          <p:nvPr userDrawn="1">
            <p:custDataLst>
              <p:tags r:id="rId7"/>
            </p:custDataLst>
          </p:nvPr>
        </p:nvSpPr>
        <p:spPr>
          <a:xfrm>
            <a:off x="3905250" y="133350"/>
            <a:ext cx="1646238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 userDrawn="1">
            <p:custDataLst>
              <p:tags r:id="rId8"/>
            </p:custDataLst>
          </p:nvPr>
        </p:nvSpPr>
        <p:spPr>
          <a:xfrm>
            <a:off x="5551488" y="133350"/>
            <a:ext cx="1646238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>
            <p:custDataLst>
              <p:tags r:id="rId9"/>
            </p:custDataLst>
          </p:nvPr>
        </p:nvSpPr>
        <p:spPr>
          <a:xfrm>
            <a:off x="7197726" y="133350"/>
            <a:ext cx="1644650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333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/>
          <a:srcRect t="33543" b="64101"/>
          <a:stretch>
            <a:fillRect/>
          </a:stretch>
        </p:blipFill>
        <p:spPr>
          <a:xfrm>
            <a:off x="1" y="4999435"/>
            <a:ext cx="9150350" cy="144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bg>
      <p:bgPr>
        <a:blipFill rotWithShape="0"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3"/>
            </p:custDataLst>
          </p:nvPr>
        </p:nvSpPr>
        <p:spPr>
          <a:xfrm>
            <a:off x="2259013" y="133350"/>
            <a:ext cx="1646238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351" name="直接连接符 20"/>
          <p:cNvCxnSpPr/>
          <p:nvPr userDrawn="1">
            <p:custDataLst>
              <p:tags r:id="rId4"/>
            </p:custDataLst>
          </p:nvPr>
        </p:nvCxnSpPr>
        <p:spPr>
          <a:xfrm flipH="1">
            <a:off x="3905250" y="147637"/>
            <a:ext cx="0" cy="242888"/>
          </a:xfrm>
          <a:prstGeom prst="line">
            <a:avLst/>
          </a:prstGeom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352" name="直接连接符 21"/>
          <p:cNvCxnSpPr/>
          <p:nvPr userDrawn="1">
            <p:custDataLst>
              <p:tags r:id="rId5"/>
            </p:custDataLst>
          </p:nvPr>
        </p:nvCxnSpPr>
        <p:spPr>
          <a:xfrm flipH="1">
            <a:off x="5551488" y="147637"/>
            <a:ext cx="0" cy="242888"/>
          </a:xfrm>
          <a:prstGeom prst="line">
            <a:avLst/>
          </a:prstGeom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353" name="直接连接符 22"/>
          <p:cNvCxnSpPr/>
          <p:nvPr userDrawn="1">
            <p:custDataLst>
              <p:tags r:id="rId6"/>
            </p:custDataLst>
          </p:nvPr>
        </p:nvCxnSpPr>
        <p:spPr>
          <a:xfrm flipH="1">
            <a:off x="7210425" y="147637"/>
            <a:ext cx="0" cy="242888"/>
          </a:xfrm>
          <a:prstGeom prst="line">
            <a:avLst/>
          </a:prstGeom>
          <a:ln w="127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矩形 23"/>
          <p:cNvSpPr/>
          <p:nvPr userDrawn="1">
            <p:custDataLst>
              <p:tags r:id="rId7"/>
            </p:custDataLst>
          </p:nvPr>
        </p:nvSpPr>
        <p:spPr>
          <a:xfrm>
            <a:off x="3905250" y="133350"/>
            <a:ext cx="1646238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 userDrawn="1">
            <p:custDataLst>
              <p:tags r:id="rId8"/>
            </p:custDataLst>
          </p:nvPr>
        </p:nvSpPr>
        <p:spPr>
          <a:xfrm>
            <a:off x="5551488" y="133350"/>
            <a:ext cx="1646238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noProof="1">
                <a:solidFill>
                  <a:srgbClr val="666666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000" kern="0" noProof="1">
              <a:solidFill>
                <a:srgbClr val="66666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>
            <p:custDataLst>
              <p:tags r:id="rId9"/>
            </p:custDataLst>
          </p:nvPr>
        </p:nvSpPr>
        <p:spPr>
          <a:xfrm>
            <a:off x="7197726" y="133350"/>
            <a:ext cx="1644650" cy="2928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defTabSz="51435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kern="0" noProof="1">
                <a:solidFill>
                  <a:srgbClr val="FF0000"/>
                </a:solidFill>
                <a:latin typeface="微软雅黑" panose="020B0503020204020204" pitchFamily="34" charset="-122"/>
              </a:rPr>
              <a:t>请添加标题</a:t>
            </a:r>
            <a:endParaRPr lang="zh-CN" altLang="en-US" sz="1200" b="1" kern="0" noProof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0"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 flipH="1">
            <a:off x="0" y="0"/>
            <a:ext cx="0" cy="0"/>
          </a:xfrm>
        </p:spPr>
        <p:txBody>
          <a:bodyPr lIns="68580" tIns="34290" rIns="68580" bIns="34290"/>
          <a:lstStyle/>
          <a:p>
            <a:pPr defTabSz="685800" fontAlgn="base"/>
            <a:fld id="{B952C373-83E8-404D-A870-0C99071BEBA1}" type="datetimeFigureOut">
              <a:rPr lang="zh-CN" altLang="en-US" sz="1400" noProof="1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 flipH="1">
            <a:off x="0" y="0"/>
            <a:ext cx="0" cy="0"/>
          </a:xfrm>
        </p:spPr>
        <p:txBody>
          <a:bodyPr lIns="68580" tIns="34290" rIns="68580" bIns="34290"/>
          <a:lstStyle/>
          <a:p>
            <a:pPr defTabSz="685800" fontAlgn="base"/>
            <a:endParaRPr lang="zh-CN" altLang="en-US" sz="1400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 flipH="1">
            <a:off x="0" y="0"/>
            <a:ext cx="0" cy="0"/>
          </a:xfrm>
        </p:spPr>
        <p:txBody>
          <a:bodyPr lIns="68580" tIns="34290" rIns="68580" bIns="34290"/>
          <a:lstStyle/>
          <a:p>
            <a:pPr defTabSz="685800" fontAlgn="base"/>
            <a:fld id="{D93FFD15-FD4A-41A0-98B0-8A0E50279E3E}" type="slidenum">
              <a:rPr lang="zh-CN" altLang="en-US" sz="1400" noProof="1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0"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68580" tIns="34290" rIns="68580" bIns="34290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 lIns="68580" tIns="34290" rIns="68580" bIns="34290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 flipH="1">
            <a:off x="0" y="0"/>
            <a:ext cx="0" cy="0"/>
          </a:xfrm>
        </p:spPr>
        <p:txBody>
          <a:bodyPr lIns="68580" tIns="34290" rIns="68580" bIns="34290"/>
          <a:lstStyle/>
          <a:p>
            <a:pPr defTabSz="685800" fontAlgn="base"/>
            <a:fld id="{B952C373-83E8-404D-A870-0C99071BEBA1}" type="datetimeFigureOut">
              <a:rPr lang="zh-CN" altLang="en-US" sz="1400" noProof="1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 flipH="1">
            <a:off x="0" y="0"/>
            <a:ext cx="0" cy="0"/>
          </a:xfrm>
        </p:spPr>
        <p:txBody>
          <a:bodyPr lIns="68580" tIns="34290" rIns="68580" bIns="34290"/>
          <a:lstStyle/>
          <a:p>
            <a:pPr defTabSz="685800" fontAlgn="base"/>
            <a:endParaRPr lang="zh-CN" altLang="en-US" sz="1400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 flipH="1">
            <a:off x="0" y="0"/>
            <a:ext cx="0" cy="0"/>
          </a:xfrm>
        </p:spPr>
        <p:txBody>
          <a:bodyPr lIns="68580" tIns="34290" rIns="68580" bIns="34290"/>
          <a:lstStyle/>
          <a:p>
            <a:pPr defTabSz="685800" fontAlgn="base"/>
            <a:fld id="{D93FFD15-FD4A-41A0-98B0-8A0E50279E3E}" type="slidenum">
              <a:rPr lang="zh-CN" altLang="en-US" sz="1400" noProof="1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23" Type="http://schemas.openxmlformats.org/officeDocument/2006/relationships/image" Target="../media/image1.jpeg"/><Relationship Id="rId22" Type="http://schemas.openxmlformats.org/officeDocument/2006/relationships/tags" Target="../tags/tag67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2.png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8" Type="http://schemas.openxmlformats.org/officeDocument/2006/relationships/theme" Target="../theme/theme4.xml"/><Relationship Id="rId27" Type="http://schemas.openxmlformats.org/officeDocument/2006/relationships/image" Target="../media/image1.jpeg"/><Relationship Id="rId26" Type="http://schemas.openxmlformats.org/officeDocument/2006/relationships/image" Target="file:///D:\qq&#25991;&#20214;\712321467\Image\C2C\Image2\%7b75232B38-A165-1FB7-499C-2E1C792CACB5%7d.png" TargetMode="External"/><Relationship Id="rId25" Type="http://schemas.openxmlformats.org/officeDocument/2006/relationships/image" Target="../media/image2.png"/><Relationship Id="rId24" Type="http://schemas.openxmlformats.org/officeDocument/2006/relationships/tags" Target="../tags/tag157.xml"/><Relationship Id="rId23" Type="http://schemas.openxmlformats.org/officeDocument/2006/relationships/tags" Target="../tags/tag156.xml"/><Relationship Id="rId22" Type="http://schemas.openxmlformats.org/officeDocument/2006/relationships/tags" Target="../tags/tag155.xml"/><Relationship Id="rId21" Type="http://schemas.openxmlformats.org/officeDocument/2006/relationships/tags" Target="../tags/tag154.xml"/><Relationship Id="rId20" Type="http://schemas.openxmlformats.org/officeDocument/2006/relationships/tags" Target="../tags/tag153.xml"/><Relationship Id="rId2" Type="http://schemas.openxmlformats.org/officeDocument/2006/relationships/slideLayout" Target="../slideLayouts/slideLayout37.xml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125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33385" y="31242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476728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476728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476728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 r:link="rId21" cstate="print"/>
          <a:stretch>
            <a:fillRect/>
          </a:stretch>
        </p:blipFill>
        <p:spPr>
          <a:xfrm>
            <a:off x="628650" y="273844"/>
            <a:ext cx="7144" cy="71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0" r:link="rId21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5" name="图片 6" descr="logo横版 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033385" y="31242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random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2C615D83-29E0-4577-8170-ADE89FB120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A43186B-6AC3-4BF8-85DF-112AB34ADDF7}" type="slidenum">
              <a:rPr lang="zh-CN" altLang="en-US"/>
            </a:fld>
            <a:endParaRPr lang="zh-CN" altLang="en-US"/>
          </a:p>
        </p:txBody>
      </p:sp>
      <p:pic>
        <p:nvPicPr>
          <p:cNvPr id="1028" name="图片 1073743875" descr="学科网 zxxk.com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r:link="rId18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5" name="图片 6" descr="logo横版 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33385" y="31242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 rot="7337919" flipH="1">
            <a:off x="-65881" y="-329208"/>
            <a:ext cx="571500" cy="1182291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3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defTabSz="51435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kern="0">
              <a:solidFill>
                <a:sysClr val="windowText" lastClr="000000"/>
              </a:solidFill>
            </a:endParaRPr>
          </a:p>
        </p:txBody>
      </p:sp>
      <p:cxnSp>
        <p:nvCxnSpPr>
          <p:cNvPr id="3075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830263" y="438150"/>
            <a:ext cx="8313737" cy="0"/>
          </a:xfrm>
          <a:prstGeom prst="line">
            <a:avLst/>
          </a:prstGeom>
          <a:ln w="19050" cap="flat" cmpd="sng">
            <a:solidFill>
              <a:srgbClr val="319095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" name="组合 7"/>
          <p:cNvGrpSpPr/>
          <p:nvPr userDrawn="1">
            <p:custDataLst>
              <p:tags r:id="rId14"/>
            </p:custDataLst>
          </p:nvPr>
        </p:nvGrpSpPr>
        <p:grpSpPr>
          <a:xfrm>
            <a:off x="180976" y="141685"/>
            <a:ext cx="682625" cy="471488"/>
            <a:chOff x="0" y="0"/>
            <a:chExt cx="821284" cy="758537"/>
          </a:xfrm>
        </p:grpSpPr>
        <p:grpSp>
          <p:nvGrpSpPr>
            <p:cNvPr id="3" name="组合 8"/>
            <p:cNvGrpSpPr/>
            <p:nvPr>
              <p:custDataLst>
                <p:tags r:id="rId15"/>
              </p:custDataLst>
            </p:nvPr>
          </p:nvGrpSpPr>
          <p:grpSpPr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4" name="组合 10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3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51435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rot="-5400000">
                  <a:off x="291707" y="77698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3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51435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-7236193">
                <a:off x="479949" y="339060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3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51435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3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51435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331"/>
          <p:cNvGrpSpPr/>
          <p:nvPr userDrawn="1">
            <p:custDataLst>
              <p:tags r:id="rId21"/>
            </p:custDataLst>
          </p:nvPr>
        </p:nvGrpSpPr>
        <p:grpSpPr>
          <a:xfrm rot="7870731">
            <a:off x="8912226" y="252412"/>
            <a:ext cx="377825" cy="490538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3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51435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3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51435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084" name="图片 1073743875" descr="学科网 zxxk.com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5" r:link="rId26" cstate="print"/>
          <a:stretch>
            <a:fillRect/>
          </a:stretch>
        </p:blipFill>
        <p:spPr>
          <a:xfrm>
            <a:off x="628650" y="273844"/>
            <a:ext cx="7144" cy="71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5" name="图片 6" descr="logo横版 png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033385" y="31242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ransition spd="slow">
    <p:fade/>
  </p:transition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40" indent="-19304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465" indent="-161290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185.xml"/><Relationship Id="rId5" Type="http://schemas.openxmlformats.org/officeDocument/2006/relationships/image" Target="../media/image21.png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20.png"/><Relationship Id="rId1" Type="http://schemas.openxmlformats.org/officeDocument/2006/relationships/tags" Target="../tags/tag18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../media/image22.png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36.xml"/><Relationship Id="rId10" Type="http://schemas.openxmlformats.org/officeDocument/2006/relationships/image" Target="../media/image23.png"/><Relationship Id="rId1" Type="http://schemas.openxmlformats.org/officeDocument/2006/relationships/tags" Target="../tags/tag18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image" Target="../media/image22.png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36.xml"/><Relationship Id="rId10" Type="http://schemas.openxmlformats.org/officeDocument/2006/relationships/image" Target="../media/image24.png"/><Relationship Id="rId1" Type="http://schemas.openxmlformats.org/officeDocument/2006/relationships/tags" Target="../tags/tag19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image" Target="../media/image22.png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36.xml"/><Relationship Id="rId10" Type="http://schemas.openxmlformats.org/officeDocument/2006/relationships/image" Target="../media/image25.png"/><Relationship Id="rId1" Type="http://schemas.openxmlformats.org/officeDocument/2006/relationships/tags" Target="../tags/tag20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image" Target="../media/image22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36.xml"/><Relationship Id="rId10" Type="http://schemas.openxmlformats.org/officeDocument/2006/relationships/image" Target="../media/image26.png"/><Relationship Id="rId1" Type="http://schemas.openxmlformats.org/officeDocument/2006/relationships/tags" Target="../tags/tag20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image" Target="../media/image22.pn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36.xml"/><Relationship Id="rId10" Type="http://schemas.openxmlformats.org/officeDocument/2006/relationships/image" Target="../media/image27.png"/><Relationship Id="rId1" Type="http://schemas.openxmlformats.org/officeDocument/2006/relationships/tags" Target="../tags/tag2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tags" Target="../tags/tag160.xml"/><Relationship Id="rId4" Type="http://schemas.openxmlformats.org/officeDocument/2006/relationships/image" Target="../media/image9.png"/><Relationship Id="rId3" Type="http://schemas.openxmlformats.org/officeDocument/2006/relationships/tags" Target="../tags/tag159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tags" Target="../tags/tag1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png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9.png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0.png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9.png"/><Relationship Id="rId1" Type="http://schemas.openxmlformats.org/officeDocument/2006/relationships/tags" Target="../tags/tag1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矩形 1"/>
          <p:cNvSpPr/>
          <p:nvPr/>
        </p:nvSpPr>
        <p:spPr>
          <a:xfrm>
            <a:off x="306705" y="205740"/>
            <a:ext cx="56076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0590" y="2209800"/>
            <a:ext cx="2385060" cy="2385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5914390" y="1725930"/>
            <a:ext cx="3603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32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70" y="369570"/>
            <a:ext cx="3568700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85" y="31242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928676"/>
            <a:ext cx="7143800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643056"/>
            <a:ext cx="657229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/>
              <a:t>PART 2  </a:t>
            </a:r>
            <a:endParaRPr lang="en-US" altLang="zh-CN" sz="3600" b="1" dirty="0" smtClean="0"/>
          </a:p>
          <a:p>
            <a:pPr algn="ctr">
              <a:lnSpc>
                <a:spcPct val="150000"/>
              </a:lnSpc>
            </a:pPr>
            <a:r>
              <a:rPr lang="en-US" altLang="zh-CN" sz="3600" b="1" dirty="0" smtClean="0"/>
              <a:t>Micro-writing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r="774" b="4435"/>
          <a:stretch>
            <a:fillRect/>
          </a:stretch>
        </p:blipFill>
        <p:spPr>
          <a:xfrm>
            <a:off x="428596" y="1142990"/>
            <a:ext cx="8241506" cy="112871"/>
          </a:xfrm>
          <a:prstGeom prst="rect">
            <a:avLst/>
          </a:prstGeom>
        </p:spPr>
      </p:pic>
      <p:sp>
        <p:nvSpPr>
          <p:cNvPr id="2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1486" y="1268731"/>
            <a:ext cx="8241506" cy="900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purr              meow             stretch              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swish its tail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endParaRPr lang="en-US" altLang="zh-CN" sz="2700" dirty="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nuzzle its head against her </a:t>
            </a:r>
            <a:r>
              <a:rPr lang="en-US" altLang="zh-CN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face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93372" y="2395061"/>
            <a:ext cx="3221831" cy="2514600"/>
          </a:xfrm>
          <a:prstGeom prst="rect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99046" y="2621757"/>
            <a:ext cx="5055870" cy="1592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The cat goes over to the girl </a:t>
            </a:r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lang="en-US" altLang="zh-C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nuzzles its head against </a:t>
            </a:r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 face </a:t>
            </a:r>
            <a:r>
              <a:rPr lang="en-US" altLang="zh-C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giving a meow</a:t>
            </a:r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17144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摇摆着尾巴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07168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用鼻子或嘴巴蹭她的脸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Activity</a:t>
            </a:r>
            <a:r>
              <a:rPr lang="en-US" altLang="zh-CN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400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   Micro-writing</a:t>
            </a:r>
            <a:endParaRPr lang="en-US" altLang="zh-CN" sz="1600" b="1" dirty="0" smtClean="0"/>
          </a:p>
          <a:p>
            <a:pPr>
              <a:spcBef>
                <a:spcPct val="20000"/>
              </a:spcBef>
            </a:pPr>
            <a:r>
              <a:rPr lang="en-US" altLang="zh-CN" sz="2400" b="1" dirty="0" smtClean="0"/>
              <a:t>Describe the following scenes by employing the given expressions of cat’s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sounds, body movements and their tails.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b="1" dirty="0" smtClean="0"/>
              <a:t> </a:t>
            </a:r>
            <a:endParaRPr lang="en-US" altLang="zh-CN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r="774" b="4435"/>
          <a:stretch>
            <a:fillRect/>
          </a:stretch>
        </p:blipFill>
        <p:spPr>
          <a:xfrm>
            <a:off x="451486" y="1064420"/>
            <a:ext cx="8241506" cy="112871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124903" y="228601"/>
            <a:ext cx="1559243" cy="6224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800"/>
            <a:r>
              <a:rPr lang="en-US" altLang="zh-CN" sz="3600" b="1" dirty="0">
                <a:solidFill>
                  <a:prstClr val="black"/>
                </a:solidFill>
                <a:sym typeface="宋体" panose="02010600030101010101" pitchFamily="2" charset="-122"/>
              </a:rPr>
              <a:t>Cats</a:t>
            </a:r>
            <a:endParaRPr lang="en-US" altLang="zh-CN" sz="3600" b="1" dirty="0">
              <a:solidFill>
                <a:prstClr val="black"/>
              </a:solidFill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0019" y="124779"/>
            <a:ext cx="748189" cy="830104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4115" y="298133"/>
            <a:ext cx="5624989" cy="483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sounds, body movements and their tails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486" y="1268731"/>
            <a:ext cx="8241506" cy="900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purr              meow             stretch               swish its tail      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nuzzle its head against her face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9046" y="2346485"/>
            <a:ext cx="5055870" cy="26074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woke up with a yawn. The cat leads the sleepy girl into the kitchen, looking behind her and meowing all the way.</a:t>
            </a:r>
            <a:endParaRPr lang="en-US" altLang="zh-CN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0019" y="2346485"/>
            <a:ext cx="3542824" cy="2556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r="774" b="4435"/>
          <a:stretch>
            <a:fillRect/>
          </a:stretch>
        </p:blipFill>
        <p:spPr>
          <a:xfrm>
            <a:off x="451486" y="1064420"/>
            <a:ext cx="8241506" cy="112871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124903" y="228601"/>
            <a:ext cx="1559243" cy="6224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800"/>
            <a:r>
              <a:rPr lang="en-US" altLang="zh-CN" sz="3600" b="1" dirty="0">
                <a:solidFill>
                  <a:prstClr val="black"/>
                </a:solidFill>
                <a:sym typeface="宋体" panose="02010600030101010101" pitchFamily="2" charset="-122"/>
              </a:rPr>
              <a:t>Cats</a:t>
            </a:r>
            <a:endParaRPr lang="en-US" altLang="zh-CN" sz="3600" b="1" dirty="0">
              <a:solidFill>
                <a:prstClr val="black"/>
              </a:solidFill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0019" y="124779"/>
            <a:ext cx="748189" cy="830104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4115" y="298133"/>
            <a:ext cx="5624989" cy="483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sounds, body movements and their tails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486" y="1268731"/>
            <a:ext cx="8241506" cy="900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purr              meow             stretch               swish its tail      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nuzzle its head against her face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9046" y="2621758"/>
            <a:ext cx="5055870" cy="1592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looks up happily at the girl as she pours cat food into the bowl</a:t>
            </a:r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0018" y="2335531"/>
            <a:ext cx="3512820" cy="2654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r="774" b="4435"/>
          <a:stretch>
            <a:fillRect/>
          </a:stretch>
        </p:blipFill>
        <p:spPr>
          <a:xfrm>
            <a:off x="451486" y="1064420"/>
            <a:ext cx="8241506" cy="112871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124903" y="228601"/>
            <a:ext cx="1559243" cy="6224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800"/>
            <a:r>
              <a:rPr lang="en-US" altLang="zh-CN" sz="3600" b="1" dirty="0">
                <a:solidFill>
                  <a:prstClr val="black"/>
                </a:solidFill>
                <a:sym typeface="宋体" panose="02010600030101010101" pitchFamily="2" charset="-122"/>
              </a:rPr>
              <a:t>Cats</a:t>
            </a:r>
            <a:endParaRPr lang="en-US" altLang="zh-CN" sz="3600" b="1" dirty="0">
              <a:solidFill>
                <a:prstClr val="black"/>
              </a:solidFill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0019" y="124779"/>
            <a:ext cx="748189" cy="830104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4115" y="298133"/>
            <a:ext cx="5624989" cy="483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sounds, body movements and their tails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486" y="1268731"/>
            <a:ext cx="8241506" cy="900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purr              meow             stretch               swish its tail      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nuzzle its head against her face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7615" y="2365059"/>
            <a:ext cx="5055870" cy="2608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runs to the window and sees the girl off, giving a meow of farewell as if he was saying “please come back early”</a:t>
            </a:r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0019" y="2264569"/>
            <a:ext cx="3479006" cy="280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r="774" b="4435"/>
          <a:stretch>
            <a:fillRect/>
          </a:stretch>
        </p:blipFill>
        <p:spPr>
          <a:xfrm>
            <a:off x="451486" y="1064420"/>
            <a:ext cx="8241506" cy="112871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124903" y="228601"/>
            <a:ext cx="1559243" cy="6224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800"/>
            <a:r>
              <a:rPr lang="en-US" altLang="zh-CN" sz="3600" b="1" dirty="0">
                <a:solidFill>
                  <a:prstClr val="black"/>
                </a:solidFill>
                <a:sym typeface="宋体" panose="02010600030101010101" pitchFamily="2" charset="-122"/>
              </a:rPr>
              <a:t>Cats</a:t>
            </a:r>
            <a:endParaRPr lang="en-US" altLang="zh-CN" sz="3600" b="1" dirty="0">
              <a:solidFill>
                <a:prstClr val="black"/>
              </a:solidFill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0019" y="124779"/>
            <a:ext cx="748189" cy="830104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4115" y="298133"/>
            <a:ext cx="5624989" cy="483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sounds, body movements and their tails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486" y="1268731"/>
            <a:ext cx="8241506" cy="900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purr              meow             stretch               swish its tail      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nuzzle its head against her face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9046" y="2621758"/>
            <a:ext cx="5055870" cy="2100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decides to play with the goldfish. It stands outside the goldfish bowl, swishing its tail</a:t>
            </a:r>
            <a:r>
              <a:rPr lang="en-US" altLang="zh-CN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98108" y="2288858"/>
            <a:ext cx="3540443" cy="268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r="774" b="4435"/>
          <a:stretch>
            <a:fillRect/>
          </a:stretch>
        </p:blipFill>
        <p:spPr>
          <a:xfrm>
            <a:off x="451486" y="1064420"/>
            <a:ext cx="8241506" cy="112871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124903" y="228601"/>
            <a:ext cx="1559243" cy="6224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800"/>
            <a:r>
              <a:rPr lang="en-US" altLang="zh-CN" sz="3600" b="1" dirty="0">
                <a:solidFill>
                  <a:prstClr val="black"/>
                </a:solidFill>
                <a:sym typeface="宋体" panose="02010600030101010101" pitchFamily="2" charset="-122"/>
              </a:rPr>
              <a:t>Cats</a:t>
            </a:r>
            <a:endParaRPr lang="en-US" altLang="zh-CN" sz="3600" b="1" dirty="0">
              <a:solidFill>
                <a:prstClr val="black"/>
              </a:solidFill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0019" y="124779"/>
            <a:ext cx="748189" cy="830104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4115" y="298133"/>
            <a:ext cx="5624989" cy="483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sounds, body movements and their tails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486" y="1268731"/>
            <a:ext cx="8241506" cy="900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purr              meow             stretch               swish its tail      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685800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nuzzle its head against her face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31432" y="2306004"/>
            <a:ext cx="5066348" cy="2262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0" hangingPunct="0">
              <a:lnSpc>
                <a:spcPct val="95000"/>
              </a:lnSpc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becomes bored, so it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stretches out 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pillow in the living room and going to sleep,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purring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dreaming of the </a:t>
            </a:r>
            <a:r>
              <a:rPr lang="en-US" altLang="zh-CN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girl.</a:t>
            </a:r>
            <a:endParaRPr lang="en-US" altLang="zh-CN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0019" y="2306002"/>
            <a:ext cx="3582829" cy="2615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928676"/>
            <a:ext cx="7143800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14414" y="1643056"/>
            <a:ext cx="657229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/>
              <a:t>PART 3  </a:t>
            </a:r>
            <a:endParaRPr lang="en-US" altLang="zh-CN" sz="3600" b="1" dirty="0" smtClean="0"/>
          </a:p>
          <a:p>
            <a:pPr algn="ctr">
              <a:lnSpc>
                <a:spcPct val="150000"/>
              </a:lnSpc>
            </a:pPr>
            <a:r>
              <a:rPr lang="en-US" altLang="zh-CN" sz="3600" b="1" dirty="0" smtClean="0"/>
              <a:t>Accumulation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baidu.com/it/u=3297127229,1378963575&amp;fm=253&amp;fmt=auto&amp;app=138&amp;f=JPEG?w=750&amp;h=5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28992" y="1357304"/>
            <a:ext cx="2857520" cy="19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42858"/>
            <a:ext cx="31432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cat/kitten/kitty(</a:t>
            </a:r>
            <a:r>
              <a:rPr lang="zh-CN" altLang="en-US" dirty="0" smtClean="0"/>
              <a:t>小猫；猫咪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4786314" y="185737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57950" y="857238"/>
            <a:ext cx="27860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meow</a:t>
            </a:r>
            <a:r>
              <a:rPr lang="en-US" altLang="zh-CN" sz="1600" dirty="0" smtClean="0"/>
              <a:t> v. </a:t>
            </a:r>
            <a:r>
              <a:rPr lang="zh-CN" altLang="en-US" sz="1600" dirty="0" smtClean="0"/>
              <a:t>喵</a:t>
            </a:r>
            <a:r>
              <a:rPr lang="en-US" altLang="zh-CN" sz="1600" dirty="0" smtClean="0"/>
              <a:t>n.</a:t>
            </a:r>
            <a:r>
              <a:rPr lang="zh-CN" altLang="en-US" sz="1600" dirty="0" smtClean="0"/>
              <a:t>猫叫</a:t>
            </a:r>
            <a:endParaRPr lang="en-US" altLang="zh-CN" sz="1600" dirty="0" smtClean="0"/>
          </a:p>
          <a:p>
            <a:r>
              <a:rPr lang="en-US" altLang="zh-CN" sz="1600" dirty="0" smtClean="0"/>
              <a:t>Ex: The sleek cat </a:t>
            </a:r>
            <a:r>
              <a:rPr lang="en-US" altLang="zh-CN" sz="1600" dirty="0" smtClean="0">
                <a:solidFill>
                  <a:srgbClr val="FF0000"/>
                </a:solidFill>
              </a:rPr>
              <a:t>meowed</a:t>
            </a:r>
            <a:r>
              <a:rPr lang="en-US" altLang="zh-CN" sz="1600" dirty="0" smtClean="0"/>
              <a:t> softly, seeking attention.</a:t>
            </a:r>
            <a:endParaRPr lang="en-US" altLang="zh-CN" sz="1600" dirty="0" smtClean="0"/>
          </a:p>
          <a:p>
            <a:r>
              <a:rPr lang="en-US" altLang="zh-CN" sz="1600" dirty="0" smtClean="0"/>
              <a:t>The kitten </a:t>
            </a:r>
            <a:r>
              <a:rPr lang="en-US" altLang="zh-CN" sz="1600" dirty="0" smtClean="0">
                <a:solidFill>
                  <a:srgbClr val="FF0000"/>
                </a:solidFill>
              </a:rPr>
              <a:t>made a soft meow</a:t>
            </a:r>
            <a:r>
              <a:rPr lang="en-US" altLang="zh-CN" sz="1600" dirty="0" smtClean="0"/>
              <a:t>, curling itself into a furry little ball.</a:t>
            </a:r>
            <a:r>
              <a:rPr lang="zh-CN" altLang="en-US" sz="1400" dirty="0" smtClean="0"/>
              <a:t>小猫轻轻地叫了一声，把自己卷成一个毛茸茸的小球。</a:t>
            </a:r>
            <a:endParaRPr lang="en-US" altLang="zh-CN" sz="1600" dirty="0" smtClean="0"/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purr</a:t>
            </a:r>
            <a:r>
              <a:rPr lang="en-US" altLang="zh-CN" sz="1600" dirty="0" smtClean="0">
                <a:solidFill>
                  <a:srgbClr val="0070C0"/>
                </a:solidFill>
              </a:rPr>
              <a:t> </a:t>
            </a:r>
            <a:r>
              <a:rPr lang="en-US" altLang="zh-CN" sz="1600" dirty="0" smtClean="0"/>
              <a:t>v.(</a:t>
            </a:r>
            <a:r>
              <a:rPr lang="zh-CN" altLang="en-US" sz="1600" dirty="0" smtClean="0"/>
              <a:t>猫发出的</a:t>
            </a:r>
            <a:r>
              <a:rPr lang="en-US" altLang="zh-CN" sz="1600" dirty="0" smtClean="0"/>
              <a:t>)</a:t>
            </a:r>
            <a:r>
              <a:rPr lang="zh-CN" altLang="en-US" sz="1600" dirty="0" smtClean="0"/>
              <a:t>呼噜声 </a:t>
            </a:r>
            <a:r>
              <a:rPr lang="en-US" altLang="zh-CN" sz="1600" dirty="0" smtClean="0"/>
              <a:t>n.</a:t>
            </a:r>
            <a:endParaRPr lang="en-US" altLang="zh-CN" sz="1600" dirty="0" smtClean="0"/>
          </a:p>
          <a:p>
            <a:r>
              <a:rPr lang="en-US" altLang="zh-CN" sz="1600" dirty="0" smtClean="0"/>
              <a:t>a gentle purr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85932"/>
            <a:ext cx="821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kitten suddenly </a:t>
            </a:r>
            <a:r>
              <a:rPr lang="en-US" altLang="zh-CN" dirty="0" smtClean="0">
                <a:solidFill>
                  <a:srgbClr val="FF0000"/>
                </a:solidFill>
              </a:rPr>
              <a:t>got up off his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owner’s lap</a:t>
            </a:r>
            <a:r>
              <a:rPr lang="en-US" altLang="zh-CN" dirty="0" smtClean="0"/>
              <a:t>. Her eyes </a:t>
            </a:r>
            <a:r>
              <a:rPr lang="en-US" altLang="zh-CN" dirty="0" smtClean="0">
                <a:solidFill>
                  <a:srgbClr val="FF0000"/>
                </a:solidFill>
              </a:rPr>
              <a:t>focused on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the door. Then </a:t>
            </a:r>
            <a:r>
              <a:rPr lang="en-US" altLang="zh-CN" dirty="0" smtClean="0">
                <a:solidFill>
                  <a:srgbClr val="FF0000"/>
                </a:solidFill>
              </a:rPr>
              <a:t>her legs were moving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fast</a:t>
            </a:r>
            <a:r>
              <a:rPr lang="en-US" altLang="zh-CN" dirty="0" smtClean="0"/>
              <a:t>. </a:t>
            </a:r>
            <a:r>
              <a:rPr lang="en-US" altLang="zh-CN" dirty="0" smtClean="0">
                <a:solidFill>
                  <a:srgbClr val="FF0000"/>
                </a:solidFill>
              </a:rPr>
              <a:t>Zooming</a:t>
            </a:r>
            <a:r>
              <a:rPr lang="en-US" altLang="zh-CN" dirty="0" smtClean="0"/>
              <a:t> round the corner, she 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flew up the stairs </a:t>
            </a:r>
            <a:r>
              <a:rPr lang="en-US" altLang="zh-CN" dirty="0" smtClean="0"/>
              <a:t>into Iris‘s bedroom</a:t>
            </a:r>
            <a:endParaRPr lang="en-US" altLang="zh-CN" dirty="0" smtClean="0"/>
          </a:p>
          <a:p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jumped onto the bed</a:t>
            </a:r>
            <a:r>
              <a:rPr lang="en-US" altLang="zh-CN" dirty="0" smtClean="0"/>
              <a:t>. She </a:t>
            </a:r>
            <a:r>
              <a:rPr lang="en-US" altLang="zh-CN" dirty="0" smtClean="0">
                <a:solidFill>
                  <a:srgbClr val="FF0000"/>
                </a:solidFill>
              </a:rPr>
              <a:t>curled up next to</a:t>
            </a:r>
            <a:r>
              <a:rPr lang="en-US" altLang="zh-CN" dirty="0" smtClean="0"/>
              <a:t> Iris and started </a:t>
            </a:r>
            <a:r>
              <a:rPr lang="en-US" altLang="zh-CN" dirty="0" smtClean="0">
                <a:solidFill>
                  <a:srgbClr val="FF0000"/>
                </a:solidFill>
              </a:rPr>
              <a:t>grooming herself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licking her paws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rubbing them over her ears</a:t>
            </a:r>
            <a:r>
              <a:rPr lang="en-US" altLang="zh-CN" dirty="0" smtClean="0"/>
              <a:t>. 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21429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Ears </a:t>
            </a:r>
            <a:r>
              <a:rPr lang="en-US" altLang="zh-CN" dirty="0" smtClean="0"/>
              <a:t>were folded  down  forward  and  then  pinged  back(</a:t>
            </a:r>
            <a:r>
              <a:rPr lang="zh-CN" altLang="zh-CN" dirty="0" smtClean="0"/>
              <a:t>弹回</a:t>
            </a:r>
            <a:r>
              <a:rPr lang="en-US" altLang="zh-CN" dirty="0" smtClean="0"/>
              <a:t>).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rot="5400000" flipH="1" flipV="1">
            <a:off x="3929058" y="10715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1538" y="1357304"/>
            <a:ext cx="9286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微场景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07194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小猫突然</a:t>
            </a:r>
            <a:r>
              <a:rPr lang="zh-CN" altLang="en-US" dirty="0" smtClean="0">
                <a:solidFill>
                  <a:srgbClr val="FF0000"/>
                </a:solidFill>
              </a:rPr>
              <a:t>从</a:t>
            </a:r>
            <a:r>
              <a:rPr lang="zh-CN" altLang="en-US" dirty="0" smtClean="0"/>
              <a:t>主人的腿</a:t>
            </a:r>
            <a:r>
              <a:rPr lang="zh-CN" altLang="en-US" dirty="0" smtClean="0">
                <a:solidFill>
                  <a:srgbClr val="FF0000"/>
                </a:solidFill>
              </a:rPr>
              <a:t>上跳下来</a:t>
            </a:r>
            <a:r>
              <a:rPr lang="zh-CN" altLang="en-US" dirty="0" smtClean="0"/>
              <a:t>。她</a:t>
            </a:r>
            <a:r>
              <a:rPr lang="zh-CN" altLang="en-US" dirty="0" smtClean="0">
                <a:solidFill>
                  <a:srgbClr val="FF0000"/>
                </a:solidFill>
              </a:rPr>
              <a:t>盯着</a:t>
            </a:r>
            <a:r>
              <a:rPr lang="zh-CN" altLang="en-US" dirty="0" smtClean="0"/>
              <a:t>门。然后</a:t>
            </a:r>
            <a:r>
              <a:rPr lang="zh-CN" altLang="en-US" dirty="0" smtClean="0">
                <a:solidFill>
                  <a:srgbClr val="FF0000"/>
                </a:solidFill>
              </a:rPr>
              <a:t>快速跑起来</a:t>
            </a:r>
            <a:r>
              <a:rPr lang="zh-CN" altLang="en-US" dirty="0" smtClean="0"/>
              <a:t>。她</a:t>
            </a:r>
            <a:r>
              <a:rPr lang="zh-CN" altLang="en-US" dirty="0" smtClean="0">
                <a:solidFill>
                  <a:srgbClr val="FF0000"/>
                </a:solidFill>
              </a:rPr>
              <a:t>快速转弯，上楼</a:t>
            </a:r>
            <a:r>
              <a:rPr lang="zh-CN" altLang="en-US" dirty="0" smtClean="0"/>
              <a:t>，进入</a:t>
            </a:r>
            <a:r>
              <a:rPr lang="en-US" altLang="zh-CN" dirty="0" smtClean="0"/>
              <a:t>Iris</a:t>
            </a:r>
            <a:r>
              <a:rPr lang="zh-CN" altLang="en-US" dirty="0" smtClean="0"/>
              <a:t>的卧室然后</a:t>
            </a:r>
            <a:r>
              <a:rPr lang="zh-CN" altLang="en-US" dirty="0" smtClean="0">
                <a:solidFill>
                  <a:srgbClr val="FF0000"/>
                </a:solidFill>
              </a:rPr>
              <a:t>跳到床上</a:t>
            </a:r>
            <a:r>
              <a:rPr lang="zh-CN" altLang="en-US" dirty="0" smtClean="0"/>
              <a:t>。她</a:t>
            </a:r>
            <a:r>
              <a:rPr lang="zh-CN" altLang="en-US" dirty="0" smtClean="0">
                <a:solidFill>
                  <a:srgbClr val="FF0000"/>
                </a:solidFill>
              </a:rPr>
              <a:t>蜷缩在</a:t>
            </a:r>
            <a:r>
              <a:rPr lang="en-US" altLang="zh-CN" dirty="0" smtClean="0"/>
              <a:t>Iris</a:t>
            </a:r>
            <a:r>
              <a:rPr lang="zh-CN" altLang="en-US" dirty="0" smtClean="0"/>
              <a:t>旁边，开始</a:t>
            </a:r>
            <a:r>
              <a:rPr lang="zh-CN" altLang="en-US" dirty="0" smtClean="0">
                <a:solidFill>
                  <a:srgbClr val="FF0000"/>
                </a:solidFill>
              </a:rPr>
              <a:t>梳理自己的毛，舔爪子</a:t>
            </a:r>
            <a:r>
              <a:rPr lang="zh-CN" altLang="en-US" dirty="0" smtClean="0"/>
              <a:t>，并</a:t>
            </a:r>
            <a:r>
              <a:rPr lang="zh-CN" altLang="en-US" dirty="0" smtClean="0">
                <a:solidFill>
                  <a:srgbClr val="FF0000"/>
                </a:solidFill>
              </a:rPr>
              <a:t>把爪子在耳朵上摩擦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928794" y="1785932"/>
            <a:ext cx="100013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00034" y="2643188"/>
            <a:ext cx="857256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2928940"/>
            <a:ext cx="1714480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8596" y="3214692"/>
            <a:ext cx="207170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928926" y="3214692"/>
            <a:ext cx="1643074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00760" y="3214692"/>
            <a:ext cx="1643074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3500444"/>
            <a:ext cx="1571604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000232" y="3500444"/>
            <a:ext cx="785818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143108" y="2071684"/>
            <a:ext cx="1071570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28728" y="2357436"/>
            <a:ext cx="207170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mg13.51tietu.net/pic/20200119/mje1wo4myusmje1wo4my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2" name="AutoShape 4" descr="https://img13.51tietu.net/pic/20200119/mje1wo4myusmje1wo4my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22" name="Picture 2" descr="https://bpic.51yuansu.com/pic3/cover/02/90/82/5ab8b0e20a41b_6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14612" y="1214428"/>
            <a:ext cx="2928918" cy="292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直接箭头连接符 6"/>
          <p:cNvCxnSpPr/>
          <p:nvPr/>
        </p:nvCxnSpPr>
        <p:spPr>
          <a:xfrm rot="10800000">
            <a:off x="2071670" y="292894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357818" y="928676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429256" y="228599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H="1">
            <a:off x="3464711" y="3464725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 flipH="1" flipV="1">
            <a:off x="4429124" y="135730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86446" y="3571882"/>
            <a:ext cx="2847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show / expose its teeth(AN)/bite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0" y="2571750"/>
            <a:ext cx="2857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tail stand straight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 from the body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wag the tails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the tails between its legs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5786446" y="2714626"/>
            <a:ext cx="29424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growl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低吼；咆哮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bark</a:t>
            </a:r>
            <a:endParaRPr lang="en-US" altLang="zh-CN" sz="1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lick/woof(</a:t>
            </a:r>
            <a:r>
              <a:rPr lang="zh-CN" altLang="en-US" sz="1600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汪汪</a:t>
            </a:r>
            <a:r>
              <a:rPr lang="en-US" altLang="zh-CN" sz="1600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1600" u="sng" noProof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energeitc dog barked loudly, </a:t>
            </a:r>
            <a:endParaRPr lang="en-US" altLang="zh-CN" sz="1600" u="sng" noProof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signaling playing time.</a:t>
            </a:r>
            <a:endParaRPr lang="en-US" altLang="zh-CN" sz="1600" u="sng" noProof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688" y="3820061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scamper</a:t>
            </a:r>
            <a:r>
              <a:rPr lang="zh-CN" altLang="en-US" sz="1600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欢快奔走；蹦跳</a:t>
            </a:r>
            <a:endParaRPr lang="en-US" altLang="zh-CN" sz="1600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run around in circles</a:t>
            </a:r>
            <a:endParaRPr lang="en-US" altLang="zh-CN" sz="1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jump up and down</a:t>
            </a:r>
            <a:endParaRPr lang="en-US" altLang="zh-CN" sz="1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Filled with so much energy, they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race around the yard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barking and chasing 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each other and then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sprint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 to us for pats and hugs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They waited patiently in the drive way and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perched on 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her shoes.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2264" y="71436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eyes wide open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rot="10800000">
            <a:off x="2714612" y="1428742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42844" y="642924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lower its body to be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close to the ground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1600" b="1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back arched</a:t>
            </a:r>
            <a:endParaRPr lang="en-US" altLang="zh-CN" sz="1600" b="1" u="sng" noProof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lvl="0"/>
            <a:r>
              <a:rPr lang="en-US" altLang="zh-CN" sz="1600" b="1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crouch</a:t>
            </a:r>
            <a:r>
              <a:rPr lang="en-US" altLang="zh-CN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zh-CN" altLang="en-US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蹲；蹲伏；蜷伏</a:t>
            </a:r>
            <a:endParaRPr lang="en-US" altLang="zh-CN" sz="1600" u="sng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lvl="0"/>
            <a:r>
              <a:rPr lang="en-US" altLang="zh-CN" sz="1600" b="1" u="sng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snuggle up to</a:t>
            </a:r>
            <a:r>
              <a:rPr lang="zh-CN" altLang="en-US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依偎，蜷伏</a:t>
            </a:r>
            <a:endParaRPr lang="en-US" altLang="zh-CN" sz="1600" u="sng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lvl="0"/>
            <a:r>
              <a:rPr lang="en-US" altLang="zh-CN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curl </a:t>
            </a:r>
            <a:r>
              <a:rPr lang="zh-CN" altLang="en-US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蜷缩</a:t>
            </a:r>
            <a:endParaRPr lang="en-US" altLang="zh-CN" sz="1600" u="sng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lay on its back</a:t>
            </a:r>
            <a:endParaRPr lang="zh-CN" altLang="en-US" sz="1600" dirty="0" smtClean="0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5429256" y="1928808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715140" y="1643056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sniff (嗅、闻)</a:t>
            </a:r>
            <a:endParaRPr lang="zh-CN" altLang="en-US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86446" y="3857634"/>
            <a:ext cx="3147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fluffy/furry paws (</a:t>
            </a:r>
            <a:r>
              <a:rPr lang="en-US" altLang="zh-CN" sz="1600" u="sng" noProof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毛茸茸的爪子</a:t>
            </a:r>
            <a:r>
              <a:rPr lang="en-US" altLang="zh-CN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)</a:t>
            </a:r>
            <a:endParaRPr lang="en-US" altLang="zh-CN" sz="1600" u="sng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r>
              <a:rPr lang="en-US" altLang="zh-CN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scratch</a:t>
            </a:r>
            <a:r>
              <a:rPr lang="zh-CN" altLang="en-US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抓；刮</a:t>
            </a:r>
            <a:endParaRPr lang="en-US" altLang="zh-CN" sz="1600" u="sng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r>
              <a:rPr lang="en-US" altLang="zh-CN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rub with its paws/claws</a:t>
            </a:r>
            <a:r>
              <a:rPr lang="zh-CN" altLang="en-US" sz="1600" u="sng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用爪子摩擦</a:t>
            </a:r>
            <a:endParaRPr lang="zh-CN" altLang="en-US" sz="1600" dirty="0"/>
          </a:p>
        </p:txBody>
      </p:sp>
      <p:cxnSp>
        <p:nvCxnSpPr>
          <p:cNvPr id="39" name="直接箭头连接符 38"/>
          <p:cNvCxnSpPr>
            <a:endCxn id="38" idx="1"/>
          </p:cNvCxnSpPr>
          <p:nvPr/>
        </p:nvCxnSpPr>
        <p:spPr>
          <a:xfrm>
            <a:off x="5000628" y="3643320"/>
            <a:ext cx="785818" cy="62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142858"/>
            <a:ext cx="24288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dog/puppy(</a:t>
            </a:r>
            <a:r>
              <a:rPr lang="zh-CN" altLang="en-US" dirty="0" smtClean="0"/>
              <a:t>小狗；幼犬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86314" y="428610"/>
            <a:ext cx="1781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prick up its ears</a:t>
            </a:r>
            <a:endParaRPr lang="en-US" altLang="zh-CN" b="1" noProof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noProof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竖起耳朵</a:t>
            </a:r>
            <a:endParaRPr lang="zh-CN" altLang="en-US" noProof="1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7" grpId="0"/>
      <p:bldP spid="37" grpId="0"/>
      <p:bldP spid="38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7104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000628" y="3453132"/>
            <a:ext cx="1571636" cy="169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00364" y="3512817"/>
            <a:ext cx="1670302" cy="163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img1.baidu.com/it/u=3297127229,1378963575&amp;fm=253&amp;fmt=auto&amp;app=138&amp;f=JPEG?w=750&amp;h=5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0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puui.qpic.cn/vpic_cover/g0876jofr0t/g0876jofr0t_hz.jpg/498?max_age=77760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0444"/>
            <a:ext cx="2795267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img2.baidu.com/it/u=4046933433,3937530118&amp;fm=253&amp;app=138&amp;size=w931&amp;n=0&amp;f=JPEG&amp;fmt=auto?sec=1706202000&amp;t=e45befe05483eb1f1023878f735fe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440417"/>
            <a:ext cx="1428760" cy="170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mg0.baidu.com/it/u=517922356,1968896900&amp;fm=253&amp;fmt=auto&amp;app=138&amp;f=JPEG?w=750&amp;h=5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0"/>
            <a:ext cx="235745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img2.baidu.com/it/u=778308741,1915070879&amp;fm=253&amp;fmt=auto&amp;app=138&amp;f=JPEG?w=750&amp;h=5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0"/>
            <a:ext cx="222249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785786" y="1714494"/>
            <a:ext cx="75664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ANIMAL  BODY  LANGUAGE</a:t>
            </a:r>
            <a:endParaRPr lang="en-US" altLang="zh-CN" sz="3600" dirty="0" smtClean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 algn="ctr"/>
            <a:r>
              <a:rPr lang="zh-CN" altLang="en-US" sz="3600" dirty="0" smtClean="0">
                <a:latin typeface="DejaVu Math TeX Gyre" pitchFamily="2" charset="0"/>
                <a:cs typeface="DejaVu Math TeX Gyre" pitchFamily="2" charset="0"/>
              </a:rPr>
              <a:t>人教版选择性必修一</a:t>
            </a:r>
            <a:endParaRPr lang="en-US" altLang="zh-CN" sz="3600" dirty="0" smtClean="0">
              <a:latin typeface="DejaVu Math TeX Gyre" pitchFamily="2" charset="0"/>
              <a:cs typeface="DejaVu Math TeX Gyre" pitchFamily="2" charset="0"/>
            </a:endParaRPr>
          </a:p>
          <a:p>
            <a:pPr algn="ctr"/>
            <a:r>
              <a:rPr lang="en-US" altLang="zh-CN" sz="3600" dirty="0" smtClean="0">
                <a:latin typeface="DejaVu Math TeX Gyre" pitchFamily="2" charset="0"/>
                <a:cs typeface="DejaVu Math TeX Gyre" pitchFamily="2" charset="0"/>
              </a:rPr>
              <a:t>Workbook Reading and Writing</a:t>
            </a:r>
            <a:endParaRPr lang="zh-CN" altLang="en-US" sz="1600" dirty="0">
              <a:latin typeface="DejaVu Math TeX Gyre" pitchFamily="2" charset="0"/>
              <a:cs typeface="DejaVu Math TeX Gy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EASABIAAD/2wBDAAgGBgcGBQgHBwcJCQgKDBQNDAsLDBkSEw8UHRofHh0aHBwgJC4nICIsIxwcKDcpLDAxNDQ0Hyc5PTgyPC4zNDL/2wBDAQkJCQwLDBgNDRgyIRwhMjIyMjIyMjIyMjIyMjIyMjIyMjIyMjIyMjIyMjIyMjIyMjIyMjIyMjIyMjIyMjIyMjL/wAARCAJAAfQDASIAAhEBAxEB/8QAHAAAAQUBAQEAAAAAAAAAAAAABQACAwQGAQcI/8QAQBAAAgEDAwIEAwYFAwMEAwADAQIDAAQRBRIhMUETIlFhBnGBFCMykaGxQsHR4fAHFVIzYvEkQ3KCFiWSJjTi/8QAGAEBAQEBAQAAAAAAAAAAAAAAAAECAwT/xAAhEQEBAQEBAQEBAQEBAAMAAAAAARECITESQVEDcbHw8f/aAAwDAQACEQMRAD8A8gVyrgitBpuoIFCseazvOKasjI2Qa4ajeLdR4yGoZfXCs/BoHHfyBcZpfaGd+TVtT+tFYP51ra6bMPDWvP7KbaVrWaZcZA5qSu0njQXcuY/pWL1rzKa087llrL6qeSKU68jNxDDmr9mfDlDVU24kJq3CwK471qfHGVrLK7DqBmikcgZaydmzIRRuGY46125v+juoRI3I60JkicDkUVdtzZNRzgGPpS8ygQLgx96o3d5luTVi5iO7gGhc9rJJJgA1z9D47pWkAJrS6fAsyqQKC2Hw9NMysQa3mjaMYkUMK3zP9E9lpy7Mkdqt/wCyoxzso3a2SqAKKpapt7Gt/mDHtokePwcUIu9LjDkKleiNbDkYoFf2YjYkYq5BgptIEUm8LRTSyscq5GMVauyM4NCbi4WA7ga5/Kleh2V5EiLyKIyXqGLO6vK4/iApjzfrV3/8lDxbd1a/UxNH9X1MBW2tQWx1hxLy3AND/Ga7Y85zVm30xt2QDzU21ZWxtL9Z4xluTVPVGBRuaFiOa2xtziobi8dshjUt89axSNz9nnGPWtFYayPAwzVkLl/PmqZvJE4UkCsTv8refGs1fWF2nBrIXN+JJeBTLiaSRTnNDikytnBrX61zswctZ8sD0oxFeqvesvbtIwx0NT4nAzzW/wBI18GohT1qydWHOax9vJLnkmi9tH4gyaboJvq+DwcVG2oiQZyagNiJOajMAj8oFUR3N6WJxmqolL9V5ogtpv7Cn/YsD8Ip6AN1u2ng0IcsGrXTWW4cih7abGW5FYstAu2nZCMZrRadduSAaZZaRGzjjitBDo6IoKjmrBKk52ZBxTftTZwTTxaMDjHFI2bZ4Fa9amkJWbGKIR7jFyaZa2mAMrRHwQIxhaKDXIIB5oPcICDmtRLaFlPlqi+m+ISMYq4lZKe1JBPahr2YOeK28ul7RjFU30kc4FZsSMTJabT0qu9uSeBWxn0wDPlqm+nBecVzsaZyCxJkDEUZij2pg1bhtMHpT54Aq8VvmCg8G457Chl3LsYrmizzhISD1oDcgysSKvV9A+4uGzhTVmyPRieajkt9q5NWrC234IrMt1miiZZAaVSqm1QKVdNqvNWXbVZgc1fdDiqzJzXibRJnPNTop4xUQQ7qnjDbh1qM/wBELQMXAzWy0qIgLWc0+3JZTitlp8O1V4rcd+VuVMR/SstquMk1qrk4jPyrMX8ZkzxV6nidgezPap7eHL9KtwWe7qKIRWWxs4q8xwhkUJXHFEIY5CvlXNWbS0WUgEVoLfTUVAcZrvOVZwWczkEirAsmK4YZrSraq/lAqUaaAOaYMRc2SpkkVVitk8XOK1+paZlGIFZS5kFnIQxrPXg0OlxoFXArSQKq4PFee2eupEcbqLR/EgIwDTnqJrdRzKvcVaju1x1rCR60z9DUn++mMctV/cNbOa9Vecis9qOpBiQKBzfEG7PmqmNSW4bk96fuU0+8nY5JrOajcMQ3PFaC5dWjOKzWpLhWrPVXASe+25GafZXxabBaoPsDXEvGaJW+hMuDg5rERp9HkDlea2tmgZQeOlecWkc9iwJzgVobX4iEYCs3NdJVae6KgHpWZv5VVj0rlxrgkHDUJmuDOxrHVXl2WUPUcMH2hvKOagbK0f0KBWIJ5rn9rpahj0xsDK/pTbnTCwxtxW5t7BGTpUN3YBFJC16Jx451i7WxWI+ZankhC8ACr08e2Q8YqSG2E3WrZjFCYYN8uFGKMwWhjHFJ7UW53LUiXQC80+ImjTB5xUU6rkYFV59QCDg0Jl1ZixwaXoG0KpyWpxlVzwazpvy4/FSGotGM7qn6GgmKhOTVNWR3AoJNqzsetRR6sVkFL3KNvp8Kgg1oIUBTtWN0nVQ+M0bXVlTvWtBRwFJPFKNlI560FuNYTHBqCLV1J/FV2Na2EIB7CryRAryBWbtdSBAOaMW9+HXrRZdWnh4wAKhe1wucVYjmDdTUzuu2kAWSHB5FQSRKqZxzRKdlAJoNfXaxrjNSgddMuSMVTZVc4qOa8UsSTQ+fUljz5uaz4LbeRyO1Qv8AeKQevah8d+878UYhgLIGNWJoBd2rDiqiWLBiTWqkshKw471FPY4cKBTE1nG0xpEwR19qv2OkSKv4f0rVWmlhkXK0Yh0xVx5amIxy6U+Pw0q9BTTEKDy0qNPmuRKqvGKKPGMVSkwDivK2rRxbmq5FAAwqOIDxOKuIPOMVZNZ/o5psP4a1tnGCg4rO6YAMZrU2gHh1qR3nxXvUwh+VAJwoBzWjvmAjPyrI6jcbM0tTr4s2+35VeV49vJrMRX5HeraXjMo5rUvjhGqtJVVxij9vcqFGWFYCDUWiPIonHqRZc7q6TpW4iuI88EZq+kqOtYO0v2aUDdWhhvhGoye1blFnU3CxsfavMPiCYGZiGrX69q6+EQprzLVL4ySnJrl/0vvic+mwuTIeTRyyXdgd6z1lIGbNarSIfGmWs8tDVjZu4wqk5okPh2WUZKnFaPSNLTwkJFaiKwXYBjtXeczEeTXfw3KoJCmhBsZ7V+VNe2y6WjA+UUEv9Bicnyj8qn5ivK5LoopB7UE1C9Vxgda2uv8Aw80Su0a15xqET20hDg5rl15EF9HIZstjrWvt4EKg8dK85sbsxfxYrU2XxCix7T1Apx1E0X1GIKhAIrLTlllODV+51jxmPpQ9mM78Cnd34s9S27s55NEIgO9VIIHQZCnFWxIoXnrXNueFMRjiimgXSLKFJxQKdyOnQ1JpzNHMHFJ1lXPHsNltaAEHNWZrdZIyKAaDfh41UmtNxj2r1S65sjqNiV3EChsUxjO08Vsb23Dp0rNXdltc4WrWahaTxF6g1Tnwqkg1Y8NkyMVBJCzjNZs1AG7nJOOaEyyMrGtJcWake4oBeqIyQBXOwVWnK85qCS8YL+Ko5NzZqjOcAjNYrckSyX7BvxUo70lgd1C5Sc9aarkVNMjY6dqpi70ZGq7k64rz2G5Zcc1djv3Ixmtfuo08+ou2QGqOG5mJB3UDSdm6mjWm/eMAaS21mtTps8zxjrWisZZhjOap6NYgxg4rU2tgMDiusahQzPgVZeVivWpzYYUYFRNat0xW5VCL25ZFNZm+u2dttay909pFNApdFcyZxXPraRk7nxhkjJoe9tczN0OK9Ei0EOPMtWh8OxheEFYyqwtnatEVytaWE7owMYq9NomwjC0ksWQVqeCCOHDA0/wg82ae6MgpWr5l5Nb1nBmyhXijCwpxQi3cKwwaKpJ5eta0xPtApVVNwAaVTVx8yTO3pVR8mtmdAaZeEofd6CYj+HBry3ixWdjGDVy35cUnsWjbBqe3hw/FJKZ6P6f2Faa0bCfSs9pqnjIrSW6DZWo6xU1B/Iaw+ryHeR71tdRUlDj0rFanBIzE4NZs1Og+HJIo1Y2TygEUP0+AvKiEd69K0TR08EErzitccuWMtJpMipnB/KqTJLCxya9WbR0eLASs7qOggBzsrtecgy9jMVkyTxRh7o7ODQKZGt5GXGMGo5L4qmN1Z+DuqzMynLVjr78Roxe3xYHnmgk+XyaySYZazFRjPetj8OXgFwoJFYuOHJGODmjOnBreVTk9aSf1X0Bok6tCnINaqN12ivLPha8comWNei2rlwOe1d58QSyOuKrTojnOKmAO2opOCBSQZ/VLNZYnGBXkPxbo5ikL7eK9tuwuDmsH8UW8U0TdziuffweJyjZIcdqat0y4OatavGYLhgo70L8zdq4ILW12XcAmtTpVuJiMjNYm2jkRg2OK2ehXyoQH4rfKtjDYQ+AFKjNCtR0xYwWWikF0roCpqnf3AKkGnUalZyVe3apbYgHHQ1DLKCTj1qFZ9sgrlzfXWfGr0y+NrIuTgVuLDUxPEF3ZNed6ZA12w4NbDTrN4SOterhxrSb/ABRiqM9qzkkCiFrAcDOavLahga6WM4yE1oQTuFUpQqEritde2YCnishq8Tw7mAPSpYlgJe3PhkgCs5cOJGJNW7uR5JCMmh728nXk1y60xTlZVzQm4DMxI6USuYnDZYVDgCuValCTE5PSoWjYHrR4wZXdt4NVZbYZyBUUNRScCrUS7aaYSrcAipojhsEUZWrfLtjFafR4h4i5oLZRhueKPWQKsMVvmI9E0fARAPStZbAbRWC0q7MYGTWrs9QTaOa7krQou489KeYQTjFUYLoORRBJAeM1GkEloDVNrMZ/DRjIYVAwGaGB4ttvarIt/JnFSkDNSr+Gi4HSWwbqKHXEIXoKOuuapTQbhURm7iLI6UMfMMuRWqltc0Ku7E56UwMtp92DmiiTZTrmgawPG+AKI2+5QAa1BYLMTSqVcEUqKykEEap2qpfWcMgJwM0HtPiFJEGWxRL7fHMo2nJNSWVGXv8ATd7nYO9Q22luknKmtdBZGeTParw0nodtZ/K6z0FkypkDHNFbaIhavvaeGmMcVAikZrGY6c/FWW3Dg5rO6jbopIKitUzquQaBahF4rmmadANvEkdyrYxzXp3w+6SQAcdK80ukMJBxg5rWfC2pgMEY/Ktc+Vzr0eOIEYqjf2QdW4q3ZzK6AirciB1z611vqPLNY0Q7mKrWF1OwuIpSNpr3e808Pk7c1ktY0RZVJC81i8jyKS0c9RUTWpxjFbq50XwwciglxaqjYxWcUBgtQHAI70XjtwhB25qpMQjcDpU8d3lcE1JTW3+G5MFO3Nem6dINo57V4npWrC2dTXomh6+s5Vc8105qPQkIKVVuW2nJqO3udyAg1FeyHZk1u+ARqOoogYbqw2t3yyq2Hq18TXrxMdvFYq5uJJgTk1y6vgzesDfM3NDYY8yhRRLU435O00Jhm2T8jFcYg7bwhByAatqpQblGKrWsqyLuzV3xF2YyKurBSwvpFUA1allaUHPpQ2zZT6VbZwoq74sC7kmKQZ6UrePx5Rj1pt8wf50/TH2yAe9c59b/AI9H+GtPHhIcVtYLIZHlHSs38NMBbp64rY27AYzXr58jmmigxgYHSrAhwKaj1Mjg9K0Kk9vuU5FAdQ0n7SCuOK1TDI5FQtCCelBg/wD8QjLZKfpUU3wrGo4SvQxAMdKqXcXkPFTB41r2hCFGKr0rEmJlmIPQGvYviK3+5evL7yDEzbR3rl1z6GBVKgVK1kpUECqqrIrDIOO9HLZVeMHuBWcigMtizE4Wh0ts8Z/CcVtTbozZxVe6slkQ4X8qzYrNWcrK2MmtJp8ykgGhcenHx9qjrRyx0O4aQEA4rXGsdQctpBs4NFbSaZSMA4qKz0STYMg0ftNKZB0NdtSRPZ3DkDdxR60nyArHmhcVgR0Bq9BblSM5o14J+JTC26mdABTlGRUqx0VMoOKjAqVcgVFRMDmueHkVK3WnACjKq0HNVJ7UMOlFD1qKRRiqAL2YDZxXDDjpRG4GBnvVWM8nNWCuGZeMUqmIyaVRXzLHdyxNjccVqfh++Msqhjnms8lsGH4eaLaYjQSptGOa4c2j1nSo1YLxRw2y+HnFANBcyRITWpxiLmu88AG9jCZxQped1GdTA2kigsR5Nc79dOFOeN3Y4zXI9PeRMsOaN21qHbkdaLw2CkDAFakZ6rAX2itJGfL0oPb+Jp10Oo716nc6eNrcVifiDTwqF1GCKnUZaXQ9VWRFG6tXbSh0we9eNaFfzRXfhk8Zr1LTJi8KnPat89bEGJUG2gt9CuD0ozk7Dk0E1OURqTVGU1dRGrcViNQ/ETij2u6ixdhurJ3d4WBGeaxQIvZ9r4qo10RwO9NvX3Sde9QwqXlHNct9BqxLMoY1rNCujDMDnis7aRhYxkdqKWsoiPJArfNHrGl6kJIwC1Xbu6HgnmvNLDWvBcAOMfOiN18RAw7RIMmun6EPxA6ysee9ZtYAWPpXNR1Nmyc8VBY3olfBIrFuhl7aK6kbayF9bGOQ+UivTYrVZBk4NUdQ0SGVGOysdTwef2srINvPPeicTsw60r3TfsrHbnrUMZZRXHq43IvpctEwAqyb0svJoaHz1pjTds1n91qcrEs5ZutXNKO+YAUHLjqTRn4dieS7BUZGa68fV8x6T8PzvHtU5raR3RUA5rN6VYlIlcj3om11bklBcR7gMlQ4yPpXqjlRmK93HGavQS5rPWu4MCc47UbtBnrViCgORTuOM1Go4pMSBVEjSqq0Kvb1VQ+tSXUhCnmgVxvlcAc0AbVRJeFlUcGgkfwq8xLsteh2Omg8suaKJp6BcBalmjxrUPh97dD5OlBLfMMpR69s1TTFkQjYK80+IdKFvIXVcGufUyAcjrng5pM4PHAzQxXkU1zx2Vhu9ax/6utTpelrLIjkZzW60/S4gB5RWT+H7tZVjXvXommgFQSK6yDsdgoUDbgVbjsRiriKpxxUqgAUqKqWuKcbcCrQArpUYpqKDRc1wptGKuMuTULijUQA4p4fiuEVzFTA4nNdBpoFdxRDiagmkAFSPwOtD7mTAPNNXDZpQQaqkjOc1XmnqMTcCtRBFcbe1KqYuOOtKorwODzAYFGLCHdKpNALO5DDFajSQGYE1y4sVvtD2rGoFabIaKsxpQAQEUbE+1MZrrUUtSUhTQFDiXFGb+43KfSgpI8UVyv105aTT0B28UchUbelBNLOQtaCEcV2nxzqGdMoeKyOu24aB+K2sy+Q0B1C18VGGM1OvhHldvG8Wo8KcZr1DRCTAmfSs+mif+q3bO/pWvsLURRKAOlTmFEcZjPyrO6yrGNsVp1Ty4odqNqrxHitI8P+IPESVjg1kZ7pgxzXrHxJpaFWYL+leZ6pZKrNiuVgCtJ4r5q1ZR5kBNVfD2cVes2AYVjFHY2CgcdKjup22eQGnQK8mABnNGYNJeaPla1IMot3Mpz5qedRfvWnn+HysZO39Kx+rWUlq5OTTKVHdag0nGaWn3DLcdT1oQjl2wetGLFVCD1rOMt5pMniRjLUSmUCM1kLW6lgUbW6VO+uvjaxrdviu6nB4mcCs/NaOpyK0SStcDJHWo5oMjpXK861KyhkYOQM1JHCZOT3q1d2bifcoojpemS3LqMcZrM5utar2GhyXkgwrFc+leg6TolrpMH2i42RqOpY4q5p1lb6TaCaYqAoycnFedfF3xadbu2jQsLKFSsSKcbm/wCR9q7zmRnV/wCMfjZ9QK2mmzSQ2iHG5G2GQj9hmsQdRlQh9zblPBJ5Hzz1FQgTXEq+VRxkM4xu/rVqXQpjGGQxkEFhtY5IHBIBxj5HpV2rg/oXx9qWgTAQyrPASN8MpOz5juD8uPavoP4R+IdP+KtJW+sG5Vtk0bDDRvjOD7eh718lPbPHKA5AyucCtX/p58Vy/CvxTaXjSO1pK4iuowcBkPGcd9ucj5VuVMfV4UbaYy8GnqyuoZWDKRkEdCPWmt3qy6yFXYPNUY48yZPrRa5jyDQuSTwnrQO2SKEFXBgUAt9RUYGRVv8A3FQM7hQT3mApNeefEqCcsAK1OoaqBGRmsjeXInkPSs9DGSWrRsQVOKG3Wd2MVt3tVljJxzWZ1C2Ec2DxzXOwEfhpnW4UnIFeq6bKWiGDXmeiqBIgA4r0bSchAO1dINHBJkVZBqnEAvOamDe9MFgEV01ErU/PFSwcNROualpjUEWylsFPxXDxQcC4rhAp3amMaCGY4U0HvJDg0Wm5BoZPDvp+V0GmfiqbztwBmitxaZHFQLYg9RVxECSHYKVWxZY4FKp6r5vspj4gFeh/D1uZUVqwOnWu6RTivTvhxlijUGuP/PNVp7SMxJg5qeeYInJqSF0Zc8VS1AjBwa7dfEUbi43Z5qujbpFpj967APvFrl/XTlq9LONtaKBgBiszp524o3FIduc11nxzog/OapSwhs077R2zSEm7nitIrLZ+fNEIoggHFNU81MDQSqvFQXEe4YqdDkUpE3CgxnxBZhoHwM15HrVuwmZVjOflXvF/a+ICDyKyF9oMLSlygP0rFg8XGjXEjlipAPardvpEscgyDXqI0iDOCgH0qjd6ZHG/lAFZ/K6DaVZqpTclbextI/DGEHSgUFuEwQ1HLe8SEKGNWSQWJ7JGjwVrB/E2i795VK9Da7jkQYI/OgOqFHRuQaWSxHhVzbta3TBhjmrNvcBKLa/ZgzO4Hes0SV4rjv8AEHTqCqnBqGKUzPknvQgyZ71ftJMgChGr0+VdoBNEXiDDIoXp6qUXijcGNoGKsUGmhzOBitDprJY2xlZRhVyeO1QNaKz5oB8T30yldMhZSHwxKnn0IJq8+Vota+Kptbl+yput7JScrnO4e5xwM1nILaK4uGmu5VjQSBWwOCPX9hUciTSu6wHKQ5G8HGc062jkbeznMQ4k3DJHyB+nStwE5YrZTFHCvAw4J8oPywAfpRO6lCWTosJdcEsoY7T2zz0IPb9e1CZrZ7x0jw8u3Pm8MnHoMj09s0URYjZ7L2BkXgI4LMc/9wHI45/KpRmHtZHjklaKVCD+Icjn5e1DPCaPGSuMcbOlbswp9nkNujMGUjarKGCn+L3B9eenasfeWpt3UGXBK5Qg/iHbGKK+iv8AST4zTX/h2LTZ5B9vsk8Nl/5IOFb+X0r0TOa+S/gnXJfhz4htbuOQoAcSjONynGR+n6V9S6XqUGoWUdxDKsiOPKw6GunP1mrM65WgOortU4o9M428UB1BwVbNb/iMVqWoXFsxKOcChcnxbcRx4ZjxVvWmG9gelY7UmUKcVz66BC5+LriZ8FsCiel6iLjBdsn515rd3OxuDU+na49uRlq5/r0esSXapGSDWU1W6DuWz3qgNe8WHG7rQufUPGbbml7g2vw5erJKFY16hpbgooBrw7RpXiuUYHivXfh+53xKSea6f8/RsoqmBqrA2cGrANb/AKJVapA1VvEVQSzKoHJJOMV5z8Wf6v2GlSSWWhrHqF2vDyZ+6THXkcsflUo9P34z6DqaDXXxZoFo+241qxjPPBnBPHyr5q1r461vX7lvtuoyujfhhiJjRfbA6/WhUV2IyVRQMfix0H+e9Zviya+r7DXtL1NSbG/t7kjqI3yfy60QLjFfMvwprk2na9ZXe/bGsoWTnqp65r6UXJA68gEZGKspZh+41zNcruKqGsm6ojFVjFNxzWhUeAE9Kb4A9BVwilgelBT+zj0pVcxSrOq+XbAIoDdq1OnajHGB2rLrbyQJ0pkl1JEvFeWdXkvr0ca4iR4U5NQPqrTHk8V59BqUxfBJxRq2leXHmrpO9OY06TiRsA1ft8eMBmgVvlPNnNXFuvDZWo6/xsbWQIozV03qovWs3DqCmJTnmorrUMRnB5rpy59NANSDSYzRG2uAynnNebR6pMtxznGa0+k6gJhgGtbrLYwvuxVkHPAqhZuDg0RBA5qiWNak4qHxgBUT3WO9By5AwcmgF3IgJFXby/4OSKyGr6m+4iPrQXGdS5GRQvVGCqSpGapw3Fwyl2zVW8uGcHcTWer4KL6i8blSahm1F+u/9aG3bfenBNU5ZHYEAGuF6ujR22uFRhm/Wuz6ssiHkVjHaVG4JFNNzKowWqfqrE+rXaybgKy8kRJOKKSsXySaqFPNkGs6qmITmrVsrRsO9WI7UydM1ais2B4WrrNEdPuv4SK09iviqOOazWn2bGYZBxW50mwGQT0q86hssa29lLK+BsXOT2rzyyuGvL+71KaQKEyozjGc4+nrW2+NbpbHTXgUkPKuBngYNYO2t5bYMkJkMcmPECruUkd/n/nNdLMai0jW9oXO1WuJH3NtI24A6dOnPyqoLkTvKJWZM5KNjgemcfoapXDzu+dpUZ2bGPAx16ft7VR8QojlZVfdkZIyT8qNQXtJYhKJJIhsJAYoN7NnHAB4P1/OtDBc2kxFy6ySJDyjsxMjk9uMBR7D35rKaWftEyxqqMzNyXYDA7nJrXPNYW9uFLh5QOHAz9FHGB1ye/1ouIzZag6reGIJGcMEjUbgO3TkDtxQLW7PLF44wjrkMgwADnt0+fStRBFI8G+J5SXA37hzyOOh6Y96FX6SGaaK7fcYxgB2OT14zwc+xxn1ojLQBVKtu2MOW3DGcdvn19q9k/0t+K0FnJp7yAbGHhrvzgHr+1eUNJ4lsrSJiPcx2CMdBxknNS6Zq0Wk3CTo2AFIYKSeT+Q/KtRMfUJ1CN4wS4GRnn0oFf3yszAHgcV5zpXxsGnjhd8hyD9D/gFMm+KlmunUTDbu5wevvWkoxrG2QsQ3JrHak4WNs9s1el1P7S7APj7vcM85obdRfaEIDcA7ee571z622ox95IWlI561EgIozLpe6VRkEsSWGQAAOvWqs1oQcgjlj149gBWcphsMhAxk1ZtxuccZJqIWxA9celELWIWsAlnwCpzWcaGLJliKf8ienoK9O+G5SYVJ4ryqzkluWjlWIxh8EBs8A9OvPTp86M6n8cw6HCLK3Ba4KZOOg4rtx4j262vYg2wuowMsSfwjtms/8Q/6m6FoFuCkv2ycruEULDIGcZPoK+etS+OdY1GN4UuHjjckkIcE/P8AKhUEeMz3kisCMYYbiSf2Nbtg2XxL8f678WZa4m+y6fyBawsQCP8Au9TWTklG37nCgDAAqCWczPu/Cn8K+ntR/QNGE0oklkVCSNqswH9TWVwtH0Z72AyybkJOBt6fr1NELjQDZWqvtdgexGOflWntmj0wCMRKWxubLq25R3we9SPcPqEwdidgHC7cdfXHftQjHaLBI+sWiOuA9wgVNvqw9a+qtuO5Pua8L+FdOjvv9QdPjEUeyFmlkXeWPlGe4xjOK93PX+lWT0tNxXaVKtslXK7SoI3yOlN59akYZpuKobz60qdilWVeCSWG6E5Wg9xpZIPlrWRSpcKcEUxrdSNprjedGGS1Mc2CvFHLSIYBAqxe2AjUsBXLPhcGs5iz6KQJmLpXTbsx54q1ZoGQCrLxhKrr4DM8iPgdBU8SvO3U1NcRLyQOadZ7d4GcVrn1y6dFmvcU+zk+yXXlOFNEW8NY+3NANSk8JiyHvWtxlv8AT79WQc0XS6Vl615bp2stEMM1aCw1jxWA3ZrU6lGzM2VPNU7iZlUkUy3kLr161KyApg1QGnjlmOcmh1xYjO5hWgldEGKpzMrDJoAMgEceAOKEXcqBWz1ovqEqKCAayt+7EnBrl1RQlQyykjpThZ5HOantwB1q0zhUrGbQCubdF5PWhFyVHQUX1CVRu5rNXdzg1L4sRTSYNdtVEkgHWqUsu4Va06VUnUtWPFa7TNPWQqCvBrXWvw5E6Z2j8qB6PNG5TBre6dIhQAGu3HMxKp2vw3EhB2Dn2oommLbRHjGO+KJJt8M9Bx36VlfifX5NMgdRlQq54Vv0OK6SRHn3+pWqeJex2g5aJtwZWx9MUAtLwhVkd5YHztbaCd49SPUVS1rxLy+e8yCrHdnd0zyAfT/OlKC4lkea22jkBlDHIA74PpWK1BDU3LaOjRqgUuyncfMuPn0+dZueMmIMxJPpWrsDHNZNasAmPxEkYBxz36+g71n9Yi8GUkPuMhzyckfOo1PqmkqrEOoPTinwO0jjJJZWx16Z61WjB3AsDgUR061L3hiI7E8/rUta6r1z4ZtVu9PjzI3lQKeckEev054pfE3w2pt7i+iQS7ItrgE8c+n+daf8OvFDpUZ2/eAMpVTgt3HPrih2t63PZIY2lDwBic7v4f8Aj1/L8qbGa881a4gDFFjDGPrz1agTz+JLll3ezHpV/UppdRu7i4hQBQeVBAwCcDA7+9C1ABO4E8dq1PiL0dxJGsUkbnecqFxwPTFTRTSxQszbvMRg5yfXpQ4K7KGAO3NaPTrKRre2eYgAuQgIHbsR+daPzpsGqTJMz+L5lh4B5Ht+5qa31N4GAMq4cEkk96GXtlLZySOMmLccFSD36fnxXGG2RZPxopAJHpTZWcHI9TVZRvXaMEnA6Y7/AFq3BNDKPvSQzcnI4AHTmsuXkA8PwyCudwPqOT+n5VOLrwFY7Tk7TtB68cd/Wn8GiFzbxOWjiR/DUgLjPPPOf1zWf1DUBcK6oHJA4IbAA6nNVkl8SQEzuqkAO6qTjPXjvUhiSSBogRu3HYxTHGevc9ulWRNqO01y5srWSCHADps57AkE/oMUPuJPtM7PGhG4khc5wKmkXxZD4aADPRRwBj+1cKLCCvVx1GO1StH20KwgmRhvwSBjNWRA9yyuAMY6L3HoM/51qxpVnHPneoLYySw/CP61tLDS4YoFEcbqxBK4UEk+nGcVnRmdM0zNwHlGwqOcjIHyxW1sbNooVEMgSU4Klxw49Acdam+yXNsgLWsqR4BDRHA+oIFV7y7+zWwkEkoTOT/CNw6EjoPmOOta8FK81W7lkMVzErpnHCjCn2Jzg+2ansb23iV1EatkebyBsj0wTj+dAZtQ+13RbnOfMQwGfnU8CRZR4ixYcgcKP7/WmD1L/S7S2bVb3VNoVUTwlBIzk89vlXqefWst/p9p4sPhWBsENcHxmGBxnp+lagnityJXaVNBrtaR2lSpUHCM0sV2uE4oEBSrm6lWVfN9jqJicA0bS+VlBJrISbsbgCKUWoSRna2cV5v0RrJrkTLioYkANBVvN2MGiNnIXYHNN1qNLZ8LxVsnPWqFqwCjnmrLyEitOhs0RYnFNhs268g1ZgfK+arY27citcuXQZcrJGPxcChN0+9OaKajLhW5oEZVeQKW706/xlyO3Zn4zijGmwvDKmQetWtPgjbbwDWjXTVMYbbiukglgugkY57UpNSwCM1SeNkUjsKzepXrwyEK1L4Dk+pKXOWqnc6ymwojAkVj7jVWRj5uaoC/kMhbdnNc/wB+jSS3JlJJahGoXIB4PSq76nsj460Fu753zWOqejUN1wDmp2uhtxnms5azOx71otMsHujkg4q8gJqW9wSoOKAPBJI3Nek3GirsI20PGgndu2cfKpeKTxhxp0pUnBpqWzpKAQQc1vXsFjTbs5+VDpdOy+7bjmp+KupNFhnwuAa2ll9piKnn5VzQLKPwUIQHj0rUx2w8Pypx2wP8FdeZkSqv21lgJaQoMfi9K8u+ONUkkLQNIEYHILTEbh7Lj+leja5q8+nRHwbKNto5eZWRf5kGvGfibVJtXn8RliUg+Yxk8/n2rQAJMgt+QD2OOtSDxC8MtvCpkB2lVB8/z9apLw5DdT29aI2sskOGj8sgYFcdAe3zrDQlBeW2HSOB/GkOHWTjZ68d6D3YWS4LqwwDwevzorqt9FcuLjYiyyDzMg4xz6dKHXDWxu1Fv4ptwqjc4AyduW6e+eKzixDAYjIfEwUIIzjijdkix3MU68nwyr/Q4/pQ+NoXkHhxBcjHU5BqeG5QNtXKktjaOBz/AJ+1K6WPSTcq3wzFPC3DjBIHBxwfz615zqmpSPBsZR64Y9M/zxRuHVZodHjiY4AMmwH65PHT0rKX8filpEJI7hj9fp8v3rMZsD1XDo2QQTyAc4HvRSw0pbmN5JDtVQ3POfY49KHqDDKoZCCCDhhkH6VqoLmOzsPBSNlmZN3LeZD/ANucZUj5kYre4hkVpabYI38Jd3l2uwwzYwMEdAfWlEoklto45PERG2tIwx4RDH09fyqKODx4S14UMDZYMsZJUnHy/MeuealtpbCx1BLiRFeNcMlvvYRyY/hLYzg981NWXFW7XELxu3k8MtHtBGeTjGfrQ5TI0iBCCx4AHIJ9qul50hD3AQRFt4AXcqNzgYz04IA/pTLF0CyJuAl6owGCp4Gcn25x7VUqvDbNLcvChzIyPzjnP9KrXDtDfPHwwjwuM9SB/WikLvZYuUkJ8NgkbnBzxzgZ6dRxQi5TNy0hBO4lmI7888103WMPiimjljjKeY+bGPbg/kaJreRx2iwIxcFvPgYyB+HHzqlBK0y+aU7mJXnp04H50toE/hIWc7toxgc4x144zUvwgjc2FwEU2u8jYS21QpwRkhjnnAPf+dAp4fDO3q55J9B2rSabqBMiW/lYEeHGAOoPJLH8j8+KKW3w3bXVw87T7wuS8hyAT8+/OB+g9am/61c/iD4M0ue6mR5HMcWNwyMn517DpmkWdvGJhG6so5lYZOfc968/0KOTTZ/szRKxGODIuMY+v+d6119fMLAvJDA/HDyzNxkcYwMfQCogZ8UXOmRPIsd5dF8A+QBlHHfJFYN783ULoZzJGX8m5SpHbkZ5+XvVLX9VWaZlHhgjy7VgAA+ucn6/lQy03kg+Yj/sGOvv2qjSwWqRssEAjjJHLFcn6ZrRaLoX2nUbeKBgrPjJTr78n98UH0ezltkMjqofbwTg4/X9Sa9P/wBN4I55Hudm8L5Q7gE7u+OKso9Hs4hb2ccK9EUKPpUp6V3G0fWuHpXSJXKdTRTu1VHa7TaVB3NNJpGuGg5n3pVzFKorwGfS028CgN5aiNjxW6vdPlhjPBNZG/4cq3WvP3IsgSgKnjmjWnzEYyKHRBVJ4FEbHk1iNRobeQEDjFXlUOMjrQy2bPFGLJNz1tv+JIrfAya5NcCBDzRhoB4QOO1ANXi2xM2cVfjl0zmp6mWYgGs/HfN9pGT3qW8fdK/NUfALS7sVPbWXpegyiVUO7mttG48MAnivJtEvzblQTW5ttWDxjnmu0vgJaiFWBivWvPdUDmZiTWylvRKrA1m9RiDFjS+prD37Okmeoqokx680emsGnLeWmWukbpVUqetcfxdNU7W0kuVB2tViTQpXI8hre6Z8PKsSt7UY/wBoQRjjmtz/AJp+q8ph0l45gu0g5rcaLarFHyBnFTXmmiO43balgITAA5rXPOLogtiki5xURsUU7QBVy1l+7wacVwcmt2LrO3+npEpc1nJ0E0wVPXnFa7V/NC1AtMtQbks3TPesX4NNodq0UCAK2QOcVJqt/fWUDlIEIPB3kj9RxVqK6itLbiUAqMkKQG+lYv4m+Mowrww7bgjhtyPkflxW/wCJWP8AijXLi4laNpnXnGyQEg+uM/yrJowkBLEbvUn+tX73UGmY7IPCTqFyTk++arwF23bkUE9CT+ma52tczAibesx55opaOqSRuJVPHIIHX9qHXqkTcrtPcd6ijk2tgjqMfKstCy77i7niSNB4gJKgjjAznJ/lVEkNcpHt2bBtIXJGe5+dVTIXIDM2KKNbyW8MEmCqz4OSw8x55wOQMcfOgmFu0U0W1sZBzkdD/Kra2akGYYBxkqvqP602aRd0MyEFChUgdz70rW5R5drbiTuyMdjjn96jcNErG3YS42p/CW/i6jPt7UPlbexHhvI5bLOffv8A3ovdTRwgmNVBzkYHOOgA/n0qvbMW2sqiJFJwc5Jz+lROvXbO0tCm8JKXVgM+JgD1HTP6VclMEdw2yWOPgg+I5bn/AOX9v0pPbztuLfdQR4G6UYY89c4BP0Arq2GybcCJV2+YGZ92CeAM/tTGdJTNKmUt3CsACY5w3lJ5wvf1xQ9xHsmVCRySyFeV+nrRy0gcuiGMbDnZ4rspx3AfBC/qPWhjR8qsryvtcDY6BioHXL9Mfp8qsV2B0kt5kdo1cqECFcKxPf5Hj5ECqc84MsYD7mTghhgkbcFcnpjmrc8kQtpYktwMOC7bg/5evyqiQ6h9/MwYEORzj3544xSCvKWdslOfKEUZ8o749aeCY7JpAAECmNS3UknJ4p7sLdEEb8q7MuB+EcEEexyfyqpK7FSh3Aht2ztj+XFaiVWjeQMArbT0GKvBRFE4BBHY579SffFVIUlx4wjYxhgpfb5QT0BNWEBfcxJC/g83p1P0rSLE8u8rlvKqgLjHGcZyR+1abTNU8HwIpvDAQBhjH4ByMjPHPOP2rO2dvC4Am5YIWB37dhJ5GMcnpwKbyxWPIQRnAIGMfP1qWDbXWopI3iJLaF+jSvICSB29BVLXPiAXVoYWkCkR5VMsQxyOMZ44ycnjiol1OZ7TbbzfZ8YQuVJZQOuCOg74oAVWVrkyTzcJmHEOVdtwHmPZcZOflUwCHLyOWOAM/LAozoqLHKHPUjI/rjvVBoij4ByvU4QDNFtK8e5uFe3hQnIxvY7Rgfr+1FbLToicTTIscWMeZsfUfnXsHwVCi6YrREeGSdpAAz+VeL2On32uatbxXcyeGX2BYjtXIwcYHXivoPSLNLDT4bdM7UUAZrXKVe70q4aQrbLtdptdyaDtKm0qDppVyu5oFilSyaVZ1WIubTxo2yuOKwOv6SUZmVPrXraQq0Rzyazmt2SPA/ArHfKSvHFQq5BotZrhRVXVEFvdkAd6s2LhgK4x0g5ZxZANHtOiy2aD2eAorRaZg1vNavwQkH3WPasd8SzmOJlzW6kjBTpWK+LbQtbsVHNazxyteeONzM2e9WIFBODTLeBjuDL3qyIWWQnbUkqacr+E4xR/Trtn2KKAeEWOa0Pw/bGSRSwxiuk1LWmgg3gEjk1Fd2CkE4o1BBjHHSnXUCmLcauMsnBYZkbIq/Dpkasr7e9TbQpYg08XgjTBPNXQZgYRxKuMYqfxU2dqytxrQjH4+lUW+I+CA/60/QPX8ytIQMUMZlj8xNBW1ffKWZ6pz6yrSbdwx86fqDWQ3qgA5qw98uzg1jv9xUgBXqYXx2gbs1m9Nciuo3YMZ5ofbXqQxs7FQB6mqlxMZVAH/mhdxqCQLIn2gKQOuO/p71nVSa18T3UkckSSu8bDhUiB/XOaxRu5J3CS3B2g7iJHwP61cvb+OabIWHJyC/h4x7jkiolKSAzTbM58m+EDdjv5a11chEJjd1ZlaPaORjB+v/mobeSNWKucN2I6D6VbmeW5/GjheoVFAJ98HOKHEKWJbAHpjBrk3Fe+BEvBVk7HNVON2QcfOp59zng+X9ah8Jkw3BB6VqKa5ViWCDLcbR0X+tENN0u91S8S2tYC8pBKR7gmcdcZIB6djUDzB4gDFFEIx5diYJ+Z6n65qe3u5yrCBp9kkXhz5UScZzwMeUdMdwe9VMWGsp7Z4UuIZYhKu5crnKnPI/I/lVqZ00yUyqq+HKMwBpNxZOgIIHPI54oeL5oomh8GBwEKBmUhgM5zwcE9uelRWsMktwHlRliJ/Fggf3qKsqJ7+cSswWLp5zhff6+1H7LT0NtLKquxzgOiNtC+xHP6Gh6vbRKCkas4HAlG4bR2xjj5D9as209222WLMKEkr4YKDgdu3+dKiCZsPBjkeSSDxFHk3JgKOuTnkn54qObx5IFa48BELZM8PJJxwox9OBzUDXkvifaPsqyXJADy3BMjgdsk4x26U15rOeeRZ2G7P4hMQAO4C4wCfagcjhMyRusYfaq7I8Bj6dP3qtPL4E8wnALuDuQZC59eCAKewtvDUeJNGqZ3Fx+JePU/rTLea8uJFt7e4V8hiA4LFT04J5PoMetBFaQJcw7biUJESGYjJJxnHTv2BqwdOtYiVjvmltJFMkMqgjwmHQMOuM8cHp8sVd0i0InZZYWZlyBFMp3A+oHQj14yOOKddWiWaoksoFs5JifHlDdCCTnB7ZP96uKzd5aCNNqsxIXBUnG05xj3Hv71QkDB1Q7iDk5PpjHNanT9Gaa+uY2kc+DhowcAyKcnHPuB/KhMkCRCOSMOVKDIB6A4PXoRmrJUqC0vQmj3WnlpUFxJG5IkxGdmeGTHJyRg54+tc+xbUgADnC7nwueT2Hv0rsEbyQZQL5JASw69MH6dPrVyOMqyqzsn3hRghwFHOeeuTk1UcnhNl4VkskTz8mWfdu8PvtB7YGMn1+VOHitGuYVki/CMqQZTnPHcf4epqVrN7eVisOwHJWPqWPYMenHBPpTbcm9vlRceK/HlU7cY5J6k/X+dUXYJntWVjAiEDjJ5A9ApPA+fzqa6ja7tt8c06jqQsiE/kMVevNNNkTBBbK8gOZBIwYAAdNox8/rigu7Nwd8eckqyoCuB7+nzz86ID3EAMmWZtrHq8ZBJp1q0icRuTn+EHird3EgaQpKQAAdu3H6g8/WmaeviXiLnG88jjI/Ss1Xsf+kmmLvmvJUDyDG19v7Zr1wfhGetZH4F0mDTNIUKq7pBuYjua1wrXJfjhrldPSmmtsu0q5SoO0q5SoO0q5SoHZpU3NKsqHxIQlCdUty0bCtGIsA8UK1EAKQRSeo8h1jSi92xx3pRaUUjBUVrL62V5D86jjt0VMVx/LUoFbhovKaP6RL5hn1qjcQgScCp7MiIjmnxv+NazqYxWc1tVmiZcVMb/AA3ULuLsSSYz1rpz7HLpmvsGyY4XqallsfJnFH/ALOp83FckhXw8Vuc+M4B2uml+oo/p1n9nxgYp9lEoGMUU8HAGPSriLMUpVaZczboyM1X3P0FTJatKvOaAPPKVB4oPdXTAVrpNJ8TrQq8+Gy48pNQYa/uXJODQf7W6seTWwv/AIbnRDtB/KstcaPdRyHMbY+VcupW5iE3bkHBqjI0hctk0QFm6Z3IahkhZc5Xj1rndayVFa3Um/BJo3bSSOoOMihVpbq7kg5x1xVie5+yIAp+fsKs2rmLt3dOikDisnfXjO5Djp05pXd+0pOHJHqeKHsyFcyEFs9CetdOecZ+mh2aUKq5J96NW1sSctFKxx+IAM3tyM4FD7IJJdIojjJ9HBYflWxXUUitPBWPxRjiOE+Eg+Y5b1qWtwCuhI8P3lwwB4Ax/LH60ElHhyMq84PGepoxcX8fnzF5m5HnPFBJQ0suASS3YDNQQSLJty3GewOabIY2ZPBjePCjIZs5IHJ+vpV2O13JlHOO4xjPzrj2jrHvMe8dDjpn0oKkSTSfdK52y4BXdjPpkVdNubBMrhlbgsOQT7dqYI5ABuiymMAseAfp3q3JaSbXeWKErnG4MCwPHTB4+tUUGSW7JCRZwey8fpRBDHb2+yTLnpsHAA7Zbk/QYqFWii2oiyArjvtB9yBnmpt6XEpM5Z35yY/KAPb+9EdWQSsoEcYJ6dcjHpnpRS1Xw0WWYBIgqiXI3kc9OTwPoKhj3pGZY5oliYFQEfaQfn1xTUMtpD4L/Z0Vm38JvUHp2zRF65v4ZYTCskWU8wyNxH0A6fSqkc7GZX+1Q22/gM0RGcDqAF4+lXla3W08Oe5chvMsIAAz67M5/Pir1k1vJIQfFjUEbH8ONWPtyOT7igemm3UiQrHqNuDIMhdrA4/+yDjPqaiFkplwJo8ghFbYMAjsCOh9ua0P2O/lt/Ca4tIipD4lPibVx3Az+VZq/bS4RIsl9PJMgIDwIpjB9duc0VcGmGG2jnF2PG38lJTmE+hU9PmPqKPW+lfbVAlgSSJnG9UbK8rncMeuO3Gawaa9cho9kwkEONoY4PTtj/xXpXwBqcerxMR9z4Y5QoMDPJIXsCRVlDD8OLaQpdLCHYKY5lYnzKFwDn1wR9QKy+saJEvw9HNgKkSKMJzwc4OfYCvcLi3tY4SQgduQDjoOKwPxqjD4YkZFKwKQv/TGGAP4cenTkelXm+jxu2xAjEL5A20Zxu6g/t296vxiKXUVHhEon8B/4jnr7+tT3VksEQEjOzmV22njIwo5H05+lUo5GF6v2jzKCrAdsDtisai1fSXEiy8GTfg9Mc9T8hyOvc0c+DLAGwmu4GBun8sm1f8Apr6Y9+fyzQbULh5YC3EcybiVXvkk9fr9K3/+mSB9KcOojQOWbGBtBHLH04UAY55rYoiwvbKFm+wwkM3Amz5j1Ltjkn0HJJ6Ac0H1wveRgyW0MLAnyO+zGCPcZ+le16nbC3tvtG0njooztPsACa8y12N5SznTwyMwaWQkSZA6blYYyP2NUef6lDKyASbSq8M0bBiPTJB/z3qPRrUzanFkALkedmJBz/8AEH9Ks3sSxSOYwVXkorpgfL2odDm1uEmhVk9drEYHf14q2I+ovhuER6ZbKBnCAEsSM/L+9HqxX+n+uWup6VHEpj8dF5G8tkZ6gn9u1bWkK4elNFPIpuK0hUqVKgVKlSoFSpUqDlKu4NKo0TNg0D1ZjsJow3PNUL2DxFI9ayy80vtWaC5YHpmkmriRRii+p/DomZ2296Ay6K9v0B4rHXNOVn7SJDk0nl2DIoc2YiAanSQTYWsR1/iCS7leXC0wC4eUcGj+n6N4jhiM0et9CUHJT9K68zWKzsEUpiGQasxWcjjBFaiPSgpxtq0mnKGB210ZZ+200qAdtElsvL0oytoAMYqUWw9KVKBJpwLDiiENmFHSr6wAHpU3hYFRMUltFP8ADT2sEYfhFXVAx0pwxnpVayAs+ko4/CKFTfDkTkkxj8q2DAHtTGRcVKYwM/wnC5/6Y/Kg2ofCdtFGWfanzBr0ycxIhOCTjoBWJ17U0kVreG9tYpj1jlQ+b2waz+dHnmrRQaehVPD3A4ADDkfTrWI1HUmlfYRgA9xzRDXbyQ3EiTxYdD5lC5APf5Csy08W77yIHHUhiD/Or+EttJ2Dc5qJxnhck+mKmXw2P3anPYMQeP0qyod0I8NtnQmPn9azf8a59QWxkSTaYmdj0U8fWjau7RsJJmKgcRBioz27UEB8E7cuoY8lRRCCbdCSHYKOpYAYHt2rH9bVrh1DZEQyR2GMU+0tpJG3NDIFOcFlIHtziqskgLttfPONwH7UW08FodwtmaIcNKFIUfnwTQLeZowiSwuyjlQ+Dj5gdKa6oimPxYkmDDEbOZC3pt7D86IvO0exHkWEkAh1AkAHrtAyDVSexjW4DGW6lGASXj2Y9Bk56/8AmjauyyywnxFZDuCgYAXPfOM1Xit905QzyMf4Ni7e/TnBq7ekR3TlIYww8pIwo568/wBsV12t7ZSJIrdXBAO3z546HAx3qMK4Zo08OQAqT6gnHTj1qb7YURVgtwi7OWJ24+Xp069aiutYu79EjDKqgcJGM8e3+fWqYkcbQ+GCdFaMfr61Uq/4sYRJAyNEeG2AgZz6n+9Ke48YsohhUMMr5QGA9OvB+maqPcyvJvZgX9+gHoM9h7U+OIzSrsZmcgkiJDj6CqhRZJYDenqApYH54/nUsP8AuEUxe3iYkLnc4JYZ6HHp8s0d0vS7Y2ySzM+5mw33alR7FieP0FbbR/heC4s3+4iikU5EkKsf54HPoCKK8maW/ntd8lyyoz7WjLHapPUsO2a0Y+HNH09VTWLjVLc7A3jw2okGfYfsc4rTa98MjzyLHHG7xkO5J2y8/h4HX0P5jigS661nbCw1K2luVhG1Nv8A1F/7WH8x1rHVs9jrxJZlZe5sx4cs1uLswoS0Mk8YUsoOMnHQ9/0oj8J6zPpt/HcW9x4ciMS4J8rKRg5HbPXPaorvUXu5PssBmtbaRh48syjyjPYZ9uneorjS2srW3vYGDRSsQSGDYOeAw7HH0q8232ncnyPcvhr4li13xLZ3UQwwgO5fBduSceuCTj257034zDSWSxQuoJAaNViO8kDjzHgADPqc15b8N63cWl1HPFIqELtYKoYAdTx3zgenTGa0Wt6rqOsWrE3pWGSINsU4LDphsdcnnGeK052YxU8Mgdi0q+IxPG7IA+f+HrmqDqTMjEHK42senHqKNTt4cIVMuwQBnI64H5Dr0qo0IMMjLg8Dn3pfrNRxzJNLk5Z+QqDv9PevSv8AS2Mb5kkKeG+QwGCSVxj9x9a83tVIUyZX7kbl+ROD9R+1b34KeWzjnug5WGJGmC/xbScHP7du1Pg3nxb8R2GlaSsbXZhkYHwwhySc9SOpzXm/+73OrwztBJ4yfxpmNG688Ac/TmgvxfqT6lqMEu26eRwz7Y4wx5PALegGKDrZ3On3cFxIrQCZgY5ZEC8AgEEdxyP8Na1cq5fApeTJueEjCsGkLLjoM9wD68iqEdrltm1g2eDG4IHHUDnI980Q1p0t70iaMYU4RhkofkOev5UNikjguI2ERCjl484AH/IH9a6brFmNl8B6suma2lpK4jL8YZO/bn+E/KvfbUFkUbmJIBPOa+c9Oi083ccsjIbaU4w4yRz0x689eK96+HliWxjit5Y3iTAXaOMD581FGiMU01Keabt5qoj5rmal21zbQNruK7ilig5ilinUsUDcUqdilWVV6aUDdamC07Z7URQltFKnAoFqVkuw+WtYYuOlCtQhLIeKt+EeW6wBFPiotNGbpcjIq98RWEvjl1U1U0NSbsBxjmuEnrry9F0u1GxTij0duMdKoaYv3agelF1rvPjnfqLwcV3w6mNcqoZsApEYFPxXDQMxSp2KVUNArvOa7ilQdzxVS7voLaItK4UDuTXbq6WHyHg4rzz4t+KYbLdC8cUykZG5iP1FZ0twz4q+MbJRJapOV3DKTJNtGfQivIteunnMkkk5mxgFhIGzn5kmnazrVtexyBI2hkY8qW3ofkTyP1rJylVcllDt2BpviTalkupX4eXgcDdVNizsxzuHWk7CQEBACO54xTYTjBDLnPTrUvWNYt2iOwO1Gb1IUnpRC3MyjxBAZiDuxgt2744qhE07vnbLIFHOFyq/l0o3aWdzcwBktzLG3QhSnPTDNXKtTwHmSaRjKzxxj8QRGAx7YHSoPGZsElyB/wAjV2+sPs0pRw4bGSiD8PH+c1SVVHQKAOu7NVcPhjmlbakDyY5IC9q1uk2179mRGgkELeZUGSWX1xzgZHahFjp+943G9ctnCphQPma1620s1l4KqhiZCSJZlJk+fI9OMmi4oTWQnnTxod3GRGZwFx8wT+1VNSmis1+zpBNGiDC5nDKQe2eOefU0+5eSynSzMaQyKMk2aeGwHpyRnPrz7U2U3LoD/t52sMq0+MhfXkn07AVDoMit4iWuHmjjDcqpbt74/Yc+1QXE13fEQqZJVHGWwMD0z/UmpbpUE7b2ZnC8eEwRR7euMd6ji06eWIIkZQEZ8xA4/cjmjKMQXbuEUmIscCNWAOPT1+lRx2cnUrOyr12AnH1ANGdM0DU5zJJD4aR4w07yBAfYE1qtN0adUDTXZnYgApACxxjjLA4/SriMGLLxYvEWeNlHGzeS3/8AI/ej+iWd6xJS2jVOCDKeG/UbvrR3U9Cnt2Q3UcKhwfNPIXJHrwB/OhdlHCLwmSSElMjwliK49sjp8zmrQf1CXwbJWELxyBcs0O5VPtjaP3qL4f8AiC4juWgLrIoIKJyM+42jJ+XrVe/s5kR5t9lIrJ93FMec/Mqc/nQOHVpLAv4cEUYbh1XcoA+YPWs1Xp6teXbp4iSE/iMsjeVD/CNjkEfuaCar8PWut3LOsbTFF+8kYbFU46kgH+tB7S9kuWhS7kbjJTG0r06huoz64zR+C/t0lUpKiBEB3DPHHQA45+fzNRufGPm+ELXaWG05k25Ltj5dOvT8u1QS/D1xAgt7Z2mWV1DwxKXJ5xhfet3c6ravMg2CNmhO0EFQwIwAe5z9BwOtVby2hs7Zp4youZVO6OFiBGp69OhIPUVVedLbzWUzwyiQSRt4bbQCNwzkD1+WfX0otHcXs8YYlSmzjYOSB/y7e2KV/csgilKERhiEUnzAdwO+Mj6461Hb3skLPuMqwuwZUZxhsfvQVp/tI3QzBQdpPB547YGfWnRfdMrZBXbkDdznufkCKZd3EM9zIqpM74I83lcHrn36njvxVmWQTwPdWNkYUjEYdF/DvKnOO4BIJxnirGLFdUQzgDIV84474ojband288sbMnh3PlJ3ZA7Hp9T86q7dxB2AEkFWHYUQt7S2ksXe4mjUAZZWbBc56Afr6Vqsoob+wsZvB1BZkUKpSVIy5AxgjHXtwcVNd3Q+KdYtYobZxZQoEgSYAPtB3Mx6gZOPoB1qaPTra4vZbe5gZSQAoZjuAxnyknPQ5rW/DHwvBpFwt087eIykq3Vj+nJ/zik5b1gviCJNHvJbUwq9uCPwncCCOg7EDpj6jFBPD+8BjlVoiAYyW3bR/wAecdKK/G7u/wAQXDLEUhJyoKYyPUH0oLpqtcTGLZG5zwrHg9ePn3H1Heq5UetrK5ksiF8NIiQGJAZfbPcdfrmvXPgnRJbW0jlW7icAgHwslM+n/afY/pXl2mi5spVaExlI+fDdchgT0yexz3r2r4Sv7a8s4pVsJLWUDDAHgHuOP5itDUxb8YbGfapegricqCc596eRmqpmTSp22liqhppY9qfilishmPalin4pYoGY9qVPxSqKiC08LingV0DmpqOFQRiq01vvGDVzbTSPWgzGo6UkgJZR+VZZNJNvfb1HGfSvS5IBIMUMm09C+cVJDUemZEajFGAKp20PhcVfFag4RTDx2qSljNXRFnPaugelSBa7tpoixXDUpFNI9elXQwgBc1Tvb2G1iLSSBR65qzKwMbFTkD0rzH471K4itnZfEmt1bDjYR4fzI6UShnxv8WXUTj7BeRsg5AZec9xnoa8t1P4nudTJF0oPqV4+lUtQu3kkIDOEJ/CSf2oVI7q2VPWs1JN9OmYSNlcj51VcnJ559aezMw4IOe2KrvHKDluPrWbXSJFimJBCkg9KmKFCOV57cEj51WVpRxvIHz4otp1o1wVQwbyxAU7sc/IA5/Ks+q7bS3JjMcU5jB6jGQfyrVWtg9rYRXM91aSArwniknntjHH0/U1GdCMVqrxXqeXmSOBWAT2JqiZIlVok3MSDklc59qxWoGahKZJ8QpuU9RFuP71Jb6bM7LkhfVN/mPz9P0qxFDdOoUyyDb+FEYArXbHSb6WcCGIOw5bxCCVHqeeBVlX+tRottPBtlCQMpwQpDvke27JHz+dGo3sZ5SssHhtHwiWsu5Qeu7a4AJ9TnAx9Kq6fp17LbqZpYp9pUmJZi+D2Hlxu/Om3VtbNta6n23Kk+YOVIx6kgKT2xnHzqrT9YvbUwNGZbpQT5WmWNS/HOMNgfr7Vj45rh3zJqSRJnKrGVHfgbQBuPfPyowlxbS3BkljFwUO8yzbH8EdjyMZP1q5E8M8hmtpracZy5hiVNpPYszAn8vrRzt061jTTlR3uJftE4H3klum489TnO0e2c+3ajVra3YWPcZZd7+SScLvc54AQ9APVvXp2oX9mgSUPELa3ePBmk8Vnbp/E3OPXapz64rZaNb2c4N3DaLFbIwH2i5THif8AxByQB2A69feqHT6LCGivL9o2cpwJ5BJtHpt3BfqAAKqyaksQaKwkgt0A80s54HyC8Ajnj9a1s13bz7o1jARWG5yq7UI+XLN04Gcd8ULutNEbCS2WRVQl2Aj8zk/xFm4Hzpoyd7bzTWoM2p3sy+bzIiRqR7bm/nQC30u2uLskXF4zEjhPBcg474fbXod5bwxGS4m05ZJTgK8rb8nsOhPPsKzsdjdQOJFaS3nkbEa7yueeiqBnPvj60+ipJoV79lYw2sbxpwWmiG4juPIzft9az17pdqJAr2zeMM7h5wf/AKE8/mK9ItZoZYvs6ATsn49zCQg5/iOO+PWq1ppV02qeNLcWkecsyoke459lySPnTB5adM1QsqmOWNCMr5WBz88cfnWk0vS5o44zKJTOVGC8exU/+IYcnPcg+1eiS2TpG2PHlLEBy7IIx3x0B+lZ7VdJuJdzWUbQ4Ug+JgBj6Z/8Uw0Di3f7lNPPIPEiBUnPibSfUjALn6AY+lD7/UyVeBduZHy7O2e/f2+VXW+GdWmZlkjP3fmXkdcdAoHWi1j8LyiFbdGK3BXfvBLiMe5PlHXrzTPV1gJ03T7nuRkZMe0ne3v/ANv1/OoriLE4LeV1wESSTnPoFHXn3+dbq8+HZtrQQuxDplI4VyScfiYnHH5fKs3Po0ccyRQiGQtgycbjj1Ynt/OrhtUUs7iWINhMLnCEggkcHHywKY1g/gGYh1c5ZXjkBII7kenXsK0H2G5hiaZ4YYnYbUXDQs+OAQ2cjjjPyqC3liuJVldGSKVtrRRS8sRwSdww3TGT6UwR2ulTpptleXdxb/8ArJlWOJZsMqBvM0mPwjleSRT9WvdPXXrn/bbaK1to38FPDk3oxHBYZzkE5OOetDLtYW8YxMIYmXw9oBy69QGx5T2pukajPp97bCKQqEctFhQdjsNu8ZB/UHGOlVloIrZxPLFcSyWl5Ey7IpQAC2RnknAPfP71qF1mRtEIaXdMpKyOMgYPl5IHJ4B47ivO45o4ZiUninRiSzK5wcHGcnn6+9aXSbuO4mAd2jCKohjVfKX9TxggnOfXt0qgLrmlmWya7iG6POCzSFgCfXIyB74x61kLXfBcsTuQg9uM/wBxXpGu2/jaW00Nw7zITkTLiTbnpuH4x6HqOhrDwKbW4JlRWU5Vm7fT061UjY/Dt/dl4YhbR3SAFjG5CvjHOCeDn06d69k+HOYUljjaLIG6ORSrL6D5enXpXkXwTORfLZBraWCbIVJj174VscH2PGa9y0uFfBj2gBQPKVXHHy6A/KqgmhyM8CnYrqrgYPNdxVHMVzFdpVNCpUqVQKlSpUCpUqVRXQDS5B6U6lUR0ZpEcUhSoObcVE0WSTUxrlBCI+afin02rBzpSFdIqKSVY+SatEoruRjNZ+++I7S1ViZVBXqM1nj/AKj2HmG7zD0qYVv9wxmoJJvKSMYryy//ANTPDY+ASQelZTV/9SNQmygcAHoUyDVG/wDi34ljsEb7NOouRyEYfi/vXi2vfFt1qU0izFgzdSH8g/8ArVDUtXurxy0krS7uSWYk0GkUSDO0r9aumahkLs5EfOO2aYz/AHYJI3Z6YzU6WjHkTIrDkgsAf1q7JZKbfM0qI5PVhkt8sVztizmwEknZwBwPbmnWsckjgAMc/wAW3pXTayNKUQhgDxg8n6VYt7C4EgBiYH2Iz+VStR0WXnXcyEKefDO7PzIrTWWkXwjacrGkHAMzEqVHQKAACCcY/mKGst1E6p4uWTG1eAFb29SPnXYBMsqxyiWbqWyWPzOP61KrRyT5szb/AGucxKNyQyIV57lguQB9TQnx3mYBUycjqeB7ADOfrVmKzurqMooSGLO51RQFAB6sx4zU7m006JWdhIP4Aq8ke3T9B9akgE3vjFpBDtWFerqeM+5zwfYVHp8ypJFGJerjogbJ9Tu9unv2zVjUM3qBYVYE4bG/8I+Q4AqDT0W3uVhEbvNIQGdBlgPRcd/lVXW0huLcWcKKzK0qkIJHKnGernAzn5hfan3+h6fb2skxE93dYyzsxKRn5dAAPn2Gam02IQs92bW3RkXJklIkbjuCRgfPpUWo6nPP4IG0p1D+GQpI6lFxlsn+Jvnz2GgM+mSXVtHbhpLa2G07DGS7MejFQeSffoPyqvb2ltYlyLa4LxeVLh327m+nI49MfSrV7ceYxzPcLMzcIPIWJ7f8j9cGhhu4YJR4SyyNH92hVsBR14Y8dcnPNExsdIENvCkt+sMksso2wzynazdsjqx9sY4rbQ3ga0F3KIXuWYiIyoSkYBwQiA9c9upPWvMdF1Oe8v4IrVIFMTATXsvnWLPXb3Y9/U+wr0GG9udMvYlihPjbQkRnI8Vx1y3GFB64Ap+Wdau2Y2lhHcXjNDIy+WN1UMo9Nq8Bj6c/Wqsl06EzXGIU/wDb8VtzsfaP0/8Akc/Kq8UTTOt1cbZ2jG5NrlFDepJ6jsMZ6darsXudWLWlvFPKhCvPGpbwzjO1Sc4Pc98dquC0sWqahcrIreDGG5ZuWYfTp16Lj3JqP/ZFa8SPLs+/c8kxMrH6fhyffOB2o5aKIECNG8t665IZ+g9SecD9fQVPaQg7kWcyPyG2EpGnfAHf0zVgCzaTBFIkC+HGHz5FyxC/IeVfc4ohDpMdqviNcohc4WOKEKSPTkn+QopBHawSYRRvkPVuC+Pb0qWeBju8QhAeMqvX+tVQNNJiuplLgSKhwsaqCqke/T6jOPWpriOAtGixvM27BQEFQR2z/WrM0Q2usRl2ngFnwP0rkvlXwzN4bsNpKgs3PYHt+lEBJ7RJFliunEMLMAYLWMh3bsO7E/QACq07ixs1hW1uiZW2hXkLBV9zzj/4rk9zWi0rSbazZyYiXIP3zkvI+euSeg6cUr+3jWOMfZlB/DGGIGR+VFYr/Z0jn+0tJFCjj7u2kIBbgnhiST8/nVGz06NNSleO0aKcsFBGGRt3ZV3cn3Pz4rT2+j2Saklxcu5uAmdw6Ej0H/HPb9qsm1tnkmQLEY/woyjLMe549e56Y9aMsVrNmmiJNIXj8SRgseHzKcnHmwDhR09/zqGGGb7IZZooWEmEjeW2VSev4QCOPUHrWtubkaescaWzMc7SVUF/Y+gx6VQv4Y7mdQsJVnOGkRldix9SOg9z15qq881ewaEGGUFmY+IAJV2kd8jqOOOMc+tZ6USlLlbWGOaBEAYOoYIN4xtz3JAGRyRkdK9XX4Wa1tL7xm8IsjCF2j3gNxzgAlQOleb30Euh3rQixju/Fi2KLpGJVsg5G0g5BzzRXLm3ubbTIZZbZH/3RhPbyxKqtu5G0L0VdwIx24PXpYitb7TMR6hHJb7Qd8TA+WPjDZGRgscd+eo5rNpmdBGZmZUyihs+UZ6DJ6d8UXN7cX8IsoYbeztokUmNFUFyo/EXxuZup/SiN9e3OnXvw7Ilp9pR41G5plAKsR27lTxzxzWLfTkVGnSMyqPxMjE4U88j0/qeTRqxstc0S2g1aUP9huEUPPvVhIj/AMOM89Onaop47a31mQadNutXXfGzr5sHnblT2yffjPeqi58KaVeLM09iq3dsMeLDvzuUngZByD6Z+hr2/Q5VkhxH4g29VkXayH0I6V418OSvBrtr4YWPeG8PrtkBJB/8diK9qsgzorSw7JBxux1+v8qGCeaVNrtaQqVKlWQq5SpYoO0qVKgVKlSqKfSpm6luoh9LNMzSzTA+lTM10GmB1c6Vw1XurlbePc5AHqasgdczCGMsW4AzWC1/41trUPEj5f0zUfxL8dW9tHJbowZyMZBrxzUb6S8unlYnzGrjNv8ABS/1WbUb1maRsE9M1Sa3wxy+2qcU6xnJPNQ3F/vbimESXzLHwj5NAbp2Z/xVPcTM+aqLBPPKFRMseg/zpS+NI1BZ1BIyfU8Ve+xXcmyM2j7fVew74NF9O0HfITiB325IE4P07AGjF9pUkCvbi8t7YkAMjkMxHt6/Sud69xvnmsdc2kFtGA7gTYJwHDEn6ChKxXfJj8TbnB7YPpR9bJ1uSFdZ1IP3iIFXj1Y8U+xt2Z5JFnXy/iESgKR88H9BWWsVbHT7cIGuFAcEYPcn0P8AQVrrbzj7K0Pgy7PPI0C7EB6Lzzk+lU7dWgtJJFXw2YBfEHQ+vJ5x3461N9oSytWga5IZz5m/Ezeg57dfb3oYabK6tBGltlgWBU+EpLg9ACecftV1lksoJJLueOafG7wdvkXsN2O/fb8s5qlLJcJbbIZIoopGzueQNIfyIOPlz8q61xDBF4MEXizIck4IJ4x05xnrz6VJFwD1O8mvX8CF2ZshmAwq7vU49BwB2+tR3VtFaxqYrjxZFXLMCCqt8znpTpJPtFwUMgitSR5EQnJ64J6nn161cstMWdzCzI3hkNt6E+x/zk9qrOMtLNMCd24A8kknzen+e9FNGmu5LyGBJXQu+AocjPucdcdfp2p2qaTch2kjjcoTgHYecHHU9s1V0yMRztul2OVI3nIVVwQWOOfYAetUei2paa3K2zrcRg+aTO9V57Hpn054q0jSNcOkcxgAX7y5VVEvPox/AMDGepycDpQ/Rkk1G2t4YQ3hqPuIsgDOcbto/Pc3SoNRtfsEDJM4EBO4uM4fH8WOCV7fP8zBBcCGe7EdhueBB95LtALH03noo7kjJ96p3rw2bx2enxGWdwEaZodz7Ty2M8hevpmiqW1obBPtUk/hfi8KOMoM9uM8nOODnrye1NtNIXw2muJI0EpCqqLlMnnBPWQkjGOFGOtE0W+GlFptcx78DO4ckegz+EtnrjAFab7R408h1HUIoPFQHbG250j7ljjqcYyTgZycdKCR2MzFrG0K+DER411IoXbnk4HAHoF6nqeKtzW+kWObm7LTCLEkFmJQ5kOOGf8A5nPTt8gBnTLSwam15HB4VkyLKcrADkqp4VmJ7kDuBgfq+4b7BB4UZ2TsPCARcLECegA7nqT+ZqnFczWVqJBHFBPMDITnIiyMksx64XqfUgdBULXc3j2qJAkrRgg+K20KzcjcBk7sduwx3NSqtXOpNaSC3Iubg4U7IsmSQn1P8K+/9a0GnterZoZLcWzSeb7OGHk+bdz9OKCQSSC7MzBHmCkqGBOB3IHZQf4j17DvU17dT2IaS6vwr4ztaUIOenA5P1NUa2EMzeaZkJGD5h/arOMKSPMMdzjP1rP6Lfz3ViHMQEXUSeJnd+9GoJpmTH3ZXrgMSRRTWihkO+QAHGPp9acIoFKhQqMOhCjP544qUm5dcG3ifnqJef1WmGRo0I+yTADrsUOP0P8AKqGtL4MZKqg9cDlvkP61RexiuZHd4WG5dpZiQSP6VO17CkmHcxsT/FEwP/j6VK0odWEc8LP2QMD9MdaAfc6Vbx27KjjOBzySQP1Py6VTskCiR2A8PoucE8e/T8s0QltnukCTHwwp5UZTP9a6NPhiG1SS2MZY8gY5ogZNJbzFT9kwckoXXxN3rke//inxRO1yJAiiPbu8nHHfPb24onBbCaSMPbhUQbV3f09OlXfCEabACqf8s9/5UoGu0xWWTadjeWEBTuH88fpWA+OLRJblEgmiSRwS0YPJbvgKOCT/AJxXpt3H9otJFSWRHZcIVJOD6j1ryr46ml0uW0nnWQwIhTxGkA3nHPQEK3y5PtTR56YVJ3Mm9h6gZXHz4x19fpUe3x5vu3CqCcMp/ofpUN3qJuwzZVUVSOuMjPA56/vUMDsq5wFHTAH+f4a1JL9S2z40Wm5s9kTIjxK2SA386NWLaYLlGl8aGM8uElBkDexxjAODg+vXNZOOSRckEnPOOo/z2qwl+rKVdR6EZ/eun5jH6r0DSdNjuJ48xReNICwBw63CDjGRg7sfmOPavTtKQRWyqgYIOApJ4A6DntXhnwz8UQ6NqkEWoYOmzPjcx/8A9dzxuGOdvYj69q98tf8AoLzuHQZOf171mzFl1bwNvFcro6VzvRSpUqVZCpUqVAqVKlQKlSpVFMpV2u1cQ2u13FLFBwV0Gu1Bczpbxl3NAy7ulgQkntXk/wAa/GjAPaQEk92Bq/8AGvxhFBG8FvMN56814/cXMl5M0hJOTya1E2OySyXDM7sSSepNMKdMmuSgbAQelVmnO/FVn+pJmCrjOKpsfMMZJPQCpZXOO1RC8cL4duux2wGaMYJHpmjUcTaZNrRuzdkXAJPzPStVp+i3c0AMtisFvuDBWARmPqdx836/Kq+l2F1bus8t20L8bZ5DGxZvRVbzED1rW21ujyE31xLKXGQV447csM1y76/xqGSXaaXaOht7eAHH3bATFj6k9B9OlYrVNTuL2UxxWzxsxwu3nPtgDitrq1tHHb+GJTKRnZFN5uemR/nFZe3tGineVpFjY/h8FSzN7YHT5mubpKpw6LJCENwpErnHh7dzA+mB0z7+lPFjcQ3A8W0klXklCmMD3Ht70WjuZop3lZ1wox4Nv2yeCxPI9+mflT5b8AC6mDA7geTguc4HTJqtLt1YiGyX7QVgcgHaq73UdTwTtXt2rF6lGIpGmgjcZcqGALyH8+AD09TWmkTUtWlMjwm3XgqrsAXxnGR1+QpHSY4H8SVHluNw6lVQn0JwQMe2e1Twxlba2eOeR7hG3L13kjaey57miztHJZeDbJHGHUqZG8u4jrjqPXrk/tT9Sa2hd5YnFw5UKrc7EJ6nJxkn5dKpWMniOzsrtNONqbcBUT19BVA7U5nG1beUjauSBny56e+7HUn6YqtY30lvFI8O4L/EXkwMn3HJ/OtHcaZbA7rud0VMsEjHmx6+2e2eT9KzmoGOTASIgAcDGdnoPn6k0SigllurIsys8jLtURAAAenXgAdh9aDJG3LHhSRnJxwKdYX9xuZVYMc5YvgBR0+f0Fcnu3nbAUDnO71qsVv/AIc1OaGwnjtYgylfxY8z9gD7dTz71fGjS6nfi6uZEjtYEy6KPxNgEA544z0+dZL4auPDubeFnCxnyYJ8zcZOB3PbPYVp5dalusWlrIqxsPxLjw0GfxE9PU55/DQF4dHhubkNO6wwk+SNj5ivTJxzjv2J9aLafYwTXaXf4OdsKFlLZIwW5/D29cADGOlZxIdtisFvuVpxtSUnDGMEbjn/AJMeO5HtW0ttMW0037p2MoADygYIz1A44wB068UQHmZ598VrJBHZ27EO7qNpbpls8t7DqT144qjawWun34vUkaZnO4yS/eMWOACB/wAj19vypsxVLlI7hQy7xHBYxYd27ZY5wPqfU9qsMHn8SURFDGdqBV3E9sk9APYcnHWiLDSCa+t5p8bcnzO3DtnOPU4I5+WKuRXEbMzyRo0JLNGvdznzOR+ff61npI5klwkTzXRGZJdvCKByB2GBnp09yat2UV7OVEcZijI3yPIQWf09Mc9Pl2orVWbRX8cnhtIxUYPg4Lj0yegPy5Fch0G0SQTJZswJ3Hx8O+fZiTg+/WpNKgt7WSJbiQ7nXO0naxHXOOuPnijS2tjNh4WUOv8Aybt+dNwS2iPEAEWRlxkiXg/pRaNS4U4GfTGKoxRMrYL7QOoXkD6c1fgTcg+8Z/qaapzptbd5Yzjk00SxyeRpsY5HSo7vw44ndgo2jnFCbHV7C6aWNZrYSxAFkWTJVT0JwT1qg15JMg3AYe7Kf0qrPZRzKQTGy48u9FcD6E/tTy42j/06kHoWi6/nSkh8RAhtoR6Hw1/TmgHLp93AfDVUKc5aCV4wD28jblq+krWyJFJHcMx4Eqxrj67eBj5VTTSU8VA1i+M5WRZ9pU//AFP8qJIj48MxSxsejCYt+dAzfIvCL4j9xuwG/Kp0OVWSRAjHpznHyPrUIt3im3G9d1xjwiuR+fWupKs7vGucqRuDLj9f6VUSyomH8qrkZ6YJrxL/AFVtruS5jWGZ2AViVJ/Ceoxjgd/evb2AOVBPPfFYX480b7bpcjRoWuU/Bt59iPfjNQfOgllltkJXyqOevB/ertrdTRMoFvGxxxuY9PpSYLavMZFJtiSRIoOEx6jtzQrU9SR4Rb2su5Ty7gYz7VQautRwFj+320eQQ8ceOD6VRNrJPKQ88gAyR3x9aB29q0jISpAc7QxBxWrtLJ5Ase5VQDBkc4UBRljn0A/lW+alVbXTru/UxQSOy54yOntk9K+lv9NnuW+CLKG7nM81tmEyEdQPwj3wDjPsK+abM3Oo6vHb2qsAsoS3hU5LOxwCcdSf0+lfV3wzpTaH8O2enyyCSaJPvXHRnPJx7dvpWqzBbpTe9drlZ1XaVKlUCpUqVAqVKlQKlSpVFKlSpVUKlSro60DWO2st8W6tHZafIzOucYAzRrUrtbaJmIJ46CvBfjjXJr6+dAzqinGKJWZ1i6+2X0jkk5PrVKIlfLuwtM5zk5Nd3heWXJrTBs1wFJXrXIihBZwR8qSxm4fyoQfTFK4iaBcMaKZcMsowk3nPRZBt/I1X2Xdm24oEYcZyCOajk81Q7XZgoBJHTnpVbG9I0SaeVb0wxLCuM+ISQ3XsDyPnW1sYLN59scASVTtycFsD0XtWK0LS9Su5FWC4dImYKViIJfvge/6V6ElpbaFassqiS7ZeVDb2Ax325wfma49NYr30UlrFM89zEsfG9fEAdvYnqT7dKCw3EM+yP7ALljghTkL/APZuMgDnHSq+o2E2oXgeMokaZzHtwFx6c81ZTT1jjRA74lO0uGJMh9+cYHpWMaEhoj7lE/hsxBk8JDyAfQdvTJ/Wk9pDaMTJcgSMOFCksOOfMcDgYHFOhvI9OjaKHwncj7yTxWIDDoMAZb5dKrwtLf3YkcxyBidzSAgflyevypFn12a4le2MiLsgQhUeQkbmx1Cjr9cgUyzDTAqLUXE8kZxNK2wIvfAXnHv396bd2hfc6kSPH/EZOF9flnB+nFCoNbe1uxGMvCW2MVZgXyeTtHPsM9PSpY3pmrW86ZMg8RcgRRhdi59v60Ohu5rKd2kky7ttyDyvuP8Aj7Hr9aNapfwfZxKIZfFfcWUkjaM4GSc5HbAwOvU0GERVTM0IQyHOXI8pHse/z/SmiG75gkaGYs/VypJAU8ck9z+nSu2tvFc27ySRhFTjaPxHn8/Tk+tNmu5lHhwFBKzYBRVO3HHWorAiG7Ftc8KzjxWZj+LtnufXitJQm9hCShAoC5/BuqaOBw6i4Qxg87F67QOflRZ7RI4ZJ4gokP8A0+dzAe3p354qmFCl1kkaSZsBkXoMjPJ79uKrOJIL1oEeQQxIXHhEqPOyn3P5cYrQWMU3gW8JwjTjxnwBhIvUj2xwOmfyrMxLF4sU12jGEHIUEef2z8/SidvqivcmaYmWMkMYR5S2DgLnoFHH1/MGa9S0dbWS5iTw9/mG3A87ovEaDP8A3Hk92z6VtJZx4BQqrCMeGsQPBY9R78/oPnXk/wAP/FMkF217cELPcRjwsL+Ec8heoAGcZ46n3rU6Z8Q2c6yypKPBt8EO5PJI5ft9P060QUjskefJjLbjhnGEHTkD0J9Ow+tXZrERsI4URUtk3lnJ4Y58x9+pHyqDRJkuoor64kVjO4EQceZV4xxnuQM/LFF72DxFaFfMZXUsucEdOT+9Bl5dNlv57qNAEgBGDuIDnqAfXnk+uAOgodawQ2Vx491cSCLfzLJJjcRnzYHDH9B2Fb27his4LOBcgllDE85JGM9+mazV/wDDUkUU01wolmijPgo3YdO2M5Oc9PpQafSXsJLbNrHG+87mYhfN6E/3/KioiOWZI4/EHRiACPp1rCaZLNokED/Z5ljfbuSOIyebtwSMfmfzrX6Pq8V9aI1vKjsMhsRlTn5ZJ/OoCKREZaUx5zjKg5qxGRCwwA2fTgmo1mcEKWXPT5fOpgRJgkgMeR6mipJYkkTBjXkcjHWvKPjbRbu1uU1DTVmSSFzMzxuQ272B69P8zXrCAYAqjfWEd4G3RY8pUHac/Q0JWQ+DvjjTtbt47Q30RvwMNBIGjc468HgmtvFdrJHiBlbHBZRnHt6V4d8W2l98FtPJaadE9ncXaXEU5VGCMFO5G4ySevXHXvWq+Cv9Sm1acWuo/YbSTYAieIckD2wQP/6FX+D0JxcNn74IfQLTUkibMbytKcZYBiTj3xTg8U0fiNIsiE44cbPlxwT+dSfdoowAg7BQevbitBQQrbMRF4hVjnYZCccdsmueI0rgOhGOPUfT1qJEujJy4jhHX/k38h8hk1DPqC7xCEcFj+JRwPcnoooJlWaN3XxZLlif4gqhR6VFfqtzH4L8EjDKf4vaqQvtNikaG1nha4YFiqtub588n6UF1LWpbGFGkaOaEkl2cgMpI4UYJwee9EYP4j+EZIdRnnsxtkY7zDtAHPGBjjsa82/2uWLUM+BGArEHfDjd7EdM16tc/HMGz7yKbqQ4cjOMYBPf16+orPXerC/kSS0strpIRk8kMe+OeTx1zjParzPSg2naQLiPxbt/Js4iQgNgdAAOFGecmu34hk0a9juJohNNGscEcfSNQc8nuMgfPnNX1huLtRlAzF+S68Fu7HtwMD61vvhD/TnTyU1TUi1wBlkt/wD2+PUdT69a3knqasf6KfCv+zfDj6hfWypeXU2+EugLJHjAIJGRnk8V6kelVo02ANEBtAGKsZyM1PvrJUqVKopUq5SqjtKuZpZoFSrlKg7mlXKVZU6lSpVULrxTJJTFGWFSYG3mqN9LsiOOgFBm/ifWIYLCQGQCTGOteA6teSXF7JuOQT61tPj6aY3h2udo6jNedyE8u1VmunC81f0u3W8mAIqrZ2cmoSbIy35VsLPSY9Ksd8tw0Lk/wrlv3puLOdC9Wgh06D7rKg9WA4rIzP4zkAE8/nRXXdTN1MYlnkdAf4h1+lUrY7MDdtJ/iI6fSspPqBbeU8bG59qjCxeJtkZwh7oMn2qR45Hcl95PcjJp1vKIHEiidZQeoUHH9KtrcegfCOghIVuDayLkZTdu3OOuSD0Hz70X1T7KHVLvUDGOW8NZNuW91H7HNBtJ1xpbZLNfFmmkZRtMmS5zkFiT+mOlF7rSBGsk0szSyr/1GyvHsM/qx59K4+un0MVTKrXE9zALYeWOIZCkDse5+X50NuJ/92fcs2I1JG8LtTaD645+Qq/iK7ZbieRpMeSGIJlFXqcAYHHf1J5qEXCjazJJMgJ8IABmY9MLjgAevz5qripNFHFGoYsgGBgZTGR0A9f14odHLMLrajBHY4jBOCqjufTPrWmiKJHvuJIlZFIDMB+I/wAK54+Z9B17VlL92hmeQSeCGP43ycjP4tv7UMaSa/03TtP8KIpJeKMZ3AKB3/zrWUkaBzLeXMbyTZwv8O3j04HTHaksXizDwGGfY4JJ9fT/AAVJHpphAMwJXBLNuBY464ycY5/zpUqUGu7mYMJPPGH55GRwePn+1NkMLRHezso6L079M1duraS4lknR4YkgXCoW8w44JPTPsPyoMY5mjRjDuXOBjj269zUwi7BeyKj+DIsEZYFiOGJ9B7D/AM0PuCy3TSJIWfG5m3evvUogUMwkXc68sq9F+bVNKscvhwLH4KgZZsluPUD1qnRySFrU4GTnC5XAbtk+vsKmhURv4UUq7sFTIVDAZGD7etUb6dVVUhVlVVH4jkn+lPhbFsG3AH/iBzj+QpWU9z54lkmYFhgAluvbAA7AVNfRqY4jEqs7A4jB6gDgmob+3/8A16MCpEYAUKByTyenJFV7SK5lCSOAsTHaSRw/Pf29aQK3nfxp0uJG84G8rySOP0xR2N5WcffMIXAJQYAwCBj35xQm8gjjuZnZyXdigC/h9z79O3tShvpEZMneETZiToAPMOPyrSPTrf4kAmt5EYyJCQ7oTncUyQB7ZI59hWs0r4gmvL9ZrkqsRuFCHGCV2E8fnXktle232nTjlBCtoyTem4twPzxn1FaeC/8AskFihLPOknhZI/EwzvK9j/CR1wKD1W7d7jTLmWA7poAzRoo82Qc/0pySprWnxsyFSIxJuQco4Oefkc5HzrPaTqEsctzNH97FEn3y5xuOxc4+mT8xRb4ZVBZRmBTjeyOQcE/9x9SOPWpqotTu1AiidyieE7OFGN4PVgMdV659M1210e0gjjntbfxG2IdyNtTB7gDjt60/X9EXVpLaFpHimhfxFkjIB9m6jHPUAjIGamnujpltFbOJfCjhMrynDIq/9wyTznORQEUv4LbCT7TKBk4Pb5dqmGuW0afdozuc5APccYrEXl5bm5l1GznUySJloWypXAbDc+vbPT61f0qUXaRSSp5lYKxPAyOT09sH6j1ojZwXkswBJCn0A/aryMGQlm+eeaHRSK0DEDag/f8A8VxECyB2YrtP4Tjnv9KolvtKivNzXKiVD0jb8OPcdxWF1b/TzRH8W7SwIYAnZESFJ/8Aj0z0Htmt8uowODlyyg4LAYyPbPbjrT47u0mjMkUg2ghTnofr6e9BlPhu01DRbCFdRhaeRU2xuGLFRySvPHU4B7AUaWR3VXkAkmXqIzgLntj+tGwkco3bhzggA/rUUtrHgnAJ+XU/OtIzF5ryRblnkhiymYwc7sZxwD15+VZ7UfiuVLaOOylILHzF1L+XsWIwAW9OuAa0utfCK61sWS8uIUV9+1O5wOT78f50rN6n/pa11E0Y1JnGdwRgfNxxz657n6UAp/i9jOGitoJUlTa25wjMxxgAjnjpjpQJryIxzpJexwoJdxBkALdyck9c8AccVYvf9L9WiWFUjjmcAk+G4AQ/Pr+Q74HFALv4R1K1sZYZtOLMr5aQqd6cc4OcbSMcHPQ1qUWHj+HMF7vWLJBIcYVyzJjkZ47gHj1+ldF/oNzcSWWmztIduHbbjCkDkf17UDudDjcJDFaSRqsa7t/JZxwTjsOmPlVrS/hCeS4jFtDKHIyrbM57HvirIN1oWmwvKtsBlHCneMlsY5BP+GvU08NVigHleM7iM+37Y/esrolnb/DFsk2pyRxzJHu8MuGbp9B09P5UYsdUt7yVGDDxCW2ucEoOn1GcGr/EaRFAUAYAHHFOIx06VHDMrqOMHuB61Kcdqg5XK7SqDmKWK7SoOYpYrtKg5iliu0qDmKVdpVFKnU3vTqqOPwtZb4nvnsbOR16YzWolYBMGvNP9Q9V8CzaIDlqJa8n1zVZL66dnJ69KBYMjBAepqS6m3St25qKLPjLgFhnJAqpPrW6PZ+BBvNwkbYOfXFc1eaFUGxt7H+IjpVbTPtV4wRFMCMeSq5Yj+VTajGmnK/jupf8AEAfMx9M+lc7XSsjdREzeKSCSe3QU6GBppSHcMAM9OlPvLpLniNQMnpipLXxQRFGmWc48wytbvxieJo7VXjIck44DcgLVSbTyoXbPhZGyATgH3ya0MtvLCuDcxhnA+7UE1TlfwVI3bWY7S7Bdw9lz/aubYt8OoLBlLLHG1xuKSyZWSb1II5VRj2zWw1GK08FRcATsoBWOFMqnOMADv1JJrAWU1vbXgmlmZ5pCqgyyYAXPAwMkj5deMVrdQXVL9zDBD4GnxgKWfyDaOM49+uBntRqVWHNtNII/GM4CB9o8NB17HGR+Qz3qH7KTKkzuieIufMw5/LoMY4HapNXud9rCWglWHGy2j27d+ONxA7fuaDrHe4YiRfCjzvlfCKh7KD1qNo7m7jNw0pR5FiUjy8BfYDqf7VSYpJL4k6ffv5nYqcL6Dn09fWpZktlKpIbl5AAw2FY1znOSOT8umPmaVlKt/KUWAR2cY3NhstJzgAE+5P8ASikk0cSxQW8C5PlQbCdxPJYnrn/OKF6kb9J23KFBARUXjHtx+wrRLcGxinlCBro5HTCxDsAP/Hy9M9qUF1FbHxzh2bnnBCkcAD5d6FVEuBJGizKzxREt7ZPoOmf3zUk1q0UizTrcxIMHBIAA9PWpLO7to4pbjwpPFY7IyX3Y9QAOPQZxUl43j2iC5dhdSErEgxnHT8Of179qM4glME1tFG7NHtOVgjXgk+pP865bJbPG8MsbrGRudlBaR8dv6noK5cxkmTwChKtglwMDAwR/U0LeZ1lIH4Wx1yRj5Z/ehRJtLmEJuXVTHI3lVQcj5+1DbfPjuxK4AOGY8AVo7ln02w8K4WVZ5F3YkHAz0GMdcdhSX4bjOlNdtOozhi0nGT6fPrwM1nWFaBo7q3itk8wZx4zknJxnPyA4FQ6kPs1w6wwrErnyqBllXjGAehNQ2NwYZhaPGxQSb2AIXPHA/mfpRS8mjlU3i4MgQsiFQxBwBk/LAA+XSqGxaNLdsquyifbhEH8IK8n9/ehZ09prkQOCZLhsRueBwP06fpUg1qaWaA3LKZo+jfhAB4AyBRMXFq9isQQQXcWNj5BDsT1Hy4+nXGK0BViY4oH8QAiFiysf4ioJFbVoba+EE9tPiWyh8Z4jwS7ru49ue3TFZV7WF4WYZWUdUVs5wctnr9Kv6BfrFOX3HdIrMoYE7snhSfl+9So2Wg6qtmxcxsc7hNhQduTlWIPBzllOK9A+GhCLYpFIpjcMY5Achl3HB9yOBnr615Pplul4nhFYpDJKYh5wu0Z5THoOD+dbrQLe+0m+ns4Z47ggqSjMQzEDBwD36cgnIAzUVrbYNeW/gy+IGbIU48yMDjr9c+9WL7T5L/ShH5VlVcsqDAcD07j1rO/7/Zx3vh+ItvcCQgxTxlVYejEjAPcEZGPlWiOs2rKqzTLG7DKshBVu+cjjtVGFjt576Z4WmdJ47oMniELmM/w5PXtir9m/2XWra1RcRtFIqhjweR5vXqMUXmtEudQjngljLZ3MFIKSD1GRjOe3rUk0ca3n2tmQLtKr4seWXp6g4FSAjZO8c08RUlCoZGz19TUM88kl8IMbiAN5JxtGMj506O78d0+zyQu+QxXdz9D3/b5VE0ZguneTjxCBhueaqIrkAXItwPu1xu5wP84qouoFr17KQcpucKOpQHHT3JCgfOiVwoiae5MeXVPKgOS5A7+noB86z1jbsmqSSgL41x53z/D7+vXJ/L0qjS293LBFsTDSgB3DDIBxnB/b2xTINbvbexkkmTeyYbAGWUE9AB145+lO8LwrYKgwSerDqTwDj1qOGNG1OcKGHn2deSQvT9fzrSDenarHeQoXISUeVgcdf7+lWyqTRkxsDnuDWa2NbxpOqhZEG3CKMYGMfrzn506HVTbsfOrYO5tx4x6+35UBWS2mt2LITKM/gLHkfPua7bxyS5Vo8JnPm/8AHPP7VndW/wBQLbT49yBCxOArDBz/AH+dYi//ANbL66uJDZ2Pg20TqrkoGfBOMjzdfQHjjvSK9M1GLQbG4WS9iiEkvl2Bd7vgZ4A5OAM+tBtQ+PfhzTreE2Wy4uJIwYoolAC56bmHA+XJ5rzjSviW8utV0+81LwZZvDAXfESpkTuACBvbkbiDyelZ2YKLmVYwVRJX2DBGBuOODz+fpV3+DTfFOpSX15b6oY9sN5APDVufOpw8bH/kvGfp65qvoOp+DIdsgysbMAOMY+vPWqFxO8jTqsgaG4xI8cnKhsZyBnhhzz17ULnjSNiQ31FalSvcNI+JlmCJkrnnaOx/nWvtbtZ1yK+b9J1ySzmUCQlc9Ca9X+GviJbhVBkGfnVYlr0LNLtUFtMJkDAg1ZBzUaNpU8j2rmKgbSp2KWKBtKnYpYoODpSpwGRSqK4VruK7SoiKXGxvavHP9TplacAdq9av7lYYGLNivAP9QtXa41OSLI2qcAg1WemFmA8RvejHw7pMmp3aqnlUdWz0+dAcSyyN4alz6AV6H8KaXdR2xlktjAmAcO3LH5Cpb4vMaAnT9F08oy+NKBz4f4ia891u8SRXL2yxlshU6n5mtVr1zJaRl5bhQG6LGoH0rzXULxridiSSM9TWZG6ihEhmXw1z5uw6VrI4AkO8yJvPO0dCP51nbCVogwUldw/FnGKsrfyNJ4efFLHuMirUgtIY2bbHbq2CCASf37UOuJCbjxXijOfLtCnn86Lg+Da7JZmjVuqquPfNDJD4z+HGJJu5bA/U1i3G1uwv4Iplmis4nng8xlmUbYsDqqjv6ZoqnxPfz3ax7wskpGBtyyDtx0Hv1oDLB4UCeKsUaRDOFYDLE5zxnJ6flUmnXkgumLbYo1XzADzMfcn60lHoGm2Rkikubtw0pGNzOH8MdyccZHYDvWQ1m8kaeR7QyLBG20OYgxZ/bsD1Oe1GbaZtTtBa2UscUZGdka7AuPf2Ocn1+VT3mlRLpqo8oMafjkZiiR+nGMk5PQfWjbDi2AKyzsGgZwGEjndKx65z1xkfKjEtw0FvI0VuFMgAUkjgfwqB696I3emWunW8EhmeWeRfu1PKggZJOeeM/nQvUrKfUZIftN2CzgF4o2wEHofp9cnpRUCXQdo4oIxLht088j5V27gevpk1S1Em8uXiQh1Y7QieXLdSx7/2ptxGIbuRFGLZcq7FeBjsq9eAB/OnaRazSzeFaowJx4rMAMg9AM5PuagrXFmunwHc6rlCCygDcTjIXPbpV+ysbEabHNKZ4SThnIVi3chR9MZ6CptZ063tEjVCC65d2GMt06c8c8d+wqvHGuSkzSOSf4W4UHsMdTxzngVRDJBEZXml8rjLfZ4+kY7ZP+ZqrYwxwzCbfEGDZVOW5+nf0/nXYlt1u3RVR89AAWII6t/ep70u6IGlBiPI28M3PJyB0/Oolh2qtI0azCN5WRvOXIIBIz1J6+1UItabcZLyOSWJOUhHlXPbPpx+dSpc3cdvttoI4LdyQpdAxPPPBB47VFcxIpjkvHYy+JiOFMDPqzdgKmM4j1C1lSyiumg+/uSTGn/AZ9O+afpJP3rTxMRt8oT/AJY4GOnWjTMFmg8KRQU/9yXkID6Z+f61SvJGsh4XjklmxvI2YUnGeB05PvTUwG+yqqElfvN5G3OQOP1q5p1xbTaZ4bRgSl/CY9ScgkY7jnIohFoLRWsuGAkWMy5BwSC20fPg0IsrT/1KqSsabsjIxggkc/l1rQNWNrc31sc2oMW4t4qnDBf2OOOtU7eJpxNCkjRzJc4IGMZHfGfT9qPwa0uj6TPazLKHuMZIQMRlcd+x/wAIoNpFqL293hn+0SxMAQ+PEwSCAP4uPes7QUb7Tp9sssSNcInmnidcuMdTxyOO9F9N1aW4lEdlG7W20MI32nwz7lsEHn1HFBLye+huYQrEsF2gyxBWP1znFSI8dhNbTtkTz53QmNdjA9QM5U/2qo315c6zeWyRvYWkhjOHjLxyBVx1BySPTk55+tZie/1zS7tjKkq2TyBoRAqMgA/EBjOMjn5/Or6aXpepWSXywPZvwGClhE7Y4zk+U+vz61Wh0GSG5DRzLAWQNHcLLwTnIBA754qj0P4auFu9MDwzCRJx4qyMBk8jgj1HQ55FTSXlxBdmWYDZ4hjk8JjIFyeHx1HuO3vQ2zjuF0QzpGI7mJllMIXHmBG7BHXPPIx1NW5vGYNIJG8RmAEgOCV7ZI5/oetEPumhnt1vocxSWrmOWNTgZI/D6c8EH+9KW6Bu7ZnikmYAlVxywAHP0OBz61WtEYWmoR3aeRiMM3IY9QBnpzkY9+lWbWSSCzuLuQFTy0eByFyAM+vOfagKX928NrINi/a5FJjj5OM8An6/zqlotn9mtkSeTfMFO9wPQ/qc5/wUH1O9uLe7EOGV1RZJHTqeRhFzxj9STRDQZCxuVJR1WQocnA8oxt9wKo0QcFDMwIwMquf1/ShenXQ3od+4svJPzJPz/tUk9yZIotkmBJIM9iwPb8v0rLyPfR6uIoPPazKTzjnPTk/XuBiiNheTLbWhmlkIEajd4YySM9cfU/lXnXxbrrGYLY35JjUiRovJIg9Sp4YY7e3vRT4w1WW1soFF7GA7t4wy2Sq4OBj1BJwevSvJb2YpDGLeaXfdSbIVVsLwccMeVy2Bjt8qaLesfFGo3dpl2hmX8GSpBHsfpzzQ1DnT4pjCivLISSPRRgYPzY/lVTUwpu49PjkVktvI8ikFWmP4ySBggHyg+i+9Xrnw0n+yQzrLbWqiGN1Hlkx+JgD2LEmtRV9CYbHTL2TAhN3IvHXC7Cf0P6UP8dTcSMhO1nYgnPTPFUJZ5Npi3/dh94X/ALsYz+VJJcgZNZxRP7Sw/ip4nVl8xoM9xt70w3GORmtQ6z+L8rgSZU496NaPrcllMhEvA7ZrI+KXbrU0e4MG3E+tdI5vo74T+JEvY0BkGcetbyGTeARjFfLmga3Lp10jox255Ga99+Fdfj1KzUhhnHNKrWgA1wrTUcHnNPzWBzFLFdzSzRHMVzFOrlNVylSpVAq4xwKcajk6VYM38S3EMVhK0pIXHJr5w+IZYpb6QQ7tmcgk9a9++Nh/+pmKyRqwHRzivnDVpG+1P0znHFVLNRWk0sb7UbGT1r074a+0Pp5dmjWNecucnPTFeWWg33CDcFOepr0rSUs7XSWkmLMT0d8AflWOm+Z4pa8yeJ+KJ9wxll6fKsVMsYm3EhgDnjpR2/lS8uWECOyjoAcgUHngAJUcikp1ED3EbqQUI9kHer+kxwGQMiMZBzsJ7f8AmoofssEZJUvIR6ZFWdHU3F0xjKoFOdxTOKtSRozpzvCZtiRDHCgbh8/Sg13Msch8NwFXPmbDbj9OKMOIJwxlklfZktKVLL+XUGhN1HbKpULGqAnzlCxP51itQLunIiEowikZHPf2H+Cm27RQsIS25n6hVLMxPp7UShh+0orQmAbT55nAYrx2B4z+dMSxS0Zme9Z5CN2BgPz03H0/zFRRjS9WSO4itDHJEu770ocllXnBx2zjP5VqhLpszpItqREEEjGUY3H+Ebe3qeSelYO1aOJmSORvHI3GRmACj2x068dzRKG9mMjtEiyrkgSTnO4gcnjjA/oKsbEb64uW1B52kErYDqn4kx/CCew6cDriuadvnvZZZ1h+0SRlvEcgY98dv5Ch2n3UM180O9mVRlpsAbmI5IzwBgYz2A4Fc+zIYpZppnneYrGNpKogHJP5fPrQXV0O3vbpzPdM0CphIIxt3d/MfUnsM0Lv9Ek018SiISZJ8PcUCL3wM5Pp05qRbqPT4vuFiS4AIjkky2wnv3JPbNXPs7rbpJdMTcXJDDeg8i9csSOAB27k81BRt7F57dWfe0rr4j+JwqL/AAlj2UY6d8fWqfgSB3VFeOMnyuwHPfJxwD6D5Vqrq/g1JxbW0Ea264Jkc/8AUC8biOw46dh+VDrhneWextppIRGxLSADLLjJLH3PbtwKJbirHp9rbWU0puYw4JUoDlm+nQAnPWhEqSw3olNuQSN2ZHJb24XoPQfnWm03SII0MsqzTJJ5gXBUY4xlRznHrVrUraK8L3C20cMDDaEYhd7dhjP6dB3paaHaM5nAXGcx5Msq8KPUD6cUFvrOOfUUWKNXji8xJXHXoSO5J7fOirxRQhILRAjSNyzMMDnlsAc1HNpg+3RwoVAJ3ATMcvxjc2Ovy7e1TTQiTUL6zEltNEjxq/MkgCs/sD/TNRXpnuZ7ae6XCs2Y48kLgYxkenWoNRsrgXCSXcwbBOxADgKOmBxgUV1COZprW7ORGgUgDjaqjp0Hv+dS/UK+SSMm4QBwWAZs7hxnjjnAbB/Kq+k2Nxq908hSMsZgCEOM47fUVbunuI9MugqnF194QOcLyQcH1yfy6VPoSzRTx3ET43wmN8AeSXaSMjHGfWtFiP4mtLhtSWRQDbBlMalMMDjHX0z+tUJmnhtIBp1yYwxcjA6SA4K/t+VELzVV1WaWF4nWWRd/fKvjk4zjOc5+VQWzlDOnhxqyyi4Q7cBm6Mvtn1FZQzF7qIg+1lSS3lnK5YHHTH0qxfJe2txHEsJ2KQctzGR3I7H19a12iQW15bPE0RCT4liYfwNnI2sOeKty3n3FzazhXktlOfFVSDwcHkdeo46gdq1KlZnSLu5WWICZY2LBTlwNvbggnGR29K08Nlci6F5A0Md1CMzwgFRjpu2nqh55HQ0MhspviC6WcXGWO0L92FWMhepA7Z9OMGptO1qbQI4/ttv4tsWZ1I85QMeQARkevB/lVGltXNwksImNtdRENuBIIzwpweqnPPb+T1uWmVjPm3uowyyxqPLvOAHXnIU4A9Kg/wB/0++Z0V0iuYkL291nyyL3Bz3HdSOa6dQgmlScRxwvcJtWeIL+LJwAfTtj3oi3JO84gaBkEbea4QHHQYb34Jz6jNE99umnnK+VAvBJ8wUcHntk0AjxKI0cLBI+3cFwOSSRwfXBFS65M4eKCNiniOxbA4CgbuD3BJz9KCGa9lmuhFiJ5pn3p5SSoByX9z1/IeoopBDHpOki2jUmSV8EHnBPJA+vB+tZuxuEtrmCUt4TXEYgiDDJji/icDuzHgdhyas/7g10ty6gwxQSeHCx83QgMw9MD961mVF/V9UEMlpbI7bpS5LBcjgbSfThqGSXEkm6WKaNAVO5JQTnIwM/8eRwap3s9sC11I5SCFDHFjKbyCCT+efWh3+5R2Y8WF4WTa42tliWHIweo9emPn0qAB8SX87XErmVVd180QYsrDHY5/FgDkelZZ76VZ0ktJCFVDGm8BmQFcHr35PP7UW1TWvt95K0V6Q7KV4ByVYYK/I9xQlLCNG80pAIyCDxV/8ARWhhWHGDkAYz6e1SG4CnGaVzCsI8h7evSqgUEZPWqsTu+ec9aZvI700owTJzXQmcUDgC5pHg7SKliBDYoimnidNyjJrUmpQxYWznH5VfggJI45qWOBkk2sMYo/YaM06b1yflWvjNBEgaJ84IB9q2vwZqt3Z3iKjEoTgirNj8Mm7tju/EPaiWjfC89nfowHk3UJXrOm3ZnhViCMiiIJobpcJSJQRRUKAKlxXKVdpVlMczSrprlRSpUqVFOqOTGKkqteM6xFkKrjue1WI83/1JmVbPYV69G9DXgGov9+wr1L/UedxeNuu/EAH4Qfw15POQzljyc8VaFaACZWbGB61urMf7hCqEMFVeSBkVmNDjiMyvJGrkHhWHBr0m3vDFYKFwJSMYQfh9uK51uTxkbv7JBL4SCRgexBX+9V7p1gjC+HHHFt4Xbkn2+dX518G5e7Yh5AeCx8qfL1oVLcfa53ZgZWHA7D5Uhqg8scpYGR0U9Qi5/M1d0lI5HEUDTMWPJyEQDvn1NUJI2UEGNSM/hP4f70T0GF5Lj7xJHTdjKuAc/wCelaqNDb2yyORGhi2dNgLE/lUt1ps0sBdUQY67owWHpnPSjElq1nYhV3I+PJ2xn37/AEoZHHN4Ja6XKE7tzMePTvz7Vi3G5JgHiawTM6rK7ZIIAyB/KuhWu5VhisxHu4VQCSx9c9z8qkkdlvV2qkUW7PTJx75/tRI6iscLzQOBK/DyMMuP+0Z4A9cVNPAqaymsIDC8MS7yThfMzN9OwH71TEreaHxAilQhRl2jrwpPz5Pb1zVuO48RpHO43DAZ5wEHbLHp+9V7exLXBleBnZVJUH8OfUZpFlVkFwl1IvhLcuxAOzuOpAI4CgDrRu5uZba3YXMsfiHHgQwpnw1I4H880KuIHlnC7FkYnd4Ua+QAep9OenT51JueNMGMPNtJCu/Rs9SByT2HtViobd4bvVoPGIOMN4SkDPoOevqfrWh1mVpnVN4SR12hBjbEn/jknr9aGfC8ZuL5JZGUSvNsaXHGcckZ4zjAo7fx+NNMod1Z28NFiA3N7Z9+57CogTZW84mSSC3doEbAOBmQ56Af16VY8G+Es0PgeGJmG+NeSgJzknHtn1Nauw0yO1s4ZpPKYxiOCMBix7AcYHucfWol0icGW6mhUF3JIDDanuQPxH2zRLrtrb2otlTxf/UYwqMp8oA69cZx68CgN9aTnxFR5GDglSykhB6/X6UdgCeL4SrGjnJklCbmcdgB3JxnsK5rUTxWzF3WHeo27m8x929cdlHFT6MZp5kfWdlogZEBCzSnzykDkn0GegHAo+9hKs51B2VrmRVV5Byck8KuO3B9PnVOytLS0Z7uaNjGnkWMncZT2Bxgd+nr3q/qd/Pa6bH4askkvlijjA34PHAHfPJPQDgUxGW1a5mn1tk2IiRqQABnIHVie2K0EFvHqWlGVUZoo49u8DJJ7Y+fJz7UDuojZWs8byIZmiEGQN+GLZk574OB35zV74YvFXTI7NwQFmJbdzwAAD+ZpjUgUqTpY3EE65mhyFLDooH4fUkf1ovpH+3f7NFMmo2o3JjzMFdT3DL3x61SbUoz9rsrgiRZD5HVeUbHt79a4PhO1mtbNIW3STQZbcRy4AzkjoefTkYrShl+0NvrYkhmR3ceIHUZw3rjof8AzRfRIodTnltWXwZypkMQwfLkZKeuOtV734aV4YIJAFniGzA4Djsyn+VRjTNR0rWIpY3YyKoeJm4yQcYz+n/mpYlanSJRpEpjmaKaBJPJ4Z2lM8/l3x86KapcQRXkOoQ2srEnZMdhw4P7kdwf6GqlnYx6lMZpIhEZFAbjJR+o4PY+30qVLFpBc/eKLiMkPIrY3KD5XHPbGCKYytwWUNrJJcWJmEU6BWMScKevJ4xxk/InGagexKWRAkWTZIrLHIh37ANrAjseOnQ846g1LZ32qQuotTvnRgsibNvirnkAA4yQMjvkHHWjc8oeNruWFASwZZY1O7bjowPp0PNVGEg0sA38UEoVFVmCSYK7eOVb2z0I6Gid7aS6dBa3aKEcMFZF4Qg8jB9QwP8A/VaK4sViRbmJEjhaNYgojAZNx65+ucdMZqrrf3lq0DQLGIAgHGQWLbSAOccDINEDIb031ppsilg4ZfNnniQgZPXuPmKu3zE30kquRFGjAKeACzAbeevTP0oRBD4NjoYTGTKHduxABY/TgGiV3ucvFG7A48Usq8DeOPz6n0zVn1A6PwzqKXDv+KHYis34QoA289znJx71cmtLW30qRZpCssXioxAwDuI7jjPlH5VJAsX26KZyVhBeQ7gByy8r7+3piq7Xg1K3djD4byykk4PBB4IHf3FBjbz4naL/ANHebpUD/wDUHCrjptGDx0Pt6UG1m/nuLUPCFiR2zhHD5/z3rYarpzfZZkGBKvIJjDB1x1Unoaxk0ZeERXMBZecMRhlPrx1B96Sqo2EDSeYtGpBywZe9EpLbbExKqPTYf5VyDThCVK7mU8ksOOfQ9qveDI6DncKuAMbbeMY5pHTpFG7bxRmGykaXlDz3rUafoYvINhXHFaxGRs9MW8j2geamXmhSQDpW4h+GJrG4Eqqdua1f/wCMRahaozLg49KuGvEYLEl+QaPWNmYdpAJB4ra3nwW8DM0aHHyp2laG3Mcsf5ik8GbGiePNkAZPatr8Mab4YMMkYB7GiFv8PeBKjgZFauy0pF2vtGcVUsVNO0pYnYFRg0Yi06NX3AVbitgg6VZVeaJjiRhAABUlLpXKypUqVKoEa5Xa5RCpUqVGj2IFUr108IhmwPWrMhxWc+I7qCCxlaYtjaR5TzT4jx//AFMtbGO5eSK5G8jlVOcV5kIwTnqK0nxC8dzdyeHG6ru6Mcn50BkUrgKKtF7RWzeruXyL09M1vYI31CJSn3dvjzFBgkex9TWB0+MbkkuJGCK3Ea8lvavQ9J1Fbay+0Soqr/Ajg/tWK3L4z2vrGuIkbwYAOB3Y+lUrC2je3ItoFOR5ppzhF+netDPp8GpRSalfRzkf+2qAAn2A7Cgcn3+U3iG0XouP8yaiKN9NartihxPLnzPs/YCn6dcm3Z2tykbPxkNub5ZH8qjTwI43220hxw0h8u72FKxllN6iW1usbA+VAN5z8u9a/g1em22pXHh71knD8qOTkfOiUsS20ZSSJYWTn7x8gYHJIHX88UoYrxIc3N+CVPKJnj2P17CoLm7muWIVSqg4yx5J9cftWK6QJlha4R3b712PCooXjtn0Hzqr/s93NGCv/SU8YU7SPbPWjTwyIS0xVYEwWAOSPr3JqwscmpXIjiDRWyY3kknI/wCPFRMALO10+Gb+IkeZmxk/THvRC7uLdYPIjKkuFAHLv7DsB/maKXenxCFzGhDD8OQOvTHtVKTR7UEK0zNc487kjyjuF9OO/WkWB1pPC8bbYSu4BUHIHzJ9PbvU0djFFvSXEeQDKNmWJPb/ADvVBZ2k1Ix2kbLCuPD7Lkd/c9avQR+J4rzTq6Idzs64GTxnjqf7VpQW0sWg1Nbln8OKJsMi84PTqOBjPTPWtDM6xXMbrMIQSRiNd74wM4PRf605kS8RlSLZawkNLLgqBgdvf+dS6dFHc3MEwZhLMx8DBzyD2Hbj+I0T+tFoMCW0r7spIxG5mOWQHnb7tjGT0AqS8vRfSXEcQH2a24HlY5kxxxxkDk1NBa+BbPuClSSzl+r85Iz1OSMk9/kKqoy6faQbgnjyb3ZEX+Jug+QA71FXLNrTTrKW7lxF5A7MT5wSBx86y0dp/u+qzahd7lBUuFYZCJ7/ALD9au3YbUIYrYDKbhK5B/Gcdz6ZNXrKA2rmNNxclEfjGO5Ptj0+VWJ8APiS4j0XTftbx52kLFEV4J64PcjOKEaZdXMV1c6vqE2+6ZvCjXbkrxljgcAdB7UR1drX4h1+SOCTfY6ZguecFuv9zVOZA2kI0pb7Q0h2xgYwp5P5d/rRhR0yy+2W09xM8gkMZYuBzjJPPoTz8qq2pjnuBy0SqRv3MPfaeO+cfWleXptLcwBxFHMwUlM5wBz/ACGKH2MwvTLbQFoxzvc9W56+p/lRqDui6XFJ8RTrIV8O4UlCTnLjn68VN8YR3Ojy6dc2Q2SJIviCMZVlPIJ9c0Ss9M+wvbpcqRhlO48DnI4NVNU1lLW/Wy1CUy23jgM23JCE5w2OwOMEUXRD7dY6pbYlWOOc/e7myCHGOw5Geecc9eapT3sdwjpeSLcQkYV4idwYEfiyBg9PTkH1q7qUWkXsirDKoV13JKjAY9x3/t1q5Fptr4KxiRHWRwjHcGQjGBznuMcfLmszpQQa/eaeVeSTxo08qyqMFl7g+4/f51pYtVivfCnjVWlUlyyeXxFI5bHZvVfn8qFy6ObaKVJUHgNJwdpILfy4qOOwOn3YltYllgjXZ4fVlHfkdRzwcfOtMVp3e3l1KNC3hsw2AElVJx0J7HuD05xVhbtre8msb5jgrlWaTB5GRkH6jPH1rNTo/hSCZWNtOu1Qp5Vh+/b3/OmrezXkJt7mRsrF5nHBIB646EgmiNULP7dZPbb/AA5VdWhK4/g8yn5jkfQUNuEvIr151HluHDYbgDJAOPXrnHzqK3vLiMpEwwJYN6HB2uQwVjkfxfhOevIoz4KXNjDMFDOVbbk7cED07E5ogHbhI7Ga2l3D7BK6ozcYQhlPT55+vvVy7j2IblkxHNI4PPLKq9vb5+lU71MSX8QC7lhfykeaRSeT75A6+oq1FEL+xntrpmTaSI3HUeXDH+VP/v8A8f8A6ihduZbJPvNjSJIQ3UE7cDPHA5yR8qqxXFq2nokgVHjwxBXuRzgEgHkHoadc6hNYnwZYwViG2F/whlIIPXuOOPlQvVZWaMkriYKrBuMHsMg/Xn50quXmrCOFlAlRB5k2yEj5gnlc+4x71nLhReMfCdGOcgOVGfqDinGR5LgpLvjDEY8PAA9cAevrU9ppgFwCm5mLfiHQ/wAwa1zEtR2CGCcIz/dOcYU7tp/YitTa/D8krD7rDHnj8LfL0o1pfw+9xa+I0aS4wCuOfy+VbLTdGFvGFAO0DgHtW8Rmbf4R3Qq4Q7h1ozp2hfZ3/CQK2FrbKkYXAxVkWqYzt5p8AOPS1dSGUECrtrYCMbccUSSEKcYqbw1poqNZRuu0oKHvosayblUUcAxS2g9aaBaWJCjir8MQRcYqbaMYpYFNHNtdA5xXaWcVNCrlLNLNQLtXDXc1w0HKVLFdxQcpV3FKimyVkfipZmspDEE3Y6scAVrpOBk1jPjLUI7bT5sKS2DztyB86qPDNUnjjvJfElVznovP60ElHisXCYUc8VcvJEkvXd9gycgKMVTvLncm1Ome1S1YfYyMt0FIBI6E9q1FlL4xyXMrqOpHlQf19KyVhbSzOcZx88V6DoFvapbolwQDnLDuT7+1TViG6mRLTZPcsqAYKpyW9jWUu7h3mEcC7V25APGB71rviC6tdxhhiMmwA4TCqBWbYyfZyI41jyCWIzz6VmqGTMqjMpPTgHrijmgwzTqTCixBxkMAQ2AOpb0rOxwzXmoKEVmLHzHOM/M1pbFre0tZFkbezHnGeT2ArV+I1tlptv4QRFEkgXdIwY4+RI/aqd7bT2AabbCq8rGGbaSf3wB6U/TrySK1CyOY8gNtjG3PoPlVPUHe6uB45OCQJHPLeyisVv8AipbQmWYySTeKyklf+CH1we9GbQrbWILs8ik5AXHPqxH7VRWGdYWfMUVshPmZuCe/uT29qLQv4doW+7YqoCpGMKvHT6VCVTunuZAjOd0ztiKEnAVR3z24/tTZrfyEug55O5eG/wD+R+tWLKN7m6eR03MDn8X7n6fpVm/eKFApO9xkkk4/we/aigmmWxjkZnKxqBydo79eO59v0qaE/fvLcjwod33aNkszf8m9MCqETsNVt4wDzyqjuSOPl6kn1ow8EKukkzF1B4LDapPsD1/w1pVQpc6lam1ii+y2zMXklfqyg9uyjoCe/PpRXRIhYRnCv4aZ2BV5ZfU+m49PQCqF/qERnc7SykgLEvRuw49AOfSporo/Y5Jy+Iy4LuT5mxxx79gegpU1o41BgFxPiXZ5ZAeQ0npnvjpgccUB1u9aCaP7OF8S4baWPTp27YGfqeOah1TV2l8GwhjlFtCo3EHDOxx5Sf0+tSR2sLavDJeAmdkBSJRlY16An59B8qhsW9I0qU6cWkmdriZeoG1gpbjr375+VQ/El42n6XJ4A8NIF8PdkjqDk9yfn71r443WzuCoyxAjTsNvr9RWX+JLSIjT9NMmJJZQzDb1UA/i9Bx0qxnQ34asYNN+D7qaUBXmy8kjKRgEA8epPAArPpFdR3cV/dKW3SYhR2wOWAHr88c9K02qszaZZafAfGQ4lkAxlj1H04oneWdveXulxEBWLMw4xkKu4/LkAURkbqwju8zsN0caEhz1Y9Ccdv8AxQK2hisUl8J/M0/DMcZ5BBP5Gtze3UTpqVsgK7NsY2jhVzyfzrM6lYSLpgjtxudXAJI4Jxnn+VFHfie5ivtJs5YA0sb5KFc5DA8rnse9AdPu49dtLyC5REuoWCxeJyW5yB8+TjPrXYtQkFv9mNuBHK4LR5/Cx4LD/O1WNOtF/wDU29w7NLJgAkYO4Ed+uehoJRDBFEkd1CySJ5o3XBLYHIx8jVl1l0uGBTJHPFkncuAnovqM4POak1DTiLElACFJx5guGOATj196pWNo000aPhCiktkFQecHI+ucjp+tT4utHHqsiNBNE0btja8W4crz0z3HHzrt1FHDeRGJxJbzMxLcq0RPOCByPnnBoXZ2Jgt3ikj2vbnHAwy46HH+CrP2dpZZLZX2v4e+J9xG115xg9jzn55rSLF4Z7e1y8iSoxUL1IbgjB/I4b2FWZ4d3g3YCPHFtLE424OcN8sEA59KjN9G1kjTofCgceMnG6E9AwB7Z4x3FEbbwZp9rPHE8ZCFVO5ZI2GcZ7ccj1BqVHLxIWsJ40tysk0blVL9H28EEevAyPUfKrVheN/twVlTHigHfy23aM5J9DxTxZq1ukYmLC2JeOVfxJggbTx6EEfKrUFisZkfblZsuwUDa56Bl+YwfzogXqkGy5gkZWB2AvJGOcNnIIxyB5TQzUrpreOKVY1dG3D8PGcAMPy596OMscoFuzjcFZQrHnwypDfsDWbawmMBV3cwZUls5ClTweP8IoButagEZreaCaWzkj3I5XeA2PNg4468g/pWce5m8WK3kjkMMaERyL1yTk+vc4xWh1DT1nmkaMmVlIWQDkZx1x2GKFS6RJHIyNG4LNkMF/F7Ejg8f3qyDiaeCvh78bPNvHXHuDzkVtvhfQn2IZkUxTLgOnKkj19CaxyW08d0jRhd0fBGMsPY+lepfBM0b23hFWizyA/c105ZaPS9LFoozzgd+aLLboTnGPaupGFAp44q2hyRqvSpOAKapzXawF3p1cArtAq7XK7QKlSpUCrhrtcoFSpYpYoFSxSxXRQcxSxTuK5QcxSpw6UqKikYKpzWN+LriBbCRnKM2OAwyK19wVCHNecfHNzbW1uzSMpYqVRSema0jye8gj8d5HKKSc8DAFBrtISD4KE+rHvVq7le4mOxQQD9Kq3BdRtlYk+i1zrcWdMXO0KFyD61qHgwiN4gQY6K/wCZNYyyLpMCFIBPr/KjMlvcSxZO4AepxgVmqkvbpJJ1gRlwGzvxirJndrUomx1A5wuPzPeg4syrbpJ1yCfxHOKv2treXREauCp/iI4AqCG0tnaV2CFRjLbehHzqwn3hZ08xwFUKvA9fyojI0sdo1irKiN/1HwAzKO3sKmsoI0gZZPuoguCemcngc9z6VuI5pD/ZRcXUwKrGPxzDqfamwnziSUO7HJxsPGTwPnV23iE/3twFKx8wxdhjuakn+0rA0m/xSCdobgZ74HfFSivJfMsShFQH2UYQDsB/nNXpLqeW1BVCBgIBu7nrn1NDtLhF1Ms1zKwiB2DauNzdeParzzrqN1GiqUtI2JRF/ixxknqc+tZUQDQ2llChjGwAszAcOR2FCr26jaNTFb7jz5mHGR3+Q/WjWsQEW1vaDh26gH8PsAfqap3cWUYRBI4o0AAHcD19u/PWqsodZRyWkBuZ5ZTPKfMceY5zgD0z3PYVPeKZbRrh3RpgMKsfUHtz2FOuZkcRiAnwVGXlxy3Hb2yarX07lDapCRlcsPywP7/Oq0BadbSy3tzcb9yojHPOFPqfb0+VFRJ4Cw8bmUCQDH4m7D6/tRhNOjsdE8NMFyMlFHLuepPfHIAoVdW7xzw+YsiDCgcbnx+EH8uRUtYv0YslR52nu/vHZPEkcgHGMg/pwB70a0+yiudQ+0ygeOz+Ky9DjGFUegHT86yunSNbTRwT4MkioRGScADuT8yTj2FaGTU8RtHbxqJ5UJPn5WMHqx7AenqaiC93qAE8oVhsiVAMcLwMsx9h2+lYYamupTXGoTIRKyu1oBgFVXjp65I/Oid+7rpjtkBp327sdR149jyf/wCapafZxlZJ8YKxiIbh+Ek7sj6CrA7SreKLUJ5ZAgSFzG2eSAQoX6ZJ/tVPWNXng1m0YBi8O6Ns9s/iAx0OKMxTW0LymbANxMRk8/hXIJHzH60DvEF1qctweWVRITjlmYc/IYFVVW4vfD1K6aV1SCcg7Cf4SRhiPpU1zC1nOq8taScMSpdc9MMO2RimXtkEg3fgMiiJX6jjnn0HGfrV6O5j1GETWzCOWJBFcKV3JMvY46jkH3oKjRQm7MO0yQmNZYXLcxsDyue5x1HyqvcXjRxOQCZ0G0+XkMfX5nH51YuGt3neOKQDepRiGI2j/kOP2qnpKXEc0qz5EKMExtIycYOSR1PB9OKA5omqDVrXZdwqbmBcyQy/xof4gfUdD9OKsQaeLe4IhZ2tioaIhy4U9iD2JU4I74qhJaCHUBNbvhZUDRsAMEjrz29MfnUCNc6dMZ1lwu9Q2wEBGOSPmOo+tQGrRZMNKjM80K7cd2XblW9+AVI9qtwXNleIArCKSA5CsvUdPz6jHX86HXFxJO0c9tHHvjBLRA5yh6/PnkemarXMBa3jubVm3tIyqz5Ix/CGH0IP0qwX3EsTJJCElKZhkizwV64IPTj/ADmq2nTPFqQswX8AMxWNyNuOy5/hOeVPSu22ps7GWeNN5fb4eQf4eue5X19KrxuqSYyrouVTeOVHZCfT59KDUWV+yRpDdxtHKsixpOU28k4GR+h7UY0xU+0zgAxrbMPJgHAIzgHrj29qCo0d3YxjZsk8SPCuTgnuR6dKIeMkFncOuUnu4wZPNkggEAA+u6rGVLW0b7Vvi3BgpwQOnTIPHzz881jZJ7mCSJluZIreQ7VdG3ID7Y4x7Uf1O+SWOJwxLl1Uwk5XeqgMF7NkH9KzIsLyITLGssa+KHSNiMDK9Bj+Yqiw0b3c26VVinQ4E0Z2cjr5hwexGcelWotly4tr9I5TjAPiYZTnqO/NTaUIL2xBkXZMVKOMeVvce/qKdNYlnEe0SAD8++Of86VZDXNMtsXxVg7yqMFZGAJGe57ivTNG0i3SJJLdGUDqjNnH9azPwlBb3okXLb42x5xyh9PcV6NawJEgCjkDtXQSqnlHWu7KeOgrtc2TAuK6K6ab3oH0q6B5a5QKlSpUCpUqVAqVLBpYNAqVLBpYNAqVLFLBoFSpUqDo6UqQ6UqKq3MYeM5rzP46sbCG0eb7Ksk7NzJIckfIV6jKu5TXn3x3ZrLYEiMs65IxxWkeNsUTOdqDtjqaF3SAksiEH3FXpFaOdl2AkcebtXHjyu6VwzDogGK51uI9LihyBMuO5LUQvJ4xwqzFj0Y8Aj5VJp7DO+QoqrjA25NWpp4rncQXYjlvJhQKzVB7H7O2oK96viRj8KZ4z2rWyXmnQx/xEKOURNuflihMVzpECBBCzXDHAfgDP8qlKXFwPs9u6op5JJ7VA+18DULk7IyoYhY0Yck+taM6bbyMDK7SeB1P8II9+7e9Zy0s2tI2YTxPMfLlGJxnv/YVqYtPlTRT433US87O7H1P71v+eIEymS5u/DD7bcN5mIxgd+avz2v2xOdqRscInIIQev70yG1mkwFTGBgZ6DPf596dcOk04tYHdwFCO+e2eQP5msivDMNhSBVKplFYDy89SB70Y0e0tY5vtLp94BiMNxjHGT+tVNUlj0yyQQIBIF+5h7lv+TewrukwTnTpZ7gsVXhFPG8+nyycVFSXckZ1B5pGLcEtnrzwqj86asBuUaPYF8TJJPJ4HP6U+10+4vJ1PZSMs38RI7fL9hRa5t44pEiU4iiXGfXP4jVgzAtnm1RLbhYYyDjpvPHpyccVUJF5ryqOQkmSgHZeMn+VF2zC81wDuklIS3VeoXnLfOoLPTBaeIyjbK6l2zycZ6e1QR32ppYTTSbiio2SCfX29aoicxvDdtlfBjLQCQZ2bs+c+5Pah2tAwymW5Ul3UkIOME4A4/n86khnkTTbuR15jt9yH3HA/en9DDKbCV5WkaSQp5VA5K9Mnvzj9a5HemyeSWY5kmkUFCCwRceUY7nknnj1qvZW5l1uSUurFlVYwR1AA5H50SjsklM0krkMpba3/Ltz9c/QVU1WinmmtI4Zpi7IXkdm7gnA+uP3rXxywwWixlF3SmN+uBjOP0/WsLBCIwkTMV3zoG5x5FbI/rV+91NWex8MuV8Ng2eqhCSPrnvQSXc0N1dAxyF1tJnwT/G/GSfQAfmaVvLHNLPJKcNLJwuOAh4BPt/WhNvukhZnYL9pd8LzwPxN8zyBR3RZIXuriGRUAVMEydyRgAegGOgqqFrqMxiNtIjsxUOARnavQp+YBBqfSpBGWXKmKeMM/YNnPHsT047iqjutjcsxVpXYASK2SWDDkA+o5q1bw/ZrUncXiiK7nj6hCPK5PTv+dBJd/Zr6PxZnDXMfkaSPgEdlI9sZB+nNUtLul0/VhDcSD7NOQm+QZVWH4eOcZOBmuTWjQ2al1DNNhVC8YPbj0xXNV091W1gAIlJ3xN/zdQOP5/UUGivLWVJZbMNGkcibrdhwNxOcHHBB6Z6imwp4unyictCWYBvEA8r5AGfUdOR6+9WL2L7LLZGUyNaSxgOveFj0ce2R+lJbeW4tHs5Qs21dpLcFhng+mR+vzoG2du7yvHGkqSQDxImV8Mp6Mo+X5c/Om3F4iyIxVZLe7DAsqAMCCMHHQMp5+VVNMMg+ILeAM0c6eQMc4Oex9jRxba11CVLva8UhnG8PgYx5WJ9Tzgg9QKFDbvTotq3Cyl0kJNwyKAQpH/VUe3Uj0z9Hpp7QzR2kqrjeuJI88AnPI9Pb364olJZ3VpIiRjxHt2Ym2bgTR9CoPTPT51OhCQRXttGZ7GRvNCy4mgfoeOhCn9/Sia4VWC2EyxloF3JNGW5bytlQccc5wflVqLa9hErO5eRtkLsnmVuuTj26mhV8PsSy3MDmWzn8xjBwFxgH5HI/OnjUIzb2YZ2MOWUsowy4Pp3q4yz8FrLaxuUY/Z9wddrBtpBIJwemOx+dPtJJrgrOkhWLGGVhnGOeD1wP2qW+Wd4xIbtZoy5bdGoIHqCCOOfT60kjymUlVJlIJJQKw9D5eoxVVK+4bjHGv2geflziQd8e49OaqC88W53bmjlwAr+JgrzwM9x6Z+WTUWoXMZtvv98Fxnb4iDgY6EgfoRVfSidQuRbS+FI24HcnGQe6nuD6HpW4leofDdrcRzrIwXJUbsLjJrdxKQvIxWY+GrWW2tlRzuTtnqvtWqHSrR0V2lSrCOjpSK56Uh0rtA0MV4Nc6mnEZqIna1BLjIrldzkV2gbXR0rtKgVKlSohUqVKgVKlSoFSpUqBUqVKjRp54xQTWtKS8gdTu5GML3o30GaCa7rSadbSOAGcDgHuaRHh3xJoX+13sgQrnPRj+H+tZ5k2sqBg0rclfSjms3l3r2py3MwCoDkKnQf1oR4bvMFgQH1ZqzW4J6fA20KJEGR5gKt3tpFFbJljI5/gQZH1NRafaKq4DZY9XPQVHq+oLbstjC5Z2/Ecf5xWaqvZ6fax20lw6qJicDPOKJW8scTKqDMrddq7voRQeS48scaA7QOo5JNFNNeWJkeMNuPfvUGv0e3JxLLO5K/hHgBFHyFF7tc2YVFAA79fyFQWNw1xaDjbgYAHanDxJ8xp+HoX7CtoFWdmsUM1zKzOxYjBPH/k96DG88CZlQeJK7/j6c9AAOwArYzQRx2RA/DGpKrnlj/yrJJZAMRwMNjchxn1Gf0zWapjjx7try5c+EiZUdSQOmPrWkijmayjM0Yjym8xg/hHpQC8g3SFYAqiN03uwxuYkYUe2K1NuoY28coLeIQBjoB/M9qDukobe2nu7jcIzjYD79x+1VtRujuESIN0mMluvJ6UZvgx2QLuXzfhTrj0/LvQqe3eS83bFCq2c4649Koo2Ns17qEsm3EcX3cYI688k/oKnvQltJc3LvtRWCZJ+XA9aLaKu2NmJXzksMdAoOM+3OawfxfqjS211EkpEYmGOevHUDtyKYBkkg+IdWlupAEtVnKpx1GcA5+QqzqFuCslki/hhAO053EHgfLPX6UWsrNbHR7fdCCw2O6Y747+/I4ofZXEK3N1cXDKFaPZGd2ct14zQUJB9jngdwFVPvcAc5I6E/Sqz6uz2sOQGMpLLgcgnP5df1q/er9uWJZE2FkDgM3oSMD+dZm+jZNYhjRmKIrSMMdVAwPkM4oYv2e2S707xDiJnZjk8nrjPyx+tTXy79cjAACnED7V6pjJx9RVK5jNrZpKm10jTwt44O71H70T05o3tbS5cZfPhBWYAkg4LY+p/OqhXVqv2mF4hiNohMwODyTnk9cZ/PAzUkcc09rcLEfDzcIu5uSxCnPtk578U++uY45EZz97OiyRxheFQDAA9RwP8NWtO8L/AGyJ1aNbqSVZoCTjewDHb7ZPrRVK9RG1A2zE7HGCwbG1h3PtzR9tICQP4BLoUCSqcgtk8HjkL19etRz6PJGYblo/DY8TK4zv3EZH9KMxT/eATEINipGwyOT/AEP6VBl9Is5BdDehHhYiRXbK4ByOvcDODRLUrP7+0IZmihfcvfbngn6n8qN6dp4uZYkkYL4Tt4hxyzAY5z8+DUus28ZljiwBKyZxg4A75/b50Eh09L+2iilYo3ittZeCAD6dv89aisIWS7ktZII8rlfIMbhwcj0qxpxAWI5xwTg9Q39yKt2TLcRK8iq2Hw4J5UgY+vuKFBLnSIxq0bt1Vs59Rjp7VZuNNeCz8FG3ozHJB565PyPWjs8JaESFVdlHHGN6H0NQ3eyAAqcbcFcjrz1/rRNBbY3Jtpd5PjW/DZB86gjafY44PqPkKZHOEWVJIFKSnhc8Nkcrnuev5VoDHER4gCBSMDjIA9Pce1DbvTLfwCqKQgwMAk4HbGPT19KJobLaqk6QuC1swISVuQoIH4v71Zk0aKG22IpClfOmS24epHf2NUrt3aAiN8T2+dyE4LDHDD1Pr6ioINbdlWFkcrgFWQZ2juPX8qqB0sVqrOsdwxcMcoSqMc+x6n09aoSTPZzo0hCzxgqHdTtkX0Py9aO3FrY6mjy4VrgKWUtjcRjHUdc+nagV3C0KeDcoDCV3CQnkfOrFUp7tWkChSgDEYDZAPYZ9M/nRb4Z0qOXU0miBTYwLKp8vNZWaEF0VZGwfwk/xDPH9K9I+AdFm3GVpG3rxhh+nNbZel6egjjUbRz3FFKrWsRRAHUZFWsCpTTc0s10ilioOg0smuV2g7mmsu6u0qCNSVbBqbrUbLke9cRyDg0EtKlmlRCpUqVAqVKlQKlS6U0miu5pZNICu0HM0q7SoqNgduO9ZD4osLeWKQ3LMcjgKcGtk3WqdxaxuTIyBm7ZqQeB3mlyRZkKNBCDgBupoLd38UbiKJS3Yt616f8dRRpbhpGCr2RePqa880yGKa8BghJ5yWYZx8qzWouabHcvabjAV9C1DJLXDSXMo8RidpOcZ9q3kds72u1j5T1IHU0F1K3j8BIk8zKThff3qN2M7bRCQO2wlV6n+QrQaIj3qkozBQPN2GKD3EctpbOiA5bglTRzQRBbWIDq4lPVSew71GWmjRYo44Ii4U8kA4z9e1XFuAxSBEG1G5Y8AfIdzUNgsaW7zTkB5RwQckL6fOqk88gZzaIBPJwobnYP61dDr65E6SouHiR8EDrI/YCqGyeIhI1TeD94y9vkP861ait/CeGNuWXhfTPc/3pzWror7SW8Tg5ONq9/zoB5Cu1pB+ORph5cZyx7n1wK2FlArzCXBCxrlTx9D8z/Og2nQW5cXQwZFO1VHAHrj3o/auJopCQuCc8VZ6G5R3LbiSBwKgktg8TRAknbhvb2qa3TaWZl8xPkUdR6VbSHw2AABKjJBPUnuTVTQclrGxYIoLcAL0A/tXluoML/WNpXMXiY2j+I5716tqsEs9tOFGAxAHufU1iPsaWmr20DKrOxwB/ybBOfkACfyqLokqi4sm24CIA2M9cnA5+lZK/t1ZprlNx2TgRqoGCCSMZ9OK288RRhZ26hSI8u/ZOOMevc/vQye2hWCQw7fBViUPZnOQPnQArKNTrKJMAw8OQAqcgnPTnp2obLa+Lr+oXK5ZI4RCAOvvVmyufG1C1WF2eVdqbyfLu53Gp3xa386yHl5MYBxlAeTx/hoM9qDCCx+zsyrtbC+h4zn2qvpzeAQ8rrGqhpZHlO7ZkYUgd84P5V3XbZbi8nWLkxkgKCTkZz+oNVZ/DmkhtockzFVcMMHaP5c4qwXbF/9z1SeZkZl2YhDnkKvb26fpRK2t1Wbw5Z5GtWKrsX8aHJIOPTrQqNvDvoYIABCdsS842gY5P61o7R4xrETOyCAqq7ycDhuM+vcUiNHpF9MWlglAkWMlVbOQ69Nw9CDS1exWO2EZclI0YuM42g4I4+fOaF2rz22uXSqjLHESkcWeH9OD3/rRWSRry5FhEquvh+JM+4YzjIA9Rnr70NL4Pu7qT7SbmQs5cuE5brjd+daqyhGo3BmOVDkshJ529PpQax0swWzYyCDvAB2nOMdfnmtPpPhwJNJK4jVQSCF4xjOaKGa5beFp8jRxkygCMYHX06VDoMkjbmmWWObjxUfJBI7j+RHFXLT4gs9UUSRkcyFIxzyB1yen0o5ZwwqhXdkqcrzn/xRnTJbcrGJIOY92SM9qpXaB3jYemGxztH8/er0N7EryxtIBsPmJUg+3P8AOuvaLKCyEFT+QPqKgBzRPaRqI2ITOVKn8Lf0NBLTU5Gt2e6QjY2H2jb3/EMcfOtVcBoSUmQ4zkEjyn+lZ9pBY3TOsYkt5CS8W0HIxyQO/uKqO3eniYrdWpDLnO9fxZ/zt3oJLJaTI6TqVuYnHmjOAT6n0PtWhs1hQiWwm32MwOVPIUdx60E1azmiuHkWFAzeVJGOVcejHnH1oqj4zrck2s/n53bkGCf3BxUeq3cFza58PzrwysPwGmfeWlzFJPD5XBxzkjt179KdcLFNAzbEVmGMk8g+tWCl8MW0d7qCWd0uQjEoSOMHqP7V7ZpWnJaooXBwMA15B8Owm31xZJEdkZgpI52Ed817fZhXiRk5BFb3xlcGABSrldqI5SrtcxUUqVKlQKlSpUCprLn506lQRhjnBp4NcZc/OmocHBoJQa7Ta6TQLNLNcpUCzmlikKdQKlSpUQqVKlRpyo5ELoRnFS01hRGG+Kvh9NRh2gFnH4cdjWOs/h8aY+J23SddueFr1u8h3jy8HFZDV7NIWkl/iIwTWbP61Kzs90JCYsHYvA5wCPlVC5t0SDxVZVkfyxp+9cnv4o+XAQId3m6mqQuDfXXinmL8KkenfFR0lMkWNJYoBID4YLu3bPYVNbN5ok/CZ33OWPJHb5CoJSiSuSAF6BRUBkaK9V8E7k2gH+VSlbuzhe4kZh/0wMEjoB7VI0a+OTgIq8cck1HoV0JLVVOAFGWwefepo5kkkMixNwxIz0qMoZPu2kkYASYxGv8AxzT4Y1isfvWU5HOP4uKF3KXF5I0bsVDSB5HHXA6KBVmaeNifxFIwoXH8WelAWt7dIogHCqW8xRf4Qeny4q2ZWEa29uvnbljjAXtQ6y3zaqwZxsWMDHbd3PvRiGPdKQBgnjPt3NaSrUUK28O1fPK3U+tdiiLkLnnJyT3rs8ogj2xBXlPGM9Kls0Pk3kcDnHc1UVtSRY7KRgmSFPB71gNKsnu9Y+0TKHlRmXdn8HqPnjArf6xIY7Fyoy7MFRf+THpVDTtGSygRcASBSzHtk8mooXd2fizSom1lA87sO/oB6UN1TT3ezO4gEJuxjC//AC/pWuayMMHC8vk4/mfWhms2xksiigsWTqOKK8xiZLApNEmSkYwfVicbj+tU5zJLfOzDkuckDGAO36ZrTahpo+zXNtGN7i2XaVPAI5PPck0N0bS5ry7LyRkyIMMpzwMYJP0z+dBmL7dJfyy26swlX8RGM5x+QzXP9quX1S3nj/8AaZQT681uZPhvCNOU2kuGwe4HUj2z0/arP+1CeeBEUpFImZlx0Pt/nehWAu7aOKckAhWYbMDG09VwPSnxO1vCBISHEiqoIyrZ6DHp6/OtPJo4Z0doiIkkKq2Oqjpx69h86hudCmg8FxGS0s3iMuM7RwF+o82aqaWiR3YupDMAfEYhc/iwR/I0fsbCS3nMix7jtYOOhC9D+9SW1uGtkkWIeN4mIlUZHTBPuOvX1qxpk5W5aHYH2Ar4rnA3Dt79/wAqIvy3UWnaeFEoJWIecj0GP3IrttqMS2UERYxB1G7dnA54APz5oVfxyatahssGzkKeu05xmqIu59OaK2klba58+OCq+49PcUVqY9PtYLkkXKmMtkJu5B9vWjFsJ4o8bw3uo4+orK2MtrqkWx5hugY7ZBng9wfTjHIrQQXSR2Zl8XeVG0vtI3Y7mhh95pl5OuYbti2Mdegqa2FxZ4EkgYAAdevzFKLWrfeCyuD1VyAFHzNSXWJsSpJGoY/xEfT6URNNLFcqAy5OOMVhdbmOnagUZCykBlyuNwHGfZh61qRdi2AjlThz1X8J+R/pQ74ktk1PSJJLZy7BSyFGzn1GRQZ//corJt8cUaLMRuhl4R27EMPX17HrVhriy1K2wGltXx95G/IJ+Y4rESapNJC9vNETH+Ha6ZGR0+XzqbSPiJ7W52XKBoHYKWA/h9+9WJq7POxiltmufEjBwoY5KHPZjz9KfcIr2K5BWRvMrKO47H2IrQ2elxtKTblZ4c7gkuDlT1xx1FSXOnmJ2hS3xtO5SvIHc4/pVNR/CBxMsc6BlPAYjnPoa9Ts12IOMCs9pmlwTW0NzCApwNwA71prYbY1HWqLFcrtKojlKndq7TTDMVzBp5rlA3FKnUqBtKnUqBtNZc896eRmuGgYrdj1p9ROO9dRucGgkpV0AV2g4BXaaetOoEaVKlQKlSpUVwdK6RmuCu0RDKmRQDVrRXjYnOccD1rRtQ+8UBCSM+lPo8b1XSpw8ksiL1wA3TFU1jaC3kI8igADPatrrMQmlIaMkZ4FAr3THeMl28NV6k1zdufgLZRRSqyvl3B3NmlqdssMMEnO7OMmrEUaJcGOFWZAOvqasalayzW8ZZeFcACqq/8AD2FgkXeTJLlse3+dq0i+UCJVXEYy5Pf2rJaQog1EZO0Dk+5NaGG73Wjyk8ytlfYdMVMZqMwKs07KSZAhLNngZH9KqWq/bAjNGVSaX7te+FWuahfiI/Z4uFJ+9kHTHemWd/8A9JyOI/wn2PPFMLBfS/Dk1qTAJFuh5/7sYxRS0mKSsCQWA5x2PpQDRJXW4LuPNK/n46daKWzLDqB/iO4kDtVZGmjHBbjoSO5zU9opdzI3QDAqqFeXjqzHJojDH4a4qorSQfaLmKV/wRnKj3q2ArEnPzroC4xjimtEUXk4H6moIZ03Rsc9RgVQntxKgjfowxRQlTGSwwBVd03MrOAq9s8ZosoK+jwMyxCPyKoCk/KqkWkGPxFUsock5BwTnv8ApWlAQnygtxgmmXGxckqCx6gnA+tFDYLdLiaQ4Bhj8oLcDjrj+tQ3GnxsFYttUgsxHGB6fXii1tGPBJOCTxkcAenFUb3CW0k7MI4+isTwO2aJofLa26wKr4bEvCjrnOTUl+kTWu5Y13BxlSPxDuP1FKArIq+DDvZSUVjwB2J9qmuEWa4VFx4cQJBA6e9ECfs1qLpkVi7nHlJ4HrhR05/Or4SK3juDO7PwSFRfwr7j8qjtNKnW98YxjMhyeOWHXHtRg6bHNKGIWIc7lxncPl36YoM/byNZ6WNlsXLHI9B8x3qDUbM6jBEULxOAXYKuQSOfpWrNtbyzJCrY2c+UEDNQzQwxPLG8kZQDnJAYZ4xiquvO3sy7o0LuTMcqXB3DHY/0rU6PC1tZvEPMp/EHyQT7ZqddMEcZt0BcIcox5I9Pn6daJQxqYVPhgpgE46j+orPqqUdpGokSPCK75KgY7dvSrYhje3WPCOqnjd1HuP1q8tmroGjJy2CfU/T1qGWyWR/EUnK/i2gg4Pt3rUZqlLarJGwbbIcYPhN5h8wetZq+t5rITPYXXhkvuaMJxnuce/rWzFugxubaSMbuf/FQ3elxzDk5BrSPJ7iLxrlp1fbK+SVBDjPvRC10u2uofEe3ijnx1P8AF/nvWrb4cj+2b5I1ZWGMoNp/Tv70TTRIFiUSwbwvG5hlsfOkMCtAtmtysbxrhcjGeUz05o1HEZLkCSMnHCtU8VlaRxllj6DsOafp9p/6jJLOucg54xVqYM2FsIoyE4HpV9F2qRimQrtGAMCpailSpUqId2pU3NLNQ101ylSqhV3FcHWn1CQ3Fcp9NNFxyuGkTilniqhuPWoXOw5qVjio2UOp4oHJJmpc8VSUlXwKuDlaGFTq5iu0CpUqVEKlSpUacHWu02lmiE1QzRbwM9BU/WmPwhoMD8RXb2l8I0AG7+I9qEvbm9/6kjFepGf0oF8XaxJcfF8kYJKREKF7VoElENlGWIDEZP8ASubrL4ZDpsNsJJvLgdyabdvHJDycIvIPp60G1LWNkm0jco7Z6mqaak1xGVY+Rzg4o0uTFS6shPLcYqzaSNd2c7JkeGxHXhR0FDYLlfHkZgNu3A9qiGpKWFquERzvcg4yB0FVOvgxNH9ms4YHZSZCd5PULjmprYiW2iCoBmVVz/xUDpUGoyiSGKSFAPKFyee1PiKhMxn7uJhk9icdaWJL56uxsLWVjEPJF5uvU5wf3o7pRWXbdsCS0e47hwOax9jqDtBcxNhnIJUL8+a1mj/e2qRh9xVRu9vaiDumphWkbJeQ5JP6Vfc8cVXtztQccAVZ4IqsokIQ7nPFJ5g/QH2p0mxVBYbiTgKO9JFy3IHHb0oI0g3HfIxyOijpTbnhAT+L0HWpppiqFUHPTIqAQiMZZuT1Y9agURCrxhWI57mhWpSB5liSU5HRAuWLHv8A3q7O/YLv9hxVSOzaadn3cY5AOBmgFPdyJfJbBmFv0Yr1J71Dqlw+sXWnW9srCOKQtgjBG3rR17GCFSUjBcD8RPSq2i2vgTS3TKPEJ2pkcKOp+vqaEEE0wBEiVdqZ3Oe59quxWUfOV6npVhSAmc8nqaiEuZSiHzDGfbNBK0SRrjADfsPSo3VVQkgk4z0qPxDPdeGvKA+Y+oqxdHbG7HpiqBdvduZG8NGGOASaetvuPmTpz6/lUthH4tmkoXBYZxVxAAhyOlBRS1AdnUYJGDz1FdEBVdu0f3ohsXgin+Grdh9aKFx5RsOSo/hb+VNnifeHjZkdew6Zq9JAobhRhu1IJhcEfnTEQwy+Ku11+lSeApPl4rnhgHI4NSYyQTwfUVqIb9nXPmGa6UC5zyPepV5rkvSgrRojzFT61dhtVik4XjtVSGEvMGzRcJgDJq0OVQK6aWRXCayOUqVKqhUqVKiFSpUqBDrTqbSzRdOzTTXNwrmeaGka4KVc6UEcrjpSjz3qFkZp854zVllxjFFiBl8+atRnioCpzUi8UKlpU0GnUQqVKlRCpUqVGnMUsV2lRHOhpsvETH2qTFQ3DYt3PoDUV89623/+W30pGQsvFabT7d722M0z4GPKKzmpKH1S5mxy0rfvWw0hQLBA3pWGmb1ixCk4GcDPzoJA7C5WMnAHvxmtlqlsJQ5ZsemKxN9byxTnbgKarouNIsUbjeCzHb1oBqN4bd9qHcQeT6Vagm3SAL5T0yw4qnfQqzne2+TJOMdRROvjR6JrK3ti1vI3mZ15A5Cij1xLHDayQqMMxHFYf4ciFvqcju2QEBVQerUfmvduozu75L4O0Dp/nSulYT2beEHm/iMiomO/tW8+GpVEUgGDljgjpn0Fed3jNbyIu1sI4bg4+taz4T1SFyyryVy+0Dtn965rG9R1DAMKte46UJt7rxpOAetFwciqyieTH0qNJmkcgDgd6ZcFmIReAeppeLFEFRTlqCc4A5qFx4sgDHgdq4C0rcnA/eplRVAxgn3oKs0RCFhkHpUcarbWzNKzEY5x1PtV+RAy+YmoREJ2wR5B+tMFbb48C+TZHjIUcZ+dTRQlY13cn0xgD5VbYJGmSMnsKS+aNpG4AqAfqF61tbEJy5/CPeuaRC8VozSNzIxZvcnrUMipPcieTPhqcKo7miMbkoDgA48qjtQPttkbvt7ctSkkMqEMPLimsAkW3ue/rUkcREWDyetA7T4xFZpGSSwHU96lmxHHvIzyBgUy3/Cv5VNKoKFT0NUNUqR5elSKKoJN4V0Ubow3CrwYEAikDZCFAyPrUYkVyFfhhUkxDRlT+dUgjeICelaFllw/HK13ApiZXIP4e1d70ROmKZIuc11OldJy2KQpsMZVs1dBNMVcLmnCrWTqWRXKVQOyKWRTaVFOyKWRTaVA6lkVwU00Q7cKaTTc0s0V2u0hT6BlcpGudKBoA3089KrxvumPpVmgZUgUUwjBpyN2ortOHSmmnDpRCpUqVEKlSp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80" name="AutoShape 4" descr="data:image/jpeg;base64,/9j/4AAQSkZJRgABAQEASABIAAD/2wBDAAgGBgcGBQgHBwcJCQgKDBQNDAsLDBkSEw8UHRofHh0aHBwgJC4nICIsIxwcKDcpLDAxNDQ0Hyc5PTgyPC4zNDL/2wBDAQkJCQwLDBgNDRgyIRwhMjIyMjIyMjIyMjIyMjIyMjIyMjIyMjIyMjIyMjIyMjIyMjIyMjIyMjIyMjIyMjIyMjL/wAARCAJAAfQDASIAAhEBAxEB/8QAHAAAAQUBAQEAAAAAAAAAAAAABQACAwQGAQcI/8QAQBAAAgEDAwIEAwYFAwMEAwADAQIDAAQRBRIhMUETIlFhBnGBFCMykaGxQsHR4fAHFVIzYvEkQ3KCFiWSJjTi/8QAGAEBAQEBAQAAAAAAAAAAAAAAAAECAwT/xAAhEQEBAQEBAQEBAQEBAAMAAAAAARECITESQVEDcbHw8f/aAAwDAQACEQMRAD8A8gVyrgitBpuoIFCseazvOKasjI2Qa4ajeLdR4yGoZfXCs/BoHHfyBcZpfaGd+TVtT+tFYP51ra6bMPDWvP7KbaVrWaZcZA5qSu0njQXcuY/pWL1rzKa087llrL6qeSKU68jNxDDmr9mfDlDVU24kJq3CwK471qfHGVrLK7DqBmikcgZaydmzIRRuGY46125v+juoRI3I60JkicDkUVdtzZNRzgGPpS8ygQLgx96o3d5luTVi5iO7gGhc9rJJJgA1z9D47pWkAJrS6fAsyqQKC2Hw9NMysQa3mjaMYkUMK3zP9E9lpy7Mkdqt/wCyoxzso3a2SqAKKpapt7Gt/mDHtokePwcUIu9LjDkKleiNbDkYoFf2YjYkYq5BgptIEUm8LRTSyscq5GMVauyM4NCbi4WA7ga5/Kleh2V5EiLyKIyXqGLO6vK4/iApjzfrV3/8lDxbd1a/UxNH9X1MBW2tQWx1hxLy3AND/Ga7Y85zVm30xt2QDzU21ZWxtL9Z4xluTVPVGBRuaFiOa2xtziobi8dshjUt89axSNz9nnGPWtFYayPAwzVkLl/PmqZvJE4UkCsTv8refGs1fWF2nBrIXN+JJeBTLiaSRTnNDikytnBrX61zswctZ8sD0oxFeqvesvbtIwx0NT4nAzzW/wBI18GohT1qydWHOax9vJLnkmi9tH4gyaboJvq+DwcVG2oiQZyagNiJOajMAj8oFUR3N6WJxmqolL9V5ogtpv7Cn/YsD8Ip6AN1u2ng0IcsGrXTWW4cih7abGW5FYstAu2nZCMZrRadduSAaZZaRGzjjitBDo6IoKjmrBKk52ZBxTftTZwTTxaMDjHFI2bZ4Fa9amkJWbGKIR7jFyaZa2mAMrRHwQIxhaKDXIIB5oPcICDmtRLaFlPlqi+m+ISMYq4lZKe1JBPahr2YOeK28ul7RjFU30kc4FZsSMTJabT0qu9uSeBWxn0wDPlqm+nBecVzsaZyCxJkDEUZij2pg1bhtMHpT54Aq8VvmCg8G457Chl3LsYrmizzhISD1oDcgysSKvV9A+4uGzhTVmyPRieajkt9q5NWrC234IrMt1miiZZAaVSqm1QKVdNqvNWXbVZgc1fdDiqzJzXibRJnPNTop4xUQQ7qnjDbh1qM/wBELQMXAzWy0qIgLWc0+3JZTitlp8O1V4rcd+VuVMR/SstquMk1qrk4jPyrMX8ZkzxV6nidgezPap7eHL9KtwWe7qKIRWWxs4q8xwhkUJXHFEIY5CvlXNWbS0WUgEVoLfTUVAcZrvOVZwWczkEirAsmK4YZrSraq/lAqUaaAOaYMRc2SpkkVVitk8XOK1+paZlGIFZS5kFnIQxrPXg0OlxoFXArSQKq4PFee2eupEcbqLR/EgIwDTnqJrdRzKvcVaju1x1rCR60z9DUn++mMctV/cNbOa9Vecis9qOpBiQKBzfEG7PmqmNSW4bk96fuU0+8nY5JrOajcMQ3PFaC5dWjOKzWpLhWrPVXASe+25GafZXxabBaoPsDXEvGaJW+hMuDg5rERp9HkDlea2tmgZQeOlecWkc9iwJzgVobX4iEYCs3NdJVae6KgHpWZv5VVj0rlxrgkHDUJmuDOxrHVXl2WUPUcMH2hvKOagbK0f0KBWIJ5rn9rpahj0xsDK/pTbnTCwxtxW5t7BGTpUN3YBFJC16Jx451i7WxWI+ZankhC8ACr08e2Q8YqSG2E3WrZjFCYYN8uFGKMwWhjHFJ7UW53LUiXQC80+ImjTB5xUU6rkYFV59QCDg0Jl1ZixwaXoG0KpyWpxlVzwazpvy4/FSGotGM7qn6GgmKhOTVNWR3AoJNqzsetRR6sVkFL3KNvp8Kgg1oIUBTtWN0nVQ+M0bXVlTvWtBRwFJPFKNlI560FuNYTHBqCLV1J/FV2Na2EIB7CryRAryBWbtdSBAOaMW9+HXrRZdWnh4wAKhe1wucVYjmDdTUzuu2kAWSHB5FQSRKqZxzRKdlAJoNfXaxrjNSgddMuSMVTZVc4qOa8UsSTQ+fUljz5uaz4LbeRyO1Qv8AeKQevah8d+878UYhgLIGNWJoBd2rDiqiWLBiTWqkshKw471FPY4cKBTE1nG0xpEwR19qv2OkSKv4f0rVWmlhkXK0Yh0xVx5amIxy6U+Pw0q9BTTEKDy0qNPmuRKqvGKKPGMVSkwDivK2rRxbmq5FAAwqOIDxOKuIPOMVZNZ/o5psP4a1tnGCg4rO6YAMZrU2gHh1qR3nxXvUwh+VAJwoBzWjvmAjPyrI6jcbM0tTr4s2+35VeV49vJrMRX5HeraXjMo5rUvjhGqtJVVxij9vcqFGWFYCDUWiPIonHqRZc7q6TpW4iuI88EZq+kqOtYO0v2aUDdWhhvhGoye1blFnU3CxsfavMPiCYGZiGrX69q6+EQprzLVL4ySnJrl/0vvic+mwuTIeTRyyXdgd6z1lIGbNarSIfGmWs8tDVjZu4wqk5okPh2WUZKnFaPSNLTwkJFaiKwXYBjtXeczEeTXfw3KoJCmhBsZ7V+VNe2y6WjA+UUEv9Bicnyj8qn5ivK5LoopB7UE1C9Vxgda2uv8Aw80Su0a15xqET20hDg5rl15EF9HIZstjrWvt4EKg8dK85sbsxfxYrU2XxCix7T1Apx1E0X1GIKhAIrLTlllODV+51jxmPpQ9mM78Cnd34s9S27s55NEIgO9VIIHQZCnFWxIoXnrXNueFMRjiimgXSLKFJxQKdyOnQ1JpzNHMHFJ1lXPHsNltaAEHNWZrdZIyKAaDfh41UmtNxj2r1S65sjqNiV3EChsUxjO08Vsb23Dp0rNXdltc4WrWahaTxF6g1Tnwqkg1Y8NkyMVBJCzjNZs1AG7nJOOaEyyMrGtJcWake4oBeqIyQBXOwVWnK85qCS8YL+Ko5NzZqjOcAjNYrckSyX7BvxUo70lgd1C5Sc9aarkVNMjY6dqpi70ZGq7k64rz2G5Zcc1djv3Ixmtfuo08+ou2QGqOG5mJB3UDSdm6mjWm/eMAaS21mtTps8zxjrWisZZhjOap6NYgxg4rU2tgMDiusahQzPgVZeVivWpzYYUYFRNat0xW5VCL25ZFNZm+u2dttay909pFNApdFcyZxXPraRk7nxhkjJoe9tczN0OK9Ei0EOPMtWh8OxheEFYyqwtnatEVytaWE7owMYq9NomwjC0ksWQVqeCCOHDA0/wg82ae6MgpWr5l5Nb1nBmyhXijCwpxQi3cKwwaKpJ5eta0xPtApVVNwAaVTVx8yTO3pVR8mtmdAaZeEofd6CYj+HBry3ixWdjGDVy35cUnsWjbBqe3hw/FJKZ6P6f2Faa0bCfSs9pqnjIrSW6DZWo6xU1B/Iaw+ryHeR71tdRUlDj0rFanBIzE4NZs1Og+HJIo1Y2TygEUP0+AvKiEd69K0TR08EErzitccuWMtJpMipnB/KqTJLCxya9WbR0eLASs7qOggBzsrtecgy9jMVkyTxRh7o7ODQKZGt5GXGMGo5L4qmN1Z+DuqzMynLVjr78Roxe3xYHnmgk+XyaySYZazFRjPetj8OXgFwoJFYuOHJGODmjOnBreVTk9aSf1X0Bok6tCnINaqN12ivLPha8comWNei2rlwOe1d58QSyOuKrTojnOKmAO2opOCBSQZ/VLNZYnGBXkPxbo5ikL7eK9tuwuDmsH8UW8U0TdziuffweJyjZIcdqat0y4OatavGYLhgo70L8zdq4ILW12XcAmtTpVuJiMjNYm2jkRg2OK2ehXyoQH4rfKtjDYQ+AFKjNCtR0xYwWWikF0roCpqnf3AKkGnUalZyVe3apbYgHHQ1DLKCTj1qFZ9sgrlzfXWfGr0y+NrIuTgVuLDUxPEF3ZNed6ZA12w4NbDTrN4SOterhxrSb/ABRiqM9qzkkCiFrAcDOavLahga6WM4yE1oQTuFUpQqEritde2YCnishq8Tw7mAPSpYlgJe3PhkgCs5cOJGJNW7uR5JCMmh728nXk1y60xTlZVzQm4DMxI6USuYnDZYVDgCuValCTE5PSoWjYHrR4wZXdt4NVZbYZyBUUNRScCrUS7aaYSrcAipojhsEUZWrfLtjFafR4h4i5oLZRhueKPWQKsMVvmI9E0fARAPStZbAbRWC0q7MYGTWrs9QTaOa7krQou489KeYQTjFUYLoORRBJAeM1GkEloDVNrMZ/DRjIYVAwGaGB4ttvarIt/JnFSkDNSr+Gi4HSWwbqKHXEIXoKOuuapTQbhURm7iLI6UMfMMuRWqltc0Ku7E56UwMtp92DmiiTZTrmgawPG+AKI2+5QAa1BYLMTSqVcEUqKykEEap2qpfWcMgJwM0HtPiFJEGWxRL7fHMo2nJNSWVGXv8ATd7nYO9Q22luknKmtdBZGeTParw0nodtZ/K6z0FkypkDHNFbaIhavvaeGmMcVAikZrGY6c/FWW3Dg5rO6jbopIKitUzquQaBahF4rmmadANvEkdyrYxzXp3w+6SQAcdK80ukMJBxg5rWfC2pgMEY/Ktc+Vzr0eOIEYqjf2QdW4q3ZzK6AirciB1z611vqPLNY0Q7mKrWF1OwuIpSNpr3e808Pk7c1ktY0RZVJC81i8jyKS0c9RUTWpxjFbq50XwwciglxaqjYxWcUBgtQHAI70XjtwhB25qpMQjcDpU8d3lcE1JTW3+G5MFO3Nem6dINo57V4npWrC2dTXomh6+s5Vc8105qPQkIKVVuW2nJqO3udyAg1FeyHZk1u+ARqOoogYbqw2t3yyq2Hq18TXrxMdvFYq5uJJgTk1y6vgzesDfM3NDYY8yhRRLU435O00Jhm2T8jFcYg7bwhByAatqpQblGKrWsqyLuzV3xF2YyKurBSwvpFUA1allaUHPpQ2zZT6VbZwoq74sC7kmKQZ6UrePx5Rj1pt8wf50/TH2yAe9c59b/AI9H+GtPHhIcVtYLIZHlHSs38NMBbp64rY27AYzXr58jmmigxgYHSrAhwKaj1Mjg9K0Kk9vuU5FAdQ0n7SCuOK1TDI5FQtCCelBg/wD8QjLZKfpUU3wrGo4SvQxAMdKqXcXkPFTB41r2hCFGKr0rEmJlmIPQGvYviK3+5evL7yDEzbR3rl1z6GBVKgVK1kpUECqqrIrDIOO9HLZVeMHuBWcigMtizE4Wh0ts8Z/CcVtTbozZxVe6slkQ4X8qzYrNWcrK2MmtJp8ykgGhcenHx9qjrRyx0O4aQEA4rXGsdQctpBs4NFbSaZSMA4qKz0STYMg0ftNKZB0NdtSRPZ3DkDdxR60nyArHmhcVgR0Bq9BblSM5o14J+JTC26mdABTlGRUqx0VMoOKjAqVcgVFRMDmueHkVK3WnACjKq0HNVJ7UMOlFD1qKRRiqAL2YDZxXDDjpRG4GBnvVWM8nNWCuGZeMUqmIyaVRXzLHdyxNjccVqfh++Msqhjnms8lsGH4eaLaYjQSptGOa4c2j1nSo1YLxRw2y+HnFANBcyRITWpxiLmu88AG9jCZxQped1GdTA2kigsR5Nc79dOFOeN3Y4zXI9PeRMsOaN21qHbkdaLw2CkDAFakZ6rAX2itJGfL0oPb+Jp10Oo716nc6eNrcVifiDTwqF1GCKnUZaXQ9VWRFG6tXbSh0we9eNaFfzRXfhk8Zr1LTJi8KnPat89bEGJUG2gt9CuD0ozk7Dk0E1OURqTVGU1dRGrcViNQ/ETij2u6ixdhurJ3d4WBGeaxQIvZ9r4qo10RwO9NvX3Sde9QwqXlHNct9BqxLMoY1rNCujDMDnis7aRhYxkdqKWsoiPJArfNHrGl6kJIwC1Xbu6HgnmvNLDWvBcAOMfOiN18RAw7RIMmun6EPxA6ysee9ZtYAWPpXNR1Nmyc8VBY3olfBIrFuhl7aK6kbayF9bGOQ+UivTYrVZBk4NUdQ0SGVGOysdTwef2srINvPPeicTsw60r3TfsrHbnrUMZZRXHq43IvpctEwAqyb0svJoaHz1pjTds1n91qcrEs5ZutXNKO+YAUHLjqTRn4dieS7BUZGa68fV8x6T8PzvHtU5raR3RUA5rN6VYlIlcj3om11bklBcR7gMlQ4yPpXqjlRmK93HGavQS5rPWu4MCc47UbtBnrViCgORTuOM1Go4pMSBVEjSqq0Kvb1VQ+tSXUhCnmgVxvlcAc0AbVRJeFlUcGgkfwq8xLsteh2Omg8suaKJp6BcBalmjxrUPh97dD5OlBLfMMpR69s1TTFkQjYK80+IdKFvIXVcGufUyAcjrng5pM4PHAzQxXkU1zx2Vhu9ax/6utTpelrLIjkZzW60/S4gB5RWT+H7tZVjXvXommgFQSK6yDsdgoUDbgVbjsRiriKpxxUqgAUqKqWuKcbcCrQArpUYpqKDRc1wptGKuMuTULijUQA4p4fiuEVzFTA4nNdBpoFdxRDiagmkAFSPwOtD7mTAPNNXDZpQQaqkjOc1XmnqMTcCtRBFcbe1KqYuOOtKorwODzAYFGLCHdKpNALO5DDFajSQGYE1y4sVvtD2rGoFabIaKsxpQAQEUbE+1MZrrUUtSUhTQFDiXFGb+43KfSgpI8UVyv105aTT0B28UchUbelBNLOQtaCEcV2nxzqGdMoeKyOu24aB+K2sy+Q0B1C18VGGM1OvhHldvG8Wo8KcZr1DRCTAmfSs+mif+q3bO/pWvsLURRKAOlTmFEcZjPyrO6yrGNsVp1Ty4odqNqrxHitI8P+IPESVjg1kZ7pgxzXrHxJpaFWYL+leZ6pZKrNiuVgCtJ4r5q1ZR5kBNVfD2cVes2AYVjFHY2CgcdKjup22eQGnQK8mABnNGYNJeaPla1IMot3Mpz5qedRfvWnn+HysZO39Kx+rWUlq5OTTKVHdag0nGaWn3DLcdT1oQjl2wetGLFVCD1rOMt5pMniRjLUSmUCM1kLW6lgUbW6VO+uvjaxrdviu6nB4mcCs/NaOpyK0SStcDJHWo5oMjpXK861KyhkYOQM1JHCZOT3q1d2bifcoojpemS3LqMcZrM5utar2GhyXkgwrFc+leg6TolrpMH2i42RqOpY4q5p1lb6TaCaYqAoycnFedfF3xadbu2jQsLKFSsSKcbm/wCR9q7zmRnV/wCMfjZ9QK2mmzSQ2iHG5G2GQj9hmsQdRlQh9zblPBJ5Hzz1FQgTXEq+VRxkM4xu/rVqXQpjGGQxkEFhtY5IHBIBxj5HpV2rg/oXx9qWgTAQyrPASN8MpOz5juD8uPavoP4R+IdP+KtJW+sG5Vtk0bDDRvjOD7eh718lPbPHKA5AyucCtX/p58Vy/CvxTaXjSO1pK4iuowcBkPGcd9ucj5VuVMfV4UbaYy8GnqyuoZWDKRkEdCPWmt3qy6yFXYPNUY48yZPrRa5jyDQuSTwnrQO2SKEFXBgUAt9RUYGRVv8A3FQM7hQT3mApNeefEqCcsAK1OoaqBGRmsjeXInkPSs9DGSWrRsQVOKG3Wd2MVt3tVljJxzWZ1C2Ec2DxzXOwEfhpnW4UnIFeq6bKWiGDXmeiqBIgA4r0bSchAO1dINHBJkVZBqnEAvOamDe9MFgEV01ErU/PFSwcNROualpjUEWylsFPxXDxQcC4rhAp3amMaCGY4U0HvJDg0Wm5BoZPDvp+V0GmfiqbztwBmitxaZHFQLYg9RVxECSHYKVWxZY4FKp6r5vspj4gFeh/D1uZUVqwOnWu6RTivTvhxlijUGuP/PNVp7SMxJg5qeeYInJqSF0Zc8VS1AjBwa7dfEUbi43Z5qujbpFpj967APvFrl/XTlq9LONtaKBgBiszp524o3FIduc11nxzog/OapSwhs077R2zSEm7nitIrLZ+fNEIoggHFNU81MDQSqvFQXEe4YqdDkUpE3CgxnxBZhoHwM15HrVuwmZVjOflXvF/a+ICDyKyF9oMLSlygP0rFg8XGjXEjlipAPardvpEscgyDXqI0iDOCgH0qjd6ZHG/lAFZ/K6DaVZqpTclbextI/DGEHSgUFuEwQ1HLe8SEKGNWSQWJ7JGjwVrB/E2i795VK9Da7jkQYI/OgOqFHRuQaWSxHhVzbta3TBhjmrNvcBKLa/ZgzO4Hes0SV4rjv8AEHTqCqnBqGKUzPknvQgyZ71ftJMgChGr0+VdoBNEXiDDIoXp6qUXijcGNoGKsUGmhzOBitDprJY2xlZRhVyeO1QNaKz5oB8T30yldMhZSHwxKnn0IJq8+Vota+Kptbl+yput7JScrnO4e5xwM1nILaK4uGmu5VjQSBWwOCPX9hUciTSu6wHKQ5G8HGc062jkbeznMQ4k3DJHyB+nStwE5YrZTFHCvAw4J8oPywAfpRO6lCWTosJdcEsoY7T2zz0IPb9e1CZrZ7x0jw8u3Pm8MnHoMj09s0URYjZ7L2BkXgI4LMc/9wHI45/KpRmHtZHjklaKVCD+Icjn5e1DPCaPGSuMcbOlbswp9nkNujMGUjarKGCn+L3B9eenasfeWpt3UGXBK5Qg/iHbGKK+iv8AST4zTX/h2LTZ5B9vsk8Nl/5IOFb+X0r0TOa+S/gnXJfhz4htbuOQoAcSjONynGR+n6V9S6XqUGoWUdxDKsiOPKw6GunP1mrM65WgOortU4o9M428UB1BwVbNb/iMVqWoXFsxKOcChcnxbcRx4ZjxVvWmG9gelY7UmUKcVz66BC5+LriZ8FsCiel6iLjBdsn515rd3OxuDU+na49uRlq5/r0esSXapGSDWU1W6DuWz3qgNe8WHG7rQufUPGbbml7g2vw5erJKFY16hpbgooBrw7RpXiuUYHivXfh+53xKSea6f8/RsoqmBqrA2cGrANb/AKJVapA1VvEVQSzKoHJJOMV5z8Wf6v2GlSSWWhrHqF2vDyZ+6THXkcsflUo9P34z6DqaDXXxZoFo+241qxjPPBnBPHyr5q1r461vX7lvtuoyujfhhiJjRfbA6/WhUV2IyVRQMfix0H+e9Zviya+r7DXtL1NSbG/t7kjqI3yfy60QLjFfMvwprk2na9ZXe/bGsoWTnqp65r6UXJA68gEZGKspZh+41zNcruKqGsm6ojFVjFNxzWhUeAE9Kb4A9BVwilgelBT+zj0pVcxSrOq+XbAIoDdq1OnajHGB2rLrbyQJ0pkl1JEvFeWdXkvr0ca4iR4U5NQPqrTHk8V59BqUxfBJxRq2leXHmrpO9OY06TiRsA1ft8eMBmgVvlPNnNXFuvDZWo6/xsbWQIozV03qovWs3DqCmJTnmorrUMRnB5rpy59NANSDSYzRG2uAynnNebR6pMtxznGa0+k6gJhgGtbrLYwvuxVkHPAqhZuDg0RBA5qiWNak4qHxgBUT3WO9By5AwcmgF3IgJFXby/4OSKyGr6m+4iPrQXGdS5GRQvVGCqSpGapw3Fwyl2zVW8uGcHcTWer4KL6i8blSahm1F+u/9aG3bfenBNU5ZHYEAGuF6ujR22uFRhm/Wuz6ssiHkVjHaVG4JFNNzKowWqfqrE+rXaybgKy8kRJOKKSsXySaqFPNkGs6qmITmrVsrRsO9WI7UydM1ais2B4WrrNEdPuv4SK09iviqOOazWn2bGYZBxW50mwGQT0q86hssa29lLK+BsXOT2rzyyuGvL+71KaQKEyozjGc4+nrW2+NbpbHTXgUkPKuBngYNYO2t5bYMkJkMcmPECruUkd/n/nNdLMai0jW9oXO1WuJH3NtI24A6dOnPyqoLkTvKJWZM5KNjgemcfoapXDzu+dpUZ2bGPAx16ft7VR8QojlZVfdkZIyT8qNQXtJYhKJJIhsJAYoN7NnHAB4P1/OtDBc2kxFy6ySJDyjsxMjk9uMBR7D35rKaWftEyxqqMzNyXYDA7nJrXPNYW9uFLh5QOHAz9FHGB1ye/1ouIzZag6reGIJGcMEjUbgO3TkDtxQLW7PLF44wjrkMgwADnt0+fStRBFI8G+J5SXA37hzyOOh6Y96FX6SGaaK7fcYxgB2OT14zwc+xxn1ojLQBVKtu2MOW3DGcdvn19q9k/0t+K0FnJp7yAbGHhrvzgHr+1eUNJ4lsrSJiPcx2CMdBxknNS6Zq0Wk3CTo2AFIYKSeT+Q/KtRMfUJ1CN4wS4GRnn0oFf3yszAHgcV5zpXxsGnjhd8hyD9D/gFMm+KlmunUTDbu5wevvWkoxrG2QsQ3JrHak4WNs9s1el1P7S7APj7vcM85obdRfaEIDcA7ee571z622ox95IWlI561EgIozLpe6VRkEsSWGQAAOvWqs1oQcgjlj149gBWcphsMhAxk1ZtxuccZJqIWxA9celELWIWsAlnwCpzWcaGLJliKf8ienoK9O+G5SYVJ4ryqzkluWjlWIxh8EBs8A9OvPTp86M6n8cw6HCLK3Ba4KZOOg4rtx4j262vYg2wuowMsSfwjtms/8Q/6m6FoFuCkv2ycruEULDIGcZPoK+etS+OdY1GN4UuHjjckkIcE/P8AKhUEeMz3kisCMYYbiSf2Nbtg2XxL8f678WZa4m+y6fyBawsQCP8Au9TWTklG37nCgDAAqCWczPu/Cn8K+ntR/QNGE0oklkVCSNqswH9TWVwtH0Z72AyybkJOBt6fr1NELjQDZWqvtdgexGOflWntmj0wCMRKWxubLq25R3we9SPcPqEwdidgHC7cdfXHftQjHaLBI+sWiOuA9wgVNvqw9a+qtuO5Pua8L+FdOjvv9QdPjEUeyFmlkXeWPlGe4xjOK93PX+lWT0tNxXaVKtslXK7SoI3yOlN59akYZpuKobz60qdilWVeCSWG6E5Wg9xpZIPlrWRSpcKcEUxrdSNprjedGGS1Mc2CvFHLSIYBAqxe2AjUsBXLPhcGs5iz6KQJmLpXTbsx54q1ZoGQCrLxhKrr4DM8iPgdBU8SvO3U1NcRLyQOadZ7d4GcVrn1y6dFmvcU+zk+yXXlOFNEW8NY+3NANSk8JiyHvWtxlv8AT79WQc0XS6Vl615bp2stEMM1aCw1jxWA3ZrU6lGzM2VPNU7iZlUkUy3kLr161KyApg1QGnjlmOcmh1xYjO5hWgldEGKpzMrDJoAMgEceAOKEXcqBWz1ovqEqKCAayt+7EnBrl1RQlQyykjpThZ5HOantwB1q0zhUrGbQCubdF5PWhFyVHQUX1CVRu5rNXdzg1L4sRTSYNdtVEkgHWqUsu4Va06VUnUtWPFa7TNPWQqCvBrXWvw5E6Z2j8qB6PNG5TBre6dIhQAGu3HMxKp2vw3EhB2Dn2oommLbRHjGO+KJJt8M9Bx36VlfifX5NMgdRlQq54Vv0OK6SRHn3+pWqeJex2g5aJtwZWx9MUAtLwhVkd5YHztbaCd49SPUVS1rxLy+e8yCrHdnd0zyAfT/OlKC4lkea22jkBlDHIA74PpWK1BDU3LaOjRqgUuyncfMuPn0+dZueMmIMxJPpWrsDHNZNasAmPxEkYBxz36+g71n9Yi8GUkPuMhzyckfOo1PqmkqrEOoPTinwO0jjJJZWx16Z61WjB3AsDgUR061L3hiI7E8/rUta6r1z4ZtVu9PjzI3lQKeckEev054pfE3w2pt7i+iQS7ItrgE8c+n+daf8OvFDpUZ2/eAMpVTgt3HPrih2t63PZIY2lDwBic7v4f8Aj1/L8qbGa881a4gDFFjDGPrz1agTz+JLll3ezHpV/UppdRu7i4hQBQeVBAwCcDA7+9C1ABO4E8dq1PiL0dxJGsUkbnecqFxwPTFTRTSxQszbvMRg5yfXpQ4K7KGAO3NaPTrKRre2eYgAuQgIHbsR+daPzpsGqTJMz+L5lh4B5Ht+5qa31N4GAMq4cEkk96GXtlLZySOMmLccFSD36fnxXGG2RZPxopAJHpTZWcHI9TVZRvXaMEnA6Y7/AFq3BNDKPvSQzcnI4AHTmsuXkA8PwyCudwPqOT+n5VOLrwFY7Tk7TtB68cd/Wn8GiFzbxOWjiR/DUgLjPPPOf1zWf1DUBcK6oHJA4IbAA6nNVkl8SQEzuqkAO6qTjPXjvUhiSSBogRu3HYxTHGevc9ulWRNqO01y5srWSCHADps57AkE/oMUPuJPtM7PGhG4khc5wKmkXxZD4aADPRRwBj+1cKLCCvVx1GO1StH20KwgmRhvwSBjNWRA9yyuAMY6L3HoM/51qxpVnHPneoLYySw/CP61tLDS4YoFEcbqxBK4UEk+nGcVnRmdM0zNwHlGwqOcjIHyxW1sbNooVEMgSU4Klxw49Acdam+yXNsgLWsqR4BDRHA+oIFV7y7+zWwkEkoTOT/CNw6EjoPmOOta8FK81W7lkMVzErpnHCjCn2Jzg+2ansb23iV1EatkebyBsj0wTj+dAZtQ+13RbnOfMQwGfnU8CRZR4ixYcgcKP7/WmD1L/S7S2bVb3VNoVUTwlBIzk89vlXqefWst/p9p4sPhWBsENcHxmGBxnp+lagnityJXaVNBrtaR2lSpUHCM0sV2uE4oEBSrm6lWVfN9jqJicA0bS+VlBJrISbsbgCKUWoSRna2cV5v0RrJrkTLioYkANBVvN2MGiNnIXYHNN1qNLZ8LxVsnPWqFqwCjnmrLyEitOhs0RYnFNhs268g1ZgfK+arY27citcuXQZcrJGPxcChN0+9OaKajLhW5oEZVeQKW706/xlyO3Zn4zijGmwvDKmQetWtPgjbbwDWjXTVMYbbiukglgugkY57UpNSwCM1SeNkUjsKzepXrwyEK1L4Dk+pKXOWqnc6ymwojAkVj7jVWRj5uaoC/kMhbdnNc/wB+jSS3JlJJahGoXIB4PSq76nsj460Fu753zWOqejUN1wDmp2uhtxnms5azOx71otMsHujkg4q8gJqW9wSoOKAPBJI3Nek3GirsI20PGgndu2cfKpeKTxhxp0pUnBpqWzpKAQQc1vXsFjTbs5+VDpdOy+7bjmp+KupNFhnwuAa2ll9piKnn5VzQLKPwUIQHj0rUx2w8Pypx2wP8FdeZkSqv21lgJaQoMfi9K8u+ONUkkLQNIEYHILTEbh7Lj+leja5q8+nRHwbKNto5eZWRf5kGvGfibVJtXn8RliUg+Yxk8/n2rQAJMgt+QD2OOtSDxC8MtvCpkB2lVB8/z9apLw5DdT29aI2sskOGj8sgYFcdAe3zrDQlBeW2HSOB/GkOHWTjZ68d6D3YWS4LqwwDwevzorqt9FcuLjYiyyDzMg4xz6dKHXDWxu1Fv4ptwqjc4AyduW6e+eKzixDAYjIfEwUIIzjijdkix3MU68nwyr/Q4/pQ+NoXkHhxBcjHU5BqeG5QNtXKktjaOBz/AJ+1K6WPSTcq3wzFPC3DjBIHBxwfz615zqmpSPBsZR64Y9M/zxRuHVZodHjiY4AMmwH65PHT0rKX8filpEJI7hj9fp8v3rMZsD1XDo2QQTyAc4HvRSw0pbmN5JDtVQ3POfY49KHqDDKoZCCCDhhkH6VqoLmOzsPBSNlmZN3LeZD/ANucZUj5kYre4hkVpabYI38Jd3l2uwwzYwMEdAfWlEoklto45PERG2tIwx4RDH09fyqKODx4S14UMDZYMsZJUnHy/MeuealtpbCx1BLiRFeNcMlvvYRyY/hLYzg981NWXFW7XELxu3k8MtHtBGeTjGfrQ5TI0iBCCx4AHIJ9qul50hD3AQRFt4AXcqNzgYz04IA/pTLF0CyJuAl6owGCp4Gcn25x7VUqvDbNLcvChzIyPzjnP9KrXDtDfPHwwjwuM9SB/WikLvZYuUkJ8NgkbnBzxzgZ6dRxQi5TNy0hBO4lmI7888103WMPiimjljjKeY+bGPbg/kaJreRx2iwIxcFvPgYyB+HHzqlBK0y+aU7mJXnp04H50toE/hIWc7toxgc4x144zUvwgjc2FwEU2u8jYS21QpwRkhjnnAPf+dAp4fDO3q55J9B2rSabqBMiW/lYEeHGAOoPJLH8j8+KKW3w3bXVw87T7wuS8hyAT8+/OB+g9am/61c/iD4M0ue6mR5HMcWNwyMn517DpmkWdvGJhG6so5lYZOfc968/0KOTTZ/szRKxGODIuMY+v+d6119fMLAvJDA/HDyzNxkcYwMfQCogZ8UXOmRPIsd5dF8A+QBlHHfJFYN783ULoZzJGX8m5SpHbkZ5+XvVLX9VWaZlHhgjy7VgAA+ucn6/lQy03kg+Yj/sGOvv2qjSwWqRssEAjjJHLFcn6ZrRaLoX2nUbeKBgrPjJTr78n98UH0ezltkMjqofbwTg4/X9Sa9P/wBN4I55Hudm8L5Q7gE7u+OKso9Hs4hb2ccK9EUKPpUp6V3G0fWuHpXSJXKdTRTu1VHa7TaVB3NNJpGuGg5n3pVzFKorwGfS028CgN5aiNjxW6vdPlhjPBNZG/4cq3WvP3IsgSgKnjmjWnzEYyKHRBVJ4FEbHk1iNRobeQEDjFXlUOMjrQy2bPFGLJNz1tv+JIrfAya5NcCBDzRhoB4QOO1ANXi2xM2cVfjl0zmp6mWYgGs/HfN9pGT3qW8fdK/NUfALS7sVPbWXpegyiVUO7mttG48MAnivJtEvzblQTW5ttWDxjnmu0vgJaiFWBivWvPdUDmZiTWylvRKrA1m9RiDFjS+prD37Okmeoqokx680emsGnLeWmWukbpVUqetcfxdNU7W0kuVB2tViTQpXI8hre6Z8PKsSt7UY/wBoQRjjmtz/AJp+q8ph0l45gu0g5rcaLarFHyBnFTXmmiO43balgITAA5rXPOLogtiki5xURsUU7QBVy1l+7wacVwcmt2LrO3+npEpc1nJ0E0wVPXnFa7V/NC1AtMtQbks3TPesX4NNodq0UCAK2QOcVJqt/fWUDlIEIPB3kj9RxVqK6itLbiUAqMkKQG+lYv4m+Mowrww7bgjhtyPkflxW/wCJWP8AijXLi4laNpnXnGyQEg+uM/yrJowkBLEbvUn+tX73UGmY7IPCTqFyTk++arwF23bkUE9CT+ma52tczAibesx55opaOqSRuJVPHIIHX9qHXqkTcrtPcd6ijk2tgjqMfKstCy77i7niSNB4gJKgjjAznJ/lVEkNcpHt2bBtIXJGe5+dVTIXIDM2KKNbyW8MEmCqz4OSw8x55wOQMcfOgmFu0U0W1sZBzkdD/Kra2akGYYBxkqvqP602aRd0MyEFChUgdz70rW5R5drbiTuyMdjjn96jcNErG3YS42p/CW/i6jPt7UPlbexHhvI5bLOffv8A3ovdTRwgmNVBzkYHOOgA/n0qvbMW2sqiJFJwc5Jz+lROvXbO0tCm8JKXVgM+JgD1HTP6VclMEdw2yWOPgg+I5bn/AOX9v0pPbztuLfdQR4G6UYY89c4BP0Arq2GybcCJV2+YGZ92CeAM/tTGdJTNKmUt3CsACY5w3lJ5wvf1xQ9xHsmVCRySyFeV+nrRy0gcuiGMbDnZ4rspx3AfBC/qPWhjR8qsryvtcDY6BioHXL9Mfp8qsV2B0kt5kdo1cqECFcKxPf5Hj5ECqc84MsYD7mTghhgkbcFcnpjmrc8kQtpYktwMOC7bg/5evyqiQ6h9/MwYEORzj3544xSCvKWdslOfKEUZ8o749aeCY7JpAAECmNS3UknJ4p7sLdEEb8q7MuB+EcEEexyfyqpK7FSh3Aht2ztj+XFaiVWjeQMArbT0GKvBRFE4BBHY579SffFVIUlx4wjYxhgpfb5QT0BNWEBfcxJC/g83p1P0rSLE8u8rlvKqgLjHGcZyR+1abTNU8HwIpvDAQBhjH4ByMjPHPOP2rO2dvC4Am5YIWB37dhJ5GMcnpwKbyxWPIQRnAIGMfP1qWDbXWopI3iJLaF+jSvICSB29BVLXPiAXVoYWkCkR5VMsQxyOMZ44ycnjiol1OZ7TbbzfZ8YQuVJZQOuCOg74oAVWVrkyTzcJmHEOVdtwHmPZcZOflUwCHLyOWOAM/LAozoqLHKHPUjI/rjvVBoij4ByvU4QDNFtK8e5uFe3hQnIxvY7Rgfr+1FbLToicTTIscWMeZsfUfnXsHwVCi6YrREeGSdpAAz+VeL2On32uatbxXcyeGX2BYjtXIwcYHXivoPSLNLDT4bdM7UUAZrXKVe70q4aQrbLtdptdyaDtKm0qDppVyu5oFilSyaVZ1WIubTxo2yuOKwOv6SUZmVPrXraQq0Rzyazmt2SPA/ArHfKSvHFQq5BotZrhRVXVEFvdkAd6s2LhgK4x0g5ZxZANHtOiy2aD2eAorRaZg1vNavwQkH3WPasd8SzmOJlzW6kjBTpWK+LbQtbsVHNazxyteeONzM2e9WIFBODTLeBjuDL3qyIWWQnbUkqacr+E4xR/Trtn2KKAeEWOa0Pw/bGSRSwxiuk1LWmgg3gEjk1Fd2CkE4o1BBjHHSnXUCmLcauMsnBYZkbIq/Dpkasr7e9TbQpYg08XgjTBPNXQZgYRxKuMYqfxU2dqytxrQjH4+lUW+I+CA/60/QPX8ytIQMUMZlj8xNBW1ffKWZ6pz6yrSbdwx86fqDWQ3qgA5qw98uzg1jv9xUgBXqYXx2gbs1m9Nciuo3YMZ5ofbXqQxs7FQB6mqlxMZVAH/mhdxqCQLIn2gKQOuO/p71nVSa18T3UkckSSu8bDhUiB/XOaxRu5J3CS3B2g7iJHwP61cvb+OabIWHJyC/h4x7jkiolKSAzTbM58m+EDdjv5a11chEJjd1ZlaPaORjB+v/mobeSNWKucN2I6D6VbmeW5/GjheoVFAJ98HOKHEKWJbAHpjBrk3Fe+BEvBVk7HNVON2QcfOp59zng+X9ah8Jkw3BB6VqKa5ViWCDLcbR0X+tENN0u91S8S2tYC8pBKR7gmcdcZIB6djUDzB4gDFFEIx5diYJ+Z6n65qe3u5yrCBp9kkXhz5UScZzwMeUdMdwe9VMWGsp7Z4UuIZYhKu5crnKnPI/I/lVqZ00yUyqq+HKMwBpNxZOgIIHPI54oeL5oomh8GBwEKBmUhgM5zwcE9uelRWsMktwHlRliJ/Fggf3qKsqJ7+cSswWLp5zhff6+1H7LT0NtLKquxzgOiNtC+xHP6Gh6vbRKCkas4HAlG4bR2xjj5D9as209222WLMKEkr4YKDgdu3+dKiCZsPBjkeSSDxFHk3JgKOuTnkn54qObx5IFa48BELZM8PJJxwox9OBzUDXkvifaPsqyXJADy3BMjgdsk4x26U15rOeeRZ2G7P4hMQAO4C4wCfagcjhMyRusYfaq7I8Bj6dP3qtPL4E8wnALuDuQZC59eCAKewtvDUeJNGqZ3Fx+JePU/rTLea8uJFt7e4V8hiA4LFT04J5PoMetBFaQJcw7biUJESGYjJJxnHTv2BqwdOtYiVjvmltJFMkMqgjwmHQMOuM8cHp8sVd0i0InZZYWZlyBFMp3A+oHQj14yOOKddWiWaoksoFs5JifHlDdCCTnB7ZP96uKzd5aCNNqsxIXBUnG05xj3Hv71QkDB1Q7iDk5PpjHNanT9Gaa+uY2kc+DhowcAyKcnHPuB/KhMkCRCOSMOVKDIB6A4PXoRmrJUqC0vQmj3WnlpUFxJG5IkxGdmeGTHJyRg54+tc+xbUgADnC7nwueT2Hv0rsEbyQZQL5JASw69MH6dPrVyOMqyqzsn3hRghwFHOeeuTk1UcnhNl4VkskTz8mWfdu8PvtB7YGMn1+VOHitGuYVki/CMqQZTnPHcf4epqVrN7eVisOwHJWPqWPYMenHBPpTbcm9vlRceK/HlU7cY5J6k/X+dUXYJntWVjAiEDjJ5A9ApPA+fzqa6ja7tt8c06jqQsiE/kMVevNNNkTBBbK8gOZBIwYAAdNox8/rigu7Nwd8eckqyoCuB7+nzz86ID3EAMmWZtrHq8ZBJp1q0icRuTn+EHird3EgaQpKQAAdu3H6g8/WmaeviXiLnG88jjI/Ss1Xsf+kmmLvmvJUDyDG19v7Zr1wfhGetZH4F0mDTNIUKq7pBuYjua1wrXJfjhrldPSmmtsu0q5SoO0q5SoO0q5SoHZpU3NKsqHxIQlCdUty0bCtGIsA8UK1EAKQRSeo8h1jSi92xx3pRaUUjBUVrL62V5D86jjt0VMVx/LUoFbhovKaP6RL5hn1qjcQgScCp7MiIjmnxv+NazqYxWc1tVmiZcVMb/AA3ULuLsSSYz1rpz7HLpmvsGyY4XqallsfJnFH/ALOp83FckhXw8Vuc+M4B2uml+oo/p1n9nxgYp9lEoGMUU8HAGPSriLMUpVaZczboyM1X3P0FTJatKvOaAPPKVB4oPdXTAVrpNJ8TrQq8+Gy48pNQYa/uXJODQf7W6seTWwv/AIbnRDtB/KstcaPdRyHMbY+VcupW5iE3bkHBqjI0hctk0QFm6Z3IahkhZc5Xj1rndayVFa3Um/BJo3bSSOoOMihVpbq7kg5x1xVie5+yIAp+fsKs2rmLt3dOikDisnfXjO5Djp05pXd+0pOHJHqeKHsyFcyEFs9CetdOecZ+mh2aUKq5J96NW1sSctFKxx+IAM3tyM4FD7IJJdIojjJ9HBYflWxXUUitPBWPxRjiOE+Eg+Y5b1qWtwCuhI8P3lwwB4Ax/LH60ElHhyMq84PGepoxcX8fnzF5m5HnPFBJQ0suASS3YDNQQSLJty3GewOabIY2ZPBjePCjIZs5IHJ+vpV2O13JlHOO4xjPzrj2jrHvMe8dDjpn0oKkSTSfdK52y4BXdjPpkVdNubBMrhlbgsOQT7dqYI5ABuiymMAseAfp3q3JaSbXeWKErnG4MCwPHTB4+tUUGSW7JCRZwey8fpRBDHb2+yTLnpsHAA7Zbk/QYqFWii2oiyArjvtB9yBnmpt6XEpM5Z35yY/KAPb+9EdWQSsoEcYJ6dcjHpnpRS1Xw0WWYBIgqiXI3kc9OTwPoKhj3pGZY5oliYFQEfaQfn1xTUMtpD4L/Z0Vm38JvUHp2zRF65v4ZYTCskWU8wyNxH0A6fSqkc7GZX+1Q22/gM0RGcDqAF4+lXla3W08Oe5chvMsIAAz67M5/Pir1k1vJIQfFjUEbH8ONWPtyOT7igemm3UiQrHqNuDIMhdrA4/+yDjPqaiFkplwJo8ghFbYMAjsCOh9ua0P2O/lt/Ca4tIipD4lPibVx3Az+VZq/bS4RIsl9PJMgIDwIpjB9duc0VcGmGG2jnF2PG38lJTmE+hU9PmPqKPW+lfbVAlgSSJnG9UbK8rncMeuO3Gawaa9cho9kwkEONoY4PTtj/xXpXwBqcerxMR9z4Y5QoMDPJIXsCRVlDD8OLaQpdLCHYKY5lYnzKFwDn1wR9QKy+saJEvw9HNgKkSKMJzwc4OfYCvcLi3tY4SQgduQDjoOKwPxqjD4YkZFKwKQv/TGGAP4cenTkelXm+jxu2xAjEL5A20Zxu6g/t296vxiKXUVHhEon8B/4jnr7+tT3VksEQEjOzmV22njIwo5H05+lUo5GF6v2jzKCrAdsDtisai1fSXEiy8GTfg9Mc9T8hyOvc0c+DLAGwmu4GBun8sm1f8Apr6Y9+fyzQbULh5YC3EcybiVXvkk9fr9K3/+mSB9KcOojQOWbGBtBHLH04UAY55rYoiwvbKFm+wwkM3Amz5j1Ltjkn0HJJ6Ac0H1wveRgyW0MLAnyO+zGCPcZ+le16nbC3tvtG0njooztPsACa8y12N5SznTwyMwaWQkSZA6blYYyP2NUef6lDKyASbSq8M0bBiPTJB/z3qPRrUzanFkALkedmJBz/8AEH9Ks3sSxSOYwVXkorpgfL2odDm1uEmhVk9drEYHf14q2I+ovhuER6ZbKBnCAEsSM/L+9HqxX+n+uWup6VHEpj8dF5G8tkZ6gn9u1bWkK4elNFPIpuK0hUqVKgVKlSoFSpUqDlKu4NKo0TNg0D1ZjsJow3PNUL2DxFI9ayy80vtWaC5YHpmkmriRRii+p/DomZ2296Ay6K9v0B4rHXNOVn7SJDk0nl2DIoc2YiAanSQTYWsR1/iCS7leXC0wC4eUcGj+n6N4jhiM0et9CUHJT9K68zWKzsEUpiGQasxWcjjBFaiPSgpxtq0mnKGB210ZZ+200qAdtElsvL0oytoAMYqUWw9KVKBJpwLDiiENmFHSr6wAHpU3hYFRMUltFP8ADT2sEYfhFXVAx0pwxnpVayAs+ko4/CKFTfDkTkkxj8q2DAHtTGRcVKYwM/wnC5/6Y/Kg2ofCdtFGWfanzBr0ycxIhOCTjoBWJ17U0kVreG9tYpj1jlQ+b2waz+dHnmrRQaehVPD3A4ADDkfTrWI1HUmlfYRgA9xzRDXbyQ3EiTxYdD5lC5APf5Csy08W77yIHHUhiD/Or+EttJ2Dc5qJxnhck+mKmXw2P3anPYMQeP0qyod0I8NtnQmPn9azf8a59QWxkSTaYmdj0U8fWjau7RsJJmKgcRBioz27UEB8E7cuoY8lRRCCbdCSHYKOpYAYHt2rH9bVrh1DZEQyR2GMU+0tpJG3NDIFOcFlIHtziqskgLttfPONwH7UW08FodwtmaIcNKFIUfnwTQLeZowiSwuyjlQ+Dj5gdKa6oimPxYkmDDEbOZC3pt7D86IvO0exHkWEkAh1AkAHrtAyDVSexjW4DGW6lGASXj2Y9Bk56/8AmjauyyywnxFZDuCgYAXPfOM1Xit905QzyMf4Ni7e/TnBq7ekR3TlIYww8pIwo568/wBsV12t7ZSJIrdXBAO3z546HAx3qMK4Zo08OQAqT6gnHTj1qb7YURVgtwi7OWJ24+Xp069aiutYu79EjDKqgcJGM8e3+fWqYkcbQ+GCdFaMfr61Uq/4sYRJAyNEeG2AgZz6n+9Ke48YsohhUMMr5QGA9OvB+maqPcyvJvZgX9+gHoM9h7U+OIzSrsZmcgkiJDj6CqhRZJYDenqApYH54/nUsP8AuEUxe3iYkLnc4JYZ6HHp8s0d0vS7Y2ySzM+5mw33alR7FieP0FbbR/heC4s3+4iikU5EkKsf54HPoCKK8maW/ntd8lyyoz7WjLHapPUsO2a0Y+HNH09VTWLjVLc7A3jw2okGfYfsc4rTa98MjzyLHHG7xkO5J2y8/h4HX0P5jigS661nbCw1K2luVhG1Nv8A1F/7WH8x1rHVs9jrxJZlZe5sx4cs1uLswoS0Mk8YUsoOMnHQ9/0oj8J6zPpt/HcW9x4ciMS4J8rKRg5HbPXPaorvUXu5PssBmtbaRh48syjyjPYZ9uneorjS2srW3vYGDRSsQSGDYOeAw7HH0q8232ncnyPcvhr4li13xLZ3UQwwgO5fBduSceuCTj257034zDSWSxQuoJAaNViO8kDjzHgADPqc15b8N63cWl1HPFIqELtYKoYAdTx3zgenTGa0Wt6rqOsWrE3pWGSINsU4LDphsdcnnGeK052YxU8Mgdi0q+IxPG7IA+f+HrmqDqTMjEHK42senHqKNTt4cIVMuwQBnI64H5Dr0qo0IMMjLg8Dn3pfrNRxzJNLk5Z+QqDv9PevSv8AS2Mb5kkKeG+QwGCSVxj9x9a83tVIUyZX7kbl+ROD9R+1b34KeWzjnug5WGJGmC/xbScHP7du1Pg3nxb8R2GlaSsbXZhkYHwwhySc9SOpzXm/+73OrwztBJ4yfxpmNG688Ac/TmgvxfqT6lqMEu26eRwz7Y4wx5PALegGKDrZ3On3cFxIrQCZgY5ZEC8AgEEdxyP8Na1cq5fApeTJueEjCsGkLLjoM9wD68iqEdrltm1g2eDG4IHHUDnI980Q1p0t70iaMYU4RhkofkOev5UNikjguI2ERCjl484AH/IH9a6brFmNl8B6suma2lpK4jL8YZO/bn+E/KvfbUFkUbmJIBPOa+c9Oi083ccsjIbaU4w4yRz0x689eK96+HliWxjit5Y3iTAXaOMD581FGiMU01Keabt5qoj5rmal21zbQNruK7ilig5ilinUsUDcUqdilWVV6aUDdamC07Z7URQltFKnAoFqVkuw+WtYYuOlCtQhLIeKt+EeW6wBFPiotNGbpcjIq98RWEvjl1U1U0NSbsBxjmuEnrry9F0u1GxTij0duMdKoaYv3agelF1rvPjnfqLwcV3w6mNcqoZsApEYFPxXDQMxSp2KVUNArvOa7ilQdzxVS7voLaItK4UDuTXbq6WHyHg4rzz4t+KYbLdC8cUykZG5iP1FZ0twz4q+MbJRJapOV3DKTJNtGfQivIteunnMkkk5mxgFhIGzn5kmnazrVtexyBI2hkY8qW3ofkTyP1rJylVcllDt2BpviTalkupX4eXgcDdVNizsxzuHWk7CQEBACO54xTYTjBDLnPTrUvWNYt2iOwO1Gb1IUnpRC3MyjxBAZiDuxgt2744qhE07vnbLIFHOFyq/l0o3aWdzcwBktzLG3QhSnPTDNXKtTwHmSaRjKzxxj8QRGAx7YHSoPGZsElyB/wAjV2+sPs0pRw4bGSiD8PH+c1SVVHQKAOu7NVcPhjmlbakDyY5IC9q1uk2179mRGgkELeZUGSWX1xzgZHahFjp+943G9ctnCphQPma1620s1l4KqhiZCSJZlJk+fI9OMmi4oTWQnnTxod3GRGZwFx8wT+1VNSmis1+zpBNGiDC5nDKQe2eOefU0+5eSynSzMaQyKMk2aeGwHpyRnPrz7U2U3LoD/t52sMq0+MhfXkn07AVDoMit4iWuHmjjDcqpbt74/Yc+1QXE13fEQqZJVHGWwMD0z/UmpbpUE7b2ZnC8eEwRR7euMd6ji06eWIIkZQEZ8xA4/cjmjKMQXbuEUmIscCNWAOPT1+lRx2cnUrOyr12AnH1ANGdM0DU5zJJD4aR4w07yBAfYE1qtN0adUDTXZnYgApACxxjjLA4/SriMGLLxYvEWeNlHGzeS3/8AI/ej+iWd6xJS2jVOCDKeG/UbvrR3U9Cnt2Q3UcKhwfNPIXJHrwB/OhdlHCLwmSSElMjwliK49sjp8zmrQf1CXwbJWELxyBcs0O5VPtjaP3qL4f8AiC4juWgLrIoIKJyM+42jJ+XrVe/s5kR5t9lIrJ93FMec/Mqc/nQOHVpLAv4cEUYbh1XcoA+YPWs1Xp6teXbp4iSE/iMsjeVD/CNjkEfuaCar8PWut3LOsbTFF+8kYbFU46kgH+tB7S9kuWhS7kbjJTG0r06huoz64zR+C/t0lUpKiBEB3DPHHQA45+fzNRufGPm+ELXaWG05k25Ltj5dOvT8u1QS/D1xAgt7Z2mWV1DwxKXJ5xhfet3c6ravMg2CNmhO0EFQwIwAe5z9BwOtVby2hs7Zp4youZVO6OFiBGp69OhIPUVVedLbzWUzwyiQSRt4bbQCNwzkD1+WfX0otHcXs8YYlSmzjYOSB/y7e2KV/csgilKERhiEUnzAdwO+Mj6461Hb3skLPuMqwuwZUZxhsfvQVp/tI3QzBQdpPB547YGfWnRfdMrZBXbkDdznufkCKZd3EM9zIqpM74I83lcHrn36njvxVmWQTwPdWNkYUjEYdF/DvKnOO4BIJxnirGLFdUQzgDIV84474ojband288sbMnh3PlJ3ZA7Hp9T86q7dxB2AEkFWHYUQt7S2ksXe4mjUAZZWbBc56Afr6Vqsoob+wsZvB1BZkUKpSVIy5AxgjHXtwcVNd3Q+KdYtYobZxZQoEgSYAPtB3Mx6gZOPoB1qaPTra4vZbe5gZSQAoZjuAxnyknPQ5rW/DHwvBpFwt087eIykq3Vj+nJ/zik5b1gviCJNHvJbUwq9uCPwncCCOg7EDpj6jFBPD+8BjlVoiAYyW3bR/wAecdKK/G7u/wAQXDLEUhJyoKYyPUH0oLpqtcTGLZG5zwrHg9ePn3H1Heq5UetrK5ksiF8NIiQGJAZfbPcdfrmvXPgnRJbW0jlW7icAgHwslM+n/afY/pXl2mi5spVaExlI+fDdchgT0yexz3r2r4Sv7a8s4pVsJLWUDDAHgHuOP5itDUxb8YbGfapegricqCc596eRmqpmTSp22liqhppY9qfilishmPalin4pYoGY9qVPxSqKiC08LingV0DmpqOFQRiq01vvGDVzbTSPWgzGo6UkgJZR+VZZNJNvfb1HGfSvS5IBIMUMm09C+cVJDUemZEajFGAKp20PhcVfFag4RTDx2qSljNXRFnPaugelSBa7tpoixXDUpFNI9elXQwgBc1Tvb2G1iLSSBR65qzKwMbFTkD0rzH471K4itnZfEmt1bDjYR4fzI6UShnxv8WXUTj7BeRsg5AZec9xnoa8t1P4nudTJF0oPqV4+lUtQu3kkIDOEJ/CSf2oVI7q2VPWs1JN9OmYSNlcj51VcnJ559aezMw4IOe2KrvHKDluPrWbXSJFimJBCkg9KmKFCOV57cEj51WVpRxvIHz4otp1o1wVQwbyxAU7sc/IA5/Ks+q7bS3JjMcU5jB6jGQfyrVWtg9rYRXM91aSArwniknntjHH0/U1GdCMVqrxXqeXmSOBWAT2JqiZIlVok3MSDklc59qxWoGahKZJ8QpuU9RFuP71Jb6bM7LkhfVN/mPz9P0qxFDdOoUyyDb+FEYArXbHSb6WcCGIOw5bxCCVHqeeBVlX+tRottPBtlCQMpwQpDvke27JHz+dGo3sZ5SssHhtHwiWsu5Qeu7a4AJ9TnAx9Kq6fp17LbqZpYp9pUmJZi+D2Hlxu/Om3VtbNta6n23Kk+YOVIx6kgKT2xnHzqrT9YvbUwNGZbpQT5WmWNS/HOMNgfr7Vj45rh3zJqSRJnKrGVHfgbQBuPfPyowlxbS3BkljFwUO8yzbH8EdjyMZP1q5E8M8hmtpracZy5hiVNpPYszAn8vrRzt061jTTlR3uJftE4H3klum489TnO0e2c+3ajVra3YWPcZZd7+SScLvc54AQ9APVvXp2oX9mgSUPELa3ePBmk8Vnbp/E3OPXapz64rZaNb2c4N3DaLFbIwH2i5THif8AxByQB2A69feqHT6LCGivL9o2cpwJ5BJtHpt3BfqAAKqyaksQaKwkgt0A80s54HyC8Ajnj9a1s13bz7o1jARWG5yq7UI+XLN04Gcd8ULutNEbCS2WRVQl2Aj8zk/xFm4Hzpoyd7bzTWoM2p3sy+bzIiRqR7bm/nQC30u2uLskXF4zEjhPBcg474fbXod5bwxGS4m05ZJTgK8rb8nsOhPPsKzsdjdQOJFaS3nkbEa7yueeiqBnPvj60+ipJoV79lYw2sbxpwWmiG4juPIzft9az17pdqJAr2zeMM7h5wf/AKE8/mK9ItZoZYvs6ATsn49zCQg5/iOO+PWq1ppV02qeNLcWkecsyoke459lySPnTB5adM1QsqmOWNCMr5WBz88cfnWk0vS5o44zKJTOVGC8exU/+IYcnPcg+1eiS2TpG2PHlLEBy7IIx3x0B+lZ7VdJuJdzWUbQ4Ug+JgBj6Z/8Uw0Di3f7lNPPIPEiBUnPibSfUjALn6AY+lD7/UyVeBduZHy7O2e/f2+VXW+GdWmZlkjP3fmXkdcdAoHWi1j8LyiFbdGK3BXfvBLiMe5PlHXrzTPV1gJ03T7nuRkZMe0ne3v/ANv1/OoriLE4LeV1wESSTnPoFHXn3+dbq8+HZtrQQuxDplI4VyScfiYnHH5fKs3Po0ccyRQiGQtgycbjj1Ynt/OrhtUUs7iWINhMLnCEggkcHHywKY1g/gGYh1c5ZXjkBII7kenXsK0H2G5hiaZ4YYnYbUXDQs+OAQ2cjjjPyqC3liuJVldGSKVtrRRS8sRwSdww3TGT6UwR2ulTpptleXdxb/8ArJlWOJZsMqBvM0mPwjleSRT9WvdPXXrn/bbaK1to38FPDk3oxHBYZzkE5OOetDLtYW8YxMIYmXw9oBy69QGx5T2pukajPp97bCKQqEctFhQdjsNu8ZB/UHGOlVloIrZxPLFcSyWl5Ey7IpQAC2RnknAPfP71qF1mRtEIaXdMpKyOMgYPl5IHJ4B47ivO45o4ZiUninRiSzK5wcHGcnn6+9aXSbuO4mAd2jCKohjVfKX9TxggnOfXt0qgLrmlmWya7iG6POCzSFgCfXIyB74x61kLXfBcsTuQg9uM/wBxXpGu2/jaW00Nw7zITkTLiTbnpuH4x6HqOhrDwKbW4JlRWU5Vm7fT061UjY/Dt/dl4YhbR3SAFjG5CvjHOCeDn06d69k+HOYUljjaLIG6ORSrL6D5enXpXkXwTORfLZBraWCbIVJj174VscH2PGa9y0uFfBj2gBQPKVXHHy6A/KqgmhyM8CnYrqrgYPNdxVHMVzFdpVNCpUqVQKlSpUCpUqVRXQDS5B6U6lUR0ZpEcUhSoObcVE0WSTUxrlBCI+afin02rBzpSFdIqKSVY+SatEoruRjNZ+++I7S1ViZVBXqM1nj/AKj2HmG7zD0qYVv9wxmoJJvKSMYryy//ANTPDY+ASQelZTV/9SNQmygcAHoUyDVG/wDi34ljsEb7NOouRyEYfi/vXi2vfFt1qU0izFgzdSH8g/8ArVDUtXurxy0krS7uSWYk0GkUSDO0r9aumahkLs5EfOO2aYz/AHYJI3Z6YzU6WjHkTIrDkgsAf1q7JZKbfM0qI5PVhkt8sVztizmwEknZwBwPbmnWsckjgAMc/wAW3pXTayNKUQhgDxg8n6VYt7C4EgBiYH2Iz+VStR0WXnXcyEKefDO7PzIrTWWkXwjacrGkHAMzEqVHQKAACCcY/mKGst1E6p4uWTG1eAFb29SPnXYBMsqxyiWbqWyWPzOP61KrRyT5szb/AGucxKNyQyIV57lguQB9TQnx3mYBUycjqeB7ADOfrVmKzurqMooSGLO51RQFAB6sx4zU7m006JWdhIP4Aq8ke3T9B9akgE3vjFpBDtWFerqeM+5zwfYVHp8ypJFGJerjogbJ9Tu9unv2zVjUM3qBYVYE4bG/8I+Q4AqDT0W3uVhEbvNIQGdBlgPRcd/lVXW0huLcWcKKzK0qkIJHKnGernAzn5hfan3+h6fb2skxE93dYyzsxKRn5dAAPn2Gam02IQs92bW3RkXJklIkbjuCRgfPpUWo6nPP4IG0p1D+GQpI6lFxlsn+Jvnz2GgM+mSXVtHbhpLa2G07DGS7MejFQeSffoPyqvb2ltYlyLa4LxeVLh327m+nI49MfSrV7ceYxzPcLMzcIPIWJ7f8j9cGhhu4YJR4SyyNH92hVsBR14Y8dcnPNExsdIENvCkt+sMksso2wzynazdsjqx9sY4rbQ3ga0F3KIXuWYiIyoSkYBwQiA9c9upPWvMdF1Oe8v4IrVIFMTATXsvnWLPXb3Y9/U+wr0GG9udMvYlihPjbQkRnI8Vx1y3GFB64Ap+Wdau2Y2lhHcXjNDIy+WN1UMo9Nq8Bj6c/Wqsl06EzXGIU/wDb8VtzsfaP0/8Akc/Kq8UTTOt1cbZ2jG5NrlFDepJ6jsMZ6darsXudWLWlvFPKhCvPGpbwzjO1Sc4Pc98dquC0sWqahcrIreDGG5ZuWYfTp16Lj3JqP/ZFa8SPLs+/c8kxMrH6fhyffOB2o5aKIECNG8t665IZ+g9SecD9fQVPaQg7kWcyPyG2EpGnfAHf0zVgCzaTBFIkC+HGHz5FyxC/IeVfc4ohDpMdqviNcohc4WOKEKSPTkn+QopBHawSYRRvkPVuC+Pb0qWeBju8QhAeMqvX+tVQNNJiuplLgSKhwsaqCqke/T6jOPWpriOAtGixvM27BQEFQR2z/WrM0Q2usRl2ngFnwP0rkvlXwzN4bsNpKgs3PYHt+lEBJ7RJFliunEMLMAYLWMh3bsO7E/QACq07ixs1hW1uiZW2hXkLBV9zzj/4rk9zWi0rSbazZyYiXIP3zkvI+euSeg6cUr+3jWOMfZlB/DGGIGR+VFYr/Z0jn+0tJFCjj7u2kIBbgnhiST8/nVGz06NNSleO0aKcsFBGGRt3ZV3cn3Pz4rT2+j2Saklxcu5uAmdw6Ej0H/HPb9qsm1tnkmQLEY/woyjLMe549e56Y9aMsVrNmmiJNIXj8SRgseHzKcnHmwDhR09/zqGGGb7IZZooWEmEjeW2VSev4QCOPUHrWtubkaescaWzMc7SVUF/Y+gx6VQv4Y7mdQsJVnOGkRldix9SOg9z15qq881ewaEGGUFmY+IAJV2kd8jqOOOMc+tZ6USlLlbWGOaBEAYOoYIN4xtz3JAGRyRkdK9XX4Wa1tL7xm8IsjCF2j3gNxzgAlQOleb30Euh3rQixju/Fi2KLpGJVsg5G0g5BzzRXLm3ubbTIZZbZH/3RhPbyxKqtu5G0L0VdwIx24PXpYitb7TMR6hHJb7Qd8TA+WPjDZGRgscd+eo5rNpmdBGZmZUyihs+UZ6DJ6d8UXN7cX8IsoYbeztokUmNFUFyo/EXxuZup/SiN9e3OnXvw7Ilp9pR41G5plAKsR27lTxzxzWLfTkVGnSMyqPxMjE4U88j0/qeTRqxstc0S2g1aUP9huEUPPvVhIj/AMOM89Onaop47a31mQadNutXXfGzr5sHnblT2yffjPeqi58KaVeLM09iq3dsMeLDvzuUngZByD6Z+hr2/Q5VkhxH4g29VkXayH0I6V418OSvBrtr4YWPeG8PrtkBJB/8diK9qsgzorSw7JBxux1+v8qGCeaVNrtaQqVKlWQq5SpYoO0qVKgVKlSqKfSpm6luoh9LNMzSzTA+lTM10GmB1c6Vw1XurlbePc5AHqasgdczCGMsW4AzWC1/41trUPEj5f0zUfxL8dW9tHJbowZyMZBrxzUb6S8unlYnzGrjNv8ABS/1WbUb1maRsE9M1Sa3wxy+2qcU6xnJPNQ3F/vbimESXzLHwj5NAbp2Z/xVPcTM+aqLBPPKFRMseg/zpS+NI1BZ1BIyfU8Ve+xXcmyM2j7fVew74NF9O0HfITiB325IE4P07AGjF9pUkCvbi8t7YkAMjkMxHt6/Sud69xvnmsdc2kFtGA7gTYJwHDEn6ChKxXfJj8TbnB7YPpR9bJ1uSFdZ1IP3iIFXj1Y8U+xt2Z5JFnXy/iESgKR88H9BWWsVbHT7cIGuFAcEYPcn0P8AQVrrbzj7K0Pgy7PPI0C7EB6Lzzk+lU7dWgtJJFXw2YBfEHQ+vJ5x3461N9oSytWga5IZz5m/Ezeg57dfb3oYabK6tBGltlgWBU+EpLg9ACecftV1lksoJJLueOafG7wdvkXsN2O/fb8s5qlLJcJbbIZIoopGzueQNIfyIOPlz8q61xDBF4MEXizIck4IJ4x05xnrz6VJFwD1O8mvX8CF2ZshmAwq7vU49BwB2+tR3VtFaxqYrjxZFXLMCCqt8znpTpJPtFwUMgitSR5EQnJ64J6nn161cstMWdzCzI3hkNt6E+x/zk9qrOMtLNMCd24A8kknzen+e9FNGmu5LyGBJXQu+AocjPucdcdfp2p2qaTch2kjjcoTgHYecHHU9s1V0yMRztul2OVI3nIVVwQWOOfYAetUei2paa3K2zrcRg+aTO9V57Hpn054q0jSNcOkcxgAX7y5VVEvPox/AMDGepycDpQ/Rkk1G2t4YQ3hqPuIsgDOcbto/Pc3SoNRtfsEDJM4EBO4uM4fH8WOCV7fP8zBBcCGe7EdhueBB95LtALH03noo7kjJ96p3rw2bx2enxGWdwEaZodz7Ty2M8hevpmiqW1obBPtUk/hfi8KOMoM9uM8nOODnrye1NtNIXw2muJI0EpCqqLlMnnBPWQkjGOFGOtE0W+GlFptcx78DO4ckegz+EtnrjAFab7R408h1HUIoPFQHbG250j7ljjqcYyTgZycdKCR2MzFrG0K+DER411IoXbnk4HAHoF6nqeKtzW+kWObm7LTCLEkFmJQ5kOOGf8A5nPTt8gBnTLSwam15HB4VkyLKcrADkqp4VmJ7kDuBgfq+4b7BB4UZ2TsPCARcLECegA7nqT+ZqnFczWVqJBHFBPMDITnIiyMksx64XqfUgdBULXc3j2qJAkrRgg+K20KzcjcBk7sduwx3NSqtXOpNaSC3Iubg4U7IsmSQn1P8K+/9a0GnterZoZLcWzSeb7OGHk+bdz9OKCQSSC7MzBHmCkqGBOB3IHZQf4j17DvU17dT2IaS6vwr4ztaUIOenA5P1NUa2EMzeaZkJGD5h/arOMKSPMMdzjP1rP6Lfz3ViHMQEXUSeJnd+9GoJpmTH3ZXrgMSRRTWihkO+QAHGPp9acIoFKhQqMOhCjP544qUm5dcG3ifnqJef1WmGRo0I+yTADrsUOP0P8AKqGtL4MZKqg9cDlvkP61RexiuZHd4WG5dpZiQSP6VO17CkmHcxsT/FEwP/j6VK0odWEc8LP2QMD9MdaAfc6Vbx27KjjOBzySQP1Py6VTskCiR2A8PoucE8e/T8s0QltnukCTHwwp5UZTP9a6NPhiG1SS2MZY8gY5ogZNJbzFT9kwckoXXxN3rke//inxRO1yJAiiPbu8nHHfPb24onBbCaSMPbhUQbV3f09OlXfCEabACqf8s9/5UoGu0xWWTadjeWEBTuH88fpWA+OLRJblEgmiSRwS0YPJbvgKOCT/AJxXpt3H9otJFSWRHZcIVJOD6j1ryr46ml0uW0nnWQwIhTxGkA3nHPQEK3y5PtTR56YVJ3Mm9h6gZXHz4x19fpUe3x5vu3CqCcMp/ofpUN3qJuwzZVUVSOuMjPA56/vUMDsq5wFHTAH+f4a1JL9S2z40Wm5s9kTIjxK2SA386NWLaYLlGl8aGM8uElBkDexxjAODg+vXNZOOSRckEnPOOo/z2qwl+rKVdR6EZ/eun5jH6r0DSdNjuJ48xReNICwBw63CDjGRg7sfmOPavTtKQRWyqgYIOApJ4A6DntXhnwz8UQ6NqkEWoYOmzPjcx/8A9dzxuGOdvYj69q98tf8AoLzuHQZOf171mzFl1bwNvFcro6VzvRSpUqVZCpUqVAqVKlQKlSpVFMpV2u1cQ2u13FLFBwV0Gu1Bczpbxl3NAy7ulgQkntXk/wAa/GjAPaQEk92Bq/8AGvxhFBG8FvMN56814/cXMl5M0hJOTya1E2OySyXDM7sSSepNMKdMmuSgbAQelVmnO/FVn+pJmCrjOKpsfMMZJPQCpZXOO1RC8cL4duux2wGaMYJHpmjUcTaZNrRuzdkXAJPzPStVp+i3c0AMtisFvuDBWARmPqdx836/Kq+l2F1bus8t20L8bZ5DGxZvRVbzED1rW21ujyE31xLKXGQV447csM1y76/xqGSXaaXaOht7eAHH3bATFj6k9B9OlYrVNTuL2UxxWzxsxwu3nPtgDitrq1tHHb+GJTKRnZFN5uemR/nFZe3tGineVpFjY/h8FSzN7YHT5mubpKpw6LJCENwpErnHh7dzA+mB0z7+lPFjcQ3A8W0klXklCmMD3Ht70WjuZop3lZ1wox4Nv2yeCxPI9+mflT5b8AC6mDA7geTguc4HTJqtLt1YiGyX7QVgcgHaq73UdTwTtXt2rF6lGIpGmgjcZcqGALyH8+AD09TWmkTUtWlMjwm3XgqrsAXxnGR1+QpHSY4H8SVHluNw6lVQn0JwQMe2e1Twxlba2eOeR7hG3L13kjaey57miztHJZeDbJHGHUqZG8u4jrjqPXrk/tT9Sa2hd5YnFw5UKrc7EJ6nJxkn5dKpWMniOzsrtNONqbcBUT19BVA7U5nG1beUjauSBny56e+7HUn6YqtY30lvFI8O4L/EXkwMn3HJ/OtHcaZbA7rud0VMsEjHmx6+2e2eT9KzmoGOTASIgAcDGdnoPn6k0SigllurIsys8jLtURAAAenXgAdh9aDJG3LHhSRnJxwKdYX9xuZVYMc5YvgBR0+f0Fcnu3nbAUDnO71qsVv/AIc1OaGwnjtYgylfxY8z9gD7dTz71fGjS6nfi6uZEjtYEy6KPxNgEA544z0+dZL4auPDubeFnCxnyYJ8zcZOB3PbPYVp5dalusWlrIqxsPxLjw0GfxE9PU55/DQF4dHhubkNO6wwk+SNj5ivTJxzjv2J9aLafYwTXaXf4OdsKFlLZIwW5/D29cADGOlZxIdtisFvuVpxtSUnDGMEbjn/AJMeO5HtW0ttMW0037p2MoADygYIz1A44wB068UQHmZ598VrJBHZ27EO7qNpbpls8t7DqT144qjawWun34vUkaZnO4yS/eMWOACB/wAj19vypsxVLlI7hQy7xHBYxYd27ZY5wPqfU9qsMHn8SURFDGdqBV3E9sk9APYcnHWiLDSCa+t5p8bcnzO3DtnOPU4I5+WKuRXEbMzyRo0JLNGvdznzOR+ff61npI5klwkTzXRGZJdvCKByB2GBnp09yat2UV7OVEcZijI3yPIQWf09Mc9Pl2orVWbRX8cnhtIxUYPg4Lj0yegPy5Fch0G0SQTJZswJ3Hx8O+fZiTg+/WpNKgt7WSJbiQ7nXO0naxHXOOuPnijS2tjNh4WUOv8Aybt+dNwS2iPEAEWRlxkiXg/pRaNS4U4GfTGKoxRMrYL7QOoXkD6c1fgTcg+8Z/qaapzptbd5Yzjk00SxyeRpsY5HSo7vw44ndgo2jnFCbHV7C6aWNZrYSxAFkWTJVT0JwT1qg15JMg3AYe7Kf0qrPZRzKQTGy48u9FcD6E/tTy42j/06kHoWi6/nSkh8RAhtoR6Hw1/TmgHLp93AfDVUKc5aCV4wD28jblq+krWyJFJHcMx4Eqxrj67eBj5VTTSU8VA1i+M5WRZ9pU//AFP8qJIj48MxSxsejCYt+dAzfIvCL4j9xuwG/Kp0OVWSRAjHpznHyPrUIt3im3G9d1xjwiuR+fWupKs7vGucqRuDLj9f6VUSyomH8qrkZ6YJrxL/AFVtruS5jWGZ2AViVJ/Ceoxjgd/evb2AOVBPPfFYX480b7bpcjRoWuU/Bt59iPfjNQfOgllltkJXyqOevB/ertrdTRMoFvGxxxuY9PpSYLavMZFJtiSRIoOEx6jtzQrU9SR4Rb2su5Ty7gYz7VQautRwFj+320eQQ8ceOD6VRNrJPKQ88gAyR3x9aB29q0jISpAc7QxBxWrtLJ5Ase5VQDBkc4UBRljn0A/lW+alVbXTru/UxQSOy54yOntk9K+lv9NnuW+CLKG7nM81tmEyEdQPwj3wDjPsK+abM3Oo6vHb2qsAsoS3hU5LOxwCcdSf0+lfV3wzpTaH8O2enyyCSaJPvXHRnPJx7dvpWqzBbpTe9drlZ1XaVKlUCpUqVAqVKlQKlSpVFKlSpVUKlSro60DWO2st8W6tHZafIzOucYAzRrUrtbaJmIJ46CvBfjjXJr6+dAzqinGKJWZ1i6+2X0jkk5PrVKIlfLuwtM5zk5Nd3heWXJrTBs1wFJXrXIihBZwR8qSxm4fyoQfTFK4iaBcMaKZcMsowk3nPRZBt/I1X2Xdm24oEYcZyCOajk81Q7XZgoBJHTnpVbG9I0SaeVb0wxLCuM+ISQ3XsDyPnW1sYLN59scASVTtycFsD0XtWK0LS9Su5FWC4dImYKViIJfvge/6V6ElpbaFassqiS7ZeVDb2Ax325wfma49NYr30UlrFM89zEsfG9fEAdvYnqT7dKCw3EM+yP7ALljghTkL/APZuMgDnHSq+o2E2oXgeMokaZzHtwFx6c81ZTT1jjRA74lO0uGJMh9+cYHpWMaEhoj7lE/hsxBk8JDyAfQdvTJ/Wk9pDaMTJcgSMOFCksOOfMcDgYHFOhvI9OjaKHwncj7yTxWIDDoMAZb5dKrwtLf3YkcxyBidzSAgflyevypFn12a4le2MiLsgQhUeQkbmx1Cjr9cgUyzDTAqLUXE8kZxNK2wIvfAXnHv396bd2hfc6kSPH/EZOF9flnB+nFCoNbe1uxGMvCW2MVZgXyeTtHPsM9PSpY3pmrW86ZMg8RcgRRhdi59v60Ohu5rKd2kky7ttyDyvuP8Aj7Hr9aNapfwfZxKIZfFfcWUkjaM4GSc5HbAwOvU0GERVTM0IQyHOXI8pHse/z/SmiG75gkaGYs/VypJAU8ck9z+nSu2tvFc27ySRhFTjaPxHn8/Tk+tNmu5lHhwFBKzYBRVO3HHWorAiG7Ftc8KzjxWZj+LtnufXitJQm9hCShAoC5/BuqaOBw6i4Qxg87F67QOflRZ7RI4ZJ4gokP8A0+dzAe3p354qmFCl1kkaSZsBkXoMjPJ79uKrOJIL1oEeQQxIXHhEqPOyn3P5cYrQWMU3gW8JwjTjxnwBhIvUj2xwOmfyrMxLF4sU12jGEHIUEef2z8/SidvqivcmaYmWMkMYR5S2DgLnoFHH1/MGa9S0dbWS5iTw9/mG3A87ovEaDP8A3Hk92z6VtJZx4BQqrCMeGsQPBY9R78/oPnXk/wAP/FMkF217cELPcRjwsL+Ec8heoAGcZ46n3rU6Z8Q2c6yypKPBt8EO5PJI5ft9P060QUjskefJjLbjhnGEHTkD0J9Ow+tXZrERsI4URUtk3lnJ4Y58x9+pHyqDRJkuoor64kVjO4EQceZV4xxnuQM/LFF72DxFaFfMZXUsucEdOT+9Bl5dNlv57qNAEgBGDuIDnqAfXnk+uAOgodawQ2Vx491cSCLfzLJJjcRnzYHDH9B2Fb27his4LOBcgllDE85JGM9+mazV/wDDUkUU01wolmijPgo3YdO2M5Oc9PpQafSXsJLbNrHG+87mYhfN6E/3/KioiOWZI4/EHRiACPp1rCaZLNokED/Z5ljfbuSOIyebtwSMfmfzrX6Pq8V9aI1vKjsMhsRlTn5ZJ/OoCKREZaUx5zjKg5qxGRCwwA2fTgmo1mcEKWXPT5fOpgRJgkgMeR6mipJYkkTBjXkcjHWvKPjbRbu1uU1DTVmSSFzMzxuQ272B69P8zXrCAYAqjfWEd4G3RY8pUHac/Q0JWQ+DvjjTtbt47Q30RvwMNBIGjc468HgmtvFdrJHiBlbHBZRnHt6V4d8W2l98FtPJaadE9ncXaXEU5VGCMFO5G4ySevXHXvWq+Cv9Sm1acWuo/YbSTYAieIckD2wQP/6FX+D0JxcNn74IfQLTUkibMbytKcZYBiTj3xTg8U0fiNIsiE44cbPlxwT+dSfdoowAg7BQevbitBQQrbMRF4hVjnYZCccdsmueI0rgOhGOPUfT1qJEujJy4jhHX/k38h8hk1DPqC7xCEcFj+JRwPcnoooJlWaN3XxZLlif4gqhR6VFfqtzH4L8EjDKf4vaqQvtNikaG1nha4YFiqtub588n6UF1LWpbGFGkaOaEkl2cgMpI4UYJwee9EYP4j+EZIdRnnsxtkY7zDtAHPGBjjsa82/2uWLUM+BGArEHfDjd7EdM16tc/HMGz7yKbqQ4cjOMYBPf16+orPXerC/kSS0strpIRk8kMe+OeTx1zjParzPSg2naQLiPxbt/Js4iQgNgdAAOFGecmu34hk0a9juJohNNGscEcfSNQc8nuMgfPnNX1huLtRlAzF+S68Fu7HtwMD61vvhD/TnTyU1TUi1wBlkt/wD2+PUdT69a3knqasf6KfCv+zfDj6hfWypeXU2+EugLJHjAIJGRnk8V6kelVo02ANEBtAGKsZyM1PvrJUqVKopUq5SqjtKuZpZoFSrlKg7mlXKVZU6lSpVULrxTJJTFGWFSYG3mqN9LsiOOgFBm/ifWIYLCQGQCTGOteA6teSXF7JuOQT61tPj6aY3h2udo6jNedyE8u1VmunC81f0u3W8mAIqrZ2cmoSbIy35VsLPSY9Ksd8tw0Lk/wrlv3puLOdC9Wgh06D7rKg9WA4rIzP4zkAE8/nRXXdTN1MYlnkdAf4h1+lUrY7MDdtJ/iI6fSspPqBbeU8bG59qjCxeJtkZwh7oMn2qR45Hcl95PcjJp1vKIHEiidZQeoUHH9KtrcegfCOghIVuDayLkZTdu3OOuSD0Hz70X1T7KHVLvUDGOW8NZNuW91H7HNBtJ1xpbZLNfFmmkZRtMmS5zkFiT+mOlF7rSBGsk0szSyr/1GyvHsM/qx59K4+un0MVTKrXE9zALYeWOIZCkDse5+X50NuJ/92fcs2I1JG8LtTaD645+Qq/iK7ZbieRpMeSGIJlFXqcAYHHf1J5qEXCjazJJMgJ8IABmY9MLjgAevz5qripNFHFGoYsgGBgZTGR0A9f14odHLMLrajBHY4jBOCqjufTPrWmiKJHvuJIlZFIDMB+I/wAK54+Z9B17VlL92hmeQSeCGP43ycjP4tv7UMaSa/03TtP8KIpJeKMZ3AKB3/zrWUkaBzLeXMbyTZwv8O3j04HTHaksXizDwGGfY4JJ9fT/AAVJHpphAMwJXBLNuBY464ycY5/zpUqUGu7mYMJPPGH55GRwePn+1NkMLRHezso6L079M1duraS4lknR4YkgXCoW8w44JPTPsPyoMY5mjRjDuXOBjj269zUwi7BeyKj+DIsEZYFiOGJ9B7D/AM0PuCy3TSJIWfG5m3evvUogUMwkXc68sq9F+bVNKscvhwLH4KgZZsluPUD1qnRySFrU4GTnC5XAbtk+vsKmhURv4UUq7sFTIVDAZGD7etUb6dVVUhVlVVH4jkn+lPhbFsG3AH/iBzj+QpWU9z54lkmYFhgAluvbAA7AVNfRqY4jEqs7A4jB6gDgmob+3/8A16MCpEYAUKByTyenJFV7SK5lCSOAsTHaSRw/Pf29aQK3nfxp0uJG84G8rySOP0xR2N5WcffMIXAJQYAwCBj35xQm8gjjuZnZyXdigC/h9z79O3tShvpEZMneETZiToAPMOPyrSPTrf4kAmt5EYyJCQ7oTncUyQB7ZI59hWs0r4gmvL9ZrkqsRuFCHGCV2E8fnXktle232nTjlBCtoyTem4twPzxn1FaeC/8AskFihLPOknhZI/EwzvK9j/CR1wKD1W7d7jTLmWA7poAzRoo82Qc/0pySprWnxsyFSIxJuQco4Oefkc5HzrPaTqEsctzNH97FEn3y5xuOxc4+mT8xRb4ZVBZRmBTjeyOQcE/9x9SOPWpqotTu1AiidyieE7OFGN4PVgMdV659M1210e0gjjntbfxG2IdyNtTB7gDjt60/X9EXVpLaFpHimhfxFkjIB9m6jHPUAjIGamnujpltFbOJfCjhMrynDIq/9wyTznORQEUv4LbCT7TKBk4Pb5dqmGuW0afdozuc5APccYrEXl5bm5l1GznUySJloWypXAbDc+vbPT61f0qUXaRSSp5lYKxPAyOT09sH6j1ojZwXkswBJCn0A/aryMGQlm+eeaHRSK0DEDag/f8A8VxECyB2YrtP4Tjnv9KolvtKivNzXKiVD0jb8OPcdxWF1b/TzRH8W7SwIYAnZESFJ/8Aj0z0Htmt8uowODlyyg4LAYyPbPbjrT47u0mjMkUg2ghTnofr6e9BlPhu01DRbCFdRhaeRU2xuGLFRySvPHU4B7AUaWR3VXkAkmXqIzgLntj+tGwkco3bhzggA/rUUtrHgnAJ+XU/OtIzF5ryRblnkhiymYwc7sZxwD15+VZ7UfiuVLaOOylILHzF1L+XsWIwAW9OuAa0utfCK61sWS8uIUV9+1O5wOT78f50rN6n/pa11E0Y1JnGdwRgfNxxz657n6UAp/i9jOGitoJUlTa25wjMxxgAjnjpjpQJryIxzpJexwoJdxBkALdyck9c8AccVYvf9L9WiWFUjjmcAk+G4AQ/Pr+Q74HFALv4R1K1sZYZtOLMr5aQqd6cc4OcbSMcHPQ1qUWHj+HMF7vWLJBIcYVyzJjkZ47gHj1+ldF/oNzcSWWmztIduHbbjCkDkf17UDudDjcJDFaSRqsa7t/JZxwTjsOmPlVrS/hCeS4jFtDKHIyrbM57HvirIN1oWmwvKtsBlHCneMlsY5BP+GvU08NVigHleM7iM+37Y/esrolnb/DFsk2pyRxzJHu8MuGbp9B09P5UYsdUt7yVGDDxCW2ucEoOn1GcGr/EaRFAUAYAHHFOIx06VHDMrqOMHuB61Kcdqg5XK7SqDmKWK7SoOYpYrtKg5iliu0qDmKVdpVFKnU3vTqqOPwtZb4nvnsbOR16YzWolYBMGvNP9Q9V8CzaIDlqJa8n1zVZL66dnJ69KBYMjBAepqS6m3St25qKLPjLgFhnJAqpPrW6PZ+BBvNwkbYOfXFc1eaFUGxt7H+IjpVbTPtV4wRFMCMeSq5Yj+VTajGmnK/jupf8AEAfMx9M+lc7XSsjdREzeKSCSe3QU6GBppSHcMAM9OlPvLpLniNQMnpipLXxQRFGmWc48wytbvxieJo7VXjIck44DcgLVSbTyoXbPhZGyATgH3ya0MtvLCuDcxhnA+7UE1TlfwVI3bWY7S7Bdw9lz/aubYt8OoLBlLLHG1xuKSyZWSb1II5VRj2zWw1GK08FRcATsoBWOFMqnOMADv1JJrAWU1vbXgmlmZ5pCqgyyYAXPAwMkj5deMVrdQXVL9zDBD4GnxgKWfyDaOM49+uBntRqVWHNtNII/GM4CB9o8NB17HGR+Qz3qH7KTKkzuieIufMw5/LoMY4HapNXud9rCWglWHGy2j27d+ONxA7fuaDrHe4YiRfCjzvlfCKh7KD1qNo7m7jNw0pR5FiUjy8BfYDqf7VSYpJL4k6ffv5nYqcL6Dn09fWpZktlKpIbl5AAw2FY1znOSOT8umPmaVlKt/KUWAR2cY3NhstJzgAE+5P8ASikk0cSxQW8C5PlQbCdxPJYnrn/OKF6kb9J23KFBARUXjHtx+wrRLcGxinlCBro5HTCxDsAP/Hy9M9qUF1FbHxzh2bnnBCkcAD5d6FVEuBJGizKzxREt7ZPoOmf3zUk1q0UizTrcxIMHBIAA9PWpLO7to4pbjwpPFY7IyX3Y9QAOPQZxUl43j2iC5dhdSErEgxnHT8Of179qM4glME1tFG7NHtOVgjXgk+pP865bJbPG8MsbrGRudlBaR8dv6noK5cxkmTwChKtglwMDAwR/U0LeZ1lIH4Wx1yRj5Z/ehRJtLmEJuXVTHI3lVQcj5+1DbfPjuxK4AOGY8AVo7ln02w8K4WVZ5F3YkHAz0GMdcdhSX4bjOlNdtOozhi0nGT6fPrwM1nWFaBo7q3itk8wZx4zknJxnPyA4FQ6kPs1w6wwrErnyqBllXjGAehNQ2NwYZhaPGxQSb2AIXPHA/mfpRS8mjlU3i4MgQsiFQxBwBk/LAA+XSqGxaNLdsquyifbhEH8IK8n9/ehZ09prkQOCZLhsRueBwP06fpUg1qaWaA3LKZo+jfhAB4AyBRMXFq9isQQQXcWNj5BDsT1Hy4+nXGK0BViY4oH8QAiFiysf4ioJFbVoba+EE9tPiWyh8Z4jwS7ru49ue3TFZV7WF4WYZWUdUVs5wctnr9Kv6BfrFOX3HdIrMoYE7snhSfl+9So2Wg6qtmxcxsc7hNhQduTlWIPBzllOK9A+GhCLYpFIpjcMY5Achl3HB9yOBnr615Pplul4nhFYpDJKYh5wu0Z5THoOD+dbrQLe+0m+ns4Z47ggqSjMQzEDBwD36cgnIAzUVrbYNeW/gy+IGbIU48yMDjr9c+9WL7T5L/ShH5VlVcsqDAcD07j1rO/7/Zx3vh+ItvcCQgxTxlVYejEjAPcEZGPlWiOs2rKqzTLG7DKshBVu+cjjtVGFjt576Z4WmdJ47oMniELmM/w5PXtir9m/2XWra1RcRtFIqhjweR5vXqMUXmtEudQjngljLZ3MFIKSD1GRjOe3rUk0ca3n2tmQLtKr4seWXp6g4FSAjZO8c08RUlCoZGz19TUM88kl8IMbiAN5JxtGMj506O78d0+zyQu+QxXdz9D3/b5VE0ZguneTjxCBhueaqIrkAXItwPu1xu5wP84qouoFr17KQcpucKOpQHHT3JCgfOiVwoiae5MeXVPKgOS5A7+noB86z1jbsmqSSgL41x53z/D7+vXJ/L0qjS293LBFsTDSgB3DDIBxnB/b2xTINbvbexkkmTeyYbAGWUE9AB145+lO8LwrYKgwSerDqTwDj1qOGNG1OcKGHn2deSQvT9fzrSDenarHeQoXISUeVgcdf7+lWyqTRkxsDnuDWa2NbxpOqhZEG3CKMYGMfrzn506HVTbsfOrYO5tx4x6+35UBWS2mt2LITKM/gLHkfPua7bxyS5Vo8JnPm/8AHPP7VndW/wBQLbT49yBCxOArDBz/AH+dYi//ANbL66uJDZ2Pg20TqrkoGfBOMjzdfQHjjvSK9M1GLQbG4WS9iiEkvl2Bd7vgZ4A5OAM+tBtQ+PfhzTreE2Wy4uJIwYoolAC56bmHA+XJ5rzjSviW8utV0+81LwZZvDAXfESpkTuACBvbkbiDyelZ2YKLmVYwVRJX2DBGBuOODz+fpV3+DTfFOpSX15b6oY9sN5APDVufOpw8bH/kvGfp65qvoOp+DIdsgysbMAOMY+vPWqFxO8jTqsgaG4xI8cnKhsZyBnhhzz17ULnjSNiQ31FalSvcNI+JlmCJkrnnaOx/nWvtbtZ1yK+b9J1ySzmUCQlc9Ca9X+GviJbhVBkGfnVYlr0LNLtUFtMJkDAg1ZBzUaNpU8j2rmKgbSp2KWKBtKnYpYoODpSpwGRSqK4VruK7SoiKXGxvavHP9TplacAdq9av7lYYGLNivAP9QtXa41OSLI2qcAg1WemFmA8RvejHw7pMmp3aqnlUdWz0+dAcSyyN4alz6AV6H8KaXdR2xlktjAmAcO3LH5Cpb4vMaAnT9F08oy+NKBz4f4ia891u8SRXL2yxlshU6n5mtVr1zJaRl5bhQG6LGoH0rzXULxridiSSM9TWZG6ihEhmXw1z5uw6VrI4AkO8yJvPO0dCP51nbCVogwUldw/FnGKsrfyNJ4efFLHuMirUgtIY2bbHbq2CCASf37UOuJCbjxXijOfLtCnn86Lg+Da7JZmjVuqquPfNDJD4z+HGJJu5bA/U1i3G1uwv4Iplmis4nng8xlmUbYsDqqjv6ZoqnxPfz3ax7wskpGBtyyDtx0Hv1oDLB4UCeKsUaRDOFYDLE5zxnJ6flUmnXkgumLbYo1XzADzMfcn60lHoGm2Rkikubtw0pGNzOH8MdyccZHYDvWQ1m8kaeR7QyLBG20OYgxZ/bsD1Oe1GbaZtTtBa2UscUZGdka7AuPf2Ocn1+VT3mlRLpqo8oMafjkZiiR+nGMk5PQfWjbDi2AKyzsGgZwGEjndKx65z1xkfKjEtw0FvI0VuFMgAUkjgfwqB696I3emWunW8EhmeWeRfu1PKggZJOeeM/nQvUrKfUZIftN2CzgF4o2wEHofp9cnpRUCXQdo4oIxLht088j5V27gevpk1S1Em8uXiQh1Y7QieXLdSx7/2ptxGIbuRFGLZcq7FeBjsq9eAB/OnaRazSzeFaowJx4rMAMg9AM5PuagrXFmunwHc6rlCCygDcTjIXPbpV+ysbEabHNKZ4SThnIVi3chR9MZ6CptZ063tEjVCC65d2GMt06c8c8d+wqvHGuSkzSOSf4W4UHsMdTxzngVRDJBEZXml8rjLfZ4+kY7ZP+ZqrYwxwzCbfEGDZVOW5+nf0/nXYlt1u3RVR89AAWII6t/ep70u6IGlBiPI28M3PJyB0/Oolh2qtI0azCN5WRvOXIIBIz1J6+1UItabcZLyOSWJOUhHlXPbPpx+dSpc3cdvttoI4LdyQpdAxPPPBB47VFcxIpjkvHYy+JiOFMDPqzdgKmM4j1C1lSyiumg+/uSTGn/AZ9O+afpJP3rTxMRt8oT/AJY4GOnWjTMFmg8KRQU/9yXkID6Z+f61SvJGsh4XjklmxvI2YUnGeB05PvTUwG+yqqElfvN5G3OQOP1q5p1xbTaZ4bRgSl/CY9ScgkY7jnIohFoLRWsuGAkWMy5BwSC20fPg0IsrT/1KqSsabsjIxggkc/l1rQNWNrc31sc2oMW4t4qnDBf2OOOtU7eJpxNCkjRzJc4IGMZHfGfT9qPwa0uj6TPazLKHuMZIQMRlcd+x/wAIoNpFqL293hn+0SxMAQ+PEwSCAP4uPes7QUb7Tp9sssSNcInmnidcuMdTxyOO9F9N1aW4lEdlG7W20MI32nwz7lsEHn1HFBLye+huYQrEsF2gyxBWP1znFSI8dhNbTtkTz53QmNdjA9QM5U/2qo315c6zeWyRvYWkhjOHjLxyBVx1BySPTk55+tZie/1zS7tjKkq2TyBoRAqMgA/EBjOMjn5/Or6aXpepWSXywPZvwGClhE7Y4zk+U+vz61Wh0GSG5DRzLAWQNHcLLwTnIBA754qj0P4auFu9MDwzCRJx4qyMBk8jgj1HQ55FTSXlxBdmWYDZ4hjk8JjIFyeHx1HuO3vQ2zjuF0QzpGI7mJllMIXHmBG7BHXPPIx1NW5vGYNIJG8RmAEgOCV7ZI5/oetEPumhnt1vocxSWrmOWNTgZI/D6c8EH+9KW6Bu7ZnikmYAlVxywAHP0OBz61WtEYWmoR3aeRiMM3IY9QBnpzkY9+lWbWSSCzuLuQFTy0eByFyAM+vOfagKX928NrINi/a5FJjj5OM8An6/zqlotn9mtkSeTfMFO9wPQ/qc5/wUH1O9uLe7EOGV1RZJHTqeRhFzxj9STRDQZCxuVJR1WQocnA8oxt9wKo0QcFDMwIwMquf1/ShenXQ3od+4svJPzJPz/tUk9yZIotkmBJIM9iwPb8v0rLyPfR6uIoPPazKTzjnPTk/XuBiiNheTLbWhmlkIEajd4YySM9cfU/lXnXxbrrGYLY35JjUiRovJIg9Sp4YY7e3vRT4w1WW1soFF7GA7t4wy2Sq4OBj1BJwevSvJb2YpDGLeaXfdSbIVVsLwccMeVy2Bjt8qaLesfFGo3dpl2hmX8GSpBHsfpzzQ1DnT4pjCivLISSPRRgYPzY/lVTUwpu49PjkVktvI8ikFWmP4ySBggHyg+i+9Xrnw0n+yQzrLbWqiGN1Hlkx+JgD2LEmtRV9CYbHTL2TAhN3IvHXC7Cf0P6UP8dTcSMhO1nYgnPTPFUJZ5Npi3/dh94X/ALsYz+VJJcgZNZxRP7Sw/ip4nVl8xoM9xt70w3GORmtQ6z+L8rgSZU496NaPrcllMhEvA7ZrI+KXbrU0e4MG3E+tdI5vo74T+JEvY0BkGcetbyGTeARjFfLmga3Lp10jox255Ga99+Fdfj1KzUhhnHNKrWgA1wrTUcHnNPzWBzFLFdzSzRHMVzFOrlNVylSpVAq4xwKcajk6VYM38S3EMVhK0pIXHJr5w+IZYpb6QQ7tmcgk9a9++Nh/+pmKyRqwHRzivnDVpG+1P0znHFVLNRWk0sb7UbGT1r074a+0Pp5dmjWNecucnPTFeWWg33CDcFOepr0rSUs7XSWkmLMT0d8AflWOm+Z4pa8yeJ+KJ9wxll6fKsVMsYm3EhgDnjpR2/lS8uWECOyjoAcgUHngAJUcikp1ED3EbqQUI9kHer+kxwGQMiMZBzsJ7f8AmoofssEZJUvIR6ZFWdHU3F0xjKoFOdxTOKtSRozpzvCZtiRDHCgbh8/Sg13Msch8NwFXPmbDbj9OKMOIJwxlklfZktKVLL+XUGhN1HbKpULGqAnzlCxP51itQLunIiEowikZHPf2H+Cm27RQsIS25n6hVLMxPp7UShh+0orQmAbT55nAYrx2B4z+dMSxS0Zme9Z5CN2BgPz03H0/zFRRjS9WSO4itDHJEu770ocllXnBx2zjP5VqhLpszpItqREEEjGUY3H+Ebe3qeSelYO1aOJmSORvHI3GRmACj2x068dzRKG9mMjtEiyrkgSTnO4gcnjjA/oKsbEb64uW1B52kErYDqn4kx/CCew6cDriuadvnvZZZ1h+0SRlvEcgY98dv5Ch2n3UM180O9mVRlpsAbmI5IzwBgYz2A4Fc+zIYpZppnneYrGNpKogHJP5fPrQXV0O3vbpzPdM0CphIIxt3d/MfUnsM0Lv9Ek018SiISZJ8PcUCL3wM5Pp05qRbqPT4vuFiS4AIjkky2wnv3JPbNXPs7rbpJdMTcXJDDeg8i9csSOAB27k81BRt7F57dWfe0rr4j+JwqL/AAlj2UY6d8fWqfgSB3VFeOMnyuwHPfJxwD6D5Vqrq/g1JxbW0Ea264Jkc/8AUC8biOw46dh+VDrhneWextppIRGxLSADLLjJLH3PbtwKJbirHp9rbWU0puYw4JUoDlm+nQAnPWhEqSw3olNuQSN2ZHJb24XoPQfnWm03SII0MsqzTJJ5gXBUY4xlRznHrVrUraK8L3C20cMDDaEYhd7dhjP6dB3paaHaM5nAXGcx5Msq8KPUD6cUFvrOOfUUWKNXji8xJXHXoSO5J7fOirxRQhILRAjSNyzMMDnlsAc1HNpg+3RwoVAJ3ATMcvxjc2Ovy7e1TTQiTUL6zEltNEjxq/MkgCs/sD/TNRXpnuZ7ae6XCs2Y48kLgYxkenWoNRsrgXCSXcwbBOxADgKOmBxgUV1COZprW7ORGgUgDjaqjp0Hv+dS/UK+SSMm4QBwWAZs7hxnjjnAbB/Kq+k2Nxq908hSMsZgCEOM47fUVbunuI9MugqnF194QOcLyQcH1yfy6VPoSzRTx3ET43wmN8AeSXaSMjHGfWtFiP4mtLhtSWRQDbBlMalMMDjHX0z+tUJmnhtIBp1yYwxcjA6SA4K/t+VELzVV1WaWF4nWWRd/fKvjk4zjOc5+VQWzlDOnhxqyyi4Q7cBm6Mvtn1FZQzF7qIg+1lSS3lnK5YHHTH0qxfJe2txHEsJ2KQctzGR3I7H19a12iQW15bPE0RCT4liYfwNnI2sOeKty3n3FzazhXktlOfFVSDwcHkdeo46gdq1KlZnSLu5WWICZY2LBTlwNvbggnGR29K08Nlci6F5A0Md1CMzwgFRjpu2nqh55HQ0MhspviC6WcXGWO0L92FWMhepA7Z9OMGptO1qbQI4/ttv4tsWZ1I85QMeQARkevB/lVGltXNwksImNtdRENuBIIzwpweqnPPb+T1uWmVjPm3uowyyxqPLvOAHXnIU4A9Kg/wB/0++Z0V0iuYkL291nyyL3Bz3HdSOa6dQgmlScRxwvcJtWeIL+LJwAfTtj3oi3JO84gaBkEbea4QHHQYb34Jz6jNE99umnnK+VAvBJ8wUcHntk0AjxKI0cLBI+3cFwOSSRwfXBFS65M4eKCNiniOxbA4CgbuD3BJz9KCGa9lmuhFiJ5pn3p5SSoByX9z1/IeoopBDHpOki2jUmSV8EHnBPJA+vB+tZuxuEtrmCUt4TXEYgiDDJji/icDuzHgdhyas/7g10ty6gwxQSeHCx83QgMw9MD961mVF/V9UEMlpbI7bpS5LBcjgbSfThqGSXEkm6WKaNAVO5JQTnIwM/8eRwap3s9sC11I5SCFDHFjKbyCCT+efWh3+5R2Y8WF4WTa42tliWHIweo9emPn0qAB8SX87XErmVVd180QYsrDHY5/FgDkelZZ76VZ0ktJCFVDGm8BmQFcHr35PP7UW1TWvt95K0V6Q7KV4ByVYYK/I9xQlLCNG80pAIyCDxV/8ARWhhWHGDkAYz6e1SG4CnGaVzCsI8h7evSqgUEZPWqsTu+ec9aZvI700owTJzXQmcUDgC5pHg7SKliBDYoimnidNyjJrUmpQxYWznH5VfggJI45qWOBkk2sMYo/YaM06b1yflWvjNBEgaJ84IB9q2vwZqt3Z3iKjEoTgirNj8Mm7tju/EPaiWjfC89nfowHk3UJXrOm3ZnhViCMiiIJobpcJSJQRRUKAKlxXKVdpVlMczSrprlRSpUqVFOqOTGKkqteM6xFkKrjue1WI83/1JmVbPYV69G9DXgGov9+wr1L/UedxeNuu/EAH4Qfw15POQzljyc8VaFaACZWbGB61urMf7hCqEMFVeSBkVmNDjiMyvJGrkHhWHBr0m3vDFYKFwJSMYQfh9uK51uTxkbv7JBL4SCRgexBX+9V7p1gjC+HHHFt4Xbkn2+dX518G5e7Yh5AeCx8qfL1oVLcfa53ZgZWHA7D5Uhqg8scpYGR0U9Qi5/M1d0lI5HEUDTMWPJyEQDvn1NUJI2UEGNSM/hP4f70T0GF5Lj7xJHTdjKuAc/wCelaqNDb2yyORGhi2dNgLE/lUt1ps0sBdUQY67owWHpnPSjElq1nYhV3I+PJ2xn37/AEoZHHN4Ja6XKE7tzMePTvz7Vi3G5JgHiawTM6rK7ZIIAyB/KuhWu5VhisxHu4VQCSx9c9z8qkkdlvV2qkUW7PTJx75/tRI6iscLzQOBK/DyMMuP+0Z4A9cVNPAqaymsIDC8MS7yThfMzN9OwH71TEreaHxAilQhRl2jrwpPz5Pb1zVuO48RpHO43DAZ5wEHbLHp+9V7exLXBleBnZVJUH8OfUZpFlVkFwl1IvhLcuxAOzuOpAI4CgDrRu5uZba3YXMsfiHHgQwpnw1I4H880KuIHlnC7FkYnd4Ua+QAep9OenT51JueNMGMPNtJCu/Rs9SByT2HtViobd4bvVoPGIOMN4SkDPoOevqfrWh1mVpnVN4SR12hBjbEn/jknr9aGfC8ZuL5JZGUSvNsaXHGcckZ4zjAo7fx+NNMod1Z28NFiA3N7Z9+57CogTZW84mSSC3doEbAOBmQ56Af16VY8G+Es0PgeGJmG+NeSgJzknHtn1Nauw0yO1s4ZpPKYxiOCMBix7AcYHucfWol0icGW6mhUF3JIDDanuQPxH2zRLrtrb2otlTxf/UYwqMp8oA69cZx68CgN9aTnxFR5GDglSykhB6/X6UdgCeL4SrGjnJklCbmcdgB3JxnsK5rUTxWzF3WHeo27m8x929cdlHFT6MZp5kfWdlogZEBCzSnzykDkn0GegHAo+9hKs51B2VrmRVV5Byck8KuO3B9PnVOytLS0Z7uaNjGnkWMncZT2Bxgd+nr3q/qd/Pa6bH4askkvlijjA34PHAHfPJPQDgUxGW1a5mn1tk2IiRqQABnIHVie2K0EFvHqWlGVUZoo49u8DJJ7Y+fJz7UDuojZWs8byIZmiEGQN+GLZk574OB35zV74YvFXTI7NwQFmJbdzwAAD+ZpjUgUqTpY3EE65mhyFLDooH4fUkf1ovpH+3f7NFMmo2o3JjzMFdT3DL3x61SbUoz9rsrgiRZD5HVeUbHt79a4PhO1mtbNIW3STQZbcRy4AzkjoefTkYrShl+0NvrYkhmR3ceIHUZw3rjof8AzRfRIodTnltWXwZypkMQwfLkZKeuOtV734aV4YIJAFniGzA4Djsyn+VRjTNR0rWIpY3YyKoeJm4yQcYz+n/mpYlanSJRpEpjmaKaBJPJ4Z2lM8/l3x86KapcQRXkOoQ2srEnZMdhw4P7kdwf6GqlnYx6lMZpIhEZFAbjJR+o4PY+30qVLFpBc/eKLiMkPIrY3KD5XHPbGCKYytwWUNrJJcWJmEU6BWMScKevJ4xxk/InGagexKWRAkWTZIrLHIh37ANrAjseOnQ846g1LZ32qQuotTvnRgsibNvirnkAA4yQMjvkHHWjc8oeNruWFASwZZY1O7bjowPp0PNVGEg0sA38UEoVFVmCSYK7eOVb2z0I6Gid7aS6dBa3aKEcMFZF4Qg8jB9QwP8A/VaK4sViRbmJEjhaNYgojAZNx65+ucdMZqrrf3lq0DQLGIAgHGQWLbSAOccDINEDIb031ppsilg4ZfNnniQgZPXuPmKu3zE30kquRFGjAKeACzAbeevTP0oRBD4NjoYTGTKHduxABY/TgGiV3ucvFG7A48Usq8DeOPz6n0zVn1A6PwzqKXDv+KHYis34QoA289znJx71cmtLW30qRZpCssXioxAwDuI7jjPlH5VJAsX26KZyVhBeQ7gByy8r7+3piq7Xg1K3djD4byykk4PBB4IHf3FBjbz4naL/ANHebpUD/wDUHCrjptGDx0Pt6UG1m/nuLUPCFiR2zhHD5/z3rYarpzfZZkGBKvIJjDB1x1Unoaxk0ZeERXMBZecMRhlPrx1B96Sqo2EDSeYtGpBywZe9EpLbbExKqPTYf5VyDThCVK7mU8ksOOfQ9qveDI6DncKuAMbbeMY5pHTpFG7bxRmGykaXlDz3rUafoYvINhXHFaxGRs9MW8j2geamXmhSQDpW4h+GJrG4Eqqdua1f/wCMRahaozLg49KuGvEYLEl+QaPWNmYdpAJB4ra3nwW8DM0aHHyp2laG3Mcsf5ik8GbGiePNkAZPatr8Mab4YMMkYB7GiFv8PeBKjgZFauy0pF2vtGcVUsVNO0pYnYFRg0Yi06NX3AVbitgg6VZVeaJjiRhAABUlLpXKypUqVKoEa5Xa5RCpUqVGj2IFUr108IhmwPWrMhxWc+I7qCCxlaYtjaR5TzT4jx//AFMtbGO5eSK5G8jlVOcV5kIwTnqK0nxC8dzdyeHG6ru6Mcn50BkUrgKKtF7RWzeruXyL09M1vYI31CJSn3dvjzFBgkex9TWB0+MbkkuJGCK3Ea8lvavQ9J1Fbay+0Soqr/Ajg/tWK3L4z2vrGuIkbwYAOB3Y+lUrC2je3ItoFOR5ppzhF+netDPp8GpRSalfRzkf+2qAAn2A7Cgcn3+U3iG0XouP8yaiKN9NartihxPLnzPs/YCn6dcm3Z2tykbPxkNub5ZH8qjTwI43220hxw0h8u72FKxllN6iW1usbA+VAN5z8u9a/g1em22pXHh71knD8qOTkfOiUsS20ZSSJYWTn7x8gYHJIHX88UoYrxIc3N+CVPKJnj2P17CoLm7muWIVSqg4yx5J9cftWK6QJlha4R3b712PCooXjtn0Hzqr/s93NGCv/SU8YU7SPbPWjTwyIS0xVYEwWAOSPr3JqwscmpXIjiDRWyY3kknI/wCPFRMALO10+Gb+IkeZmxk/THvRC7uLdYPIjKkuFAHLv7DsB/maKXenxCFzGhDD8OQOvTHtVKTR7UEK0zNc487kjyjuF9OO/WkWB1pPC8bbYSu4BUHIHzJ9PbvU0djFFvSXEeQDKNmWJPb/ADvVBZ2k1Ix2kbLCuPD7Lkd/c9avQR+J4rzTq6Idzs64GTxnjqf7VpQW0sWg1Nbln8OKJsMi84PTqOBjPTPWtDM6xXMbrMIQSRiNd74wM4PRf605kS8RlSLZawkNLLgqBgdvf+dS6dFHc3MEwZhLMx8DBzyD2Hbj+I0T+tFoMCW0r7spIxG5mOWQHnb7tjGT0AqS8vRfSXEcQH2a24HlY5kxxxxkDk1NBa+BbPuClSSzl+r85Iz1OSMk9/kKqoy6faQbgnjyb3ZEX+Jug+QA71FXLNrTTrKW7lxF5A7MT5wSBx86y0dp/u+qzahd7lBUuFYZCJ7/ALD9au3YbUIYrYDKbhK5B/Gcdz6ZNXrKA2rmNNxclEfjGO5Ptj0+VWJ8APiS4j0XTftbx52kLFEV4J64PcjOKEaZdXMV1c6vqE2+6ZvCjXbkrxljgcAdB7UR1drX4h1+SOCTfY6ZguecFuv9zVOZA2kI0pb7Q0h2xgYwp5P5d/rRhR0yy+2W09xM8gkMZYuBzjJPPoTz8qq2pjnuBy0SqRv3MPfaeO+cfWleXptLcwBxFHMwUlM5wBz/ACGKH2MwvTLbQFoxzvc9W56+p/lRqDui6XFJ8RTrIV8O4UlCTnLjn68VN8YR3Ojy6dc2Q2SJIviCMZVlPIJ9c0Ss9M+wvbpcqRhlO48DnI4NVNU1lLW/Wy1CUy23jgM23JCE5w2OwOMEUXRD7dY6pbYlWOOc/e7myCHGOw5Geecc9eapT3sdwjpeSLcQkYV4idwYEfiyBg9PTkH1q7qUWkXsirDKoV13JKjAY9x3/t1q5Fptr4KxiRHWRwjHcGQjGBznuMcfLmszpQQa/eaeVeSTxo08qyqMFl7g+4/f51pYtVivfCnjVWlUlyyeXxFI5bHZvVfn8qFy6ObaKVJUHgNJwdpILfy4qOOwOn3YltYllgjXZ4fVlHfkdRzwcfOtMVp3e3l1KNC3hsw2AElVJx0J7HuD05xVhbtre8msb5jgrlWaTB5GRkH6jPH1rNTo/hSCZWNtOu1Qp5Vh+/b3/OmrezXkJt7mRsrF5nHBIB646EgmiNULP7dZPbb/AA5VdWhK4/g8yn5jkfQUNuEvIr151HluHDYbgDJAOPXrnHzqK3vLiMpEwwJYN6HB2uQwVjkfxfhOevIoz4KXNjDMFDOVbbk7cED07E5ogHbhI7Ga2l3D7BK6ozcYQhlPT55+vvVy7j2IblkxHNI4PPLKq9vb5+lU71MSX8QC7lhfykeaRSeT75A6+oq1FEL+xntrpmTaSI3HUeXDH+VP/v8A8f8A6ihduZbJPvNjSJIQ3UE7cDPHA5yR8qqxXFq2nokgVHjwxBXuRzgEgHkHoadc6hNYnwZYwViG2F/whlIIPXuOOPlQvVZWaMkriYKrBuMHsMg/Xn50quXmrCOFlAlRB5k2yEj5gnlc+4x71nLhReMfCdGOcgOVGfqDinGR5LgpLvjDEY8PAA9cAevrU9ppgFwCm5mLfiHQ/wAwa1zEtR2CGCcIz/dOcYU7tp/YitTa/D8krD7rDHnj8LfL0o1pfw+9xa+I0aS4wCuOfy+VbLTdGFvGFAO0DgHtW8Rmbf4R3Qq4Q7h1ozp2hfZ3/CQK2FrbKkYXAxVkWqYzt5p8AOPS1dSGUECrtrYCMbccUSSEKcYqbw1poqNZRuu0oKHvosayblUUcAxS2g9aaBaWJCjir8MQRcYqbaMYpYFNHNtdA5xXaWcVNCrlLNLNQLtXDXc1w0HKVLFdxQcpV3FKimyVkfipZmspDEE3Y6scAVrpOBk1jPjLUI7bT5sKS2DztyB86qPDNUnjjvJfElVznovP60ElHisXCYUc8VcvJEkvXd9gycgKMVTvLncm1Ome1S1YfYyMt0FIBI6E9q1FlL4xyXMrqOpHlQf19KyVhbSzOcZx88V6DoFvapbolwQDnLDuT7+1TViG6mRLTZPcsqAYKpyW9jWUu7h3mEcC7V25APGB71rviC6tdxhhiMmwA4TCqBWbYyfZyI41jyCWIzz6VmqGTMqjMpPTgHrijmgwzTqTCixBxkMAQ2AOpb0rOxwzXmoKEVmLHzHOM/M1pbFre0tZFkbezHnGeT2ArV+I1tlptv4QRFEkgXdIwY4+RI/aqd7bT2AabbCq8rGGbaSf3wB6U/TrySK1CyOY8gNtjG3PoPlVPUHe6uB45OCQJHPLeyisVv8AipbQmWYySTeKyklf+CH1we9GbQrbWILs8ik5AXHPqxH7VRWGdYWfMUVshPmZuCe/uT29qLQv4doW+7YqoCpGMKvHT6VCVTunuZAjOd0ztiKEnAVR3z24/tTZrfyEug55O5eG/wD+R+tWLKN7m6eR03MDn8X7n6fpVm/eKFApO9xkkk4/we/aigmmWxjkZnKxqBydo79eO59v0qaE/fvLcjwod33aNkszf8m9MCqETsNVt4wDzyqjuSOPl6kn1ow8EKukkzF1B4LDapPsD1/w1pVQpc6lam1ii+y2zMXklfqyg9uyjoCe/PpRXRIhYRnCv4aZ2BV5ZfU+m49PQCqF/qERnc7SykgLEvRuw49AOfSporo/Y5Jy+Iy4LuT5mxxx79gegpU1o41BgFxPiXZ5ZAeQ0npnvjpgccUB1u9aCaP7OF8S4baWPTp27YGfqeOah1TV2l8GwhjlFtCo3EHDOxx5Sf0+tSR2sLavDJeAmdkBSJRlY16An59B8qhsW9I0qU6cWkmdriZeoG1gpbjr375+VQ/El42n6XJ4A8NIF8PdkjqDk9yfn71r443WzuCoyxAjTsNvr9RWX+JLSIjT9NMmJJZQzDb1UA/i9Bx0qxnQ34asYNN+D7qaUBXmy8kjKRgEA8epPAArPpFdR3cV/dKW3SYhR2wOWAHr88c9K02qszaZZafAfGQ4lkAxlj1H04oneWdveXulxEBWLMw4xkKu4/LkAURkbqwju8zsN0caEhz1Y9Ccdv8AxQK2hisUl8J/M0/DMcZ5BBP5Gtze3UTpqVsgK7NsY2jhVzyfzrM6lYSLpgjtxudXAJI4Jxnn+VFHfie5ivtJs5YA0sb5KFc5DA8rnse9AdPu49dtLyC5REuoWCxeJyW5yB8+TjPrXYtQkFv9mNuBHK4LR5/Cx4LD/O1WNOtF/wDU29w7NLJgAkYO4Ed+uehoJRDBFEkd1CySJ5o3XBLYHIx8jVl1l0uGBTJHPFkncuAnovqM4POak1DTiLElACFJx5guGOATj196pWNo000aPhCiktkFQecHI+ucjp+tT4utHHqsiNBNE0btja8W4crz0z3HHzrt1FHDeRGJxJbzMxLcq0RPOCByPnnBoXZ2Jgt3ikj2vbnHAwy46HH+CrP2dpZZLZX2v4e+J9xG115xg9jzn55rSLF4Z7e1y8iSoxUL1IbgjB/I4b2FWZ4d3g3YCPHFtLE424OcN8sEA59KjN9G1kjTofCgceMnG6E9AwB7Z4x3FEbbwZp9rPHE8ZCFVO5ZI2GcZ7ccj1BqVHLxIWsJ40tysk0blVL9H28EEevAyPUfKrVheN/twVlTHigHfy23aM5J9DxTxZq1ukYmLC2JeOVfxJggbTx6EEfKrUFisZkfblZsuwUDa56Bl+YwfzogXqkGy5gkZWB2AvJGOcNnIIxyB5TQzUrpreOKVY1dG3D8PGcAMPy596OMscoFuzjcFZQrHnwypDfsDWbawmMBV3cwZUls5ClTweP8IoButagEZreaCaWzkj3I5XeA2PNg4468g/pWce5m8WK3kjkMMaERyL1yTk+vc4xWh1DT1nmkaMmVlIWQDkZx1x2GKFS6RJHIyNG4LNkMF/F7Ejg8f3qyDiaeCvh78bPNvHXHuDzkVtvhfQn2IZkUxTLgOnKkj19CaxyW08d0jRhd0fBGMsPY+lepfBM0b23hFWizyA/c105ZaPS9LFoozzgd+aLLboTnGPaupGFAp44q2hyRqvSpOAKapzXawF3p1cArtAq7XK7QKlSpUCrhrtcoFSpYpYoFSxSxXRQcxSxTuK5QcxSpw6UqKikYKpzWN+LriBbCRnKM2OAwyK19wVCHNecfHNzbW1uzSMpYqVRSema0jye8gj8d5HKKSc8DAFBrtISD4KE+rHvVq7le4mOxQQD9Kq3BdRtlYk+i1zrcWdMXO0KFyD61qHgwiN4gQY6K/wCZNYyyLpMCFIBPr/KjMlvcSxZO4AepxgVmqkvbpJJ1gRlwGzvxirJndrUomx1A5wuPzPeg4syrbpJ1yCfxHOKv2treXREauCp/iI4AqCG0tnaV2CFRjLbehHzqwn3hZ08xwFUKvA9fyojI0sdo1irKiN/1HwAzKO3sKmsoI0gZZPuoguCemcngc9z6VuI5pD/ZRcXUwKrGPxzDqfamwnziSUO7HJxsPGTwPnV23iE/3twFKx8wxdhjuakn+0rA0m/xSCdobgZ74HfFSivJfMsShFQH2UYQDsB/nNXpLqeW1BVCBgIBu7nrn1NDtLhF1Ms1zKwiB2DauNzdeParzzrqN1GiqUtI2JRF/ixxknqc+tZUQDQ2llChjGwAszAcOR2FCr26jaNTFb7jz5mHGR3+Q/WjWsQEW1vaDh26gH8PsAfqap3cWUYRBI4o0AAHcD19u/PWqsodZRyWkBuZ5ZTPKfMceY5zgD0z3PYVPeKZbRrh3RpgMKsfUHtz2FOuZkcRiAnwVGXlxy3Hb2yarX07lDapCRlcsPywP7/Oq0BadbSy3tzcb9yojHPOFPqfb0+VFRJ4Cw8bmUCQDH4m7D6/tRhNOjsdE8NMFyMlFHLuepPfHIAoVdW7xzw+YsiDCgcbnx+EH8uRUtYv0YslR52nu/vHZPEkcgHGMg/pwB70a0+yiudQ+0ygeOz+Ky9DjGFUegHT86yunSNbTRwT4MkioRGScADuT8yTj2FaGTU8RtHbxqJ5UJPn5WMHqx7AenqaiC93qAE8oVhsiVAMcLwMsx9h2+lYYamupTXGoTIRKyu1oBgFVXjp65I/Oid+7rpjtkBp327sdR149jyf/wCapafZxlZJ8YKxiIbh+Ek7sj6CrA7SreKLUJ5ZAgSFzG2eSAQoX6ZJ/tVPWNXng1m0YBi8O6Ns9s/iAx0OKMxTW0LymbANxMRk8/hXIJHzH60DvEF1qctweWVRITjlmYc/IYFVVW4vfD1K6aV1SCcg7Cf4SRhiPpU1zC1nOq8taScMSpdc9MMO2RimXtkEg3fgMiiJX6jjnn0HGfrV6O5j1GETWzCOWJBFcKV3JMvY46jkH3oKjRQm7MO0yQmNZYXLcxsDyue5x1HyqvcXjRxOQCZ0G0+XkMfX5nH51YuGt3neOKQDepRiGI2j/kOP2qnpKXEc0qz5EKMExtIycYOSR1PB9OKA5omqDVrXZdwqbmBcyQy/xof4gfUdD9OKsQaeLe4IhZ2tioaIhy4U9iD2JU4I74qhJaCHUBNbvhZUDRsAMEjrz29MfnUCNc6dMZ1lwu9Q2wEBGOSPmOo+tQGrRZMNKjM80K7cd2XblW9+AVI9qtwXNleIArCKSA5CsvUdPz6jHX86HXFxJO0c9tHHvjBLRA5yh6/PnkemarXMBa3jubVm3tIyqz5Ix/CGH0IP0qwX3EsTJJCElKZhkizwV64IPTj/ADmq2nTPFqQswX8AMxWNyNuOy5/hOeVPSu22ps7GWeNN5fb4eQf4eue5X19KrxuqSYyrouVTeOVHZCfT59KDUWV+yRpDdxtHKsixpOU28k4GR+h7UY0xU+0zgAxrbMPJgHAIzgHrj29qCo0d3YxjZsk8SPCuTgnuR6dKIeMkFncOuUnu4wZPNkggEAA+u6rGVLW0b7Vvi3BgpwQOnTIPHzz881jZJ7mCSJluZIreQ7VdG3ID7Y4x7Uf1O+SWOJwxLl1Uwk5XeqgMF7NkH9KzIsLyITLGssa+KHSNiMDK9Bj+Yqiw0b3c26VVinQ4E0Z2cjr5hwexGcelWotly4tr9I5TjAPiYZTnqO/NTaUIL2xBkXZMVKOMeVvce/qKdNYlnEe0SAD8++Of86VZDXNMtsXxVg7yqMFZGAJGe57ivTNG0i3SJJLdGUDqjNnH9azPwlBb3okXLb42x5xyh9PcV6NawJEgCjkDtXQSqnlHWu7KeOgrtc2TAuK6K6ab3oH0q6B5a5QKlSpUCpUqVAqVLBpYNAqVLBpYNAqVLFLBoFSpUqDo6UqQ6UqKq3MYeM5rzP46sbCG0eb7Ksk7NzJIckfIV6jKu5TXn3x3ZrLYEiMs65IxxWkeNsUTOdqDtjqaF3SAksiEH3FXpFaOdl2AkcebtXHjyu6VwzDogGK51uI9LihyBMuO5LUQvJ4xwqzFj0Y8Aj5VJp7DO+QoqrjA25NWpp4rncQXYjlvJhQKzVB7H7O2oK96viRj8KZ4z2rWyXmnQx/xEKOURNuflihMVzpECBBCzXDHAfgDP8qlKXFwPs9u6op5JJ7VA+18DULk7IyoYhY0Yck+taM6bbyMDK7SeB1P8II9+7e9Zy0s2tI2YTxPMfLlGJxnv/YVqYtPlTRT433US87O7H1P71v+eIEymS5u/DD7bcN5mIxgd+avz2v2xOdqRscInIIQev70yG1mkwFTGBgZ6DPf596dcOk04tYHdwFCO+e2eQP5msivDMNhSBVKplFYDy89SB70Y0e0tY5vtLp94BiMNxjHGT+tVNUlj0yyQQIBIF+5h7lv+TewrukwTnTpZ7gsVXhFPG8+nyycVFSXckZ1B5pGLcEtnrzwqj86asBuUaPYF8TJJPJ4HP6U+10+4vJ1PZSMs38RI7fL9hRa5t44pEiU4iiXGfXP4jVgzAtnm1RLbhYYyDjpvPHpyccVUJF5ryqOQkmSgHZeMn+VF2zC81wDuklIS3VeoXnLfOoLPTBaeIyjbK6l2zycZ6e1QR32ppYTTSbiio2SCfX29aoicxvDdtlfBjLQCQZ2bs+c+5Pah2tAwymW5Ul3UkIOME4A4/n86khnkTTbuR15jt9yH3HA/en9DDKbCV5WkaSQp5VA5K9Mnvzj9a5HemyeSWY5kmkUFCCwRceUY7nknnj1qvZW5l1uSUurFlVYwR1AA5H50SjsklM0krkMpba3/Ltz9c/QVU1WinmmtI4Zpi7IXkdm7gnA+uP3rXxywwWixlF3SmN+uBjOP0/WsLBCIwkTMV3zoG5x5FbI/rV+91NWex8MuV8Ng2eqhCSPrnvQSXc0N1dAxyF1tJnwT/G/GSfQAfmaVvLHNLPJKcNLJwuOAh4BPt/WhNvukhZnYL9pd8LzwPxN8zyBR3RZIXuriGRUAVMEydyRgAegGOgqqFrqMxiNtIjsxUOARnavQp+YBBqfSpBGWXKmKeMM/YNnPHsT047iqjutjcsxVpXYASK2SWDDkA+o5q1bw/ZrUncXiiK7nj6hCPK5PTv+dBJd/Zr6PxZnDXMfkaSPgEdlI9sZB+nNUtLul0/VhDcSD7NOQm+QZVWH4eOcZOBmuTWjQ2al1DNNhVC8YPbj0xXNV091W1gAIlJ3xN/zdQOP5/UUGivLWVJZbMNGkcibrdhwNxOcHHBB6Z6imwp4unyictCWYBvEA8r5AGfUdOR6+9WL2L7LLZGUyNaSxgOveFj0ce2R+lJbeW4tHs5Qs21dpLcFhng+mR+vzoG2du7yvHGkqSQDxImV8Mp6Mo+X5c/Om3F4iyIxVZLe7DAsqAMCCMHHQMp5+VVNMMg+ILeAM0c6eQMc4Oex9jRxba11CVLva8UhnG8PgYx5WJ9Tzgg9QKFDbvTotq3Cyl0kJNwyKAQpH/VUe3Uj0z9Hpp7QzR2kqrjeuJI88AnPI9Pb364olJZ3VpIiRjxHt2Ym2bgTR9CoPTPT51OhCQRXttGZ7GRvNCy4mgfoeOhCn9/Sia4VWC2EyxloF3JNGW5bytlQccc5wflVqLa9hErO5eRtkLsnmVuuTj26mhV8PsSy3MDmWzn8xjBwFxgH5HI/OnjUIzb2YZ2MOWUsowy4Pp3q4yz8FrLaxuUY/Z9wddrBtpBIJwemOx+dPtJJrgrOkhWLGGVhnGOeD1wP2qW+Wd4xIbtZoy5bdGoIHqCCOOfT60kjymUlVJlIJJQKw9D5eoxVVK+4bjHGv2geflziQd8e49OaqC88W53bmjlwAr+JgrzwM9x6Z+WTUWoXMZtvv98Fxnb4iDgY6EgfoRVfSidQuRbS+FI24HcnGQe6nuD6HpW4leofDdrcRzrIwXJUbsLjJrdxKQvIxWY+GrWW2tlRzuTtnqvtWqHSrR0V2lSrCOjpSK56Uh0rtA0MV4Nc6mnEZqIna1BLjIrldzkV2gbXR0rtKgVKlSohUqVKgVKlSoFSpUqBUqVKjRp54xQTWtKS8gdTu5GML3o30GaCa7rSadbSOAGcDgHuaRHh3xJoX+13sgQrnPRj+H+tZ5k2sqBg0rclfSjms3l3r2py3MwCoDkKnQf1oR4bvMFgQH1ZqzW4J6fA20KJEGR5gKt3tpFFbJljI5/gQZH1NRafaKq4DZY9XPQVHq+oLbstjC5Z2/Ecf5xWaqvZ6fax20lw6qJicDPOKJW8scTKqDMrddq7voRQeS48scaA7QOo5JNFNNeWJkeMNuPfvUGv0e3JxLLO5K/hHgBFHyFF7tc2YVFAA79fyFQWNw1xaDjbgYAHanDxJ8xp+HoX7CtoFWdmsUM1zKzOxYjBPH/k96DG88CZlQeJK7/j6c9AAOwArYzQRx2RA/DGpKrnlj/yrJJZAMRwMNjchxn1Gf0zWapjjx7try5c+EiZUdSQOmPrWkijmayjM0Yjym8xg/hHpQC8g3SFYAqiN03uwxuYkYUe2K1NuoY28coLeIQBjoB/M9qDukobe2nu7jcIzjYD79x+1VtRujuESIN0mMluvJ6UZvgx2QLuXzfhTrj0/LvQqe3eS83bFCq2c4649Koo2Ns17qEsm3EcX3cYI688k/oKnvQltJc3LvtRWCZJ+XA9aLaKu2NmJXzksMdAoOM+3OawfxfqjS211EkpEYmGOevHUDtyKYBkkg+IdWlupAEtVnKpx1GcA5+QqzqFuCslki/hhAO053EHgfLPX6UWsrNbHR7fdCCw2O6Y747+/I4ofZXEK3N1cXDKFaPZGd2ct14zQUJB9jngdwFVPvcAc5I6E/Sqz6uz2sOQGMpLLgcgnP5df1q/er9uWJZE2FkDgM3oSMD+dZm+jZNYhjRmKIrSMMdVAwPkM4oYv2e2S707xDiJnZjk8nrjPyx+tTXy79cjAACnED7V6pjJx9RVK5jNrZpKm10jTwt44O71H70T05o3tbS5cZfPhBWYAkg4LY+p/OqhXVqv2mF4hiNohMwODyTnk9cZ/PAzUkcc09rcLEfDzcIu5uSxCnPtk578U++uY45EZz97OiyRxheFQDAA9RwP8NWtO8L/AGyJ1aNbqSVZoCTjewDHb7ZPrRVK9RG1A2zE7HGCwbG1h3PtzR9tICQP4BLoUCSqcgtk8HjkL19etRz6PJGYblo/DY8TK4zv3EZH9KMxT/eATEINipGwyOT/AEP6VBl9Is5BdDehHhYiRXbK4ByOvcDODRLUrP7+0IZmihfcvfbngn6n8qN6dp4uZYkkYL4Tt4hxyzAY5z8+DUus28ZljiwBKyZxg4A75/b50Eh09L+2iilYo3ittZeCAD6dv89aisIWS7ktZII8rlfIMbhwcj0qxpxAWI5xwTg9Q39yKt2TLcRK8iq2Hw4J5UgY+vuKFBLnSIxq0bt1Vs59Rjp7VZuNNeCz8FG3ozHJB565PyPWjs8JaESFVdlHHGN6H0NQ3eyAAqcbcFcjrz1/rRNBbY3Jtpd5PjW/DZB86gjafY44PqPkKZHOEWVJIFKSnhc8Nkcrnuev5VoDHER4gCBSMDjIA9Pce1DbvTLfwCqKQgwMAk4HbGPT19KJobLaqk6QuC1swISVuQoIH4v71Zk0aKG22IpClfOmS24epHf2NUrt3aAiN8T2+dyE4LDHDD1Pr6ioINbdlWFkcrgFWQZ2juPX8qqB0sVqrOsdwxcMcoSqMc+x6n09aoSTPZzo0hCzxgqHdTtkX0Py9aO3FrY6mjy4VrgKWUtjcRjHUdc+nagV3C0KeDcoDCV3CQnkfOrFUp7tWkChSgDEYDZAPYZ9M/nRb4Z0qOXU0miBTYwLKp8vNZWaEF0VZGwfwk/xDPH9K9I+AdFm3GVpG3rxhh+nNbZel6egjjUbRz3FFKrWsRRAHUZFWsCpTTc0s10ilioOg0smuV2g7mmsu6u0qCNSVbBqbrUbLke9cRyDg0EtKlmlRCpUqVAqVKlQKlS6U0miu5pZNICu0HM0q7SoqNgduO9ZD4osLeWKQ3LMcjgKcGtk3WqdxaxuTIyBm7ZqQeB3mlyRZkKNBCDgBupoLd38UbiKJS3Yt616f8dRRpbhpGCr2RePqa880yGKa8BghJ5yWYZx8qzWouabHcvabjAV9C1DJLXDSXMo8RidpOcZ9q3kds72u1j5T1IHU0F1K3j8BIk8zKThff3qN2M7bRCQO2wlV6n+QrQaIj3qkozBQPN2GKD3EctpbOiA5bglTRzQRBbWIDq4lPVSew71GWmjRYo44Ii4U8kA4z9e1XFuAxSBEG1G5Y8AfIdzUNgsaW7zTkB5RwQckL6fOqk88gZzaIBPJwobnYP61dDr65E6SouHiR8EDrI/YCqGyeIhI1TeD94y9vkP861ait/CeGNuWXhfTPc/3pzWror7SW8Tg5ONq9/zoB5Cu1pB+ORph5cZyx7n1wK2FlArzCXBCxrlTx9D8z/Og2nQW5cXQwZFO1VHAHrj3o/auJopCQuCc8VZ6G5R3LbiSBwKgktg8TRAknbhvb2qa3TaWZl8xPkUdR6VbSHw2AABKjJBPUnuTVTQclrGxYIoLcAL0A/tXluoML/WNpXMXiY2j+I5716tqsEs9tOFGAxAHufU1iPsaWmr20DKrOxwB/ybBOfkACfyqLokqi4sm24CIA2M9cnA5+lZK/t1ZprlNx2TgRqoGCCSMZ9OK288RRhZ26hSI8u/ZOOMevc/vQye2hWCQw7fBViUPZnOQPnQArKNTrKJMAw8OQAqcgnPTnp2obLa+Lr+oXK5ZI4RCAOvvVmyufG1C1WF2eVdqbyfLu53Gp3xa386yHl5MYBxlAeTx/hoM9qDCCx+zsyrtbC+h4zn2qvpzeAQ8rrGqhpZHlO7ZkYUgd84P5V3XbZbi8nWLkxkgKCTkZz+oNVZ/DmkhtockzFVcMMHaP5c4qwXbF/9z1SeZkZl2YhDnkKvb26fpRK2t1Wbw5Z5GtWKrsX8aHJIOPTrQqNvDvoYIABCdsS842gY5P61o7R4xrETOyCAqq7ycDhuM+vcUiNHpF9MWlglAkWMlVbOQ69Nw9CDS1exWO2EZclI0YuM42g4I4+fOaF2rz22uXSqjLHESkcWeH9OD3/rRWSRry5FhEquvh+JM+4YzjIA9Rnr70NL4Pu7qT7SbmQs5cuE5brjd+daqyhGo3BmOVDkshJ529PpQax0swWzYyCDvAB2nOMdfnmtPpPhwJNJK4jVQSCF4xjOaKGa5beFp8jRxkygCMYHX06VDoMkjbmmWWObjxUfJBI7j+RHFXLT4gs9UUSRkcyFIxzyB1yen0o5ZwwqhXdkqcrzn/xRnTJbcrGJIOY92SM9qpXaB3jYemGxztH8/er0N7EryxtIBsPmJUg+3P8AOuvaLKCyEFT+QPqKgBzRPaRqI2ITOVKn8Lf0NBLTU5Gt2e6QjY2H2jb3/EMcfOtVcBoSUmQ4zkEjyn+lZ9pBY3TOsYkt5CS8W0HIxyQO/uKqO3eniYrdWpDLnO9fxZ/zt3oJLJaTI6TqVuYnHmjOAT6n0PtWhs1hQiWwm32MwOVPIUdx60E1azmiuHkWFAzeVJGOVcejHnH1oqj4zrck2s/n53bkGCf3BxUeq3cFza58PzrwysPwGmfeWlzFJPD5XBxzkjt179KdcLFNAzbEVmGMk8g+tWCl8MW0d7qCWd0uQjEoSOMHqP7V7ZpWnJaooXBwMA15B8Owm31xZJEdkZgpI52Ed817fZhXiRk5BFb3xlcGABSrldqI5SrtcxUUqVKlQKlSpUCprLn506lQRhjnBp4NcZc/OmocHBoJQa7Ta6TQLNLNcpUCzmlikKdQKlSpUQqVKlRpyo5ELoRnFS01hRGG+Kvh9NRh2gFnH4cdjWOs/h8aY+J23SddueFr1u8h3jy8HFZDV7NIWkl/iIwTWbP61Kzs90JCYsHYvA5wCPlVC5t0SDxVZVkfyxp+9cnv4o+XAQId3m6mqQuDfXXinmL8KkenfFR0lMkWNJYoBID4YLu3bPYVNbN5ok/CZ33OWPJHb5CoJSiSuSAF6BRUBkaK9V8E7k2gH+VSlbuzhe4kZh/0wMEjoB7VI0a+OTgIq8cck1HoV0JLVVOAFGWwefepo5kkkMixNwxIz0qMoZPu2kkYASYxGv8AxzT4Y1isfvWU5HOP4uKF3KXF5I0bsVDSB5HHXA6KBVmaeNifxFIwoXH8WelAWt7dIogHCqW8xRf4Qeny4q2ZWEa29uvnbljjAXtQ6y3zaqwZxsWMDHbd3PvRiGPdKQBgnjPt3NaSrUUK28O1fPK3U+tdiiLkLnnJyT3rs8ogj2xBXlPGM9Kls0Pk3kcDnHc1UVtSRY7KRgmSFPB71gNKsnu9Y+0TKHlRmXdn8HqPnjArf6xIY7Fyoy7MFRf+THpVDTtGSygRcASBSzHtk8mooXd2fizSom1lA87sO/oB6UN1TT3ezO4gEJuxjC//AC/pWuayMMHC8vk4/mfWhms2xksiigsWTqOKK8xiZLApNEmSkYwfVicbj+tU5zJLfOzDkuckDGAO36ZrTahpo+zXNtGN7i2XaVPAI5PPck0N0bS5ry7LyRkyIMMpzwMYJP0z+dBmL7dJfyy26swlX8RGM5x+QzXP9quX1S3nj/8AaZQT681uZPhvCNOU2kuGwe4HUj2z0/arP+1CeeBEUpFImZlx0Pt/nehWAu7aOKckAhWYbMDG09VwPSnxO1vCBISHEiqoIyrZ6DHp6/OtPJo4Z0doiIkkKq2Oqjpx69h86hudCmg8FxGS0s3iMuM7RwF+o82aqaWiR3YupDMAfEYhc/iwR/I0fsbCS3nMix7jtYOOhC9D+9SW1uGtkkWIeN4mIlUZHTBPuOvX1qxpk5W5aHYH2Ar4rnA3Dt79/wAqIvy3UWnaeFEoJWIecj0GP3IrttqMS2UERYxB1G7dnA54APz5oVfxyatahssGzkKeu05xmqIu59OaK2klba58+OCq+49PcUVqY9PtYLkkXKmMtkJu5B9vWjFsJ4o8bw3uo4+orK2MtrqkWx5hugY7ZBng9wfTjHIrQQXSR2Zl8XeVG0vtI3Y7mhh95pl5OuYbti2Mdegqa2FxZ4EkgYAAdevzFKLWrfeCyuD1VyAFHzNSXWJsSpJGoY/xEfT6URNNLFcqAy5OOMVhdbmOnagUZCykBlyuNwHGfZh61qRdi2AjlThz1X8J+R/pQ74ktk1PSJJLZy7BSyFGzn1GRQZ//corJt8cUaLMRuhl4R27EMPX17HrVhriy1K2wGltXx95G/IJ+Y4rESapNJC9vNETH+Ha6ZGR0+XzqbSPiJ7W52XKBoHYKWA/h9+9WJq7POxiltmufEjBwoY5KHPZjz9KfcIr2K5BWRvMrKO47H2IrQ2elxtKTblZ4c7gkuDlT1xx1FSXOnmJ2hS3xtO5SvIHc4/pVNR/CBxMsc6BlPAYjnPoa9Ts12IOMCs9pmlwTW0NzCApwNwA71prYbY1HWqLFcrtKojlKndq7TTDMVzBp5rlA3FKnUqBtKnUqBtNZc896eRmuGgYrdj1p9ROO9dRucGgkpV0AV2g4BXaaetOoEaVKlQKlSpUVwdK6RmuCu0RDKmRQDVrRXjYnOccD1rRtQ+8UBCSM+lPo8b1XSpw8ksiL1wA3TFU1jaC3kI8igADPatrrMQmlIaMkZ4FAr3THeMl28NV6k1zdufgLZRRSqyvl3B3NmlqdssMMEnO7OMmrEUaJcGOFWZAOvqasalayzW8ZZeFcACqq/8AD2FgkXeTJLlse3+dq0i+UCJVXEYy5Pf2rJaQog1EZO0Dk+5NaGG73Wjyk8ytlfYdMVMZqMwKs07KSZAhLNngZH9KqWq/bAjNGVSaX7te+FWuahfiI/Z4uFJ+9kHTHemWd/8A9JyOI/wn2PPFMLBfS/Dk1qTAJFuh5/7sYxRS0mKSsCQWA5x2PpQDRJXW4LuPNK/n46daKWzLDqB/iO4kDtVZGmjHBbjoSO5zU9opdzI3QDAqqFeXjqzHJojDH4a4qorSQfaLmKV/wRnKj3q2ArEnPzroC4xjimtEUXk4H6moIZ03Rsc9RgVQntxKgjfowxRQlTGSwwBVd03MrOAq9s8ZosoK+jwMyxCPyKoCk/KqkWkGPxFUsock5BwTnv8ApWlAQnygtxgmmXGxckqCx6gnA+tFDYLdLiaQ4Bhj8oLcDjrj+tQ3GnxsFYttUgsxHGB6fXii1tGPBJOCTxkcAenFUb3CW0k7MI4+isTwO2aJofLa26wKr4bEvCjrnOTUl+kTWu5Y13BxlSPxDuP1FKArIq+DDvZSUVjwB2J9qmuEWa4VFx4cQJBA6e9ECfs1qLpkVi7nHlJ4HrhR05/Or4SK3juDO7PwSFRfwr7j8qjtNKnW98YxjMhyeOWHXHtRg6bHNKGIWIc7lxncPl36YoM/byNZ6WNlsXLHI9B8x3qDUbM6jBEULxOAXYKuQSOfpWrNtbyzJCrY2c+UEDNQzQwxPLG8kZQDnJAYZ4xiquvO3sy7o0LuTMcqXB3DHY/0rU6PC1tZvEPMp/EHyQT7ZqddMEcZt0BcIcox5I9Pn6daJQxqYVPhgpgE46j+orPqqUdpGokSPCK75KgY7dvSrYhje3WPCOqnjd1HuP1q8tmroGjJy2CfU/T1qGWyWR/EUnK/i2gg4Pt3rUZqlLarJGwbbIcYPhN5h8wetZq+t5rITPYXXhkvuaMJxnuce/rWzFugxubaSMbuf/FQ3elxzDk5BrSPJ7iLxrlp1fbK+SVBDjPvRC10u2uofEe3ijnx1P8AF/nvWrb4cj+2b5I1ZWGMoNp/Tv70TTRIFiUSwbwvG5hlsfOkMCtAtmtysbxrhcjGeUz05o1HEZLkCSMnHCtU8VlaRxllj6DsOafp9p/6jJLOucg54xVqYM2FsIoyE4HpV9F2qRimQrtGAMCpailSpUqId2pU3NLNQ101ylSqhV3FcHWn1CQ3Fcp9NNFxyuGkTilniqhuPWoXOw5qVjio2UOp4oHJJmpc8VSUlXwKuDlaGFTq5iu0CpUqVEKlSpUacHWu02lmiE1QzRbwM9BU/WmPwhoMD8RXb2l8I0AG7+I9qEvbm9/6kjFepGf0oF8XaxJcfF8kYJKREKF7VoElENlGWIDEZP8ASubrL4ZDpsNsJJvLgdyabdvHJDycIvIPp60G1LWNkm0jco7Z6mqaak1xGVY+Rzg4o0uTFS6shPLcYqzaSNd2c7JkeGxHXhR0FDYLlfHkZgNu3A9qiGpKWFquERzvcg4yB0FVOvgxNH9ms4YHZSZCd5PULjmprYiW2iCoBmVVz/xUDpUGoyiSGKSFAPKFyee1PiKhMxn7uJhk9icdaWJL56uxsLWVjEPJF5uvU5wf3o7pRWXbdsCS0e47hwOax9jqDtBcxNhnIJUL8+a1mj/e2qRh9xVRu9vaiDumphWkbJeQ5JP6Vfc8cVXtztQccAVZ4IqsokIQ7nPFJ5g/QH2p0mxVBYbiTgKO9JFy3IHHb0oI0g3HfIxyOijpTbnhAT+L0HWpppiqFUHPTIqAQiMZZuT1Y9agURCrxhWI57mhWpSB5liSU5HRAuWLHv8A3q7O/YLv9hxVSOzaadn3cY5AOBmgFPdyJfJbBmFv0Yr1J71Dqlw+sXWnW9srCOKQtgjBG3rR17GCFSUjBcD8RPSq2i2vgTS3TKPEJ2pkcKOp+vqaEEE0wBEiVdqZ3Oe59quxWUfOV6npVhSAmc8nqaiEuZSiHzDGfbNBK0SRrjADfsPSo3VVQkgk4z0qPxDPdeGvKA+Y+oqxdHbG7HpiqBdvduZG8NGGOASaetvuPmTpz6/lUthH4tmkoXBYZxVxAAhyOlBRS1AdnUYJGDz1FdEBVdu0f3ohsXgin+Grdh9aKFx5RsOSo/hb+VNnifeHjZkdew6Zq9JAobhRhu1IJhcEfnTEQwy+Ku11+lSeApPl4rnhgHI4NSYyQTwfUVqIb9nXPmGa6UC5zyPepV5rkvSgrRojzFT61dhtVik4XjtVSGEvMGzRcJgDJq0OVQK6aWRXCayOUqVKqhUqVKiFSpUqBDrTqbSzRdOzTTXNwrmeaGka4KVc6UEcrjpSjz3qFkZp854zVllxjFFiBl8+atRnioCpzUi8UKlpU0GnUQqVKlRCpUqVGnMUsV2lRHOhpsvETH2qTFQ3DYt3PoDUV89623/+W30pGQsvFabT7d722M0z4GPKKzmpKH1S5mxy0rfvWw0hQLBA3pWGmb1ixCk4GcDPzoJA7C5WMnAHvxmtlqlsJQ5ZsemKxN9byxTnbgKarouNIsUbjeCzHb1oBqN4bd9qHcQeT6Vagm3SAL5T0yw4qnfQqzne2+TJOMdRROvjR6JrK3ti1vI3mZ15A5Cij1xLHDayQqMMxHFYf4ciFvqcju2QEBVQerUfmvduozu75L4O0Dp/nSulYT2beEHm/iMiomO/tW8+GpVEUgGDljgjpn0Fed3jNbyIu1sI4bg4+taz4T1SFyyryVy+0Dtn965rG9R1DAMKte46UJt7rxpOAetFwciqyieTH0qNJmkcgDgd6ZcFmIReAeppeLFEFRTlqCc4A5qFx4sgDHgdq4C0rcnA/eplRVAxgn3oKs0RCFhkHpUcarbWzNKzEY5x1PtV+RAy+YmoREJ2wR5B+tMFbb48C+TZHjIUcZ+dTRQlY13cn0xgD5VbYJGmSMnsKS+aNpG4AqAfqF61tbEJy5/CPeuaRC8VozSNzIxZvcnrUMipPcieTPhqcKo7miMbkoDgA48qjtQPttkbvt7ctSkkMqEMPLimsAkW3ue/rUkcREWDyetA7T4xFZpGSSwHU96lmxHHvIzyBgUy3/Cv5VNKoKFT0NUNUqR5elSKKoJN4V0Ubow3CrwYEAikDZCFAyPrUYkVyFfhhUkxDRlT+dUgjeICelaFllw/HK13ApiZXIP4e1d70ROmKZIuc11OldJy2KQpsMZVs1dBNMVcLmnCrWTqWRXKVQOyKWRTaVFOyKWRTaVA6lkVwU00Q7cKaTTc0s0V2u0hT6BlcpGudKBoA3089KrxvumPpVmgZUgUUwjBpyN2ortOHSmmnDpRCpUqVEKlSp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6386" name="Picture 2" descr="https://puui.qpic.cn/vpic_cover/g0876jofr0t/g0876jofr0t_hz.jpg/498?max_age=77760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2976" y="1071552"/>
            <a:ext cx="4314822" cy="242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42858"/>
            <a:ext cx="24288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wolf/ coyote</a:t>
            </a:r>
            <a:endParaRPr lang="zh-CN" altLang="en-US" sz="2400" b="1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357686" y="500048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2132" y="285734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howl </a:t>
            </a:r>
            <a:r>
              <a:rPr lang="en-US" altLang="zh-CN" dirty="0" smtClean="0"/>
              <a:t>v.</a:t>
            </a:r>
            <a:r>
              <a:rPr lang="zh-CN" altLang="en-US" dirty="0" smtClean="0"/>
              <a:t>长嚎，嗥叫</a:t>
            </a:r>
            <a:endParaRPr lang="en-US" altLang="zh-CN" dirty="0" smtClean="0"/>
          </a:p>
          <a:p>
            <a:r>
              <a:rPr lang="en-US" altLang="zh-CN" dirty="0" smtClean="0"/>
              <a:t>Ex. The wolf </a:t>
            </a:r>
            <a:r>
              <a:rPr lang="en-US" altLang="zh-CN" b="1" dirty="0" smtClean="0">
                <a:solidFill>
                  <a:srgbClr val="FF0000"/>
                </a:solidFill>
              </a:rPr>
              <a:t>howled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at</a:t>
            </a:r>
            <a:r>
              <a:rPr lang="en-US" altLang="zh-CN" dirty="0" smtClean="0"/>
              <a:t> the moon.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sharp teeth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 strong bite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live in packs </a:t>
            </a:r>
            <a:r>
              <a:rPr lang="en-US" altLang="zh-CN" dirty="0" smtClean="0"/>
              <a:t>to hunt down large prey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643438" y="3857634"/>
            <a:ext cx="3668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tear </a:t>
            </a:r>
            <a:r>
              <a:rPr lang="en-US" altLang="zh-CN" dirty="0" smtClean="0"/>
              <a:t>v.</a:t>
            </a:r>
            <a:r>
              <a:rPr lang="zh-CN" altLang="en-US" dirty="0" smtClean="0"/>
              <a:t>撕裂，撕开</a:t>
            </a:r>
            <a:endParaRPr lang="en-US" altLang="zh-CN" dirty="0" smtClean="0"/>
          </a:p>
          <a:p>
            <a:r>
              <a:rPr lang="en-US" altLang="zh-CN" dirty="0" smtClean="0"/>
              <a:t>Ex. The wolf’s teeth would be </a:t>
            </a:r>
            <a:r>
              <a:rPr lang="en-US" altLang="zh-CN" b="1" dirty="0" smtClean="0">
                <a:solidFill>
                  <a:srgbClr val="FF0000"/>
                </a:solidFill>
              </a:rPr>
              <a:t>tear</a:t>
            </a:r>
            <a:r>
              <a:rPr lang="en-US" altLang="zh-CN" dirty="0" smtClean="0"/>
              <a:t>ing</a:t>
            </a:r>
            <a:endParaRPr lang="en-US" altLang="zh-CN" dirty="0" smtClean="0"/>
          </a:p>
          <a:p>
            <a:r>
              <a:rPr lang="en-US" altLang="zh-CN" dirty="0" smtClean="0"/>
              <a:t> into his flesh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857488" y="3286130"/>
            <a:ext cx="257176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1071538" y="3571882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7158" y="4071948"/>
            <a:ext cx="2608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incredibly </a:t>
            </a:r>
            <a:r>
              <a:rPr lang="en-US" altLang="zh-CN" b="1" dirty="0" smtClean="0">
                <a:solidFill>
                  <a:srgbClr val="FF0000"/>
                </a:solidFill>
              </a:rPr>
              <a:t>cunning</a:t>
            </a:r>
            <a:r>
              <a:rPr lang="zh-CN" altLang="en-US" b="1" dirty="0" smtClean="0">
                <a:solidFill>
                  <a:srgbClr val="FF0000"/>
                </a:solidFill>
              </a:rPr>
              <a:t>狡猾的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fierce/ ferocious </a:t>
            </a:r>
            <a:r>
              <a:rPr lang="zh-CN" altLang="en-US" b="1" dirty="0" smtClean="0">
                <a:solidFill>
                  <a:srgbClr val="FF0000"/>
                </a:solidFill>
              </a:rPr>
              <a:t>凶猛的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2357436"/>
            <a:ext cx="364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hold ears and tail high(pack leader)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crouch low , flatten ears and </a:t>
            </a:r>
            <a:r>
              <a:rPr lang="en-US" altLang="zh-CN" b="1" dirty="0" smtClean="0">
                <a:solidFill>
                  <a:srgbClr val="FF0000"/>
                </a:solidFill>
              </a:rPr>
              <a:t>tuck the tail between legs</a:t>
            </a:r>
            <a:r>
              <a:rPr lang="en-US" altLang="zh-CN" dirty="0" smtClean="0"/>
              <a:t>(junior wolf)</a:t>
            </a:r>
            <a:r>
              <a:rPr lang="zh-CN" altLang="en-US" dirty="0" smtClean="0"/>
              <a:t>夹着尾巴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0.baidu.com/it/u=517922356,1968896900&amp;fm=253&amp;fmt=auto&amp;app=138&amp;f=JPEG?w=750&amp;h=5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71736" y="1714494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142858"/>
            <a:ext cx="478634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polar bear/ polar bear cubs(</a:t>
            </a:r>
            <a:r>
              <a:rPr lang="zh-CN" altLang="en-US" sz="2400" b="1" dirty="0" smtClean="0"/>
              <a:t>幼崽</a:t>
            </a:r>
            <a:r>
              <a:rPr lang="en-US" altLang="zh-CN" sz="2400" b="1" dirty="0" smtClean="0"/>
              <a:t>)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0" y="214312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stand on its back legs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push at </a:t>
            </a:r>
            <a:r>
              <a:rPr lang="en-US" altLang="zh-CN" dirty="0" smtClean="0"/>
              <a:t>the wooden fence posts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5786446" y="3071816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FF0000"/>
                </a:solidFill>
              </a:rPr>
              <a:t>tear down </a:t>
            </a:r>
            <a:r>
              <a:rPr lang="en-US" altLang="zh-CN" dirty="0" smtClean="0">
                <a:solidFill>
                  <a:prstClr val="black"/>
                </a:solidFill>
              </a:rPr>
              <a:t>the fence </a:t>
            </a:r>
            <a:r>
              <a:rPr lang="en-US" altLang="zh-CN" b="1" dirty="0" smtClean="0">
                <a:solidFill>
                  <a:srgbClr val="FF0000"/>
                </a:solidFill>
              </a:rPr>
              <a:t>with his massive/powerful paws paws(</a:t>
            </a:r>
            <a:r>
              <a:rPr lang="zh-CN" altLang="en-US" b="1" dirty="0" smtClean="0">
                <a:solidFill>
                  <a:srgbClr val="FF0000"/>
                </a:solidFill>
              </a:rPr>
              <a:t>爪子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0"/>
            <a:r>
              <a:rPr lang="en-US" altLang="zh-CN" dirty="0" smtClean="0"/>
              <a:t>Paws </a:t>
            </a:r>
            <a:r>
              <a:rPr lang="en-US" altLang="zh-CN" b="1" dirty="0" smtClean="0">
                <a:solidFill>
                  <a:srgbClr val="FF0000"/>
                </a:solidFill>
              </a:rPr>
              <a:t>dig dens</a:t>
            </a:r>
            <a:r>
              <a:rPr lang="zh-CN" altLang="en-US" b="1" dirty="0" smtClean="0">
                <a:solidFill>
                  <a:srgbClr val="FF0000"/>
                </a:solidFill>
              </a:rPr>
              <a:t>兽穴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in the snow, </a:t>
            </a:r>
            <a:r>
              <a:rPr lang="en-US" altLang="zh-CN" b="1" dirty="0" smtClean="0">
                <a:solidFill>
                  <a:srgbClr val="FF0000"/>
                </a:solidFill>
              </a:rPr>
              <a:t>break the ice </a:t>
            </a:r>
            <a:r>
              <a:rPr lang="en-US" altLang="zh-CN" dirty="0" smtClean="0"/>
              <a:t>to find food and </a:t>
            </a:r>
            <a:r>
              <a:rPr lang="en-US" altLang="zh-CN" b="1" dirty="0" smtClean="0">
                <a:solidFill>
                  <a:srgbClr val="FF0000"/>
                </a:solidFill>
              </a:rPr>
              <a:t>pull </a:t>
            </a:r>
            <a:r>
              <a:rPr lang="en-US" altLang="zh-CN" dirty="0" smtClean="0"/>
              <a:t>food out of water.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rot="10800000">
            <a:off x="2357422" y="2000246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357686" y="3429006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85720" y="1071552"/>
            <a:ext cx="1961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 roar </a:t>
            </a:r>
            <a:r>
              <a:rPr lang="en-US" altLang="zh-CN" dirty="0" smtClean="0"/>
              <a:t>v. &amp; n. </a:t>
            </a:r>
            <a:r>
              <a:rPr lang="zh-CN" altLang="en-US" dirty="0" smtClean="0"/>
              <a:t>吼叫</a:t>
            </a:r>
            <a:endParaRPr lang="en-US" altLang="zh-CN" dirty="0" smtClean="0"/>
          </a:p>
          <a:p>
            <a:r>
              <a:rPr lang="en-US" altLang="zh-CN" dirty="0" smtClean="0"/>
              <a:t>with an angry roar 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rot="10800000">
            <a:off x="2071670" y="2714626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3286130"/>
            <a:ext cx="3371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furious beast</a:t>
            </a:r>
            <a:r>
              <a:rPr lang="zh-CN" altLang="en-US" dirty="0" smtClean="0"/>
              <a:t>暴怒的野兽</a:t>
            </a:r>
            <a:endParaRPr lang="en-US" altLang="zh-CN" dirty="0" smtClean="0"/>
          </a:p>
          <a:p>
            <a:r>
              <a:rPr lang="en-US" altLang="zh-CN" dirty="0" smtClean="0"/>
              <a:t>the largest land-based </a:t>
            </a:r>
            <a:r>
              <a:rPr lang="en-US" altLang="zh-CN" b="1" dirty="0" smtClean="0">
                <a:solidFill>
                  <a:srgbClr val="FF0000"/>
                </a:solidFill>
              </a:rPr>
              <a:t>meat-eater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rot="10800000" flipV="1">
            <a:off x="2000232" y="2928940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4143372" y="164305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43372" y="57148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furry ears/fatty skin/killer claws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thick white fur </a:t>
            </a:r>
            <a:r>
              <a:rPr lang="en-US" altLang="zh-CN" dirty="0" smtClean="0"/>
              <a:t>to keep them warm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dazzling</a:t>
            </a:r>
            <a:r>
              <a:rPr lang="en-US" altLang="zh-CN" dirty="0" smtClean="0"/>
              <a:t> fur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3214678" y="3643320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57356" y="392907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hunt </a:t>
            </a:r>
            <a:r>
              <a:rPr lang="en-US" altLang="zh-CN" dirty="0" smtClean="0"/>
              <a:t>mainly on drifting pack ice of shallow coastal seas 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roam</a:t>
            </a:r>
            <a:r>
              <a:rPr lang="en-US" altLang="zh-CN" dirty="0" smtClean="0"/>
              <a:t> over the pack ice</a:t>
            </a:r>
            <a:r>
              <a:rPr lang="zh-CN" altLang="en-US" dirty="0" smtClean="0"/>
              <a:t>漫步在浮冰上</a:t>
            </a:r>
            <a:endParaRPr lang="zh-CN" altLang="en-US" dirty="0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5357818" y="264318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43570" y="1428742"/>
            <a:ext cx="350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crunch across </a:t>
            </a:r>
            <a:r>
              <a:rPr lang="en-US" altLang="zh-CN" dirty="0" smtClean="0"/>
              <a:t>snow</a:t>
            </a:r>
            <a:r>
              <a:rPr lang="zh-CN" altLang="en-US" sz="1600" dirty="0" smtClean="0"/>
              <a:t>嘎吱嘎吱地穿过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paddle </a:t>
            </a:r>
            <a:r>
              <a:rPr lang="en-US" altLang="zh-CN" dirty="0" smtClean="0"/>
              <a:t>in icy water for days</a:t>
            </a:r>
            <a:r>
              <a:rPr lang="zh-CN" altLang="en-US" dirty="0" smtClean="0"/>
              <a:t>划水</a:t>
            </a:r>
            <a:endParaRPr lang="en-US" altLang="zh-CN" dirty="0" smtClean="0"/>
          </a:p>
          <a:p>
            <a:r>
              <a:rPr lang="en-US" altLang="zh-CN" dirty="0" smtClean="0"/>
              <a:t>hunt for seals</a:t>
            </a:r>
            <a:r>
              <a:rPr lang="en-US" altLang="zh-CN" b="1" dirty="0" smtClean="0">
                <a:solidFill>
                  <a:srgbClr val="FF0000"/>
                </a:solidFill>
              </a:rPr>
              <a:t> (</a:t>
            </a:r>
            <a:r>
              <a:rPr lang="zh-CN" altLang="en-US" b="1" dirty="0" smtClean="0">
                <a:solidFill>
                  <a:srgbClr val="FF0000"/>
                </a:solidFill>
              </a:rPr>
              <a:t>海豹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 to eat</a:t>
            </a:r>
            <a:endParaRPr lang="en-US" altLang="zh-CN" dirty="0" smtClean="0"/>
          </a:p>
          <a:p>
            <a:r>
              <a:rPr lang="en-US" altLang="zh-CN" dirty="0" smtClean="0"/>
              <a:t>use nose to </a:t>
            </a:r>
            <a:r>
              <a:rPr lang="en-US" altLang="zh-CN" b="1" dirty="0" smtClean="0">
                <a:solidFill>
                  <a:srgbClr val="FF0000"/>
                </a:solidFill>
              </a:rPr>
              <a:t>sniff out </a:t>
            </a:r>
            <a:r>
              <a:rPr lang="en-US" altLang="zh-CN" dirty="0" smtClean="0"/>
              <a:t>underground seal dens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7" grpId="0"/>
      <p:bldP spid="21" grpId="0"/>
      <p:bldP spid="27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g.pconline.com.cn/images/upload/upc/tx/itbbs/1402/28/c23/31663425_139359335541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1285866"/>
            <a:ext cx="41078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00628" y="1142990"/>
            <a:ext cx="286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hover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v.</a:t>
            </a:r>
            <a:r>
              <a:rPr lang="zh-CN" altLang="en-US" dirty="0" smtClean="0"/>
              <a:t> </a:t>
            </a:r>
            <a:r>
              <a:rPr lang="zh-CN" altLang="en-US" sz="1600" dirty="0" smtClean="0"/>
              <a:t>（鸟等）翱翔，盘旋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8"/>
            <a:ext cx="892971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bird</a:t>
            </a: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robin</a:t>
            </a:r>
            <a:r>
              <a:rPr lang="zh-CN" altLang="en-US" sz="2400" b="1" dirty="0" smtClean="0"/>
              <a:t>知更鸟</a:t>
            </a:r>
            <a:r>
              <a:rPr lang="en-US" altLang="zh-CN" sz="2400" b="1" dirty="0" smtClean="0"/>
              <a:t>/wood warbler</a:t>
            </a:r>
            <a:r>
              <a:rPr lang="zh-CN" altLang="en-US" sz="2400" b="1" dirty="0" smtClean="0"/>
              <a:t>林莺</a:t>
            </a:r>
            <a:r>
              <a:rPr lang="en-US" altLang="zh-CN" sz="2400" b="1" dirty="0" smtClean="0"/>
              <a:t>/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hummingbird </a:t>
            </a:r>
            <a:r>
              <a:rPr lang="zh-CN" altLang="zh-CN" sz="2400" dirty="0" smtClean="0">
                <a:ea typeface="宋体" panose="02010600030101010101" pitchFamily="2" charset="-122"/>
              </a:rPr>
              <a:t>蜂鸟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428742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let out a squeaking call</a:t>
            </a:r>
            <a:r>
              <a:rPr lang="zh-CN" altLang="en-US" dirty="0" smtClean="0"/>
              <a:t>发出尖锐的叫声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chirp</a:t>
            </a:r>
            <a:r>
              <a:rPr lang="en-US" altLang="zh-CN" dirty="0" smtClean="0"/>
              <a:t> v.</a:t>
            </a:r>
            <a:r>
              <a:rPr lang="zh-CN" altLang="en-US" dirty="0" smtClean="0"/>
              <a:t>吱吱喳喳地叫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tweet </a:t>
            </a:r>
            <a:r>
              <a:rPr lang="en-US" altLang="zh-CN" dirty="0" smtClean="0"/>
              <a:t>n.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小鸟的</a:t>
            </a:r>
            <a:r>
              <a:rPr lang="en-US" altLang="zh-CN" dirty="0" smtClean="0"/>
              <a:t>)</a:t>
            </a:r>
            <a:r>
              <a:rPr lang="zh-CN" altLang="en-US" dirty="0" smtClean="0"/>
              <a:t>唧啾，吱喳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flap/spread it wings </a:t>
            </a:r>
            <a:r>
              <a:rPr lang="zh-CN" altLang="en-US" dirty="0" smtClean="0"/>
              <a:t>振翅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fluttered gracefully </a:t>
            </a:r>
            <a:r>
              <a:rPr lang="en-US" altLang="zh-CN" dirty="0" smtClean="0"/>
              <a:t>towards </a:t>
            </a:r>
            <a:endParaRPr lang="zh-CN" altLang="en-US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perch on </a:t>
            </a:r>
            <a:r>
              <a:rPr lang="en-US" altLang="zh-CN" dirty="0" smtClean="0"/>
              <a:t>a branch/twig</a:t>
            </a:r>
            <a:r>
              <a:rPr lang="zh-CN" altLang="en-US" dirty="0" smtClean="0"/>
              <a:t>停在树枝上</a:t>
            </a: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714348" y="364332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look into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one’s eyes,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turn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ing its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head from side to side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bright/crystal/sparkling eyes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adorable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humming bird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2928940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14362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76802" name="Picture 2" descr="https://img2.baidu.com/it/u=4046933433,3937530118&amp;fm=253&amp;app=138&amp;size=w931&amp;n=0&amp;f=JPEG&amp;fmt=auto?sec=1706202000&amp;t=e45befe05483eb1f1023878f735fe39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86148" y="2928940"/>
            <a:ext cx="1857852" cy="221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3357568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mimic</a:t>
            </a:r>
            <a:r>
              <a:rPr lang="en-US" altLang="zh-CN" sz="2400" dirty="0" smtClean="0"/>
              <a:t> one’s words</a:t>
            </a:r>
            <a:endParaRPr lang="en-US" altLang="zh-CN" sz="2400" dirty="0" smtClean="0"/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hop</a:t>
            </a:r>
            <a:r>
              <a:rPr lang="en-US" altLang="zh-CN" sz="2400" dirty="0" smtClean="0"/>
              <a:t> v.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动物或鸟的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齐足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或双足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短距离跳跃</a:t>
            </a:r>
            <a:endParaRPr lang="zh-CN" altLang="en-US" sz="2400" dirty="0"/>
          </a:p>
        </p:txBody>
      </p:sp>
      <p:sp>
        <p:nvSpPr>
          <p:cNvPr id="76804" name="AutoShape 4" descr="https://img9.51tietu.net/pic/20190920/1l0kgadng3w1l0kgadng3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6806" name="Picture 6" descr="https://img0.baidu.com/it/u=898881201,1161731266&amp;fm=253&amp;fmt=auto&amp;app=138&amp;f=JPEG?w=667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34"/>
            <a:ext cx="363189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928676"/>
            <a:ext cx="542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Ex: The powerful lion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roared ferociously</a:t>
            </a:r>
            <a:r>
              <a:rPr lang="en-US" altLang="zh-CN" sz="2400" dirty="0" smtClean="0"/>
              <a:t>, asserting dominance.</a:t>
            </a:r>
            <a:endParaRPr lang="en-US" altLang="zh-CN" sz="2400" dirty="0" smtClean="0"/>
          </a:p>
          <a:p>
            <a:r>
              <a:rPr lang="en-US" altLang="zh-CN" sz="2400" dirty="0" smtClean="0"/>
              <a:t>The majestic tiger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roared </a:t>
            </a:r>
            <a:r>
              <a:rPr lang="en-US" altLang="zh-CN" sz="2400" dirty="0" smtClean="0"/>
              <a:t>ferociously , hunting its prey.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500958" y="2500312"/>
            <a:ext cx="83939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</a:rPr>
              <a:t>parrot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000496" y="285734"/>
            <a:ext cx="134427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lion/tiger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/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3071816"/>
            <a:ext cx="9144000" cy="207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14362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5" name="Picture 2" descr="https://img1.baidu.com/it/u=1515649747,3558599776&amp;fm=253&amp;fmt=auto&amp;app=138&amp;f=JPEG?w=750&amp;h=5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8" y="3095644"/>
            <a:ext cx="3428992" cy="204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42900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little </a:t>
            </a:r>
            <a:r>
              <a:rPr lang="en-US" altLang="zh-CN" sz="2400" u="sng" dirty="0" smtClean="0"/>
              <a:t>horse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neighed</a:t>
            </a:r>
            <a:r>
              <a:rPr lang="en-US" altLang="zh-CN" sz="2400" dirty="0" smtClean="0"/>
              <a:t> gently, expressing happiness. (</a:t>
            </a:r>
            <a:r>
              <a:rPr lang="zh-CN" altLang="en-US" sz="2400" dirty="0" smtClean="0"/>
              <a:t>嘶鸣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gallop</a:t>
            </a:r>
            <a:r>
              <a:rPr lang="en-US" altLang="zh-CN" sz="2400" dirty="0" smtClean="0"/>
              <a:t> v.</a:t>
            </a:r>
            <a:r>
              <a:rPr lang="zh-CN" altLang="en-US" sz="2400" dirty="0" smtClean="0"/>
              <a:t>奔驰，疾驰</a:t>
            </a:r>
            <a:endParaRPr lang="zh-CN" altLang="en-US" sz="2400" dirty="0"/>
          </a:p>
        </p:txBody>
      </p:sp>
      <p:pic>
        <p:nvPicPr>
          <p:cNvPr id="78852" name="Picture 4" descr="https://img2.baidu.com/it/u=778308741,1915070879&amp;fm=253&amp;fmt=auto&amp;app=138&amp;f=JPEG?w=75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24"/>
            <a:ext cx="28574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785800"/>
            <a:ext cx="635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thump </a:t>
            </a:r>
            <a:r>
              <a:rPr lang="en-US" altLang="zh-CN" dirty="0" smtClean="0"/>
              <a:t>v.</a:t>
            </a:r>
            <a:r>
              <a:rPr lang="zh-CN" altLang="en-US" dirty="0" smtClean="0"/>
              <a:t>强有力地跳动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u="sng" dirty="0" smtClean="0"/>
              <a:t>rabbit </a:t>
            </a:r>
            <a:r>
              <a:rPr lang="en-US" altLang="zh-CN" b="1" dirty="0" smtClean="0">
                <a:solidFill>
                  <a:srgbClr val="FF0000"/>
                </a:solidFill>
              </a:rPr>
              <a:t>thumped</a:t>
            </a:r>
            <a:r>
              <a:rPr lang="en-US" altLang="zh-CN" dirty="0" smtClean="0"/>
              <a:t>, quickly </a:t>
            </a:r>
            <a:r>
              <a:rPr lang="en-US" altLang="zh-CN" b="1" dirty="0" smtClean="0">
                <a:solidFill>
                  <a:srgbClr val="FF0000"/>
                </a:solidFill>
              </a:rPr>
              <a:t>hopping</a:t>
            </a:r>
            <a:r>
              <a:rPr lang="en-US" altLang="zh-CN" dirty="0" smtClean="0"/>
              <a:t> away from potential danger.</a:t>
            </a:r>
            <a:endParaRPr lang="en-US" altLang="zh-CN" dirty="0" smtClean="0"/>
          </a:p>
          <a:p>
            <a:r>
              <a:rPr lang="en-US" altLang="zh-CN" dirty="0" smtClean="0"/>
              <a:t>Sometimes the</a:t>
            </a:r>
            <a:r>
              <a:rPr lang="en-US" altLang="zh-CN" u="sng" dirty="0" smtClean="0"/>
              <a:t> bunny </a:t>
            </a:r>
            <a:r>
              <a:rPr lang="en-US" altLang="zh-CN" b="1" dirty="0" smtClean="0">
                <a:solidFill>
                  <a:srgbClr val="FF0000"/>
                </a:solidFill>
              </a:rPr>
              <a:t>hopped</a:t>
            </a:r>
            <a:r>
              <a:rPr lang="en-US" altLang="zh-CN" dirty="0" smtClean="0"/>
              <a:t> around the house, while sometimes she just </a:t>
            </a:r>
            <a:r>
              <a:rPr lang="en-US" altLang="zh-CN" b="1" dirty="0" smtClean="0">
                <a:solidFill>
                  <a:srgbClr val="FF0000"/>
                </a:solidFill>
              </a:rPr>
              <a:t>snuggled up </a:t>
            </a:r>
            <a:r>
              <a:rPr lang="en-US" altLang="zh-CN" dirty="0" smtClean="0"/>
              <a:t>in our laps, bringing us endless joy.</a:t>
            </a:r>
            <a:r>
              <a:rPr lang="zh-CN" altLang="en-US" dirty="0" smtClean="0"/>
              <a:t>有时小兔子在屋子里跳来跳去，有时候她只是依偎在我们腿上，给我们带来了无穷的欢乐。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86446" y="2714626"/>
            <a:ext cx="19829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horse/pony (</a:t>
            </a:r>
            <a:r>
              <a:rPr lang="zh-CN" altLang="en-US" dirty="0" smtClean="0">
                <a:solidFill>
                  <a:prstClr val="black"/>
                </a:solidFill>
              </a:rPr>
              <a:t>小马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4678" y="357172"/>
            <a:ext cx="14211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rabbit/bunny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8" grpId="0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714362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4" name="Picture 2" descr="https://img0.baidu.com/it/u=3842716138,2321236226&amp;fm=253&amp;app=120&amp;size=w931&amp;n=0&amp;f=JPEG&amp;fmt=auto?sec=1706202000&amp;t=14195788ebf6d3cae44377004e3d572d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2571768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92867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cackle</a:t>
            </a:r>
            <a:r>
              <a:rPr lang="en-US" altLang="zh-CN" sz="2400" dirty="0" smtClean="0"/>
              <a:t> v.</a:t>
            </a:r>
            <a:r>
              <a:rPr lang="zh-CN" altLang="en-US" sz="2400" dirty="0" smtClean="0"/>
              <a:t>咯咯叫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crow</a:t>
            </a:r>
            <a:r>
              <a:rPr lang="en-US" altLang="zh-CN" sz="2400" dirty="0" smtClean="0"/>
              <a:t> v.</a:t>
            </a:r>
            <a:r>
              <a:rPr lang="zh-CN" altLang="en-US" sz="2400" dirty="0" smtClean="0"/>
              <a:t>啼叫，打鸣</a:t>
            </a:r>
            <a:endParaRPr lang="en-US" altLang="zh-CN" sz="2400" dirty="0" smtClean="0"/>
          </a:p>
          <a:p>
            <a:r>
              <a:rPr lang="en-US" altLang="zh-CN" sz="2400" dirty="0" smtClean="0"/>
              <a:t>The proud rooster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crowed</a:t>
            </a:r>
            <a:r>
              <a:rPr lang="en-US" altLang="zh-CN" sz="2400" dirty="0" smtClean="0"/>
              <a:t> at dawn, announcing the start of a new day.</a:t>
            </a:r>
            <a:endParaRPr lang="en-US" altLang="zh-CN" sz="2400" dirty="0" smtClean="0"/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cluck</a:t>
            </a:r>
            <a:r>
              <a:rPr lang="en-US" altLang="zh-CN" sz="2400" dirty="0" smtClean="0"/>
              <a:t> v.</a:t>
            </a:r>
            <a:r>
              <a:rPr lang="zh-CN" altLang="en-US" sz="2400" dirty="0" smtClean="0"/>
              <a:t>（鸡）咯咯地叫，发出咯咯声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0" y="3286112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7" name="Picture 4" descr="https://img1.baidu.com/it/u=2971807215,2110181205&amp;fm=253&amp;fmt=auto&amp;app=138&amp;f=JPEG?w=500&amp;h=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571750"/>
            <a:ext cx="2643174" cy="2571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286130"/>
            <a:ext cx="6500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waddle v. </a:t>
            </a:r>
            <a:r>
              <a:rPr lang="zh-CN" altLang="en-US" b="1" dirty="0" smtClean="0"/>
              <a:t>摇摆地行走</a:t>
            </a:r>
            <a:r>
              <a:rPr lang="en-US" altLang="zh-CN" b="1" dirty="0" smtClean="0">
                <a:solidFill>
                  <a:srgbClr val="FF0000"/>
                </a:solidFill>
              </a:rPr>
              <a:t>quack v. </a:t>
            </a:r>
            <a:r>
              <a:rPr lang="zh-CN" altLang="en-US" b="1" dirty="0" smtClean="0"/>
              <a:t>（鸭子）嘎嘎叫</a:t>
            </a:r>
            <a:endParaRPr lang="en-US" altLang="zh-CN" b="1" dirty="0" smtClean="0"/>
          </a:p>
          <a:p>
            <a:r>
              <a:rPr lang="en-US" altLang="zh-CN" dirty="0" smtClean="0"/>
              <a:t>The </a:t>
            </a:r>
            <a:r>
              <a:rPr lang="en-US" altLang="zh-CN" b="1" dirty="0" smtClean="0">
                <a:solidFill>
                  <a:srgbClr val="FF0000"/>
                </a:solidFill>
              </a:rPr>
              <a:t>tiny  fluffy ducklings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followed her around</a:t>
            </a:r>
            <a:r>
              <a:rPr lang="en-US" altLang="zh-CN" dirty="0" smtClean="0"/>
              <a:t>, with their </a:t>
            </a:r>
            <a:r>
              <a:rPr lang="en-US" altLang="zh-CN" b="1" dirty="0" smtClean="0">
                <a:solidFill>
                  <a:srgbClr val="FF0000"/>
                </a:solidFill>
              </a:rPr>
              <a:t>waddling steps</a:t>
            </a:r>
            <a:r>
              <a:rPr lang="en-US" altLang="zh-CN" dirty="0" smtClean="0"/>
              <a:t>, wherever she went.</a:t>
            </a:r>
            <a:endParaRPr lang="en-US" altLang="zh-CN" dirty="0" smtClean="0"/>
          </a:p>
          <a:p>
            <a:r>
              <a:rPr lang="zh-CN" altLang="en-US" dirty="0" smtClean="0"/>
              <a:t>无论她去哪里，毛茸茸的小鸭子们都摇摇摆摆地跟着她。</a:t>
            </a:r>
            <a:endParaRPr lang="en-US" altLang="zh-CN" dirty="0" smtClean="0"/>
          </a:p>
          <a:p>
            <a:r>
              <a:rPr lang="en-US" altLang="zh-CN" dirty="0" smtClean="0"/>
              <a:t>The cheerful duck</a:t>
            </a:r>
            <a:r>
              <a:rPr lang="en-US" altLang="zh-CN" b="1" dirty="0" smtClean="0">
                <a:solidFill>
                  <a:srgbClr val="FF0000"/>
                </a:solidFill>
              </a:rPr>
              <a:t> quacked </a:t>
            </a:r>
            <a:r>
              <a:rPr lang="en-US" altLang="zh-CN" dirty="0" smtClean="0"/>
              <a:t>loudly, </a:t>
            </a:r>
            <a:r>
              <a:rPr lang="en-US" altLang="zh-CN" b="1" dirty="0" smtClean="0">
                <a:solidFill>
                  <a:srgbClr val="FF0000"/>
                </a:solidFill>
              </a:rPr>
              <a:t>splashing</a:t>
            </a:r>
            <a:r>
              <a:rPr lang="en-US" altLang="zh-CN" dirty="0" smtClean="0"/>
              <a:t> in the pond.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在水中</a:t>
            </a:r>
            <a:r>
              <a:rPr lang="en-US" altLang="zh-CN" dirty="0" smtClean="0"/>
              <a:t>)</a:t>
            </a:r>
            <a:r>
              <a:rPr lang="zh-CN" altLang="en-US" dirty="0" smtClean="0"/>
              <a:t>溅着水花行走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71736" y="357172"/>
            <a:ext cx="311784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rooster</a:t>
            </a:r>
            <a:r>
              <a:rPr lang="zh-CN" altLang="en-US" dirty="0" smtClean="0">
                <a:solidFill>
                  <a:prstClr val="black"/>
                </a:solidFill>
              </a:rPr>
              <a:t>公鸡</a:t>
            </a:r>
            <a:r>
              <a:rPr lang="en-US" altLang="zh-CN" dirty="0" smtClean="0">
                <a:solidFill>
                  <a:prstClr val="black"/>
                </a:solidFill>
              </a:rPr>
              <a:t>cock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928940"/>
            <a:ext cx="20002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 smtClean="0">
                <a:solidFill>
                  <a:prstClr val="black"/>
                </a:solidFill>
              </a:rPr>
              <a:t>duck/duckling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bldLvl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000378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71486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79874" name="Picture 2" descr="https://img1.baidu.com/it/u=3057022246,2070086935&amp;fm=253&amp;fmt=auto&amp;app=138&amp;f=JPEG?w=800&amp;h=5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29306" y="357172"/>
            <a:ext cx="3314694" cy="20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76" name="AutoShape 4" descr="data:image/jpeg;base64,/9j/4AAQSkZJRgABAQEASABIAAD/2wBDAAYEBQYFBAYGBQYHBwYIChAKCgkJChQODwwQFxQYGBcUFhYaHSUfGhsjHBYWICwgIyYnKSopGR8tMC0oMCUoKSj/2wBDAQcHBwoIChMKChMoGhYaKCgoKCgoKCgoKCgoKCgoKCgoKCgoKCgoKCgoKCgoKCgoKCgoKCgoKCgoKCgoKCgoKCj/wAARCAH0AfQDASIAAhEBAxEB/8QAHAAAAgIDAQEAAAAAAAAAAAAAAwQCBQABBgcI/8QAQRAAAQQBAwMDAgQEBAYBBAEFAQACAxEEEiExBUFREyJhBnEUMoGRI0KhwQdSsdEkM2Jy4fAVNEOC8RYlU2Nzkv/EABsBAAMBAQEBAQAAAAAAAAAAAAABAgMEBQYH/8QAKxEAAgICAgICAwABAwUAAAAAAAECEQMhEjEEQQVREyIyYRRCkQYVFlLw/9oADAMBAAIRAxEAPwDzmSOhsEAkt2Tb5AbS0tFq8yqMWgfqLTpPlCdsUN5KqiTckl8JWSTdTfaDpJKtICFqbSQtiNTaxDAnHIQmopN0oG0ixgqWNMsGPvujtdsk4gUywEhZtDsm558oErz2TIisLDj+QkpUFlRMxzklJGVfvgG6TmhHgLSMgKCaMjslX7K4njAVfOweFsmNCReQoGQoj2bofp2eEwN6yVNt0tsj8BMMjPhACroz2UmWzumzCT2Q3QHwlYzTJ6R25VDlKGIg8ILwQUVYyyOX8rRyvk0qzUQs9QooKLIT2eVMS/KrGv8AhEEiKCiw9QFEYUjE6ymolLQ1JoYPCgCQVKxXCi4bbqejWOWgzHrZcClC8NWesAmkWsljDnUEvIbO3KwygqIcC5O6HyGsSOzurnFhutlXYZFhXuIBssMkjOcg0UHwmBBVWNkaIChsmdHcrlcjBle6EKPp0U7KBaCQFSlokE3ZMRFD0lTZsUmA3GUzElI0ywrCQ4jRqkpOBuil9BKzycqoFUI5QACpMx1WrLNm+VR5co3XZDodAHm+FANsqOuyiRu8LUlqiYjUxH8IkYvlFa1S2AER0N1haAUw5uyCWlKy4syOk3G4AJZraWH7q1I0Qy56Xllo8oMjiOClJ5HLSKHxGTkbrFVGR18rFQ+B0DnIbiSljODwiRv1BYSOVmOataLTDGogjSsgQdEewUPSPhWfo32WvQ+EcgEBEVMRJ0QjwpCFHIBH0t7Umx/Cc9L4UmQ2UnIAUUabjiRI4q7JhkdBZymMixldlJ7RSIBXKDK6lmnYAJmgKuyCAmsiXndVWVMBe63xpgKZMg3VdK8ElGneXEpctXSlRSQFws7KbIyVL00aOMhABIsewCmo8b4W8dp2VjC0WFEpNAKNxTXC1JjbcK2a0UscwEcLPmxHPS43OySlx9zsullhu9knLj32VxmOznH4xJ4WjjlvZXxxtuEKTGNcLTkOykdHSC+2nZW02OfCTlgI7JpgQx5DadjcUgxpa5WMLbApDGEaTW6x7tlPRSFLsCpAVmkIQPVN8reQflIl5BVpFofEpRIXklIRkuKexWGwpaLsucInZXmK/YKjxhVK1x38LCSM5SL3HfdJzVYVLDNVbptuRsuaULZk2OuFoRaEITX3U/UBU8WgJVstDlRLlHWBskVGLfQwH0FtsqVMoB3Wmzi0mdOPxnIddIaSc7yb3W/VBCG8akk6PTwfGORX5RdR+VU5LCb2V9JCCN0rJC1bwmenD4VtdFEIyaR4oyDwrVuK09kRuJpPCr81HF5Pw0o7QtAwkCwmWR/CKIC3hEa090OfI8HLhnhdSF3xoRjTxYoOYhMxsReKCWkfSbn2BVZkP5Vo2gzT5UpPLyoyyJGaWzytoM3SCmTdYlbKxVZoPwTF1WrTGsgKlxQbCvsJmwUT0eeywiZsjsjU8dlt4TLY/AXPKRNAmxA9lL0AmGMRQzbhZcwoQMK2IgnCxR00jkwFhCOVNsQCKSAhvdSNsDbaC2XhLul3QZJ6KpQsBp8oA5SGROAgT5ICrcjK3O61hjGFycjcqrnmDioTz2UvrsrpUaKoKN1lWsjF8JmOO0NiYNjEyyMBTZEihilsmzcTQCm4h3QWM3CbiFc8LNisI0ElGbGtRjdMNCykxi7ofKC+AeFYEKBZZSUmMrTAPCi7HFcKzMYCzQ0qubHRSS4lpCfFq9l0kkbeKSM8Vk0tIzYHMy49HZEgBG1KyngF8JQsorVMdk79qUyTsUdx2Ss5tNAI5BKTcLcm5tyhsjs2Voh2FxotwrbGh42S+HHvwrvGgtoNLKTCyMUaajBARWQKZhNcLHkiWQD6CI2Y+UN8ZHZRDCD4RSIG2ynyiNlKTBpY6WvspaNMcOTHjkVyUJ2WL2Kq5smid0pJlHyp4Hp4sBcvyRd3uoDJ+VRuy9+VpmXvyqWKz08GKjpY57R/WoKix8jVQtWLDYWc8dI+l+OxxvY1qLws9C/K3CQrCEAhYxifURjGMehFkRBCajZtR3TPpDwpenXZTOD7ObNhhkVUC9IEWEN8VpxrVj2ilkptPZ8p8p8WnbRWkb0UKU6QUxkCgaVdNIaK7IO9nw+bxpY5uNC2S+rVRlO3TuU8kFVWS529BdMSseGX0KZEm+yVvU5GfE954KLDhOJBNq+SR2Q8bJLpA2ssLFYNwjXBWKeRp/o8v0Bw+QugwxsFz2E7hdBhusBPIeMXWKE+yMEKuxzQCsI5KXFkuwoKI6WnEBbMopKzTAFQotkh3PCWmlpKS5Nd0pPlbcraOMBt8wHBQZMj5VZJl78pSfNG4tbrGIspckA8pObMAHKp8nO5oqulzSe61jjHRb5GZv8AmSMuTfdV7pyRyhF5J3K0US0h71bPKLFv2SERtw8KzxRZCl6Kodx2bDZPwxeQh40VgJ+NlbALJszlogIwBsFvQbTLWHuiNjtQ5EMWYw3wjtHwjCMeFMMClyFRBiYatNYFLhQ9l0bWrpbsKJKVARc5Q1rbihOKpIAjjY3S8jQph1LHbprQCMrLKSmjVrI3cpWaOwtUwKeYUCkpTas8hlNVZON7WyGhR49ynG3dY5bbVqrGWeEACFfYpGlc7jPAVrjT1W+yxmrAu2EVwtkhINyhXKwZI8rHgIZlrylZCoyZI7lLSTggqoxCgpk9yVnlNkXso6we6C82U2tnp+JhuiD3nylJZHG6tMuaTsEN8RAVxSR7ePx6RXSyOb5QBkub2Tk0XwkJmUtUKaceh/F6hpIBK6DBzWuA3XDvJG42TOFnmN4BKUsfIXj+fLFJJnosUncFWGPLxuuX6XmiRoFq6gfRB3XDkg4Oz7j4/wAxZ40y+hfYpGoKux5uE0J7CSaaOyUHeg9gcoUkgHdBkl22Sj5zxuufJAjLg5x2HyNJCq5xZNBM+tZUXOB7JxfE+d8j4f8AJK0itfAXc8ID8ME8WrQhztgKC22Anstlka6OjD8DGO2VTcFoO4R2YzW9lZtxfIRBip/kkehD4vDDsrhC2lisvwyxTcjX/t+A8/x3UQr3Al2CpRHpKax5SwrumrPxtKzqYJEYzgd1RRZdNG62/L25WH4waLl2WPKTyMyu6qJc0Duq7Jz9uVpHEZlvPmjf3BITZ3yqSfOs8pd2SXHa1ssdAWkuZzukpsonukyXu8qOh5WlJDQR8pJ8ofKwxvW2xPKei6NE0tWp+i7wVL0X7bIsaQTHHuCt8QbhVkTSCFY4p3WUimXuJyrKJoICqMV52Vrju4XPIwkMtZtsiBixjgQprNtkmAUsWiaQ3PIS7Am526iZEF0iE6X5VKI7GfUCiZEoZFsSWmoisYL1AuUA61KrToZq0RptR02iMbuk6A0RsgSMToZYUHxbcJKQUUmTHYKq8iPldJPDtwq3Ix+aC3hIZzrxpKiOeFY5GOfCScwtdwtRk43lpRmT1yaSt0hveQUAWjMr5RBkjyqQSEd1MSn5SaQi3dkfKC/I35KREjlvUSihoeZKSjtJOxSmMwuIVnDBdEhYvs+l+OxcqMiivsiOg9qchioIhjFJOe6PpIeM3GyhyIfhVOXHVrqMmHYqmzYditISs8/yMLRzsw3KWAJftafyYyCaCFFFRGy3UtHg5MblOi06NMWEAkrscSUPjC4/BhIo910eC4hotc2Vcj6P47JLFRcxyUeUw2YpBjrF91MOK4pRa6PrsPkckOeqXd1GrKEwpqNtrNWzsXQNsRJRmY98piKNNMj2C1UTKU6Fo8auQjsxx4TLWUpK0qMHNsX9IDst+mB2RzwoFUTyYPQFimsQHJnmRYbUHAjhWYiFIUsNDal1Jn4zFleZXNCBJku7pmdld0jIwk7KlRTQCadyTkL5DvabdC4nhbbjm+FadGbQk2G+RaOyApxmOUdkHwhyJoSbjlT9BWTIFL0AFnyGkVZiU2RJ18QHZaDRSLLACKgtGJM0AFqgeyLC6FRF8JjHABWObshNcWlMXIuINlYQuKpceZWUEvCznEzZaxGkw07JGF9pxjlhJCMfYS8pItNGiEKSO0o6ATc4oRspl0W616XytUxC9KTQUcQmzsmG41tsdknIW2LMaSjsYSOEZmMaJrgp2HEJkYALtQ5lJMThhLtRq6CMyA1xurTp+CHSvB/LWkn7q06d0t79DnNGmiVnbZooWc02P2qRhto8q+lwKjc+gALHC1D08uxmTEe3VpH3U2w4nNTQc7cJDIgIaDWx4XWN6e53sI9z30fgKvysTW86R7Q7SK8K4zoXFnI5ECrp4K7LrczAdqc1osijfwqTKgJJoXZoBdEJipnPyQ0UB0avJsRzSQascpR8FCyOStlJAVfprYjrsnzjmhtyoen8J2gFms7IjY+LRmx7ojRSTBBsWOiFbwspoVdjncK3x60hcsj674ndBGigFOrCwDdEDbasHLZ9zhwriLSM1BVOdDsdlduFbJLKjBaVvjkeV53j0rOVyYbcUBkB1hXM8I1HZA9IArdSPmfxVMLhxcBW8EdJTEZwrWFlBZTke34mHkqRuMUEZjSSFjGbpzHis7rlk7ej6TxvH4K2ZBDdJ6GIAVSlFGE3GwKoxo1nk3SIxRbbowaAt1SxWYMxaK2tFAGHgKJUjwolAEVi3SxMDhhsN0KY0PhQDyQouNrc/GkLvGo7KHoApxrQURrB91VlNld+H8BZ+H3VmIgeyjJGAEuRmyvEQRI4rIoI4ZZTePBtdIsBdsJAUXx0FYPjoJLJJAKAEpRVpVz6K3kyFtqqyMkg8rRKxFprBC1rCqGZTijsyCeU+NCLEuFcoT67FLiW/K36g8ooKGYnaTynoZqpU/qgd1MTkJNWNROnx5hQTzJRWxXL42VuLKsWZQ8rGUBOJeiQUpa/aquGfUx1cq0wy2bTE7YvGx+Vm40KiIdb9+FIR2/SB7kEMcC5rgQ+M04Lo+l4X4jIw5ALAtr/ANOEUNRvRWDHdQAG7T7vhWOJg6zkGiaAI+6ajxg3qEcbgaybaf7LpOk9OaMJrnCnfiPSJ80hQtlRgUTemVoZWwHuPyrL6d6aXyy+ow2wgtJ8lX2VhNbn48Q728/srbpeKyB+HGWU6cOcT4FbJrHs1UEc7h9MPquLWU0SGtuQAf7ro8bpg/8Ai2uoDW2tuyfx8UevKwCtDa47gqybBpwS0CyytltHEi0qOUzejNHT3DR7hGT+qUwumB3R4DW3r6v0pdtPCDCG1dscFXYeMIekNjePyg7fNqXiVhWzm4ulsLsiUD3aiG/crnD00/imxadwBdebXo82OGQwyDkyscQPgUVW5+A2Fz8jTRAr9SaUvEKrOF6p0kQBgbdyPF/Ipctk9N9FuZI9u2MzY+XFerZ2AJs1gJP8PSz9aVN1zpjHw5LNNNdGSa/zBQo0Jws8uy8BzIY5DdyMGn5JUcvpD/xGLjVT5K2XdS9Mbk9R6RGANDWNLvuVZYPS48n6inlc0H0InEX2PCasjgeW5mCGTPYBs32hVzcF0hNflHJXoE/TfUyZXEUHk6R4aO/6pTJ6X+G6eXObWo7D/RKORolwOCfjlpNDZAkBaLK63qGD+FbT2++rcT2Phc3kxF76rlbRnZFUwOM7e1e4jraFRyN/DuA8q0wJPbwspn1HxGSmixaPdym2xlAibqGrwVdQY9tI+FzvR+g4ssVFFPJHz8JSRoLaV7kY2jVQ52CTzsMw6WgWSN1UXRn5XGcaObyYrJI7JRzFf5GOWw7NslJHDeBZGy3jM+Yy4anYLDHGys2DYJPHjp2wNJ1va1nlZ6/xyQzC3dWUDBsFXwkClY47wDZWMOj359aHI2AIigx4pFBBWlnIaWWtmlpMDYWltaKAM7LRW1pAyKxbpYmSefPAaEAOtysMuCuyUZAQ5bJn40kSis9k5FCT2UsWG6VxiY4NWEDEGYpI4WPwif5V0sGECOEyzAs7tUks5KLp5vhPR4WkcLpm9PDRen+ihLjaW7BO6EctPjbcKryodjsusyYNjsqPOhdRoWhsZyOcygaVFlsN8bLqc3HL3dwUtDhXJ6eUymO4ctoySF2UEEDgNVWE43HdQcW7FdHidDlxw8hmtg3btyFcY3Q25mC50ABFceCm52VxOJGKSW0NitDFdqkjIOocLpIsB7XgPYRpcAU/1Ppno5jHhtambpWXGJ51JqjkIINjytMkcT3V59VYDoJ2SNb7JBdpHGwXuF6dyNld6KURaKZwd9tk/wCq4QhxFEGlmLgvmdTW+7uFe4PSX5nTpJGizDZcP7qbBwsR6Zk65RpO/f7Lsulwen1fDD2n039wuI6ZjSw9Qezh0e4vvW69c+nsIZEWBk0PTieHE/8ASVnKOyVAR+p8EYeTHl6CInyGN/8Ap/5XQ/SuIfRaCNzQH3Cc+tunvyeg5bo2Fzop2vr47/0Vt9NYhZ03p7wKHrNF/CXHZSjspM/BrMw3Rt3heA4rqoOnmPp8Zjbq15frj7KbOnuPVs9um2F4NHwuowMVsmKxjAaaBsey0jEqjm58cyfUppliPSwD/pPKtn419bwmhpDWte6/twE6zALuoDIoEEAfqraPEa/JZIR7wCBXyqUQK+OAfismx7jHr45FpiOEu9Zp4vx8Kyjxj6we4bGPSiiCia4PtV0BSsg9jTudg390I4RcCwbtsg/ddC3F0gbbgtsLBj1ekb2SihnKZMBLIyW7aBsPNoPVsR0+FLG0e4TMv/VdO/EqnuAprar9UJ+G71Jb/mcHBJqwORx8ZxzssuFkPD/FgAJLqWMG5eVGW2CS0fchdv8AgmtncdO7wRaq+r9OL5WPaKIc0H9O6lwA4CHp/p5motILdr86QrDBx2x4vVJw33uYIgfv/wDtdNL0wOmvkFpH2QPwNYThQsu1H54Ufj2VRxc/SwMxrA3loB+Gj/dKdQwfW6liwlv8KEGV/wDYLuMjDvqEkgFj2sVVJj3m5Lq3LR+yxeOiXE8667g+vkvaBuTdKgl6P6YcXMpx4J4AXqTunBzZclzdz7G/dV3UelOm6fQGl1/uOylRaYlA8b6rijQ14BAB0jyflWXSOmyGKQub/LYXRZfRdAJlbbqOlpHCsOk4bmQMa8WS2iaWjVo7/DyvFKyhw8cuIBH56XQ4cBLarcmk8OhSwRRS6fYHc/ddP0/ofp6HVYcb4WLxts+nj8mow2zlj0x0uQ0BvtjOo/KFndLfJZaz3ONDbhems6KPU2bueycb0Bzy24/a3fhUsLOfJ8zs8dyOgu9aOMtJY0WTXJSeR0GSaVw06I2+V7g/6ee9xc6IHwECb6ac8H1IrPYK/wALOKXyaltng+Xgek308aM33cQln9PdEy3ngL2vJ+ldJLhjEu+yrMn6UaRqmYf+2lEsUjt8b5aONo8ihilcfaw15RmyFjqJ4Xb9R6BKSWxMOnigqKf6emjJJbpHO/JWDi0fTeP8tiyL9mIRT8bhMNm+UrPhPiNNBtBcXx/m7os9KLhlX6ssxKpCRVjZt+UVsqpMbxFjrC2CO5SIlUxN8p2ZvGObeVm3lKib5W/W+yLF+NjFhYl/VWIsPxso8yIXwk/ST87w7lAsLWz8VJYrKIV1gM9wVTCdwrnpxGoIsd2X2JD7VZQ447hKYZGkKzjeAEwIPhFcJHKjpWjjYtAlge8HSNQQPic9PHv4VdlYL5G6om6h8LrWdMksO0gg8gq26d0bW+xjur4Cai2XGF9nmB+nJ52iRkdg8hP4P0tJpdG+MOYdw13IXseF9LyO3azSHeQrfG+l2NIMob+i0WJmixo8l6N0EsLIgx2nhzXhPYn0ucDqDy1pEEouh2K9Xb9OQBxLTRTLejRhgHNcWqUCuKPGsv6TEoL2N31fqlur/TtsjlLTTRpOy9mk6KWOtosWk83pbJIXMcwBPiOkfPP1/wDTb4+gYTmC5Ca3VMzosg/Ayxs9r20RXde/fV3QRlYeHGWC9SrJPpyOAwRsYDpHjgodgeQTdG/DiHMx2bRuqQfddP0bo4ggdJGzaR1keWO2XVZ/08fwskVAOk3b9wrbp3TgIcaPSAXRgEfISoDyv6g+mfwHV4spjCGyRkVXcLrv8P8ADe/o+bivadcJAuuxNtXXdc6MM7BZHQEglGl3+qz6KwnM6j1aJ8eltgtI7gf+UcdkUOz9P9WPIhc32zNbf7f+Eb6f6a5mBjwvFOjfuPG66b8I17g6tyG/0TuJh6IhfPJWnERT/gT/APJSODf+YzdWmJh+nE7ajVBWEGP/ABHOq74KY9MV+qpIBCHFoDbfk/KaixwCCLTDWDxwVMN22ToAQiAoUpCEcoum6UgNk6AA6P3FS9McUikArZFlOhCj4NQr+ii6LUbpOAAXutad9uEqCxA49cduEGTF1bOA3Vno3paLAQPhKh2UsuHuRQ4Sz8KhYHNldA6PdDdDY+6KCzlHYdSSHuQSqR2C500z2D84a0LvH4w328qvfhNZZDdrtQ42VZyk2I0M0NH8OKx9yEvj9OdJchG1bLpsrCrCcGii8/3UziaMXSBXtpTxodnm8vSjkdXMgbcTWFoHyrHF+nQxjWbEt95Neey6qDpjYiSAN978J1mIWFwIsOAKFEtSopj0Zk/TnRFpANUaV1h9LDoYRprQBvSsMTGsUR7VYsYGNoBUkh85NULxYcUdOIF/ZEeAKAAUpX13Q9QPJQTX2TaWjss27BQ1NHdRdIL2TsdBCxhG4CDLiwvFOYCtervys9SzyixcWVeV0LHkvQ3Tfhc51f6ZpjnNbqXcCRRdT9iLClwizbHlnB2meF9e6PJE1x0UR8LgepROY8ggmvC+kfqbpDMnEc5opwXjv1B04Rh1NF/ZcGbFxej674b5O6jI4JrlNryiZURjedgAgBcuz7OMuSsMJSO6l6pS5BWbquTRY0JVv1kpv5WWe5T5k6G/WWJWysRzHxQmZbPK1rpIicXuiscXLs4n4PY7DLurfBm9wCpYYiaVt0+B4cDahv6BHUYL3OaKBVzixzPqhYVf0aN5c0U6l6B0Lpj8pzQBTe5IWkY2bxhZU4nTHz0Gj3eKXQYH0rLIdUgDB4XXYHTYcWMU0avNJzWG8LoWNI2UClwvpnEg/wCY3WflXEGLjwCo42hYZN1F0oHfdVaLURkOA4pDL9ylxMCVMPBQ5D4m9dG6WxL7uN1A0e6hTSeTakrQ2ZA4fKg+Bso4tLskLXAEcqwhILfCFsTVFZl4OtzHHcN7eErJhNc/UALXQEA2ErLGBvSqiDnp8Bkzi4t2afb90vDhH8Q3bZu/6ro3RANAAoKDMcN/MPciiWIDCBbpqwPcPujdKwWxyyuDaDm3wrOKGrsdqTMMQDdu6qiSMcALG0NwEzGwObuKK3GNqU2NG6oRprAKClpUhuKWC6+UAar7LbRssJFfK2EwMb2taHPwt+FncoA12WzwaWjysSA3tptbHC12pS34CYEQD+q1Xu+FIFaIFoAj33WqFErZFBb7cJADc3YID4g7smzuR8hQrYpAV+TCHHT2HCCYgWEcqxkbbh9lD06BtKgTEI4BVOHKlHF76NUCmACVNjBq3SaLTJRgDjhSfVFYAASoyGtkDQrKbf8ACGX8BSl3eRaGAb8qTQ2dR4K1pNe7lbJvjZSaExEGss+VMN34RGgdkQNToLAOjoLTBSO5iDN7WlOhXeiv6pOI4JC7il4z9V5bWiUsNkuK9C+quqNiaY/6LyD6qz/U1aG1a4PInej6b4LxXPImcrlTOmmcXedkILe5O6whcTP0GKpUYsWUsQUYtFbWkAYsWLEActC6+VZY3ZVMLqKs8V/C9SSPwQusRoNLpekway2mD9Vy+JILXQdMzPSI22WHTNIf5PSOgYLWsbYFuNCl6Z0nHZjYzQ0DVyV5Z9NdSY6SM2djuF6lhZDZImkHYhdONpo7ILQ49x7lBc82icqbY7WjNLoSOsn82y07be7KfMAUHYwdwjiHMQ1nuiNlI5IRHYtHa0GRmnekmik7JjI3r/RT1WLtKh9HYUpWRuLSHxGC/tsnsV226rB7ju1P4pIbumuxS6HLo2oycKQ3HwoP2Bb+xVGTIObqYpaNUbTVKUZBZ8FS4Gk8JkMmwCqO6M0cfdCZ3HjhFYT43TJJgUsYfcB5UhRBA7hY0VRPITA06wDSkbCzkk+Qsvb9EWBrkD7rYJv4pYK03SwGwUAb5C0RYPiluqrwtE8osDBusHNrY8BY3cIA1wCtg/K278q1tQ+SgDBwQs8LV+79KW+KQBjuQFq72/Rbds66UTwL8oA3sNzzWy148rRFuaP1KkKNu+EMAdDkqLvy7qTjuAtVyUgBhvNjlYBp+6lqIJ72tduUmNGBQIslburWu3ykUmKPA1mxaGXWaAR3j3UoODa8KaNEyDWorG+UMfCOwbb8qkDJsaBwFhBWwaWEqjM0dlX9RlLIXHignXPFbqp644/gpaPZTJ6NILZ5n9T5Xue87uPdeVdaynS5Lm6vaF331VLogeHPof1XmmS/XM4gUOF5WV2z9F+CwqMORAFbtQCkFifRI3a2olbv4QMxZSwk0tWgDdLFqysQKzjWnSU7jydrS8kRCFZYQvW7PwUv8eaq3VlBlaat1LlY8gt7o3413FrN47Ks9K+nuoNbIKnp3YFetfTPVi+JrJHWR8r5gxeqiOUepdfBXpX0h1Rkmgx5DwSdgSkk4nVhnWj6HxpQ5g3TsbtQXM/TeV+JxWlxsjZdHG4DhdKdqzoaGgRXK0CLQdQUHPrgp2TxGXAFLyxtdseEN02/KG7Io7pNlKD9A54KG2/hAY9zDR3HhMDJbwShSD32DypNFfs22QUrHHNtFqra03uCrDGNN34QiZIeH5dufHlYAXN43UGHSQHGx5U3c2w79lZiwOO8kFh5aa4pH3r7IJJD9R9pP5h5R2Ht38pkMmzt5RmXyhAAjn7FHZx8piMFhuxorYIDg27vZZdEH91pw92wre0ATbtt4UQfbtRWtQsfqsNN47DZAE/5StD8wA7qN2bvvwsb+bjhAEwb2WzwotI7LV7lFhRIHc/ZaaaNLG/m+Fpo5/oiwJE2SPKwim7disWA8IsKNXv9tlO9X6FDDtTSflYCCTSdgT72onyeSs5P22UQdigDYN6u9/6KRAquyhYrfvst3tfZAGnjSLQ3E6eb+FNxsbblRJArukBBa8+FlG7P6KNkGjvvskBm5IobBYTpB8qQqzRs9/laeLP2QUmLyWBYQe+kI0ztOw3KCy+SpNEFY2kUcIYcFr1d/hMKsPaHI+ghGX5UXORYcTJDbbCp+uSVhSgmrHKtHE0Vzv1POI8J5JUzdI1xLlNJHjv1c91vDTq+SVwhJsk+V0v1dlmTILQ7YngLml5E3bP1D43E8eFWbBtbWgFig9FG7WLFiB2YsWitJhZJYtLECsoJA2klK0UnniglZW3YXqI/CGJONKJceyO+KuUPRXZWmAtITza6L6X6kIMhgdIWkFUEkZtZjxu9UFt7IkrRUXTPqX6D6sHsYPUa5rh2K9FhmG1m181/QWfkY3p+k0bEXZXvfTcp0uLE93cKYy9HpY/2VnQCTbilouB7pD1S4bFEDtud1dlcQ8hSsjXEWEYSADlR1+7YikaGrQjIH0ttldp9xKdfpI4QHRgEEJFOQeF7iBRtPQ2QCNx32SETWjcDSU9jAg7G04mcmNxO1MIcOFsbFoH5h3UR7fdyD2WF1cur7hWYMK6nc7EeVNoAIFUQhNcHt3Gr7IrWlraoub4PCCQo42FAqQFbtdRu65UWkVtd1+q2WtfVH3DcV2TAmaG4O3BW7JFoLnU6zZb3+FIE2djp5TETv/elIG643Q2mrG5HZYDV72CgZMm97C3353UN93bLDwPukwJg20D4UtjdbIba/QbFbBBuiiwJfzd1gPNchRB948rL3d8lFjomCO4WibbXdasV8LVggd0WFG7AsDi1Euo0O6074Widh5QJEwa38dlpzuOd1ocNvnuscd9jwmBsk6tuwWwKFX7e6idzQ2A3JW7G1/ogRsm+KCgR887lb1UKG5Ufd4pAA3u923bZQcdIJ7ojnNDSdihOpxBJpIZNhOnwTuVLbjgoQka3xan6h7DlAApWX2q+UFx3qymXEkHffylJxV6jTfjukzSLNPeAOUJ0pcaagvLpHeBwixsDduSkaLSJNab3TDQhDYb8rNdd0yXslL+XZeZf4k9V/DxGCIj1DuvRZJwByvIf8RmxydQe7fhYeQ6iel8TGL8hOR5RkvfLO50xtxKgp5Jud3YdlBeW+z9Ox/yjYW1ELYSNTaxYsTAxYsWigLMWLSxAilcNkPRZVgMN1C3svvsju6WYt5JCAf8AoP8ARejZ+ILx8kvRVOhscID8ezwryPBkP52vYflpK07EjGkGQ6idhoKabD/TZF2jn3QUgsb6eQPC6V/TrJp5IHJDCq6bBcXktc0geQQqtg8E16Oo+kZnSSt0kAL3f6fnLunx3RIFbL586GW48jHSvawDuHAr1z6T+oulnH9OTqEEbwOHu0qFpnZiTiqZ3zJK7rHTkfKRxc3FydsfKx5T4ZKCf2TJBBoivutLOlUaOSb8KbMqjsVuPH1b1sUf8GCEU2U5R6ICZ53bujRTAmu6D6JYa7LbIy023c91W0ZumWcQ1DgJiFoBrgjuEriHUBtRTgAIpxtqpHNJk3Pc2wWhzex7qbQ2rcb+CgkFtad1sE83RTIGWkCi0NAPzwjNsCyK+SaBSUe5Ntv7IzJiBVkN+W2mhUM66d7mmuLClqaSOL+Eu+RzWWA0itiPaVtslsBDacRuCnY+Iw69Jvc337qLaaBudh37IbJOeNuQpFxHbU09/CVhQSxW2xCwGjQ4P9FBpp2k8kbLbv61uiwok0gi/O33UrFbdkO9rWB24APKVj4hQ7ndYDsL8qAIIPCx25+SixUSBArufKxp3255US4Df9FgcNvNUix0Tqw6yot/LfhaLgKs7E0sqgPFoFRLhYTx8rRNu5UWfm52CYEyRwdhSiTZF9lrVt8rRO/3KYqJAkixwD+63V7knZBLhdnYBRdk6QSSQOAErDjYwX/yj81eVEtN26h8FLxuc87tbXd17D48lTLqoyOcSduKpFhxCGTRsAAhagTuLJ8FDkyGjb0w3/qPKB+L/iAONN7muEWhqLGiaN1stg0Ntye6H6gc0WSPsFjHCjtaZNBHcbmz4SkwL74pMA32Q3tHgIKixcNDeFNraFrDQKy1JozUhrdLPfujycbpKXbhDGgWQ/YryL66ydWbKHEABepZk2hjieKXjP1fIyTKmeSTblyeQ9Ue18PjvLZw8rtcrjzvS0tOI9Q0KFrYXAz9Gh0iSzstLaCzAsKxYgDFpbWigDSxYsSFY/j4zIIpXS5JLXPtrGN0gDsttEbjZle7Y1oJcD90GXLblTM0NlfocTp/KNud1uXOdGQyKB7ncEtAofC9Kj8mtBpHQvY5r2zAE7ncJbTEC63S6RwAOEJ8pMj2yRFx4JJNBDlmzWt9KEanAbbdu6qmQ2jc+RA4aGS5ELgLLnA7KLH2325bdewJc3gIJdM17HuZcTXHSLvUf+oncqQ6kGP/AIkVg7Frxwf0VpENhZGlwL4hjzDlxAon4SseSx76ZAC+qcWjavhByJo5J2lkRdGeQKB/Sk3i4oYSIXva678i/Hyn0JbYISx6wBM+Fze7iQrrC+sfqHpZYMHPlfjtFu9Q6h8bFVshkY0iZkcsd7DT/qgx40bo9TLjcTZp1tHxR/07IGek9B/xizotLes9Nx8jeiYbY/71wvR+hf4g/T3V2NH4o4Mx29PMboo+NX5T+6+cYZBIXiWi3hpY348oeXLMMeSJhMmORtY7/wDjyhSrQUfXT4/aDQp27SOCPKXA0u5Xzd9IfWP1F9PEsw84T4LavDySXtH2J3b9wvWfoz/Evpf1G9uNlsb0/PJpoc+4pD4a48H4Kd2B6Lj+7ikcithwlY2ubtuHIzTpO5JPlNGTCONVZP6KInI2Y31HfI7IL5ALon7lJS5ro3HTp0jb3Hk+EmwjCywflFriXMjBJ41Irch723/DvtuqgZU726jIxl8aQAtMyJNQ9R2o+eErNFAsvUduGuMLjuSN9X3CLFlOaRrq+xrYpD1w4gE38kcIpe4NrZzfnekWPiWbZrIOwd470jsIBrs7zwCqxh33Jsi+bo+fsm45HBjSW+07ub4TTIcRoHcWAt66cbQbtrCDbD5Unn26gdz/AKosVBQbO1rRFyCloEl2xFhSrfY7+EBRgsGlsk3stcHZbBtAjZ3r4KwHf4KwCjdrQG/PCAMG+r48qVgADuVAkV9ytarPjZOx0SBJIpYH7O7eFFtgFaJp242QTRNx2q6vclDe46gOwWnE+pqdwhOk033Jsn/ZFj4mPeDfZqA+VwDiCB8lRlc42DVJeRz3Aaa+6VlqKG2ykR6Gv93N/wDvZLSBrnAyuca55pDLxGwndzz37rQADNTiTfdx4SKSSJGZojGqPVX9UvNkNDgGskZZ3J4/RZJmM1AE2SaAaLSz8nS5zXtLQDWo8FS3RSRdYcjSwBxcSAmQDV2RXxsqfp0xfKAAOPPKsWyEcDdaxdownGmMar5JUH38rQe57dxSEX6iQbKdkJEHE2s1rUjg0bIVm+VLNSbn3yl5nClI2lpnUO6Vgin65LoxZDW1Lxvrj2eq/YvJJ2Xqv1NNWM5hvdeWdZadT6ApcfkPZ9F8OuLs5Kc3MdqpaC3kNIkJu7UQVyM+7xy0ja2FoLL8qTWzLWwtUSBpaSiMx5X1tpB7krSOOTOHyPlPG8f+57/5IWVB72tB1OA+VHIhbocfxQ1Db0wQDaUjx2EFoa6UjlxP9N10Q8W+zwfJ/wCqYx1ih/yMHLiB/OFiUfii/c1zT41BYtf9LA83/wAp8n/1ReH0Y4nh8zT7eC//AGSMbWloM2UWWDQaeB/5UHSx+18mw7U3jyK8oTsiEtt0Ttj4s15WitHz72O3hua2KOUOaRvT9z/75WNhgPtildT/AMrWO3/UqpyJ4mtJdEKoUWkDa0JhLSJQx+kEixyf/Qq4+yedFzNjS8NyLcNhY/8AaVPkzzNcWuaz063I2B/6r7o8kj5IgYcgNcRqDJDbT+qUkmGTkBksTIH7EjgX8dqTimKbRqOVrn6WRu3IogU4j/ZEEz4ti5xJcXFrjuP1WSx2Xta/TdB3YOA8JWQgtqR7tQ/KTtfzsrM7HW5BfHLL6jwyFtlt0f2WQuMzw8uOM0055c/gf3Ki1r46kxg9soAN12/0Kahy3ZHqMn0B4NhoFX82peui0/sdE+g6NbPTOw0t3Zfkf1VWZjBO+Oy+NpG18/IHcLJ53NlYHlsrm/kZENmny7ygyl7cchjW1ZLyAQ4fASofIdGHLka3wanN3oivy3YP3TfoNfE5umOKZor1HcE/2VVh/iAKxXS23f2nazzsmYJpHU+UOpxoNJo35+yTTBM9d/wh/wAQZJZIegdelIP5cXKe6q/6Hk9vBXsUmzqo2OQV8adQZk5GQ+nyyOYBpI/l3Xuf+C/1bL1DCk6F1SV5ysdvqY75CbfH3ZfxymKj1UuBBLqaBuVVZ+Uxjqja1jeNTuXJiZznCgQB/MTsAFW5wiAhdIfVcXWABypm6RpjjvZFrZJo9bsh7j+X2hDIyIqLZPVb/lI0uI+Fy0n1dJ//AA7Nz8EMblxS+mWH+Vmsa3ebDQvOJPrLrnTs3NfLmPyNebI1nr7t0g00DwN9gOaHyiK5LoHlSdHvTJ3lgkj1UBZD1aYeWyaMF++rt4XI4GXkDSzLZ6eQ5gkexrgb25Hwrjpz3HY83W+2yb0WkpI6OJ7ZB7TpcDQJ7/CPE54LmlrgW+4A9/IScXHAp1cJ5sjrYAKeD37/AOyDN6DxyDRX52ncfP8A5RQQNQBJF3uP6oTNLjRAjdfHypxGraRYHB8fCZDQS7o91Jo/dRbzXIHdTbQ7pgS534K20+VAHflSBFbFAEwLsFRLSSQsDvdspage+6fZJA8rKsWdqWyQLPZQe7bjZIo07832UdXuO+w2ryVmqh5Kg40BpB27D5QFEi6mku3ICXfZcC0++tIHi+6I5pcAwcnn4QpBewsb1fdIaF5i22tBP/vKFq2O5oIkkbvTJrkVaRfKWezkoWi0rJjVPK8XsBV/KT6pnY+HivmzJmQY8ezpJHgNTQqLHe8gtAG9ncrwr/Gr6k6J1H6c6lj/AIsSZ+PIGjGF+0XRfXG/krRRM5T4neO/xL+n8fqGNhvkm0TS+h67Y6bE6wAXf9NkC/ldUzLhzseKbGlBZI98JY/YiRpotPzsvkaVsh6T0xkjnmWPGdJvyNbtgf8A8QF7J0Pq0ww+gZJeb6j1JkhaO7nQ+/8ATUCVnki4oWPJcj1fpoMcgL7ay6cCe6uI5LB3Jo7gFUWNkBoLQ5ul1007hO4j3NZbqI88JQZeRXstWyg+73BSL9Y4oJVrg7dpJHglG1EAUtDKjUjTXwhGxVIhJIQzyky0bNkJPIaRvum3PDRuVX5s4ZE519kuhnJfUrmSOIcSKXnPV2Oe4hgNLset5Ilc6xv91yWZ6jnO0hedndnveDLgrs5nIxjZtIvaWO8hX80Rc73H9kL8GHgayGsvdxXPGVuj6PF8jHHG5sqceKSZxEY2HLjwPumagxmOfJRA/wDuP4B+Ap52Xi4cLw/QcZltaIn3qd2s+FzsWVkTiSTMkb6RPtj0jSAu7FiXbPnvkvmcvkPhF0v/ALsucjKdLT8d0Wgg++Q1X6JKRksjmkyyztdxoFBJE+u0Odt3DT58hbmypGv9OQ6SeI4zuPkrojGjw5TvbHZGtDS50TYfbXvoH7lKnKaGkUZDVC9x90oXuMhJa4u7h1qYY5xAcRp8jkLRRoyc7NmV5/PCHHy4m1i2Ymg7SmvlyxBAkJMvJf7HF2n3X5TMc+THG9s0QcaAY5pArz90LAlymPaWsDQG0TIP9kTK6k1rbyMf1CCLlYbDd+6Hseib5WsY4Tw+q9rqaWjst47o3DRckTQbqQ2L8oObnY0cE00crHyVqJ8/ZHwOvY2TjtbO1gIFEUOU60LlbIy4pYXOaWlp2DtXCSmgeAZHU4AgurwreFsUjSYXsHbQ482lMjJjjxXsA1SPcBfxaXQ9MjI0OeHRxuY1wsB54+xUgy4iXgEtGqq7pvPBEUb5H2ygAAFsRgYsr3NDC8aRZ7IvQ62LQGOSE6g8nYh2rgdx8oWY0OY2VrGxiM7NB7fKZx8V73EmnFo2aNqW8jFlg0am+rI9zfaDv8otISi2JxiWc3CwNA7N5VkfTk6bKS4Xopob2rz8px8PqMkljhbFIW1rca0fsq2PXFgzMLGSOvd4/MovkXXEzGfJkRY7o/4UZbRs0XFGhZi+hGySSVsoDvzR7A+Ae6BDM6SCMGYaWimtczYV/dWE2NLH0+AY0xMjjr0ncNHx4Q9MqJXzP9LOx3sIk5BDe/3Ct/pfPl6X9TYWbjhzS2Xe/F72qKdkj2kukFsdbq5ItWnRmGfq0UcLiIuaI58pS0EVZ9LSzNnawsBdG8B13tSpOvTyRgyNNSQu1A/YbKP0/mtl6BhO3sjR+xWusNa+WU246xfwFEnZrFVo8P8Aqnq2T06Hpmb0U/icWV0+VMxla2F7qLSO4AFeCDSpuv5UfXeiYuf0Mh/4SQPzcXiWPcaXVyW7VY4oJHr+OcR0vT8hzsd8GVK2GYGtBedTd/8AI7f7ELloep9U6b1L1PVezKj9ptov7X3C7IQtJo8+Tp0z0v8Awz+r+tZ/+IGJH1TKmyoskOxw2X+RvIAX0lFHoi1WCO4PZfMf+EmTF1H696RLJhOY9suouiNR8clvA/RfVb8a4yH3Z32KxybZ2YtR2PYL2yxix7gKPYlWEYZI2jy3zuqnDcBWm7HYhWIeDR0kO8HhJdCmtjTS0EhzrHyERoaBs7nfZLtkdo/IQD37KRILQWj9kWTQe6PysLt9+EIONb7fdaJrmkNjSC6xdA7LYfSA00COe4+FMNt2+4Knb6K0g7XXv2Wy8E9kK9IQyTwLBPfwi6FxsYLttt/hDc/cXdeEL1QGbbrTjZAJN90m/oajQUkE0Nh4Cxt8Hv8AKFwaHAW7aQaBs7JpiaNvfWwNAckKNkjU2tuyg5wO1WRyTwoNAa5z3PAHYaqBTsdGSO3O97pQMa6eyNh3UxOHuIdX2RW7MAJ/RUmJ6Qr1Fo/DObeztivk7/FrpGr/ABHzo3OMWC5rcjIdWzYhz+p4A8r6v6kHPjETdu9rwn/HzoHU5sWPOxYNUBGjJLG3x+VxPxwtYTVMxyQdpnhWZ1rKzs6QwNERkd7Rf5GgU0fYAL2T6PB/B/TJyml0HS8L1Gl5sSzTSHSfuGdu1jyvJvpH6Wl631xmOHAY0I9XJkc6mxxjnUe18Be4fTzR1X6gjgxHaun9LbZlofxJvj4F9/A8Kc0k1SJxQdnpMJBi1Pd7hyPn4VliF4jGqyO2/CSw4bgosJ77pvEa5oqIlvwueKpnZPstoCSRrAcPNJpvxdJCKWS2hxF906DbfC2Rzsx52Qy4DugZD3R7ONjsq3KzhGDyk2NIenmDb3XN9Yz2nUzVst5PUfVaQ11H5VJnSvc06g0/NrCc/RrHRXZ5jcCQCqKdws2aVlluG43H6qnyNAcuKcrOqOWgIZrftwBaqupTsfOGl3vbWlrN6V2W6en5MgrVsBS4yZzvX9zeB/KdlrhguysmWUkiv6qWTZpaTbIf5K2Pz90GNrJMjUx4YG8sc3lamjn1EY771u9zdOw/VEx45BbJw9vaibv9V3VpHn8/2YWJz2eq+R/B9o5pLsaZJqAa4k3qqrP3T49LHjoMc5vDtQ2QXmMx+xrGDzvuqiiZsE9wmJcdiBR2q0JzXubcZtreT4WSgHZpJ+PlSe9vtAGnsPFJkf5ZJjrYDTnfNLE7jte6IH1QB9liQ9HLOynuIBea7rcYL3NBo3z4KdbgRv0vBAFHjhMTxY0EDDI8uF/lanyFxfsrXYcOYxrDHwaNbfslMzoOQ6WTJx3Bvlr9gV1GHk42K2J8cOsON1pshC6qcjIynOmidEBxfCOTRXBUcoOoy4EhZOHMPxxXwnsLqsGVIWElvubzxStX9LknhBmEZjP5Q9Qh6B0qEF0hBfzQKbkqFwaDzzanuc2iwXo3v90q7OfIDGXD3OHCFL0NgcXYk80MZ4JNj9lF/wBOdRhg9fGmZMRuBwUv1HUn0XTckY2M4vaQHcb7Fbxc+IyCWaRrtI0gLmJOqTRNLMyJzXgVdbJXBzWyv3NlxoIcL2H5GtUdnn9WhyCIjIWMP7EJSeaImH0J3Naw24nk0uXyXlmWBJQB7KTpHOjLm2R8lLgP8ls6eOXFhcXB7XPe7V9k7/8AI4oi9ocHGzYcuBbkSCUAUAjvyHava4n7JOGyllR13psl6hiyR0BuXazsPC6HoUWPG7Ly8lw1sHs0mh+i4FmVIYiaolotXHSpHiOQucSKFi1lKHbZtCa0j3b/AA/dLP8ASmG4FxIe8V/+S6HqcLnY7xVO7kHyqb/Cctf9JEvGosnc3SutOLHIAS14vZzeaRxsFKnZ4p/iD9HZPWHMmxcQy62elM1ux52cPkKm+nv8G+p9Rnig6q8xwxgVM2r0+L5r78L6Ci6W+ORpbIdI7VZI8LoMTAHotboIA3cXOAWq5VRlJxuzjfpP6A6T0LGEfT9EbgAZJS2pHHtZ8LtGwWCOHfJRzu4McQ5o/KD2UXt0Ci2x28hCjQcmxdsIjc5zx7eeOf2RGyEOBa9zWfIu/wBeVIFtUW+/5KEXND6c1zH/ACTpKl66KWyYc4uNnTWwLt7Uo3yNJFADvXY+UFzXX7G+0kagdwU3DDQ2PtPZTTY20gjd9655Hj5U9JoAb0pMjA/uigtbwrUbIcq6Ixxdz32KKGBa1KQcfAVqNEOTZowh1WT+6ww8+fKnZ5WtZ3Q0JNirsdwIdfHAWnNLQbG/lN3Y3USA40o410XzfsUc0kNB/ZQkDux3KbcxAeyz7Rb+xPZKSKUgGl4AAaLu6cbKx0b3kBxDTf5iL/ZScNBLvzV3IvdSjc4D3anOPJPZSkUzBDv7qDf+3+6I2EVpcC4dh/5WAnudj2HZTbuBW19vK0VGbsUkwjqBj382UKXFa+Msc1ug+1zSLBHghWWnyQAP1pSdG2Rtgnbn5T4/RPP7OJ6j9IdGkhfG/peKIHuEkjImaQ8jcagOa5rhDh6Tg9Px9GFjRY7CdR0trUV2csZMhoam/H+qXmx217mgeChp1RUZqyhwo5GNsnSO/t5CakxifdEz7C0yYDG5pN/oixj21pNHuFMUVOVu0Ixtc009rR8kJg7N9xFHwiviIv3Or5WU07UVaRk2VmX7WHe/7Lmc+Wi73rq8ljySHMGlc11OEAu9l/CzmmVFnPZMjXXZP3CrpHvFjVbU/nMYwe0OCqXSNa5ztyB/UriyaKsDk6TY31KlzKaSraSUSA137qmy/cTROy5JStk82GxMjVC/FcQ0TCgfkLjuoQOhyXNGq2k7lXGW9zGxFpohxK1L6PU4dy1uR4XdjXFI6r5RRzbXujc4uJ0u7hQ9RmpxbK4i/wAvyrCWEsDmANAB3VRNjsLzpJtdSlZzThTsYfkiQHU5xb8lLtfoBBOoWtCNuirII5+VhYC2mgk+FadEtWggkaXgk7qTA070Xb+UuzHcWn8wcmsZwjOl5DSPKTY4K+wxyWjYNI+FiZMcUnucQSfCxHMf4SjiFsdGxx37dkxFHCxgE3uUcZ0bdLvSoWnGzwFjpAxprhpSchKKoHFJoc38Pjam+Sd03eZO/VK3S0//AGz3QndSe3G1sjY1vwEOCaScBwL3F3zwk3SsuMb0if4WZ4qeTS3wOylUcUvp6BoA2PdZAx7X6JTe/crYxpHTuewAgeTyp5Gn42kQmEkrSxkdDb3Wpve5obEJCABb2hDZiTvjle59HxaYxIIMVuqWQyPcLcB/os3LZahrQm1v4m4zBraNxt/dFi6HgOlDnw04e4luwCM15OQDCTG07CvCfbiMLNLHPe87kDuhzkEccfZzPWulOliEcIDyDqYR2+6rh0nMjbp9JxFVsvRIOnz6CC1kTfJ5UWQxiRpJst3PhWszWiHgi9nlvUum5WHJG6eFzGPNAkJCnMu/G33Xc/WWU/NiczbRGbG3BXDvYPS9VkgNOpw+V0Qk5LZyzik6RZtJEAB5LVddMkjigljkJ/iNGmvKonva2FjhduaW/qrfGaQwSAjZg2tRLo0xunZ9B/4Qyep9MzQudpP4nV/RemY8VtAEg353/qvKv8DZfW6dnMLqIexxsXYXsGOGMDQ0EXyKG6SQZJfQ1iY7Y2/nLr5pMzHRGW+nqZ/VLF4I0mI2fDwgusOPp6q4sbhXZCV7CPDdQoFn33C1pNU1253FFbj0gXekHm+LWbPcTRa4dx3QUiGm23ptw237rAwlg3O3erRg3Tepb4/KKI2IUNFpkIWemNP7fZGa4UKBCCdlLgWUJAwxNBbEoA33SssriKaEt/EJ3dsm5UOMU1stBM20QTt8JCJrQAQbPyjNbZ5RyYuMRts7SfC26St+QlgwlbGpvyFSkS0gwkBWXW4KVLC82w0fCxsjm7OCLsGl2hoOHdRdvdId2LatAlJiJBu4scLbWAGyFJtkooZY4RQ22A07GySDyVtwLW1e3/u6IRuVE/O4RRNmmlu1iyeAptcQbcP2QnDV7rArkrAfb7S5p8lCYNDJIeCHFv67IbogNgP0JUA9woN0n7c/1U9bjvp+6oz2gDoyTTQf7BLSNIfsRY5T9ufw79K2QJGaj2oG7RQcgYbbfdsl5QG/lc0k+EwWlxo6iwdgKQZY67EfCQ7E8hso49youoxkvsij4V/I57dg3SPk2k8hrHMIc0ueEPZSZxefARqJOlvdc1msDrN6GDgd13GfjOksdvC5nqeFpFOAA8LjzRsGczM/2ERggeVXygtaS7clXM8ALhp7JDKhDnUF58lRk2UWZWiz2BVBHI6NvqsPuBJ+6vOqeySVt8NXPgD0iAvUjqJ241aRcxtin6d+IBaHb6hapZZcSTYE35CXzHvjwZQ1xaDtsrjpcGI3p2OHxgSEbvPdJPjstx5aK2O/XBkiP4cd+6JNI312nFYXM+eVeTdObK2o3arVfN0t7G+1rmkeFSyL2Q8b9FdLHkSSW54jjHYcqDsUh5cPfflONEzJA2SOx5RnFrG2W0U7Yq+xBry0UGuCxOawf5ViKEVgBbGA6rCkJWhtO0N+ycijAi1Oiv7pqGGJ7NbccFyycjdRKdjmSew3p+yuenjEGOfUZJ6h/KGjZbbAJ6a2AAhNMMsXMIobXSmVs0gkitZFIMj2McaP8ybOHKAZZnBg502m44MmS5gWsPYKUUUJt2XNbhyE+Muxco1orfSiLBrJp3JBU5YG6QIW20dym5svC0aYgPafKVzOqwhgELQDwqjF30ZynGuxiDAiEYe6TcbkKUvVIcGMuiA9S9iqB2ZI5jjrNeAq+Z5e/ckrVY/sxll+i/f13Iyp/e6m+LTE3VWCMtYADW65QuLC0hYZ3Fyf40JZXQ51JrJMCfTu4iyuGY8tikjbuHH9iuvedcUjSTu0rjpDpcQ7craCOfI92WWq4IwBZG4VvBJphgk5saaXPOefSbXBCsulOMksbHOoNaQASlJaHCWz6A/wJyPTl6jEXkaomGrG9FezY0tXYdz3ba8E/wAGJyzq2Qxpbqfj/wAx2NFe04k07wHOdCwneg/VX22UJmrRdmVoYNTS4f8AbYRIzYOolg5pzK/qFWxOyS4NY/U87kar2/0TbxoYJHs0uunaTRH6JpiqgzJHay2tTW/uUbYGyRfb5SrDpAA9xO9+Qit9x3KVlUHaNe2+ymKjbv8Aohh2llDlQFuOp/Ca0Jkz5cRZ7Ick7WCnEX2CE+UOcdP2S8wDiCTulJlxjYzq1jUeEGV4aCQapCMoY3SkcyU6faspM6IY7ZYtyvTbrJ9oW4+oN1Ak0CqaR+pg5tLkkyAm6Hys+TNvwxOviymP7hGbMCuZhl0tFEpyGd18rVSZhPCXgIcPHhaN99wk2T7C0ZkwI3WiZzuLCABptvCJYcPlALqbsbCk1wqx+oVWS0HY7fdHjf8AKU1XvVqcb6NcFKxVY2aooTtxSxkmyi522/KExUBkOnxXa+3ysa4EW3ceeAtSvB2HJ7oYkIbTToA2prUvYwmpod+Yn4rZEboLwdLQR3QHSEck/YrUbgHW6wBvYBtUmS0NF1khwcb8A8/KE941adtvAtR9XVehwArYkkkj48LTJGNO/qOPcqiGiD3GzrfsfO39EF9XbRfz3RJWkvJa4k+S6x/ogSSOoNbZ+RukAKR1O9pAP/UoSzBzac4ah/l3BQZnHUbAJHlbZJyNA/8AxCQ0iuyoz7iRuua6pC53I5XYZAEgv3AjyqbPhDiRQUTjaKRw+Ti046QSq+WMR3q58LpuoNDdXYBc5lkOkOkX5K87JGmZy+zg+tyAZeSL5tVmM5npnX4pNdfdXUpwPJCqyaYF21+qOzG6NdWI/AuDfKYM/wDwsDPDUhlnXjmvKI11xxjuGqWqSNIvbHMXqE2NNqY6wOy6Hpv1BFK0NyGtvuVxjyWuN8qLHUQQlKKY1Jpnpr8fByIfUic0Oq6VHl4TZLDa1diqjDynsbs41XCscLJ1EkrNKUOjW4y0wQ6bLXP9FiuW5jAK2WJfkmL8cSqwJoMwOj00ALRWQtEEhiO7Vz3TMswyOa3uE2M98bHtv8x3W0oO9GMci47Ns6w+AlrQLHwrKbqxd0psjQNXmlzc+l0tgdkSNzndOe3sCtJRi0jKEmm0M5HVZJGABxHmknJmOquSUmTQUqD6V0Z8mG1tEbgbtJsfrdupz2Nggwc0VaVGcmMj+bnhAJ/igI4O+yDKR6wTFZkvygE77I8yVvfdBQ8CNFgcDdcfK0eu8O51HddMx9+29iubyxpzH+NRTREyYowsPA3TnSXf8TH+yR2MTTW1lN9KI/ExG9g7dD6FHs9Y/wAMc38H1+Im6dE9uzqXtOL1Z72i3yRsJHuc9t/Yaey8A+ipfS+o8RrXN5c0lwsbjuvZcTqBx54manyu5axkQYPg6nbj7ALnZ1o6/Dklc9rjO8vdy3WQR9ld5EjmxNZIJCeQ55s3/wByouiTZL3EDVE3Yu9OP233BcdyVZzF/qWyRhDRuwbGvsVa6J7kOMcAxoG170jgnTYNnsUnG5paw8sI5Cah3cHC/FpJFMPG3VQPlL5+R6Y0M/Mf6Jh0rY2nVsG2qhpMrnyu78K2EFbthmO0tu0OWTc7oMkobtwq/MyvTBNmlDZ0whbHZZQb3QZDcey5+brmPG8Mmlayzy40rfEd60Ox1A8FZOV6N3jcNs2yQBpJI5UdTXEvHHFKEuGWgkAomNBe3HkKd+yrXY3itJZvwmmmlCFtNFdkV9NbZWnRhKWzbZewRI5d+Vz3VesYvTxqyJmRA8ajVqWB1OPJaHxPDmHuEKSLeF8eR1UcwFXwpufpdqHHcKqhnDhsbTsbw7YhaI5ZQofjkAcN9nI1b2qtrtJc267hP40uuMJmLVBxYGyi95qws1UedlB5FGu6TQkRkdttytY8ujVql0jkkITyRdDZRxXa5XCMVQ5pJDa0GkyYzy5z3HgBqgyXWQ1rnAcjakLIk0atbHDf8wCRL5pCC11i9g47f72nYlHRaOyboCQPPHK0JNerUGlv7fulBk+kS2ZsgPDWvj2d8AokcmM4DVjGN17amE6fv4TTIaoK42bux2bvQ+dkLXYolt+Q0qMj3B5b7vTN7+rX9FGeYhlPbVgb3/qmTQtkv2pps/LSgRyhrvcNDvk7LJ5GtbqDhp+d1CB4v2kObzQG6BobILxy3fwUplRNLSALKYAuixpHyEKdkjhuShhZynVoSAbbY8Ll+oR6TTQBZXd9Qja1pc937rkeovZqJq91xZo7Jl0eOdZkDuoZB8PI/qq9+7PhG6k/1MzII7yu/wBVot9lFbv6OuCsXk9uO4m+LRcW3xNcO4UJwBiyX/lRunEHHjA8KZP9TSH9AZhZd5UIm3QKbyI/zO7JdicVozm9jcW2yZjlLW+1KM9oB7qbX7qWVFjYkPdxWJYOtYig5Ff063ZbdXB2tW+dhemS67byqLU5j7b2NrrMUfjMRrz2atcjakZYkpRo5+SRjgKHCdxZYWYj43n3EJCVoErw3/MhSNNgqnG0QpUwLh7iO1o0bR2UHCzamw0q9EGpW390pp93yn30WX4SR2eSSqJYVprhBksSgojTZ+EOag4FAvZKS3NJSZO5BTh3jtIu/MUDNxuDXBUPUTWbIN7JtXd08BUvV26cwmtyFURSMaf+G03dOv7I/TL/ABEfjVugY9/hng8XaNg2Z2adTjqDqA3pD6Jj2dp9PZDIev4DiQNMtGtv6r2jpL/TeJcduOwucD6bju/5e47/ALLwKOdsPUo5KIaJGu9vIXqPRJmxRGbIjkhEm4dNJUh8bHssK0dads9f+nsqR+SXSTxvZWzGtIb+hKtc1rnZGtrWsNbOP+65L6Syopf+W4ucwWWB2rR+o8+F0HUMmNzmtLp2kjb3W37lHoI/0XGI57vzsBVhGabV0qHpswMYDZSR+yuGSDTR3KpdDkgPUZtTmwt5duVEMqPZJh/q5r3A8GlYtOrZC2aVVFblRWwnfZcn17LkiieIzwO672fHLojtQpch1joeRlPc2N1NLTZPYqZROnBlin+x4n9TyzTEvkmd+9AL03/B7qORmdA0ZOouheWtee4Q8j6AZNpbkSudfIHddx0Do8PS8NmPjsDWgeFCi12dXk+RCUKRYOFj3UgEhrtk46PsEu7HJksFNo4YNewkBsWt5RIjNeESKPTsjOjDwQVVEcqlZ87/AOMUGb/8rjzuc/8ADnar2BWfQPWcrF0wulJiJoA9l7D9SfTeP1XHfFkM1tdx8Li8f/D44cwdjyOoGwFm4M9bF5OOUKZ23S8sOiaS+yVf4xJAKoejdLkiawP3I+F0TW6Nh2WsVR5uZq3RmQSAHDkI+BKXAnsgSmxSD06Qtmey77oejBq0XmxHKG5xHyVFjrA33UZTQNWmZIHOXaTRQsUt9Y2xmoAbg2UDIluxZChgPMTnGwCdhTdv3UJ7LkqiMZZkYXBgDGHuSaJ+yTcfcDKWtceNDth87oWTkCXILZZi7/o0kUpRsLmmGOWP1OQ2X+xQ9sSVIajEpDC6V8gB2cx2kuH+hRhlhrDZe4XRAu//ANKtbNLjPDJYnxOGzwRrYPnzSZE8RFOpzgC0iOyHD5B3VJktfYf143jW1zgL9pcBR+DW4QJAZQfSeNZ5De6FHPqa8xtBa38pYdyPJBH90N8rnDUCQTepMyYtMTTgXP8As5L47zG62PNFSy5Dp3ALTvRPKVgO9seAPA3SKXReQyuc0Eg/oUd5FfmaPilXY5cKogp0eoACQD9lSJZXdSha5hJ3XE9WhbqdyALXe5jXvYbAC47rkBDJduGk/wBCsMsbF2fP8h15Mx8vJ/qiE3TT4W4GO1PJGxJr91jtnn5Uvs7YKkLZe8Mje2lF6WCII78Icwt7h2LUfp9aGtKJfyVH+g2UQGuHKTDuE5lNa3Yu5Vc8f5T3VQZnNbHf5WrH/mFKIvQ21uQ0UUIk1wAWKAO3CxMQvpAe5PYma/Fdov2EVSRGz/JTBYNNnlbNWc8ZOIGTeVxHc2tP4W5CNYWO7JtUqJTt2R20rQNBTcBSCkmXXsm9/tKVdzdJmral3fFpks0w+VCQnV8KdBx25UXBUSbH5Um+gSnARRSMt2SkBCQ72qfqx/4hrjv7VazOpVXUtJewk7EUqiKRHHd7ZBfI2U4i5jgdW/FjZDxNjKfzANGxW4ttV70mxIvp3CPKgO2xYd/uvSsCbFiPrTwmaV5sGV1Xffb3V9l5ZnOr0iBtpBC9L6a5kELcnqLmsLmggO5dxuQN9+1UsWtG8Wdt9K9Rf6kbcfFijhMmn1NPosJPYXu77leg5eXmBhia/HjjcN2trf7LyjB6zH+MjlbAHk+2EyRF4YB2a3YC/wBfK7oZ0eTEyXMjoj/7en3/ANOApfRrHuzoOkZDXEjQ0EGjpNq4fNX7LkcfqAMuohsLR7WxsCuYcn1GanGyPlSno0cXdh8B4L3AO/mKt4jR25XM9PyA3MkFiibpdBjSBxvhXAuaLmAscKeiOhg3Kr2y00Up+qdJtaWc/HZLLihYKaN0oCADSnK8kWSlpHUVMjSMdBHOobKJftwEAybhSDxSkugjZaPCnHLaVBGrlEB+UA0WUPpuI1gEd0Z8ED2/wwAquOQjYpmKUgcrRGbjQf0mM7JGWUNefCZkfq7qtyieVMioL7DOlB4ISUMw/HmncBLzPLAQHfcpbCeBI5ziOVk5GvGkdZE4eVkrwbANJKKdoZZ3+QhZGS0MdbwHdieFV6OfjbB5T26wXSgDvQtZjzfhvUPvLDuCG2D9/CrzrebIYCRbQdw4IGNmy4sBJjcdROkOOxPhZ3Ro1aoKMr8RK6VzdeOT2FOafNdvsnon00NlAla4gjTvbfLfn/pVZi6i8yMc4OedQDtjfj5T2K+N7XW0AE++Nw2vyPCIsUx0sieBHLpkh3oSXQ+B4+x/RAiGkiOLRTT+UklzfkHv+qYDGuY0/mFd9nEf3U9DXEOEYa8fzv7jwtTBs1KZSNJbTSRdgWT8/wC6VyI3P/mbXPGko51tLmtDnuBv3VRH3UZgXt2jLPsQCmSymyi5ttc72/qloXUbaad8pzLieAfeT8E8Kt0gP5o/AUsEy3x8kirJr/tVnDMRvRI+FQwOOncEj5VhA8FoNH9CqTFIsJXsLT/cLlPqJ59DIpoJ9N29/BXRuOocvPxao+stP4ecaR+R3P2Uy6JR86wAfhGurzv+qXl/O0jhMub6eLFde5t/1KWmGmIEb3uuez0WtJC8p94+yN0oi7cLtAyAQBfhM4DNDI3XsU5dEx7CZu7g69ktHHrjcUzMwudTjQQgA0kA7Ih0TPs25rmhtrJTuFNzwWb7lCq3K0SbFrFKliLEA2DwUfVY2SbX6m2sdPpAoLos5q0FyKDgRyoNJNUgyS6gpQPuk2THsKBZNqLqAAaFNlkGllBoN8qOjX0RLdtuEBzSHJtrQRygS7OATTJaBNbpslRkF90Uj4QpPzClRD7ItGlnwlJSBYTrvyFV8p3OyAFsjlVnUgCyM3W6s5twq7qg/hxmu6qJD6B4jy2QltEuaRRU2lpe6mkX5Q8Mu9Vga6nEH9FIF9NY4Eus/sqYkWeYbxoj3DaXZ9GhE3pvdJ6jy3VoabDQAPzHj9lxUpvDhrxuV3H09jasTGp7qdE07buJ7NAWT6NonR+rLjRh8Z9PIcAWge7Rf5f/AMu9dtl0XS+q5EOBHBPkv9VwoWRbnd9+/wAn9Fy8olZIS3VkSVZLWgNHxfb/AFSzoJRKJnuY17f8zrdf25WTN4no2LO17La91sG4O7nH4Vx0/NuOnHfggLz3pHUXxFsEpNd3Hk/JKvoMlplYWvJYNqHBPkqa9o3TvTOmGU2LIBs7FdRgZsc0YIINrh7LmseXD7JnEzHQPAshqE2jVRUlR3rZxdA2j+rYorkcXqTTy42Va4+YHfmfa1UrIliaLV8iVfIS7dBlyWgXqSmRmxsFgivuk2Cgx10gvypRvs1wqJ/U49wHLTOrxNkALhZU2afjZ0IIJ2Wy6xsqyPPjcLDkaLKa/unZDix5r65RWTJRsgI4Cg+TxQVEll6tjlK5DwBZKr5c/wBNnuNFVWd1PbRG6y7hTKRccbew2dk6pdEZ3PJUsR9miDQVbBqBO4Ljz8Jxj2xR2TRWPZU3Wi3ZKWCg7hVudlh0rWueRexNXuq+TN0HRr5VdJkGYaRLTiao9ym5GajTstXzkahHqZKDQHY/ZGyJhNBA2KUSa93trbbv8OVRBISfTAd6o2cSdv8A9q1w2+nZdKQSdxQ3+VFh0WGNGfTDXSO35Dv7Jpke27th+5Q8XcWHah/orGEA37O3JWsUYylsDHI9jhtQ8EI4fZ1B2qux2UHhhNuqj2IWmEMcAGO+wFgqkQ/8Ey8NbbmtaO1+7+yiZJPTskuYeA1hG36piT1jHUMb9JF0ToB+bST5JWmpGNjvffursyaFM/U9lt1jztwqKYn1CSbKt8x40us248WqTIFb6QHcnfj9FEgQ3jTEnYNB8FytYJpG1bI/3XPxO1m97+BsrLEkDXbku+CmgLYy6xVNB+Cks6OSTGmBvdrq/ZMiSJw9rAClcgSP41Bu/f4QyT51zxWLiOHAjcD97Kr2nXGzWdrpO5ViF8R5imlZX2dwlYx6sbtLQA3dcvo9EDnAhjXeRSLhv0YrdQ4S2fKRGyxYAPCLjOD8dl8HdXX6mfKpGpshz5mDcNW27y87IeW3RM3alqZxbGK7q0jNuwzXe4tG6m3m0piuJsHdNxDY32T6EmS3WKeohYpsorCaC1sW7rZIcwAhaI0tXVRx3oE74RcdwB3QHOCLCLopkobifTyAi8glLsAEn3TAsd9lnI2RokAVwUKXkeUTh47qEzSXXSSBkL9qCRvupWVB7rVkkZTtQVfLsSU875ScvJvshAKu3CQ6qKgafDk687pPqJLsc35Vx7MpCmOQ2ZjtyLP9UeiGtPNnn/Kl8cN9ZlOoWOURrS15ZXt1XZVMSLWRldLxnA9yCuu6Lkk9LxWOe4NMQ/J2C5AS6ulxMr8rzZXTfSwccaKQFrn/AJGtI/LW537XtuVl6Nr3o6Znqy02BlN41XvX+jUeLGePc0Naz8rns3BP37/omenvkcdh/DG+qtA+w+PJTZ0zu16fUI5JprR4Ab4HkqGaxZUSN2Dg55rbc2FYwTuY9kMbtNUSe261MHXvoaCeBv8AsEBjQJ46sA+SpaNUX+D1Zz79VwAug74VqzqMctudVDilwsbzG0tonlo+9p7ClcAAT34UmkZNHWOzAHAtJCk3q0rXU0lVML/UoFMtAaLBtHR0LK2WjOp5EhrXse6gZJ5xTn7ApRm7aGxTsAJIaUh8/YMQPcQC42UV+HpaHB1u45TQjDj7OQiiNoj92xbyq0S8jsThbKGUHlFZl5GPe+pEDCG7AkFLZWttFu+2yNApt6Y4zrz2XrRW9eEjSN6VATq9rt+5UXPDBpYBXKVlWvotszqXqD83CBDkRl7dRu+D4VVLJro8Gt0KSUgW2tQpS2Jz1R0H49rH6AdzwUOfqQ0lj3bO2B8Fc0+SQ3v3tLyanOJJJISsyZcS57ZX+mXe6+QfCHFkOn1NDQ0yfmr4VVjRU781uKuMOINcCBwpZRf9MjaG24EHk33V7DsASwNBGxG7T/sqTDe41vt4tWsTg1g2Pv4oWNvI7Ko7M5FnCS124FkbEJ2KWhtRB+KSGLLuBrc3wSP/AHZOXu5uprTzY4K1Ri2MvDXmy2iPPCC8MYHN9cWNzvuEGS3OoUL8mitkP0FsjDKB/wD3GcfqFSJM9SVm8bxI1238R50n9hSHkSaI2vkjnZ7Q3SAHMP2PJRcl4ijqMYTGnapTp2+C1V+RO6yWxuaQK1sn9Rv9OAgzbQrl5ET7D2N0EfmDSD+oVFkyBsmgR6SONLtiFYZrZALdWt29kUSP02KpMmSQXqa4N+QkxIbinIcNqPyKKs4sl4A19+4Fhc5BNfJsfJ3Vnhva8bvDfupQy6Zls2pzfvS3PkEgAOpI0yv4cgvwQteptWqz89k2yWjw3rP8DqfVYO7cmQ/uqzHke1jqGxFfdWf1+w4/1b1Jo/mc137gKpwmF8cj9zQWEkdsHZDIcHMAoHY8rfTnh0LLFVtSAN4nEngqeA7+A2jsHFaP+UZ/7mSzHXLZ5Unt144NcKGc63bgJvHjMkFDsE26ElYni3ZTsP5SgwMLXutGj2tJv2CRs8rFp13wsRZRWg25SedlqhpNchRK6ThAkG0SJxujwtEBY07mgmJDTbMjd0y4lrfKVaa02mr9ihmsXoGHEu22WPJvyVA7PHhEaQ14cOFLKWwDhV3yg96TGQdT7AoJcijumiWqBvPKUlJ1JqRw47JKYi7tUiReX8yTzQfw7z22TkpFcpXKJdjyAjarVrshlbBQlY4/5hYCcc4/iSK1HVqB8BIxm6PhOZL9Mwd+XzSt9kehyB2rFLR2cSuk+nnEdOa/bSxxj9P/ADEnj58n7LnMHeOTcCr7fCuvp97XRRRSAmNkxJa3l1gbf0q1kao7PAmlyJYy4GWVwtjQSAAO5HYfC6HHe98IhgYxzr9z28C+d+/9gFSY2n1mw62F7qdJosNdX+Y9mjs3ur78S1sMkULwyIC6Y2nEdr+TzXbhQzVC80kMTNMLaadjKB7nnvp8D+pS74nCjQZ8nn9lYMFkNawhw/N9/Hwl3MdJ+T3EWXEDv91LNExAtc5xBcb5Rone7lQlAjHd0nF/+8rbCWckk/KRaZaQyGhR4VjBJqYqOGaj7tt6VnjyG/buDyky4ss4qod05E0kgt5SEDxpG2xVpi7mh4Ul2NY8Ya0vLtv9UeNtk7WKUGNALQSExDpDgCflULkRNA2OOKSc0LXawOOyaaA2gdyfchS7kluxDd1JKkVM0NGiKSskdd+VaSgvLr5qwlJxt9uUi+Yk5pqkuWkmwE0dra7k7grbo9UQcB7u4HhAuQqYfVAc3kDcKDYgH040ex7FMt9gAb+Y8LUbfVaY3O0PB2cUCshFACSKGtvYclNYocHXRHgeVpsWggytLJG7ah2/8fKs4IPVc01er81DcHyEuI3MYw2teA4W53+UbX9vlXGITQ9wLa/Ne/2KRgDTA55pskZ91/0H7p+Go8qJ5aC1/wDzWDkfP3Hj9VaiZykMNfI1pdpLw3mu3ik3FlFzWn09TaI22ojsfCWmY4SRtD7GvRrZwDVtP67hL4eU9+OS1xjdHILdWoOb3sKiOy0EgcwGVjXm9Lga/S/91F0zGkhr/QDhtFLtfkNI+PKUxcqItkZPEIQNnuBtjhfAI3H9koJHuin9GZssrfcIJKbIzf8ANG7hzSmSws+RkY0zGZBx5oNXLGlxA+6TyHSBr3Y7XCO6cAzS5h/TYhK5WbK5k0ImbFlxm2iaLYEdnV+1hVOqWMte+SWyN4nuDgO9A9x3QS9jmRK8Nc+J/s7lxuj8+FV5OYWvIeXNrizdlbmzW3bSxsrvyktAbJ8E+VXZeW5zi2VoFcGv6IokOyQyOAJaL3VjiFljVJXjdUUb2fyu032Ks8V7mVbGvZ5CmhovYdYFh4KLLI+iHNaHV+ZIYuSBYDDXgFGmnfVtDgPndMTPHf8AEsOb9Uzk8vijdx8Kl6c86nRitOk2CVff4nuMvXmyd/wwO3wVyuA+siFziCXWVlLaOjEwj2Oax1nuVrEDQ1uknlSklDvWBv3OsCkOJ4bFsQKVLaFLTN5Dxrone1dYIHpkDwudyjqksK26VI91AWlk0h4u6GJ4y1wPFqDQnepO/gNBbTmqvY4nYKYu0XNUyZbZ5WLNSxUQIE/xHNrdDdzspu/57j3Kh3XUcRtosVSIyID7rAPCmOExIE80f1Td2wb7pGSxdeUy2tI80okaQ6MdxZK0DdBRJpxC1wRupLQxIy40pM2rKPI4hqXnfYIUrst00KuvUbScv5iLTbubb4SkllxJC1Ri0Al4Qp2h0L96JaiyC0CZ1N5ugQVa7MmVcZIDg1wAIohM5LRK1hBaHV3PKS5dwE7tcZr+VWyR/plkTbj8t8p/ok/oPe8e5+r2i/hVnTh/EkI7tP6o3T3ATPs0ALWfs0T0ejYmS71XQxv0OOmbIlr8rfA+Sun6c8RzmQstjAfSjI90jifznwPFrgOn5TYHZE8hOqYiQs+NgB9yV0/T8z0JpJXSW9xMjj2DfH6mgpaNEzqYGh0s8TC3+G3+Mb2aTw0FK9RcINMMQt5ADWeT3J+El07J9OPIhNuDiHPd5ffH6KGRkgt2IGge4/5b7D5tTRVgy33yOcS5zdnOI7nwFCIXqLnbNO58nwpxEiBwH5nD2m/6kqbGtYzS5wpu/wAb8k+EilI1EwOcN7A3+6exHuDXuPdwYAqsTBxk9NwBH5T4KaicBjRtYdTr58nyk0WmXrHEAAb/AArLFeRIRwCzZUkUnp5N7uYGbp5uSPxbGXZa0/spotSL3GPqNaQLa1xaT5RDKA+VzdmNFE/Kqocp9uEbqZqJWp3voxxkhpdv90gLQuBnDQ6iGLC9utoO120qpGQPxzhq4a79TVI0r/aD4Y088m0UA24e4UNy2v1Sk7La4Bwssv8AVEfKS/5L7rx2WZL2QzubtdbWig5CIZq77kbHsCOy0x7Gup50McaJP8pS5yA7Le3+V/v+x7ozIWTFxLm1Iw2Ce4RQcjUVOyPRmBbJdb9z2IKNJjFx1Bp9RhIdtX6FCLQ+FkU/uNfm71/42TUb3Oj0yud68Z0l3+bx+4TolyGsICWKNsgJjJ0Bx/MwlO9M0xOj9U3pmdGfmvhJwP0PlY938GSMFprf5P6JieYMfG7TYmYNTgf5m9/1CdEOQ5M3081uSxwLHaoJGH+YDuPlSypmQZMAYQHPayRjiD7h+Vw/Ycc7pDqvUDDpY/SyMx6xLdaZGmqP6fukouoty8HJbK50r4XukoCtDm1dfPDgPlUKy1yOowBn4aR8jMfIBaJCP+VIHWBfe9j+6E7PDOr9Qx3yNhL8jSAfyRyht/8A/Lgd/gqrnyWZXSsW5GPYHhzrFFzXCv6bj4KpOpMbm4UkuP602TixRxkeoA7IDCdDv/8AY3dpPBFIDkkdCMzIj6jnQR6oMnEJe2BlOc9hFlhBrjkVdjZDHVZs7FizOmywy6m6XQOdoBH8wHdp8eFzc/X4z03FyZmCSTDY0uyJRb27+0mt9vy7/CWk682GV78jBhLDI2QyxuOlzXfzeAaO4P3Tohys6PJyXehDJkyZI9O2gTCwAeLI7g/zD9UB2XHr9KZpMbro6Q0tdzYI5BXMyfUboBmYrPVd6JJDdQL2AHfcDcV+qSi+op5gLwpnRE22RhBaP0u0qA6DIkcx3pSRB0ZP8pukv+JkaBe7BxYSzOpNnjFsdfFkUf1UmPbuA+r30uOxQIZbN7rcyr/mG6scTJewjZrgdr4KqGnQaLhVbDlM48haQHige/KllJnRNJaB7Aw+fK2Z3BtOca+6SZLI1gpzZGHj4Q5JHNFlgLQkxM4363Yx/XcVrtJbNiyNB+QVyOHjgRQT7lrHlrvFq+/xEyWt6j0uVm2kPu/Fpf6bIzcTIic0ei+TW3/pKyyPirOnBT0UGU5peXAEWbASBfbnVdEq1+oWiPK0tAoHTsqWM20g8glbYqqzLN/VDYNQ3yrfoEgDt3clUbHfwt+LU8aR0U9NPHCc42hY50ztOpOY7Hk7vrlVELtglvxUj2HUbJRIHewFZKPFUbSnydjntWKDBbbWIChB4P59h2UB2K3IaLflatdRwhgfbsss7qAdstjlBKASEWbKYDgWDfektILLrUmkfw72UyNYdBPsjRR72UIOAkN7jsmWB2gvrY7Ws2zVIiQXMKXlb+Y1wmw72hrUOctAc1tk0pTLatFYXHgCwSlZ9jtX6Iz9TXEJVwdZWpgzHs9hcB2pIvPtIIVqa/DOvk9lVTcO8haRM5rRVtFuI2ICZaQWMa8mqNBK3pceLBR4zbW7nV2/utWjJMd6calAG3tKyIg5EjHGgRV+N1DCIGQ0b1uBaFmOMWVIL+CR/qo9lXovWZ+lhle6g51aSeewP3H910Eeb/xBZdD8+knigKH9/uuCxpS/IjsbN3A7BXEeWBkuDzs4EHya3NoaKUjvMPOqXDcC52prnPvb3A7k/PG3yi4k75cZ0UgBe/3v8WT/ALLl+n5T5HQt1VJfqX4b3tXeNKIy1rXHm3EckE/3UNFJl9LOIxoDgBenUewHKHPlRuxhHCXNBcCbbuGg8n9fK5rO6k+aWYwAFrHaWOO2t11Q+B5RxkPjY6J5GsDSdJ223s/fgfulRXIuxLpbqJ5FtbxXyUxC/T6TQ6i4ai6uB5XK42S+SRkDHOIdXry/5R2A+b7fqrU5rWOdJL7YyKDByGDZovyUqLUzrIp2yMYG7ajsPA/9pFikjjlhadgWjU75VF03NZJkk8NANj+36Izsn+Hj246i8uP2vZJopMucPKeJ4m6hpDyw/bymvxf8bKYC4yE6mdwKK58zgZUp1Dnb5RosoetHI0+4j9FPEfItcGUn15pLOn2A9zZTjMhtx6q3fqI+OGj+6qIslket1hwcbG/Hx/VLQZbHZDKcNrN32CKDmXkmWfxcIa4kVIXfdbnn9fEhnsahpZJ8VuCuZyepNjjZI51Oc92n7E0oydS9KHKYwhwAaDR2tpr+6dC5HRmmZUjzVfn+4PIQ5z+GlJY4e12trgdqK5vJ6yWekAXEs/iM/wD8jasj/VMty2TxyxB5a0xnQT2BNj9u48FOhcjoGdSiPUBA6m64vUHxXKIzLLXBx3hMZY486CD7T9t1yUnU7wn5Hptdm4dsfGDVs70j9N61AWNmdIfQniaffVj7/N7IoTkdNHnmbDfNA5smU1jm6Dw75+1dlk2cIMdrWXLA8A6RyzyP67LkZeqiERtFeu4F0ek+00eB89/sUM9cjlijlhe4lr9EsbTRjJ3O3cJ0TZ1/Wcv0wa0Px2xtBa7veznD5A7/AAk8KeSOTJAeJJmQ6SdPueaIaT+ndVHUepMjmgmM14xjqRjm3pddav1sWgYmV/x3pte1j3NLGSMN33bpvzRBBSGT6N1pzZI3vjkbFI97HbVpGm7/AL/O6HhdV9DOEh1f5JYw2qB5c3uOxSIgix555Xwj8O8F74wSQ1wP5mfBvceLVY4es8OjBbJANBLDuW/3r/RJspRsvsoPiz3yxyQDKaxwe38vrNdW/gEjnsqiOefHyYo3Y0wcPyyxsI9pPdvB+yssV0k+L6Ms0Mz2+2L1mgh450+bQIuoxQTubJ6uO5p/KDqa0jv5CnkVwRPKLnZkmRiENa1zy4sAaSP1348KqyGzRPdI5uRKOA9oO4+a7jyrKR8r2eo2KGaFwv1I7B/YpOFvqlxx5nxyMPuHBHyAlYcURhyQ9hDzJprS6wSf18I7HOjAfFLqb2BNhIS5Aa+5tpuDJGdh9x5S+T6vtlAHpEXriPbyUdjr7OnxuosFiRjoz5caBV7jPa5oNiyNt7tcFHkujEfq6XahsfzNKsMTOfiguht8XeIm/wBj2RZLj9HcRThmxaK+FCSVpJon53VZhZ8GdjiWF+pt0fLD4PyjOAdsH7pSMmcV/iQ5pyOnhpshj7H67JL6PzG4xkhkcG63e20T67aX9XhaNw2G9/uucc50ToyDRvnwhpSjRtik4tMtPqCz1Wc7EF9gjxSqO76G9o2ZkOneC7c1v2spWAkxOPzwrgqQsjthwPYLO1ottGTbN2kBCBuEf9ylHvVKmQuyyZVg/CLDvXYJeIkjhM4oLuVEjWI8ytKxEY32rFkaUU0pqvvQW+KUJmmh8FS4aus4SQPdSG6G07KbSmSiJFOPfZZEA5nG4PCly4LUQ0hx+VL2aR6NTeGjdPRy/wDCtZufKDDCXgv/AJQhveGvIZuPKyas2Whhg9rvcLvZSBpr9LbNUoxtJOn4TTcjHxcaQvaJJTwFm2bRSq2UM7ve6xuk5CSaKZneZJiXd0rMa4XRFHLJ70ac1zWWXWPCRfuXdkzJIC2hyk3vvYc3StGcmVsg/iuryiN/5XuaTzRHZDlH8Y/dEbs06XE7jjutmYoZxKM7CSQL3BQeo/8APPypQmntdtera1HN3mO6lLZT6AxO0km09hMmneBG0uce9cXyo9K6dJmSe1pLByeF1Zgi6TGwiNrXFpLKNknzfYfKmc0nSNMeNtWzeiHpALshxdO8g+m3k1wEHJzpPw0jp5NBf7dDP5Qe1+aQGMeNUzy0yEWZXG/TH28oUeBNlEOcP4fLde1/Pwo5F8GM9Nl9R5dFH/FNBl2dhZqk3l5FYsDIXmRxaQXgf8x5JN/++FW4zosXFe9zXOfI3Szk0T3P/vdL5j5Iwwh7tUjQCeNIG1frumiKZZ4MoHpNL9MTY3TPdfbgfqTstZOdILc5510HBv7b/pwqqbJe3FjYWNdJLQ3G4Y07D990zPlAZTJo20JHNbpI2LRz+5ToNo6DHndjZzYmucQ0kOAPNCz/ALI2V10R9SdtcbGgX891SjIt8MrX+6WjZ5O+6SmymujllN+m6aifG5S42HJnW5nVQzMjhDrd+H9QAdyjRdYDjjDWBHLEd/6fuCuPy5GvyoZDJ7RjGNpad2kD/YqfT8sSR4zJXAPLnR24bEmtJ+EOI1kZ2GH1B8x9xp+ouFn8wG1/uguyzDjzFg1SvOhoPPk0qnEnLOpyRTDQPR2Df5HE71/qkc/KJy2sY9hexwDHcand0qDkdDnvOp1n2xt1bb1qpo2+OVHqHUvwfTo3gXIZAx3yQfcf2pVGZmu/EZMwJLXB7qqrAIIP6FJRZgy/wjZ3BxaNTieHOJ4r+qaQWX/X5tMkkUIdqx2B7XN8E3/cpWLqAe2QMcWvkjLwHHZxaaI++yqsfKcMqCaaQP1wvhcAbDua/ZVbZwGRRN16matDtVAg+E6Js6o9bI1yNIe4i2ki9Ta3afkbpY58YfIxrRHCYwGDkCzwufgntrnSsDSHbO72p+sZGfxIufb7TR42sf3SopMuGZ7omW4FzmgOj33JBNft/VEZmOE1vLqk3ex24DhvaoopQ0jWDbPy78fdMfi3uotLdroOF2paKTR0cPVXDBicHxShsha9knJBHI+UzH1KFwbqhdG0Nv8ANYFGxt28LkxMGMLHN0h5DiQOCpGV8DvUjeS0j72k0UnR1mNkPwH3HmerjvssYN7adwCOxCk7rDZXBuThtikB/wCdHyfuFzDZHZAMuO70pBu5g8eU/hdQM/8ABygz1SP4b+1+CPKhouMrLiYOk/jQZAMYFkho/qiwZ8GY9keYbeTUc7faHGuD8rljlZONkvLXkh2zmdj903m6MjGimhm2qnMOxafKOF6Gpl7lzf8Ax0j3wP0EVUZ3Y4eK/ugSTxdRjZk4gMGZCCSGn3H4+QqnEyzJEYch2pvYu3P7oMYfHlgxv0O8hLiLmPzZgzWESAMyWDdzRRISuLmPwyyMC23RYT/UI07o8hzZWF0RqzTd7HcfBS7G+vG+26Hs59ux25VaFbC5p1wl2G0CN/uc29hXceEtg9QLLilB9I9+9+VCOKeMACN3ouHf+b5ClNixR/xGEkivbXnsmkvZNuyyxMiXCzBkQOD3EU7emyDw758Fdjj5bMuBk0BpjxY8/ZcNinTHIJoyIg6mt1C7Vx0KT8Pkux2kejI31Gi7LXd/3WWToclasX+sY6zYXuv3w0T5py5TJefUDSCDey6r6vl1fhGOb7i1xD/1Gy5XPF5rwNhtSMY1/CNvaZpGk2GjY7qEQtsmjiyiua0EknbbhBxz7bP+Y/stF0J9jAb7AN9lke3HlSsA/fgqMTt9wKtNiXY9GDYCbxjor5SbSKtMsJ1s+Vm0bRLFhNcrENrtuVizNCsfZFWtnjdbfWk0ohwcwFdZwGNaKUuENpG6m1w5TJNh1ELGOAc8DfutNoutYNpX13ClmkeiUj3AaQSAeQht2Jb4Km9pPPKGdnFSkVY5LM5sRo0Uk91gmyVKyXW47Vwh7EpVRXKwEt7FKvNglNPOlm+6TfdkBOJMgDtgbQDzaNIatKvfvzstUZMUyh/HcsYKDjsQB5WZW8t/CjEbJsdlp6MvYaxyPItOYmC7qHU2Y8ezSLJrsq9rdO3b4Xa/QTGO6hMSPe6mNN8LPLLhFs2wx5tIv8DpUPTIJJH6WwxjuN3bKpGNJlz+vlS3I520RbwOw/RdN1OE+uyJw9jAPaTdHsq+WOV2lkYImmdojcOA3+a1xKR3OOimixfxuS8tYDixP0mztI7ySgZjGzyaDIHY8Z9pjGzz3370r3q+OIMOPFiL26jRaG1qb3KBiYLGOfJIwaIxZA3ofAV8iGimnbIMUluiNwGpvtIL6HB7fKA3GDWOyJZGSzuIpp5P7bK2lY/qWQ17/dCP+Wwnav8AcqHpB+cI2imRM9kbBZ1Hm/P3VqVEuNlRLhn3mZwicRsTy0dgkZG6XMIAc5jQACdr8q86nC6OOHWNTnO9zuavta0MWTMuIN0sadmjsq50Q4WUsDnsy4JCA2NnIB2BQ7kdj5Mbmj3EOr9U96JhyHexhMf8oNj91PMw5GYrJjFpje7SDqsl3dXyM+NiOC4AtjLQ73HY9wRRr5CXfG70j7naWvoauR/7StIcT1YiYGu1AadWwpx4S7mSMmHqBxeDRY48FVyJoNJnFzgGknIaAwOJ5Pn7pbJP/ECeJtavdXOl3cUpGBzGh12HG7rutxwaHHSZNdWaACVhRPIyNGEyE7yaNLjfFm6SkYk9aN/JYSbHZGLTsNFnvt3RAwuZpuj3TsTQu0FojANBpJscm+VANGlrdNhvF/6fZMObG3d9OcNlgcx36eSixUDbG0MI4J43WwG+1r5Gs/63ph8rNIYGxtPkFAmcyRhYW2DsSgaMkbhEiswF5r+XZTBw4615IP8A2pRnTmSGwXhvytP6fE55ETnAfO6egplhHk9NlDvUklFcX3U4svpwcxgY9zDu4k8Kvf0yMQ+0u1Dk80EJvTBTv4hoDwlxix3Jeiy/+VwoZqhhdz+cnhRyOr4jJC6HHEl8hx2Cr8fphmkILy4VtoCIOkuFva7VGOxG6dQC5/Q2/rOM5jXvhLpDy29lBnXhr/8Ap4w0cCuErL0t7Q0Ru2r3atqP90NnSpXNJ1C/CFGIuUk7LFvX3OnaHH0ou5Y0Wjv+omjaOBgo0HkbqjZ06d50lobR5J2RsrpU0QY5pD2kc8bpOEbKWSdFxH1mbQZ3kGGtAFXvz+ir5erSy5LdUjg0b3yhQ4uWYPRJqNx4J4KG/pmVDLT2aD5J/qhQiOU5NIPP1fKoBzzZ+ey1Hny+iNT3WT53WsrpOTE2ImMaCNnja0XG6PkTRvbEGuc0XpvdDUSVKRpk73aS9zjuDd/Kv+jO/wD61jkkhriRv9lRDAyWODDEQ5vItWnTtUXVcISAh5kGx+VjlSa0aRbSplp9Xuqfp7ufzbX8hc/1R/8AxL5K0nurv6vps+ANv5q2+QqDrj/4jq4NKMa0gi/0GXuuFpaKsbJVjizHDiOSQm2MMuJA6ttJopQD+EwHjlXGi5LYxHuxtrcO7bPlbHfilqE00AjumT7HmGxxsixkmRtdkOPdmy3G6nhQzWJYtO3JWKDSSFig0EXO2od1CyAAsA3s1ZQ2uO97ldJws3xdojDttshfJUmkk/CZIZhWx/zfkhRad1hf/Fj+dlLNIhHmj5NKELS9xJGy1L+Z3kdlkcxZHp7nspZaMmHv2IS7jRIKk82bQZDRpNK0TZOX8g22Ssw7gJlxBjHdAkI3UxLe0V7wSXJN4Ngdk/KC0kg7JWhbrWyMGKZQ3aRxVIbNjsBx3TOW2oo/ulonhr7cNQWi6M3pk2kajX6rvfoOD044pzuHyWW3yAvPy4azpsDsvQvorIIgwWPdTQS1YeRqJ0eN/R00h9bqOTTHFmsn3bUe36LJIJJOo4rNbmVHqA7/AKFF6rkSYnUixkQfFlBpB/y7UU1mtcMGDJkFiB9kd6K4Xo71sQ6hjgdUjt5cXQUNW9EHutZWLq6dlaCA8xmg3ah3Cseq6J8GPKxwS7H92oDYtPIUMF8UbKfThK2i9Cl0DRz2BDH6duJZHpaWi7I/RbyYBB1adzdRD2BzC3ahXlGMUmFljHkFtZ7mVy9h/wBkznxfiWx5OET6sLLEd7OC0tmdaFc7pL5OmRS4xMmQx2twkAGr4Cq8FjpZhkMc1rSfcHf12Vtg5et7ZJCKG5juyCluqYchM+b08lsbt3wVsT5Cafpia9oT650wem3NwhqjY3+Np20kHYoeCIMnGlhy5w1sv5XD+R3n9U9g5ghj9KItLXijGRuPIpRzelRyRjIwmOpu7oL7eQrUvUiHH3EpMrElxqbKKv8Ambw8eUd0DcqIvjp2UG0Q7+dvkfITf4r1I240sPq497Aii37Hsofgg15fgv1lu/puPuarT+yOP0VegsLo52aXckOFfssdAxh1g/wyNwOys8vIfKw/i8f1DVCxWlI/hmSAvZJoIApr1SdkNfQCP03H3CqGzhytelbh6ZEmo9uUw+X+D6UjGuDNtTeSgF2l9RRuAaLBKol0DLWB+ksNjm+ygyKMOLpBQ/omBpcA1xJN8qDnFwAoaRyUCsCIY3VobsTwiNjYwF2kbFZG0mQu1lre2ym10RB1NN/flAAtdOa1x0gu3PhTd6UTbY4Ofew7/dCmcNemh9kvWk24/oEILGHAuD3n3be6ioujcS1rgWCrGochbjZI1hLfbfcqEsk0wa2STUWihQQAxE9sLC2Mlr/8w8KeM5zpBf5O5cUswtY0+2zW9qcXuJdKfbVgBIdjReZHFjdIY3YfCg8ejqGr3HghDD5HDREwAVR+U5jMgx2tmyXCR90GBJ6KSshiYutplkc1rAb35KHmP9WSmn28j4U83Ne99saGgGtICzFhB/iZGzB/Le5R/lh3pG8DFM4JPtYNyTwjSRHKyWxMo7/mPYI/rvkaIsYaI/lHaYceFzGE+r3d3KmykiHVI2FrYC46WCgQFHp49Hp8s7gHOPtHbZBYZZ2Oj0HTwXFTzJ2ytjxsewG7UPKLb0NKtkYnOmc2wNUnOnlWmZjRF2J6g0SxPaWnvytdOw/wsQncRqA2vylcjI15EZu3ags5Svorj+tsU+tXf8RgURw/f9Quc6w/VJV0duV0X1saf09xH+ccfZcv1OKSTJtjXObpG4C2xLUTmT/QvenSiTorWfzR6gT+iUiDfRjPOyW6JM5kGTE7jTe/ZHvTixVuNKlxps35ckhiRu7qPyttGyzIOtoP2CiLDgKSXQNbGo3bIrHe9AZ+UFGh/Pv3QykOtftwsWhppYsjUr+yENnOA8rFi6kcMgv8q2OyxYmSwsf5lCf88f8A3LFilmiJncvtBZzfdYsU+y2DPBQ38rFishgS4hxAOy3zSxYp9lR6EpybA7WgNFyV2WLFoujOXshnyvkhjY4+yIkMHgFVyxYtI9GU+zG8hdv9NtDXYrRxuVixYeT/ACb+N2dvnD1unuc/80O7SFD6dy5snqMmPM7VC5m7eyxYuN/yd67GekyvY3Jgaf4THloHweyDBEyLqmSxg9jT7R2CxYpGZ1NonxJZH/8AMioNcNiL5SuG848TPS21EWsWKo9Evs11vEhigdlRN0TarJbsCtxSvGMxwcQXDdYsT9CfYCWKOfHkkewCRvDhsVWnIlMGrWdTeHd1ixXEiXY70iQ5uPoyQHgg9t0h1GMYrw2EuAurvdYsTX9BL+RSHLnikADy4b7O3CZlginGp7ADV+3ZYsWr7MH0UsbiZHAnalOQanNu9+VixWZAnbO27LGDW3cnbwsWIA2+Ntd/3Q3NAaKWLEDMl2hNKMb/APhmChfmt1ixCBkYhrALiTQ8oj26YwRYJWLECQAf/UAWaKsY4I9DTW6xYgbNgASUNgAksiRzn0TsDssWIBDUAGxrdHPv3csWIXY30ONAGI5w5ASbCZJg1xNWOFixZL+Wbf7kWvUnux4/Si2Y5u6X6VCxsrXge477rFilfwW/7YXqU8hIGrbwkoxqkj3Nk8rFihA+ifXyIJyzSJPaSHSEuI+y5+GeSeUtcaaDsG7LFi6vRxIk6NsUuSGXTmbqUhrHZXZoWLEmbroaq4oyVAEnST4WLFki5DMX/LRIj+VYsSYR6LBn5QsWLFJ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9878" name="Picture 6" descr="https://img2.baidu.com/it/u=4182802657,3417979596&amp;fm=253&amp;fmt=auto&amp;app=138&amp;f=JPEG?w=50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40"/>
            <a:ext cx="2047856" cy="204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0" y="214296"/>
            <a:ext cx="31178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cow</a:t>
            </a:r>
            <a:r>
              <a:rPr lang="zh-CN" altLang="en-US" dirty="0" smtClean="0">
                <a:solidFill>
                  <a:prstClr val="black"/>
                </a:solidFill>
              </a:rPr>
              <a:t>奶牛</a:t>
            </a:r>
            <a:r>
              <a:rPr lang="en-US" altLang="zh-CN" dirty="0" smtClean="0">
                <a:solidFill>
                  <a:prstClr val="black"/>
                </a:solidFill>
              </a:rPr>
              <a:t>/cattle</a:t>
            </a:r>
            <a:r>
              <a:rPr lang="zh-CN" altLang="en-US" dirty="0" smtClean="0">
                <a:solidFill>
                  <a:prstClr val="black"/>
                </a:solidFill>
              </a:rPr>
              <a:t>牛</a:t>
            </a:r>
            <a:r>
              <a:rPr lang="en-US" altLang="zh-CN" dirty="0" smtClean="0">
                <a:solidFill>
                  <a:prstClr val="black"/>
                </a:solidFill>
              </a:rPr>
              <a:t>/ox</a:t>
            </a:r>
            <a:r>
              <a:rPr lang="zh-CN" altLang="en-US" dirty="0" smtClean="0">
                <a:solidFill>
                  <a:prstClr val="black"/>
                </a:solidFill>
              </a:rPr>
              <a:t>公牛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57238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moo</a:t>
            </a:r>
            <a:r>
              <a:rPr lang="en-US" altLang="zh-CN" sz="2400" dirty="0" smtClean="0"/>
              <a:t> v. </a:t>
            </a:r>
            <a:r>
              <a:rPr lang="zh-CN" altLang="en-US" sz="2400" dirty="0" smtClean="0"/>
              <a:t>（牛叫声 ）哞</a:t>
            </a:r>
            <a:endParaRPr lang="en-US" altLang="zh-CN" sz="2400" dirty="0" smtClean="0"/>
          </a:p>
          <a:p>
            <a:r>
              <a:rPr lang="en-US" altLang="zh-CN" sz="2400" dirty="0" smtClean="0"/>
              <a:t>The contented cow mooed in the field, surrounded by greenery.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928794" y="2643188"/>
            <a:ext cx="31178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pig/hog(</a:t>
            </a:r>
            <a:r>
              <a:rPr lang="zh-CN" altLang="en-US" dirty="0" smtClean="0">
                <a:solidFill>
                  <a:prstClr val="black"/>
                </a:solidFill>
              </a:rPr>
              <a:t>喂肥供食用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r>
              <a:rPr lang="zh-CN" altLang="en-US" dirty="0" smtClean="0">
                <a:solidFill>
                  <a:prstClr val="black"/>
                </a:solidFill>
              </a:rPr>
              <a:t>猪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342900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oink</a:t>
            </a:r>
            <a:r>
              <a:rPr lang="en-US" altLang="zh-CN" sz="2400" dirty="0" smtClean="0"/>
              <a:t> v. </a:t>
            </a:r>
            <a:r>
              <a:rPr lang="zh-CN" altLang="en-US" sz="2400" dirty="0" smtClean="0"/>
              <a:t>（猪叫声 ）哼</a:t>
            </a:r>
            <a:endParaRPr lang="en-US" altLang="zh-CN" sz="2400" dirty="0" smtClean="0"/>
          </a:p>
          <a:p>
            <a:r>
              <a:rPr lang="en-US" altLang="zh-CN" sz="2400" dirty="0" smtClean="0"/>
              <a:t>The happy pig </a:t>
            </a:r>
            <a:r>
              <a:rPr lang="en-US" altLang="zh-CN" sz="2400" dirty="0" err="1" smtClean="0"/>
              <a:t>oinked</a:t>
            </a:r>
            <a:r>
              <a:rPr lang="en-US" altLang="zh-CN" sz="2400" dirty="0" smtClean="0"/>
              <a:t> playfully, rolling in the mud.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000378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00048"/>
            <a:ext cx="91440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4" name="Picture 8" descr="https://gimg2.baidu.com/image_search/src=http%3A%2F%2Fsafe-img.xhscdn.com%2Fbw1%2Fc678a874-1b49-4334-be46-93ca8fc9dbf2%3FimageView2%2F2%2Fw%2F1080%2Fformat%2Fjpg&amp;refer=http%3A%2F%2Fsafe-img.xhscdn.com&amp;app=2002&amp;size=f9999,10000&amp;q=a80&amp;n=0&amp;g=0n&amp;fmt=auto?sec=1708671780&amp;t=67a4935fda91bae6b12aeff26378256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16" y="2714626"/>
            <a:ext cx="2285984" cy="228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0" name="Picture 2" descr="https://img1.baidu.com/it/u=3531710889,1135307949&amp;fm=253&amp;fmt=auto&amp;app=138&amp;f=JPEG?w=670&amp;h=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34"/>
            <a:ext cx="2857488" cy="221457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857489" y="214296"/>
            <a:ext cx="107157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mouse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78580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squeaked</a:t>
            </a:r>
            <a:r>
              <a:rPr lang="en-US" altLang="zh-CN" sz="2400" dirty="0" smtClean="0"/>
              <a:t> v. </a:t>
            </a:r>
            <a:r>
              <a:rPr lang="zh-CN" altLang="en-US" sz="2400" dirty="0" smtClean="0"/>
              <a:t>吱吱叫</a:t>
            </a:r>
            <a:endParaRPr lang="en-US" altLang="zh-CN" sz="2400" dirty="0" smtClean="0"/>
          </a:p>
          <a:p>
            <a:r>
              <a:rPr lang="en-US" altLang="zh-CN" sz="2400" dirty="0" smtClean="0"/>
              <a:t>The mouth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squeaked</a:t>
            </a:r>
            <a:r>
              <a:rPr lang="en-US" altLang="zh-CN" sz="2400" dirty="0" smtClean="0"/>
              <a:t>, alerting others to potential danger.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0" y="2643188"/>
            <a:ext cx="20002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squirrel</a:t>
            </a:r>
            <a:r>
              <a:rPr lang="zh-CN" altLang="en-US" dirty="0" smtClean="0">
                <a:solidFill>
                  <a:prstClr val="black"/>
                </a:solidFill>
              </a:rPr>
              <a:t>松鼠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86130"/>
            <a:ext cx="62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chirp</a:t>
            </a:r>
            <a:r>
              <a:rPr lang="en-US" altLang="zh-CN" sz="2400" dirty="0" smtClean="0"/>
              <a:t> v. </a:t>
            </a:r>
            <a:r>
              <a:rPr lang="zh-CN" altLang="en-US" sz="2400" dirty="0" smtClean="0"/>
              <a:t>吱喳叫</a:t>
            </a:r>
            <a:endParaRPr lang="en-US" altLang="zh-CN" sz="2400" dirty="0" smtClean="0"/>
          </a:p>
          <a:p>
            <a:r>
              <a:rPr lang="en-US" altLang="zh-CN" sz="2400" dirty="0" smtClean="0"/>
              <a:t>The cute squirrel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chirped</a:t>
            </a:r>
            <a:r>
              <a:rPr lang="en-US" altLang="zh-CN" sz="2400" dirty="0" smtClean="0"/>
              <a:t> energetically, collecting nuts for winter.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7290" y="4429138"/>
            <a:ext cx="11430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9" name="Picture 9" descr="http://pic1.win4000.com/wallpaper/e/5101e3c230a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71684"/>
            <a:ext cx="4572000" cy="2857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3174" y="85723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HGF9X_CNKI" pitchFamily="2" charset="-122"/>
                <a:ea typeface="HGF9X_CNKI" pitchFamily="2" charset="-122"/>
              </a:rPr>
              <a:t>Thank you!</a:t>
            </a:r>
            <a:endParaRPr lang="zh-CN" altLang="en-US" sz="4400" dirty="0">
              <a:latin typeface="HGF9X_CNKI" pitchFamily="2" charset="-122"/>
              <a:ea typeface="HGF9X_CNKI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5"/>
          <a:stretch>
            <a:fillRect/>
          </a:stretch>
        </p:blipFill>
        <p:spPr>
          <a:xfrm rot="16200000">
            <a:off x="2192950" y="-2069354"/>
            <a:ext cx="4937618" cy="8964489"/>
          </a:xfrm>
          <a:prstGeom prst="rect">
            <a:avLst/>
          </a:prstGeom>
          <a:noFill/>
        </p:spPr>
      </p:pic>
      <p:sp>
        <p:nvSpPr>
          <p:cNvPr id="57" name="圆角矩形 56"/>
          <p:cNvSpPr/>
          <p:nvPr>
            <p:custDataLst>
              <p:tags r:id="rId3"/>
            </p:custDataLst>
          </p:nvPr>
        </p:nvSpPr>
        <p:spPr>
          <a:xfrm>
            <a:off x="1259632" y="412216"/>
            <a:ext cx="1224136" cy="432048"/>
          </a:xfrm>
          <a:prstGeom prst="roundRect">
            <a:avLst>
              <a:gd name="adj" fmla="val 46902"/>
            </a:avLst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dist="38100" dir="5400000" algn="t" rotWithShape="0">
              <a:srgbClr val="F79646">
                <a:lumMod val="5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14"/>
          <p:cNvSpPr txBox="1"/>
          <p:nvPr>
            <p:custDataLst>
              <p:tags r:id="rId4"/>
            </p:custDataLst>
          </p:nvPr>
        </p:nvSpPr>
        <p:spPr>
          <a:xfrm>
            <a:off x="1216090" y="428449"/>
            <a:ext cx="129614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Times New Roman" panose="02020603050405020304" pitchFamily="18" charset="0"/>
              </a:rPr>
              <a:t>Aim</a:t>
            </a:r>
            <a:r>
              <a:rPr kumimoji="0" lang="en-US" altLang="zh-CN" sz="3200" b="0" i="0" u="none" strike="noStrike" kern="0" cap="none" spc="0" normalizeH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Times New Roman" panose="02020603050405020304" pitchFamily="18" charset="0"/>
              </a:rPr>
              <a:t> 1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5"/>
          <p:cNvSpPr txBox="1"/>
          <p:nvPr>
            <p:custDataLst>
              <p:tags r:id="rId5"/>
            </p:custDataLst>
          </p:nvPr>
        </p:nvSpPr>
        <p:spPr>
          <a:xfrm>
            <a:off x="1083477" y="888754"/>
            <a:ext cx="1696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Get to know how dogs, elephants and dolphins use body language from the text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圆角矩形 59"/>
          <p:cNvSpPr/>
          <p:nvPr>
            <p:custDataLst>
              <p:tags r:id="rId6"/>
            </p:custDataLst>
          </p:nvPr>
        </p:nvSpPr>
        <p:spPr>
          <a:xfrm>
            <a:off x="3859458" y="3638513"/>
            <a:ext cx="1224136" cy="432048"/>
          </a:xfrm>
          <a:prstGeom prst="roundRect">
            <a:avLst>
              <a:gd name="adj" fmla="val 46902"/>
            </a:avLst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dist="38100" dir="5400000" algn="t" rotWithShape="0">
              <a:srgbClr val="F79646">
                <a:lumMod val="5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/>
          <p:cNvSpPr txBox="1"/>
          <p:nvPr>
            <p:custDataLst>
              <p:tags r:id="rId7"/>
            </p:custDataLst>
          </p:nvPr>
        </p:nvSpPr>
        <p:spPr>
          <a:xfrm>
            <a:off x="6643702" y="1142990"/>
            <a:ext cx="1490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Accumulate descriptions of common animal movements.</a:t>
            </a:r>
            <a:endParaRPr lang="en-US" altLang="zh-CN" sz="2000" kern="0" dirty="0">
              <a:solidFill>
                <a:sysClr val="windowText" lastClr="000000">
                  <a:lumMod val="75000"/>
                  <a:lumOff val="25000"/>
                </a:sys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圆角矩形 62"/>
          <p:cNvSpPr/>
          <p:nvPr>
            <p:custDataLst>
              <p:tags r:id="rId8"/>
            </p:custDataLst>
          </p:nvPr>
        </p:nvSpPr>
        <p:spPr>
          <a:xfrm>
            <a:off x="6804248" y="411922"/>
            <a:ext cx="1224136" cy="432048"/>
          </a:xfrm>
          <a:prstGeom prst="roundRect">
            <a:avLst>
              <a:gd name="adj" fmla="val 46902"/>
            </a:avLst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dist="38100" dir="5400000" algn="t" rotWithShape="0">
              <a:srgbClr val="F79646">
                <a:lumMod val="50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21"/>
          <p:cNvSpPr txBox="1"/>
          <p:nvPr>
            <p:custDataLst>
              <p:tags r:id="rId9"/>
            </p:custDataLst>
          </p:nvPr>
        </p:nvSpPr>
        <p:spPr>
          <a:xfrm>
            <a:off x="3643306" y="1643056"/>
            <a:ext cx="1621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Do micro-writing about describing animals. </a:t>
            </a:r>
            <a:endParaRPr lang="en-US" altLang="zh-CN" sz="2000" kern="0" dirty="0">
              <a:solidFill>
                <a:sysClr val="windowText" lastClr="000000">
                  <a:lumMod val="75000"/>
                  <a:lumOff val="25000"/>
                </a:sys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TextBox 14"/>
          <p:cNvSpPr txBox="1"/>
          <p:nvPr>
            <p:custDataLst>
              <p:tags r:id="rId10"/>
            </p:custDataLst>
          </p:nvPr>
        </p:nvSpPr>
        <p:spPr>
          <a:xfrm>
            <a:off x="3787450" y="3661271"/>
            <a:ext cx="129614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Aim2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14"/>
          <p:cNvSpPr txBox="1"/>
          <p:nvPr>
            <p:custDataLst>
              <p:tags r:id="rId11"/>
            </p:custDataLst>
          </p:nvPr>
        </p:nvSpPr>
        <p:spPr>
          <a:xfrm>
            <a:off x="6768244" y="416219"/>
            <a:ext cx="129614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Times New Roman" panose="02020603050405020304" pitchFamily="18" charset="0"/>
              </a:rPr>
              <a:t>Aim3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928676"/>
            <a:ext cx="7143800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643056"/>
            <a:ext cx="657229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/>
              <a:t>PART 1  </a:t>
            </a:r>
            <a:endParaRPr lang="en-US" altLang="zh-CN" sz="3600" b="1" dirty="0" smtClean="0"/>
          </a:p>
          <a:p>
            <a:pPr algn="ctr">
              <a:lnSpc>
                <a:spcPct val="150000"/>
              </a:lnSpc>
            </a:pPr>
            <a:r>
              <a:rPr lang="en-US" altLang="zh-CN" sz="3600" b="1" dirty="0" smtClean="0"/>
              <a:t>Reading and Comprehending 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>
            <p:custDataLst>
              <p:tags r:id="rId1"/>
            </p:custDataLst>
          </p:nvPr>
        </p:nvSpPr>
        <p:spPr>
          <a:xfrm>
            <a:off x="6072197" y="0"/>
            <a:ext cx="3071803" cy="500048"/>
          </a:xfrm>
          <a:prstGeom prst="round2DiagRect">
            <a:avLst/>
          </a:prstGeom>
          <a:solidFill>
            <a:srgbClr val="7EC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390" y="3450721"/>
            <a:ext cx="1966610" cy="169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500180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zh-CN" sz="2400" dirty="0" smtClean="0"/>
              <a:t>What does the passage mainly talk about?(</a:t>
            </a:r>
            <a:r>
              <a:rPr lang="en-US" altLang="zh-CN" sz="2400" b="1" kern="0" dirty="0" smtClean="0">
                <a:ln w="18415" cmpd="sng">
                  <a:noFill/>
                  <a:prstDash val="solid"/>
                </a:ln>
                <a:solidFill>
                  <a:srgbClr val="61523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Theme&amp; Content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 smtClean="0"/>
              <a:t>How does the author develop it? (</a:t>
            </a:r>
            <a:r>
              <a:rPr lang="en-US" altLang="zh-CN" sz="2400" b="1" kern="0" dirty="0" smtClean="0">
                <a:ln w="18415" cmpd="sng">
                  <a:noFill/>
                  <a:prstDash val="solid"/>
                </a:ln>
                <a:solidFill>
                  <a:srgbClr val="61523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Text type &amp; Language features</a:t>
            </a:r>
            <a:r>
              <a:rPr lang="en-US" altLang="zh-CN" sz="2400" dirty="0" smtClean="0"/>
              <a:t>) </a:t>
            </a:r>
            <a:endParaRPr lang="en-US" altLang="zh-CN" sz="24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2400" dirty="0" smtClean="0"/>
              <a:t>Why does the author write this passage?(</a:t>
            </a:r>
            <a:r>
              <a:rPr lang="en-US" altLang="zh-CN" sz="2400" b="1" kern="0" dirty="0" smtClean="0">
                <a:ln w="18415" cmpd="sng">
                  <a:noFill/>
                  <a:prstDash val="solid"/>
                </a:ln>
                <a:solidFill>
                  <a:srgbClr val="61523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Purpose 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pPr lvl="0"/>
            <a:endParaRPr lang="zh-CN" altLang="en-US" sz="2400" dirty="0"/>
          </a:p>
        </p:txBody>
      </p:sp>
      <p:sp>
        <p:nvSpPr>
          <p:cNvPr id="7" name="文本框 3"/>
          <p:cNvSpPr txBox="1"/>
          <p:nvPr>
            <p:custDataLst>
              <p:tags r:id="rId5"/>
            </p:custDataLst>
          </p:nvPr>
        </p:nvSpPr>
        <p:spPr>
          <a:xfrm>
            <a:off x="6286512" y="0"/>
            <a:ext cx="3416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/>
              </a:rPr>
              <a:t>Comprehending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282" y="14285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Activity</a:t>
            </a:r>
            <a:r>
              <a:rPr lang="en-US" altLang="zh-CN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1</a:t>
            </a:r>
            <a:endParaRPr lang="en-US" altLang="zh-CN" dirty="0">
              <a:solidFill>
                <a:srgbClr val="AA5A7C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69"/>
          <p:cNvSpPr txBox="1"/>
          <p:nvPr>
            <p:custDataLst>
              <p:tags r:id="rId6"/>
            </p:custDataLst>
          </p:nvPr>
        </p:nvSpPr>
        <p:spPr>
          <a:xfrm>
            <a:off x="285720" y="714362"/>
            <a:ext cx="857256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 eaLnBrk="1" fontAlgn="auto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000" b="1" dirty="0"/>
              <a:t>Look through the text, </a:t>
            </a:r>
            <a:r>
              <a:rPr lang="en-US" altLang="zh-CN" sz="2000" b="1" dirty="0" smtClean="0"/>
              <a:t>skim </a:t>
            </a:r>
            <a:r>
              <a:rPr lang="en-US" altLang="zh-CN" sz="2000" b="1" dirty="0"/>
              <a:t>for gist and identify its style and </a:t>
            </a:r>
            <a:r>
              <a:rPr lang="en-US" altLang="zh-CN" sz="2000" b="1" dirty="0" smtClean="0"/>
              <a:t>language </a:t>
            </a:r>
            <a:r>
              <a:rPr lang="en-US" altLang="zh-CN" sz="2000" b="1" dirty="0"/>
              <a:t>features. </a:t>
            </a:r>
            <a:endParaRPr lang="en-US" altLang="zh-CN" sz="2000" b="1" dirty="0"/>
          </a:p>
        </p:txBody>
      </p:sp>
      <p:sp>
        <p:nvSpPr>
          <p:cNvPr id="12" name="矩形 11"/>
          <p:cNvSpPr/>
          <p:nvPr/>
        </p:nvSpPr>
        <p:spPr>
          <a:xfrm>
            <a:off x="714348" y="1857370"/>
            <a:ext cx="253787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华光秀丽_CNKI" pitchFamily="2" charset="-122"/>
                <a:ea typeface="华光秀丽_CNKI" pitchFamily="2" charset="-122"/>
                <a:cs typeface="Times New Roman" panose="02020603050405020304" pitchFamily="18" charset="0"/>
              </a:rPr>
              <a:t>Animal body language.</a:t>
            </a:r>
            <a:endParaRPr lang="en-US" altLang="zh-CN" b="1" kern="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华光秀丽_CNKI" pitchFamily="2" charset="-122"/>
              <a:ea typeface="华光秀丽_CNKI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348" y="2643188"/>
            <a:ext cx="2592376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华光秀丽_CNKI" pitchFamily="2" charset="-122"/>
                <a:ea typeface="华光秀丽_CNKI" pitchFamily="2" charset="-122"/>
                <a:cs typeface="Times New Roman" panose="02020603050405020304" pitchFamily="18" charset="0"/>
              </a:rPr>
              <a:t>An expository writing </a:t>
            </a:r>
            <a:endParaRPr lang="en-US" altLang="zh-CN" b="1" kern="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华光秀丽_CNKI" pitchFamily="2" charset="-122"/>
              <a:ea typeface="华光秀丽_CNKI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348" y="3429006"/>
            <a:ext cx="635798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华光秀丽_CNKI" pitchFamily="2" charset="-122"/>
                <a:ea typeface="华光秀丽_CNKI" pitchFamily="2" charset="-122"/>
                <a:cs typeface="Times New Roman" panose="02020603050405020304" pitchFamily="18" charset="0"/>
              </a:rPr>
              <a:t>To inform us of the body language of dogs, elephants and dolphins.</a:t>
            </a:r>
            <a:endParaRPr lang="en-US" altLang="zh-CN" b="1" kern="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华光秀丽_CNKI" pitchFamily="2" charset="-122"/>
              <a:ea typeface="华光秀丽_CNKI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" y="403225"/>
          <a:ext cx="9144000" cy="3703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765525"/>
                <a:gridCol w="3378475"/>
              </a:tblGrid>
              <a:tr h="38021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Dogs use sound, body movements, and their tails to communicate</a:t>
                      </a:r>
                      <a:endParaRPr lang="en-US" altLang="zh-CN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ears standing up and eyes wide open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barking, moving its </a:t>
                      </a:r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tail , running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around in circles, jumping up and down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 to play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lying on its back and closing its eyes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afraid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showing its teeth and </a:t>
                      </a:r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growling ; try</a:t>
                      </a:r>
                      <a:r>
                        <a:rPr lang="en-US" altLang="zh-C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making itself look as big as possible; tail standing straight out from the body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angry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595405" y="3214692"/>
            <a:ext cx="2548595" cy="19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Activity</a:t>
            </a:r>
            <a:r>
              <a:rPr lang="en-US" altLang="zh-CN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2    Fill in the table according to the text.</a:t>
            </a:r>
            <a:endParaRPr lang="en-US" altLang="zh-CN" dirty="0">
              <a:solidFill>
                <a:srgbClr val="AA5A7C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285866"/>
            <a:ext cx="578644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714494"/>
            <a:ext cx="578644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500312"/>
            <a:ext cx="578644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2928940"/>
            <a:ext cx="5786446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571486"/>
          <a:ext cx="9144001" cy="36347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07443"/>
                <a:gridCol w="3836558"/>
              </a:tblGrid>
              <a:tr h="3657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Elephants also use noises and 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</a:t>
                      </a:r>
                      <a:r>
                        <a:rPr lang="en-US" altLang="zh-CN" sz="2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language(ears </a:t>
                      </a:r>
                      <a:r>
                        <a:rPr lang="en-US" altLang="zh-CN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gestures) 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express </a:t>
                      </a:r>
                      <a:r>
                        <a:rPr lang="en-US" altLang="zh-CN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themselves.</a:t>
                      </a:r>
                      <a:endParaRPr lang="en-US" altLang="zh-CN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</a:tr>
              <a:tr h="343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</a:t>
                      </a: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3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nose or trunk making noises 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welcome other elephants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776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spreading its ears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out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3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touching each other with its trunks 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showing </a:t>
                      </a:r>
                      <a:endParaRPr lang="en-US" altLang="zh-CN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friendship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4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standing close to each other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vMerge="1">
                  <a:tcPr/>
                </a:tc>
              </a:tr>
              <a:tr h="343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putting their heads together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929454" y="2786064"/>
            <a:ext cx="1928826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1785932"/>
            <a:ext cx="5286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714626"/>
            <a:ext cx="5286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3143254"/>
            <a:ext cx="528638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3571882"/>
            <a:ext cx="5286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2214560"/>
            <a:ext cx="528638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0957"/>
          <a:ext cx="9144000" cy="4069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765524"/>
                <a:gridCol w="3378476"/>
              </a:tblGrid>
              <a:tr h="3643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Dolphins live in groups and love to show each other their feelings</a:t>
                      </a:r>
                      <a:endParaRPr lang="en-US" altLang="zh-CN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</a:t>
                      </a:r>
                      <a:r>
                        <a:rPr lang="en-US" altLang="zh-CN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hitting its tail on the surface of the water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angry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jumping high out of the water and landing on its side, making a loud noise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sending 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message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a long distance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6576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showing its strength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leaping into the air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playing with friends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swimming in small groups close to the surface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tired and resting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04190" y="3590924"/>
            <a:ext cx="1670302" cy="163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928676"/>
            <a:ext cx="578644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357304"/>
            <a:ext cx="5786446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2857502"/>
            <a:ext cx="578644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3286130"/>
            <a:ext cx="578644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t="30926"/>
          <a:stretch>
            <a:fillRect/>
          </a:stretch>
        </p:blipFill>
        <p:spPr>
          <a:xfrm>
            <a:off x="0" y="1057275"/>
            <a:ext cx="9144000" cy="35528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142858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Activity</a:t>
            </a:r>
            <a:r>
              <a:rPr lang="en-US" altLang="zh-CN" dirty="0" smtClean="0">
                <a:solidFill>
                  <a:srgbClr val="AA5A7C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  3</a:t>
            </a:r>
            <a:r>
              <a:rPr lang="en-US" altLang="zh-CN" sz="1600" b="1" dirty="0" smtClean="0"/>
              <a:t>.</a:t>
            </a:r>
            <a:endParaRPr lang="en-US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142844" y="642924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1600" b="1" dirty="0" smtClean="0">
                <a:solidFill>
                  <a:prstClr val="black"/>
                </a:solidFill>
              </a:rPr>
              <a:t>Match the emotions with the body language and animals on page 86.</a:t>
            </a:r>
            <a:endParaRPr lang="en-US" altLang="zh-CN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89"/>
</p:tagLst>
</file>

<file path=ppt/tags/tag10.xml><?xml version="1.0" encoding="utf-8"?>
<p:tagLst xmlns:p="http://schemas.openxmlformats.org/presentationml/2006/main">
  <p:tag name="AS_UNIQUEID" val="299"/>
</p:tagLst>
</file>

<file path=ppt/tags/tag100.xml><?xml version="1.0" encoding="utf-8"?>
<p:tagLst xmlns:p="http://schemas.openxmlformats.org/presentationml/2006/main">
  <p:tag name="AS_UNIQUEID" val="478"/>
</p:tagLst>
</file>

<file path=ppt/tags/tag101.xml><?xml version="1.0" encoding="utf-8"?>
<p:tagLst xmlns:p="http://schemas.openxmlformats.org/presentationml/2006/main">
  <p:tag name="AS_UNIQUEID" val="479"/>
</p:tagLst>
</file>

<file path=ppt/tags/tag102.xml><?xml version="1.0" encoding="utf-8"?>
<p:tagLst xmlns:p="http://schemas.openxmlformats.org/presentationml/2006/main">
  <p:tag name="AS_UNIQUEID" val="480"/>
</p:tagLst>
</file>

<file path=ppt/tags/tag103.xml><?xml version="1.0" encoding="utf-8"?>
<p:tagLst xmlns:p="http://schemas.openxmlformats.org/presentationml/2006/main">
  <p:tag name="AS_UNIQUEID" val="481"/>
</p:tagLst>
</file>

<file path=ppt/tags/tag104.xml><?xml version="1.0" encoding="utf-8"?>
<p:tagLst xmlns:p="http://schemas.openxmlformats.org/presentationml/2006/main">
  <p:tag name="AS_UNIQUEID" val="482"/>
</p:tagLst>
</file>

<file path=ppt/tags/tag105.xml><?xml version="1.0" encoding="utf-8"?>
<p:tagLst xmlns:p="http://schemas.openxmlformats.org/presentationml/2006/main">
  <p:tag name="AS_UNIQUEID" val="484"/>
</p:tagLst>
</file>

<file path=ppt/tags/tag106.xml><?xml version="1.0" encoding="utf-8"?>
<p:tagLst xmlns:p="http://schemas.openxmlformats.org/presentationml/2006/main">
  <p:tag name="AS_UNIQUEID" val="485"/>
</p:tagLst>
</file>

<file path=ppt/tags/tag107.xml><?xml version="1.0" encoding="utf-8"?>
<p:tagLst xmlns:p="http://schemas.openxmlformats.org/presentationml/2006/main">
  <p:tag name="AS_UNIQUEID" val="486"/>
</p:tagLst>
</file>

<file path=ppt/tags/tag108.xml><?xml version="1.0" encoding="utf-8"?>
<p:tagLst xmlns:p="http://schemas.openxmlformats.org/presentationml/2006/main">
  <p:tag name="AS_UNIQUEID" val="487"/>
</p:tagLst>
</file>

<file path=ppt/tags/tag109.xml><?xml version="1.0" encoding="utf-8"?>
<p:tagLst xmlns:p="http://schemas.openxmlformats.org/presentationml/2006/main">
  <p:tag name="AS_UNIQUEID" val="488"/>
</p:tagLst>
</file>

<file path=ppt/tags/tag11.xml><?xml version="1.0" encoding="utf-8"?>
<p:tagLst xmlns:p="http://schemas.openxmlformats.org/presentationml/2006/main">
  <p:tag name="AS_UNIQUEID" val="301"/>
</p:tagLst>
</file>

<file path=ppt/tags/tag110.xml><?xml version="1.0" encoding="utf-8"?>
<p:tagLst xmlns:p="http://schemas.openxmlformats.org/presentationml/2006/main">
  <p:tag name="AS_UNIQUEID" val="490"/>
</p:tagLst>
</file>

<file path=ppt/tags/tag111.xml><?xml version="1.0" encoding="utf-8"?>
<p:tagLst xmlns:p="http://schemas.openxmlformats.org/presentationml/2006/main">
  <p:tag name="AS_UNIQUEID" val="491"/>
</p:tagLst>
</file>

<file path=ppt/tags/tag112.xml><?xml version="1.0" encoding="utf-8"?>
<p:tagLst xmlns:p="http://schemas.openxmlformats.org/presentationml/2006/main">
  <p:tag name="AS_UNIQUEID" val="492"/>
</p:tagLst>
</file>

<file path=ppt/tags/tag113.xml><?xml version="1.0" encoding="utf-8"?>
<p:tagLst xmlns:p="http://schemas.openxmlformats.org/presentationml/2006/main">
  <p:tag name="AS_UNIQUEID" val="493"/>
</p:tagLst>
</file>

<file path=ppt/tags/tag114.xml><?xml version="1.0" encoding="utf-8"?>
<p:tagLst xmlns:p="http://schemas.openxmlformats.org/presentationml/2006/main">
  <p:tag name="AS_UNIQUEID" val="495"/>
</p:tagLst>
</file>

<file path=ppt/tags/tag115.xml><?xml version="1.0" encoding="utf-8"?>
<p:tagLst xmlns:p="http://schemas.openxmlformats.org/presentationml/2006/main">
  <p:tag name="AS_UNIQUEID" val="496"/>
</p:tagLst>
</file>

<file path=ppt/tags/tag116.xml><?xml version="1.0" encoding="utf-8"?>
<p:tagLst xmlns:p="http://schemas.openxmlformats.org/presentationml/2006/main">
  <p:tag name="AS_UNIQUEID" val="497"/>
</p:tagLst>
</file>

<file path=ppt/tags/tag117.xml><?xml version="1.0" encoding="utf-8"?>
<p:tagLst xmlns:p="http://schemas.openxmlformats.org/presentationml/2006/main">
  <p:tag name="AS_UNIQUEID" val="498"/>
</p:tagLst>
</file>

<file path=ppt/tags/tag118.xml><?xml version="1.0" encoding="utf-8"?>
<p:tagLst xmlns:p="http://schemas.openxmlformats.org/presentationml/2006/main">
  <p:tag name="AS_UNIQUEID" val="499"/>
</p:tagLst>
</file>

<file path=ppt/tags/tag119.xml><?xml version="1.0" encoding="utf-8"?>
<p:tagLst xmlns:p="http://schemas.openxmlformats.org/presentationml/2006/main">
  <p:tag name="AS_UNIQUEID" val="500"/>
</p:tagLst>
</file>

<file path=ppt/tags/tag12.xml><?xml version="1.0" encoding="utf-8"?>
<p:tagLst xmlns:p="http://schemas.openxmlformats.org/presentationml/2006/main">
  <p:tag name="AS_UNIQUEID" val="302"/>
</p:tagLst>
</file>

<file path=ppt/tags/tag120.xml><?xml version="1.0" encoding="utf-8"?>
<p:tagLst xmlns:p="http://schemas.openxmlformats.org/presentationml/2006/main">
  <p:tag name="AS_UNIQUEID" val="892"/>
</p:tagLst>
</file>

<file path=ppt/tags/tag121.xml><?xml version="1.0" encoding="utf-8"?>
<p:tagLst xmlns:p="http://schemas.openxmlformats.org/presentationml/2006/main">
  <p:tag name="AS_UNIQUEID" val="893"/>
</p:tagLst>
</file>

<file path=ppt/tags/tag122.xml><?xml version="1.0" encoding="utf-8"?>
<p:tagLst xmlns:p="http://schemas.openxmlformats.org/presentationml/2006/main">
  <p:tag name="AS_UNIQUEID" val="895"/>
</p:tagLst>
</file>

<file path=ppt/tags/tag123.xml><?xml version="1.0" encoding="utf-8"?>
<p:tagLst xmlns:p="http://schemas.openxmlformats.org/presentationml/2006/main">
  <p:tag name="AS_UNIQUEID" val="896"/>
</p:tagLst>
</file>

<file path=ppt/tags/tag124.xml><?xml version="1.0" encoding="utf-8"?>
<p:tagLst xmlns:p="http://schemas.openxmlformats.org/presentationml/2006/main">
  <p:tag name="AS_UNIQUEID" val="897"/>
</p:tagLst>
</file>

<file path=ppt/tags/tag125.xml><?xml version="1.0" encoding="utf-8"?>
<p:tagLst xmlns:p="http://schemas.openxmlformats.org/presentationml/2006/main">
  <p:tag name="AS_UNIQUEID" val="898"/>
</p:tagLst>
</file>

<file path=ppt/tags/tag126.xml><?xml version="1.0" encoding="utf-8"?>
<p:tagLst xmlns:p="http://schemas.openxmlformats.org/presentationml/2006/main">
  <p:tag name="AS_UNIQUEID" val="899"/>
</p:tagLst>
</file>

<file path=ppt/tags/tag127.xml><?xml version="1.0" encoding="utf-8"?>
<p:tagLst xmlns:p="http://schemas.openxmlformats.org/presentationml/2006/main">
  <p:tag name="AS_UNIQUEID" val="900"/>
</p:tagLst>
</file>

<file path=ppt/tags/tag128.xml><?xml version="1.0" encoding="utf-8"?>
<p:tagLst xmlns:p="http://schemas.openxmlformats.org/presentationml/2006/main">
  <p:tag name="AS_UNIQUEID" val="901"/>
</p:tagLst>
</file>

<file path=ppt/tags/tag129.xml><?xml version="1.0" encoding="utf-8"?>
<p:tagLst xmlns:p="http://schemas.openxmlformats.org/presentationml/2006/main">
  <p:tag name="AS_UNIQUEID" val="902"/>
</p:tagLst>
</file>

<file path=ppt/tags/tag13.xml><?xml version="1.0" encoding="utf-8"?>
<p:tagLst xmlns:p="http://schemas.openxmlformats.org/presentationml/2006/main">
  <p:tag name="AS_UNIQUEID" val="303"/>
</p:tagLst>
</file>

<file path=ppt/tags/tag130.xml><?xml version="1.0" encoding="utf-8"?>
<p:tagLst xmlns:p="http://schemas.openxmlformats.org/presentationml/2006/main">
  <p:tag name="AS_UNIQUEID" val="907"/>
</p:tagLst>
</file>

<file path=ppt/tags/tag131.xml><?xml version="1.0" encoding="utf-8"?>
<p:tagLst xmlns:p="http://schemas.openxmlformats.org/presentationml/2006/main">
  <p:tag name="AS_UNIQUEID" val="908"/>
</p:tagLst>
</file>

<file path=ppt/tags/tag132.xml><?xml version="1.0" encoding="utf-8"?>
<p:tagLst xmlns:p="http://schemas.openxmlformats.org/presentationml/2006/main">
  <p:tag name="AS_UNIQUEID" val="909"/>
</p:tagLst>
</file>

<file path=ppt/tags/tag133.xml><?xml version="1.0" encoding="utf-8"?>
<p:tagLst xmlns:p="http://schemas.openxmlformats.org/presentationml/2006/main">
  <p:tag name="AS_UNIQUEID" val="910"/>
</p:tagLst>
</file>

<file path=ppt/tags/tag134.xml><?xml version="1.0" encoding="utf-8"?>
<p:tagLst xmlns:p="http://schemas.openxmlformats.org/presentationml/2006/main">
  <p:tag name="AS_UNIQUEID" val="911"/>
</p:tagLst>
</file>

<file path=ppt/tags/tag135.xml><?xml version="1.0" encoding="utf-8"?>
<p:tagLst xmlns:p="http://schemas.openxmlformats.org/presentationml/2006/main">
  <p:tag name="AS_UNIQUEID" val="912"/>
</p:tagLst>
</file>

<file path=ppt/tags/tag136.xml><?xml version="1.0" encoding="utf-8"?>
<p:tagLst xmlns:p="http://schemas.openxmlformats.org/presentationml/2006/main">
  <p:tag name="AS_UNIQUEID" val="913"/>
</p:tagLst>
</file>

<file path=ppt/tags/tag137.xml><?xml version="1.0" encoding="utf-8"?>
<p:tagLst xmlns:p="http://schemas.openxmlformats.org/presentationml/2006/main">
  <p:tag name="AS_UNIQUEID" val="915"/>
</p:tagLst>
</file>

<file path=ppt/tags/tag138.xml><?xml version="1.0" encoding="utf-8"?>
<p:tagLst xmlns:p="http://schemas.openxmlformats.org/presentationml/2006/main">
  <p:tag name="AS_UNIQUEID" val="916"/>
</p:tagLst>
</file>

<file path=ppt/tags/tag139.xml><?xml version="1.0" encoding="utf-8"?>
<p:tagLst xmlns:p="http://schemas.openxmlformats.org/presentationml/2006/main">
  <p:tag name="AS_UNIQUEID" val="917"/>
</p:tagLst>
</file>

<file path=ppt/tags/tag14.xml><?xml version="1.0" encoding="utf-8"?>
<p:tagLst xmlns:p="http://schemas.openxmlformats.org/presentationml/2006/main">
  <p:tag name="AS_UNIQUEID" val="304"/>
</p:tagLst>
</file>

<file path=ppt/tags/tag140.xml><?xml version="1.0" encoding="utf-8"?>
<p:tagLst xmlns:p="http://schemas.openxmlformats.org/presentationml/2006/main">
  <p:tag name="AS_UNIQUEID" val="919"/>
</p:tagLst>
</file>

<file path=ppt/tags/tag141.xml><?xml version="1.0" encoding="utf-8"?>
<p:tagLst xmlns:p="http://schemas.openxmlformats.org/presentationml/2006/main">
  <p:tag name="AS_UNIQUEID" val="920"/>
</p:tagLst>
</file>

<file path=ppt/tags/tag142.xml><?xml version="1.0" encoding="utf-8"?>
<p:tagLst xmlns:p="http://schemas.openxmlformats.org/presentationml/2006/main">
  <p:tag name="AS_UNIQUEID" val="921"/>
</p:tagLst>
</file>

<file path=ppt/tags/tag143.xml><?xml version="1.0" encoding="utf-8"?>
<p:tagLst xmlns:p="http://schemas.openxmlformats.org/presentationml/2006/main">
  <p:tag name="AS_UNIQUEID" val="922"/>
</p:tagLst>
</file>

<file path=ppt/tags/tag144.xml><?xml version="1.0" encoding="utf-8"?>
<p:tagLst xmlns:p="http://schemas.openxmlformats.org/presentationml/2006/main">
  <p:tag name="AS_UNIQUEID" val="923"/>
</p:tagLst>
</file>

<file path=ppt/tags/tag145.xml><?xml version="1.0" encoding="utf-8"?>
<p:tagLst xmlns:p="http://schemas.openxmlformats.org/presentationml/2006/main">
  <p:tag name="AS_UNIQUEID" val="925"/>
</p:tagLst>
</file>

<file path=ppt/tags/tag146.xml><?xml version="1.0" encoding="utf-8"?>
<p:tagLst xmlns:p="http://schemas.openxmlformats.org/presentationml/2006/main">
  <p:tag name="AS_UNIQUEID" val="926"/>
</p:tagLst>
</file>

<file path=ppt/tags/tag147.xml><?xml version="1.0" encoding="utf-8"?>
<p:tagLst xmlns:p="http://schemas.openxmlformats.org/presentationml/2006/main">
  <p:tag name="AS_UNIQUEID" val="927"/>
</p:tagLst>
</file>

<file path=ppt/tags/tag148.xml><?xml version="1.0" encoding="utf-8"?>
<p:tagLst xmlns:p="http://schemas.openxmlformats.org/presentationml/2006/main">
  <p:tag name="AS_UNIQUEID" val="928"/>
</p:tagLst>
</file>

<file path=ppt/tags/tag149.xml><?xml version="1.0" encoding="utf-8"?>
<p:tagLst xmlns:p="http://schemas.openxmlformats.org/presentationml/2006/main">
  <p:tag name="AS_UNIQUEID" val="929"/>
</p:tagLst>
</file>

<file path=ppt/tags/tag15.xml><?xml version="1.0" encoding="utf-8"?>
<p:tagLst xmlns:p="http://schemas.openxmlformats.org/presentationml/2006/main">
  <p:tag name="AS_UNIQUEID" val="305"/>
</p:tagLst>
</file>

<file path=ppt/tags/tag150.xml><?xml version="1.0" encoding="utf-8"?>
<p:tagLst xmlns:p="http://schemas.openxmlformats.org/presentationml/2006/main">
  <p:tag name="AS_UNIQUEID" val="930"/>
</p:tagLst>
</file>

<file path=ppt/tags/tag151.xml><?xml version="1.0" encoding="utf-8"?>
<p:tagLst xmlns:p="http://schemas.openxmlformats.org/presentationml/2006/main">
  <p:tag name="AS_UNIQUEID" val="931"/>
</p:tagLst>
</file>

<file path=ppt/tags/tag152.xml><?xml version="1.0" encoding="utf-8"?>
<p:tagLst xmlns:p="http://schemas.openxmlformats.org/presentationml/2006/main">
  <p:tag name="AS_UNIQUEID" val="932"/>
</p:tagLst>
</file>

<file path=ppt/tags/tag153.xml><?xml version="1.0" encoding="utf-8"?>
<p:tagLst xmlns:p="http://schemas.openxmlformats.org/presentationml/2006/main">
  <p:tag name="AS_UNIQUEID" val="933"/>
</p:tagLst>
</file>

<file path=ppt/tags/tag154.xml><?xml version="1.0" encoding="utf-8"?>
<p:tagLst xmlns:p="http://schemas.openxmlformats.org/presentationml/2006/main">
  <p:tag name="AS_UNIQUEID" val="934"/>
</p:tagLst>
</file>

<file path=ppt/tags/tag155.xml><?xml version="1.0" encoding="utf-8"?>
<p:tagLst xmlns:p="http://schemas.openxmlformats.org/presentationml/2006/main">
  <p:tag name="AS_UNIQUEID" val="935"/>
</p:tagLst>
</file>

<file path=ppt/tags/tag156.xml><?xml version="1.0" encoding="utf-8"?>
<p:tagLst xmlns:p="http://schemas.openxmlformats.org/presentationml/2006/main">
  <p:tag name="AS_UNIQUEID" val="936"/>
</p:tagLst>
</file>

<file path=ppt/tags/tag157.xml><?xml version="1.0" encoding="utf-8"?>
<p:tagLst xmlns:p="http://schemas.openxmlformats.org/presentationml/2006/main">
  <p:tag name="AS_UNIQUEID" val="937"/>
</p:tagLst>
</file>

<file path=ppt/tags/tag158.xml><?xml version="1.0" encoding="utf-8"?>
<p:tagLst xmlns:p="http://schemas.openxmlformats.org/presentationml/2006/main">
  <p:tag name="AS_UNIQUEID" val="423"/>
</p:tagLst>
</file>

<file path=ppt/tags/tag159.xml><?xml version="1.0" encoding="utf-8"?>
<p:tagLst xmlns:p="http://schemas.openxmlformats.org/presentationml/2006/main">
  <p:tag name="AS_UNIQUEID" val="431"/>
</p:tagLst>
</file>

<file path=ppt/tags/tag16.xml><?xml version="1.0" encoding="utf-8"?>
<p:tagLst xmlns:p="http://schemas.openxmlformats.org/presentationml/2006/main">
  <p:tag name="AS_UNIQUEID" val="307"/>
</p:tagLst>
</file>

<file path=ppt/tags/tag160.xml><?xml version="1.0" encoding="utf-8"?>
<p:tagLst xmlns:p="http://schemas.openxmlformats.org/presentationml/2006/main">
  <p:tag name="AS_UNIQUEID" val="437"/>
</p:tagLst>
</file>

<file path=ppt/tags/tag161.xml><?xml version="1.0" encoding="utf-8"?>
<p:tagLst xmlns:p="http://schemas.openxmlformats.org/presentationml/2006/main">
  <p:tag name="AS_UNIQUEID" val="684"/>
</p:tagLst>
</file>

<file path=ppt/tags/tag162.xml><?xml version="1.0" encoding="utf-8"?>
<p:tagLst xmlns:p="http://schemas.openxmlformats.org/presentationml/2006/main">
  <p:tag name="AS_UNIQUEID" val="685"/>
</p:tagLst>
</file>

<file path=ppt/tags/tag163.xml><?xml version="1.0" encoding="utf-8"?>
<p:tagLst xmlns:p="http://schemas.openxmlformats.org/presentationml/2006/main">
  <p:tag name="AS_UNIQUEID" val="686"/>
</p:tagLst>
</file>

<file path=ppt/tags/tag164.xml><?xml version="1.0" encoding="utf-8"?>
<p:tagLst xmlns:p="http://schemas.openxmlformats.org/presentationml/2006/main">
  <p:tag name="AS_UNIQUEID" val="687"/>
</p:tagLst>
</file>

<file path=ppt/tags/tag165.xml><?xml version="1.0" encoding="utf-8"?>
<p:tagLst xmlns:p="http://schemas.openxmlformats.org/presentationml/2006/main">
  <p:tag name="AS_UNIQUEID" val="688"/>
</p:tagLst>
</file>

<file path=ppt/tags/tag166.xml><?xml version="1.0" encoding="utf-8"?>
<p:tagLst xmlns:p="http://schemas.openxmlformats.org/presentationml/2006/main">
  <p:tag name="AS_UNIQUEID" val="689"/>
</p:tagLst>
</file>

<file path=ppt/tags/tag167.xml><?xml version="1.0" encoding="utf-8"?>
<p:tagLst xmlns:p="http://schemas.openxmlformats.org/presentationml/2006/main">
  <p:tag name="AS_UNIQUEID" val="690"/>
</p:tagLst>
</file>

<file path=ppt/tags/tag168.xml><?xml version="1.0" encoding="utf-8"?>
<p:tagLst xmlns:p="http://schemas.openxmlformats.org/presentationml/2006/main">
  <p:tag name="AS_UNIQUEID" val="691"/>
</p:tagLst>
</file>

<file path=ppt/tags/tag169.xml><?xml version="1.0" encoding="utf-8"?>
<p:tagLst xmlns:p="http://schemas.openxmlformats.org/presentationml/2006/main">
  <p:tag name="AS_UNIQUEID" val="692"/>
</p:tagLst>
</file>

<file path=ppt/tags/tag17.xml><?xml version="1.0" encoding="utf-8"?>
<p:tagLst xmlns:p="http://schemas.openxmlformats.org/presentationml/2006/main">
  <p:tag name="AS_UNIQUEID" val="308"/>
</p:tagLst>
</file>

<file path=ppt/tags/tag170.xml><?xml version="1.0" encoding="utf-8"?>
<p:tagLst xmlns:p="http://schemas.openxmlformats.org/presentationml/2006/main">
  <p:tag name="AS_UNIQUEID" val="693"/>
</p:tagLst>
</file>

<file path=ppt/tags/tag171.xml><?xml version="1.0" encoding="utf-8"?>
<p:tagLst xmlns:p="http://schemas.openxmlformats.org/presentationml/2006/main">
  <p:tag name="AS_UNIQUEID" val="628"/>
</p:tagLst>
</file>

<file path=ppt/tags/tag172.xml><?xml version="1.0" encoding="utf-8"?>
<p:tagLst xmlns:p="http://schemas.openxmlformats.org/presentationml/2006/main">
  <p:tag name="AS_UNIQUEID" val="537"/>
</p:tagLst>
</file>

<file path=ppt/tags/tag173.xml><?xml version="1.0" encoding="utf-8"?>
<p:tagLst xmlns:p="http://schemas.openxmlformats.org/presentationml/2006/main">
  <p:tag name="AS_UNIQUEID" val="629"/>
</p:tagLst>
</file>

<file path=ppt/tags/tag174.xml><?xml version="1.0" encoding="utf-8"?>
<p:tagLst xmlns:p="http://schemas.openxmlformats.org/presentationml/2006/main">
  <p:tag name="AS_UNIQUEID" val="566"/>
</p:tagLst>
</file>

<file path=ppt/tags/tag175.xml><?xml version="1.0" encoding="utf-8"?>
<p:tagLst xmlns:p="http://schemas.openxmlformats.org/presentationml/2006/main">
  <p:tag name="AS_UNIQUEID" val="424"/>
  <p:tag name="KSO_WM_UNIT_TABLE_BEAUTIFY" val="{c763c1e4-d770-4288-bc79-1d8b608dc408}"/>
</p:tagLst>
</file>

<file path=ppt/tags/tag176.xml><?xml version="1.0" encoding="utf-8"?>
<p:tagLst xmlns:p="http://schemas.openxmlformats.org/presentationml/2006/main">
  <p:tag name="AS_UNIQUEID" val="423"/>
</p:tagLst>
</file>

<file path=ppt/tags/tag177.xml><?xml version="1.0" encoding="utf-8"?>
<p:tagLst xmlns:p="http://schemas.openxmlformats.org/presentationml/2006/main">
  <p:tag name="AS_UNIQUEID" val="430"/>
  <p:tag name="KSO_WM_UNIT_TABLE_BEAUTIFY" val="{c763c1e4-d770-4288-bc79-1d8b608dc408}"/>
</p:tagLst>
</file>

<file path=ppt/tags/tag178.xml><?xml version="1.0" encoding="utf-8"?>
<p:tagLst xmlns:p="http://schemas.openxmlformats.org/presentationml/2006/main">
  <p:tag name="AS_UNIQUEID" val="431"/>
</p:tagLst>
</file>

<file path=ppt/tags/tag179.xml><?xml version="1.0" encoding="utf-8"?>
<p:tagLst xmlns:p="http://schemas.openxmlformats.org/presentationml/2006/main">
  <p:tag name="AS_UNIQUEID" val="436"/>
  <p:tag name="KSO_WM_UNIT_TABLE_BEAUTIFY" val="{c763c1e4-d770-4288-bc79-1d8b608dc408}"/>
</p:tagLst>
</file>

<file path=ppt/tags/tag18.xml><?xml version="1.0" encoding="utf-8"?>
<p:tagLst xmlns:p="http://schemas.openxmlformats.org/presentationml/2006/main">
  <p:tag name="AS_UNIQUEID" val="309"/>
</p:tagLst>
</file>

<file path=ppt/tags/tag180.xml><?xml version="1.0" encoding="utf-8"?>
<p:tagLst xmlns:p="http://schemas.openxmlformats.org/presentationml/2006/main">
  <p:tag name="AS_UNIQUEID" val="437"/>
</p:tagLst>
</file>

<file path=ppt/tags/tag181.xml><?xml version="1.0" encoding="utf-8"?>
<p:tagLst xmlns:p="http://schemas.openxmlformats.org/presentationml/2006/main">
  <p:tag name="AS_UNIQUEID" val="724"/>
</p:tagLst>
</file>

<file path=ppt/tags/tag182.xml><?xml version="1.0" encoding="utf-8"?>
<p:tagLst xmlns:p="http://schemas.openxmlformats.org/presentationml/2006/main">
  <p:tag name="AS_UNIQUEID" val="983"/>
</p:tagLst>
</file>

<file path=ppt/tags/tag183.xml><?xml version="1.0" encoding="utf-8"?>
<p:tagLst xmlns:p="http://schemas.openxmlformats.org/presentationml/2006/main">
  <p:tag name="AS_UNIQUEID" val="987"/>
</p:tagLst>
</file>

<file path=ppt/tags/tag184.xml><?xml version="1.0" encoding="utf-8"?>
<p:tagLst xmlns:p="http://schemas.openxmlformats.org/presentationml/2006/main">
  <p:tag name="AS_UNIQUEID" val="988"/>
</p:tagLst>
</file>

<file path=ppt/tags/tag185.xml><?xml version="1.0" encoding="utf-8"?>
<p:tagLst xmlns:p="http://schemas.openxmlformats.org/presentationml/2006/main">
  <p:tag name="AS_UNIQUEID" val="989"/>
</p:tagLst>
</file>

<file path=ppt/tags/tag186.xml><?xml version="1.0" encoding="utf-8"?>
<p:tagLst xmlns:p="http://schemas.openxmlformats.org/presentationml/2006/main">
  <p:tag name="AS_UNIQUEID" val="991"/>
</p:tagLst>
</file>

<file path=ppt/tags/tag187.xml><?xml version="1.0" encoding="utf-8"?>
<p:tagLst xmlns:p="http://schemas.openxmlformats.org/presentationml/2006/main">
  <p:tag name="AS_UNIQUEID" val="992"/>
</p:tagLst>
</file>

<file path=ppt/tags/tag188.xml><?xml version="1.0" encoding="utf-8"?>
<p:tagLst xmlns:p="http://schemas.openxmlformats.org/presentationml/2006/main">
  <p:tag name="AS_UNIQUEID" val="993"/>
</p:tagLst>
</file>

<file path=ppt/tags/tag189.xml><?xml version="1.0" encoding="utf-8"?>
<p:tagLst xmlns:p="http://schemas.openxmlformats.org/presentationml/2006/main">
  <p:tag name="AS_UNIQUEID" val="994"/>
</p:tagLst>
</file>

<file path=ppt/tags/tag19.xml><?xml version="1.0" encoding="utf-8"?>
<p:tagLst xmlns:p="http://schemas.openxmlformats.org/presentationml/2006/main">
  <p:tag name="AS_UNIQUEID" val="310"/>
</p:tagLst>
</file>

<file path=ppt/tags/tag190.xml><?xml version="1.0" encoding="utf-8"?>
<p:tagLst xmlns:p="http://schemas.openxmlformats.org/presentationml/2006/main">
  <p:tag name="AS_UNIQUEID" val="995"/>
</p:tagLst>
</file>

<file path=ppt/tags/tag191.xml><?xml version="1.0" encoding="utf-8"?>
<p:tagLst xmlns:p="http://schemas.openxmlformats.org/presentationml/2006/main">
  <p:tag name="AS_UNIQUEID" val="996"/>
</p:tagLst>
</file>

<file path=ppt/tags/tag192.xml><?xml version="1.0" encoding="utf-8"?>
<p:tagLst xmlns:p="http://schemas.openxmlformats.org/presentationml/2006/main">
  <p:tag name="AS_UNIQUEID" val="997"/>
</p:tagLst>
</file>

<file path=ppt/tags/tag193.xml><?xml version="1.0" encoding="utf-8"?>
<p:tagLst xmlns:p="http://schemas.openxmlformats.org/presentationml/2006/main">
  <p:tag name="AS_UNIQUEID" val="999"/>
</p:tagLst>
</file>

<file path=ppt/tags/tag194.xml><?xml version="1.0" encoding="utf-8"?>
<p:tagLst xmlns:p="http://schemas.openxmlformats.org/presentationml/2006/main">
  <p:tag name="AS_UNIQUEID" val="1000"/>
</p:tagLst>
</file>

<file path=ppt/tags/tag195.xml><?xml version="1.0" encoding="utf-8"?>
<p:tagLst xmlns:p="http://schemas.openxmlformats.org/presentationml/2006/main">
  <p:tag name="AS_UNIQUEID" val="1001"/>
</p:tagLst>
</file>

<file path=ppt/tags/tag196.xml><?xml version="1.0" encoding="utf-8"?>
<p:tagLst xmlns:p="http://schemas.openxmlformats.org/presentationml/2006/main">
  <p:tag name="AS_UNIQUEID" val="1002"/>
</p:tagLst>
</file>

<file path=ppt/tags/tag197.xml><?xml version="1.0" encoding="utf-8"?>
<p:tagLst xmlns:p="http://schemas.openxmlformats.org/presentationml/2006/main">
  <p:tag name="AS_UNIQUEID" val="1003"/>
</p:tagLst>
</file>

<file path=ppt/tags/tag198.xml><?xml version="1.0" encoding="utf-8"?>
<p:tagLst xmlns:p="http://schemas.openxmlformats.org/presentationml/2006/main">
  <p:tag name="AS_UNIQUEID" val="1004"/>
</p:tagLst>
</file>

<file path=ppt/tags/tag199.xml><?xml version="1.0" encoding="utf-8"?>
<p:tagLst xmlns:p="http://schemas.openxmlformats.org/presentationml/2006/main">
  <p:tag name="AS_UNIQUEID" val="1005"/>
</p:tagLst>
</file>

<file path=ppt/tags/tag2.xml><?xml version="1.0" encoding="utf-8"?>
<p:tagLst xmlns:p="http://schemas.openxmlformats.org/presentationml/2006/main">
  <p:tag name="AS_UNIQUEID" val="290"/>
</p:tagLst>
</file>

<file path=ppt/tags/tag20.xml><?xml version="1.0" encoding="utf-8"?>
<p:tagLst xmlns:p="http://schemas.openxmlformats.org/presentationml/2006/main">
  <p:tag name="AS_UNIQUEID" val="311"/>
</p:tagLst>
</file>

<file path=ppt/tags/tag200.xml><?xml version="1.0" encoding="utf-8"?>
<p:tagLst xmlns:p="http://schemas.openxmlformats.org/presentationml/2006/main">
  <p:tag name="AS_UNIQUEID" val="1007"/>
</p:tagLst>
</file>

<file path=ppt/tags/tag201.xml><?xml version="1.0" encoding="utf-8"?>
<p:tagLst xmlns:p="http://schemas.openxmlformats.org/presentationml/2006/main">
  <p:tag name="AS_UNIQUEID" val="1008"/>
</p:tagLst>
</file>

<file path=ppt/tags/tag202.xml><?xml version="1.0" encoding="utf-8"?>
<p:tagLst xmlns:p="http://schemas.openxmlformats.org/presentationml/2006/main">
  <p:tag name="AS_UNIQUEID" val="1009"/>
</p:tagLst>
</file>

<file path=ppt/tags/tag203.xml><?xml version="1.0" encoding="utf-8"?>
<p:tagLst xmlns:p="http://schemas.openxmlformats.org/presentationml/2006/main">
  <p:tag name="AS_UNIQUEID" val="1010"/>
</p:tagLst>
</file>

<file path=ppt/tags/tag204.xml><?xml version="1.0" encoding="utf-8"?>
<p:tagLst xmlns:p="http://schemas.openxmlformats.org/presentationml/2006/main">
  <p:tag name="AS_UNIQUEID" val="1011"/>
</p:tagLst>
</file>

<file path=ppt/tags/tag205.xml><?xml version="1.0" encoding="utf-8"?>
<p:tagLst xmlns:p="http://schemas.openxmlformats.org/presentationml/2006/main">
  <p:tag name="AS_UNIQUEID" val="1012"/>
</p:tagLst>
</file>

<file path=ppt/tags/tag206.xml><?xml version="1.0" encoding="utf-8"?>
<p:tagLst xmlns:p="http://schemas.openxmlformats.org/presentationml/2006/main">
  <p:tag name="AS_UNIQUEID" val="1013"/>
</p:tagLst>
</file>

<file path=ppt/tags/tag207.xml><?xml version="1.0" encoding="utf-8"?>
<p:tagLst xmlns:p="http://schemas.openxmlformats.org/presentationml/2006/main">
  <p:tag name="AS_UNIQUEID" val="1015"/>
</p:tagLst>
</file>

<file path=ppt/tags/tag208.xml><?xml version="1.0" encoding="utf-8"?>
<p:tagLst xmlns:p="http://schemas.openxmlformats.org/presentationml/2006/main">
  <p:tag name="AS_UNIQUEID" val="1016"/>
</p:tagLst>
</file>

<file path=ppt/tags/tag209.xml><?xml version="1.0" encoding="utf-8"?>
<p:tagLst xmlns:p="http://schemas.openxmlformats.org/presentationml/2006/main">
  <p:tag name="AS_UNIQUEID" val="1017"/>
</p:tagLst>
</file>

<file path=ppt/tags/tag21.xml><?xml version="1.0" encoding="utf-8"?>
<p:tagLst xmlns:p="http://schemas.openxmlformats.org/presentationml/2006/main">
  <p:tag name="AS_UNIQUEID" val="312"/>
</p:tagLst>
</file>

<file path=ppt/tags/tag210.xml><?xml version="1.0" encoding="utf-8"?>
<p:tagLst xmlns:p="http://schemas.openxmlformats.org/presentationml/2006/main">
  <p:tag name="AS_UNIQUEID" val="1018"/>
</p:tagLst>
</file>

<file path=ppt/tags/tag211.xml><?xml version="1.0" encoding="utf-8"?>
<p:tagLst xmlns:p="http://schemas.openxmlformats.org/presentationml/2006/main">
  <p:tag name="AS_UNIQUEID" val="1019"/>
</p:tagLst>
</file>

<file path=ppt/tags/tag212.xml><?xml version="1.0" encoding="utf-8"?>
<p:tagLst xmlns:p="http://schemas.openxmlformats.org/presentationml/2006/main">
  <p:tag name="AS_UNIQUEID" val="1020"/>
</p:tagLst>
</file>

<file path=ppt/tags/tag213.xml><?xml version="1.0" encoding="utf-8"?>
<p:tagLst xmlns:p="http://schemas.openxmlformats.org/presentationml/2006/main">
  <p:tag name="AS_UNIQUEID" val="1021"/>
</p:tagLst>
</file>

<file path=ppt/tags/tag214.xml><?xml version="1.0" encoding="utf-8"?>
<p:tagLst xmlns:p="http://schemas.openxmlformats.org/presentationml/2006/main">
  <p:tag name="AS_UNIQUEID" val="1023"/>
</p:tagLst>
</file>

<file path=ppt/tags/tag215.xml><?xml version="1.0" encoding="utf-8"?>
<p:tagLst xmlns:p="http://schemas.openxmlformats.org/presentationml/2006/main">
  <p:tag name="AS_UNIQUEID" val="1024"/>
</p:tagLst>
</file>

<file path=ppt/tags/tag216.xml><?xml version="1.0" encoding="utf-8"?>
<p:tagLst xmlns:p="http://schemas.openxmlformats.org/presentationml/2006/main">
  <p:tag name="AS_UNIQUEID" val="1025"/>
</p:tagLst>
</file>

<file path=ppt/tags/tag217.xml><?xml version="1.0" encoding="utf-8"?>
<p:tagLst xmlns:p="http://schemas.openxmlformats.org/presentationml/2006/main">
  <p:tag name="AS_UNIQUEID" val="1026"/>
</p:tagLst>
</file>

<file path=ppt/tags/tag218.xml><?xml version="1.0" encoding="utf-8"?>
<p:tagLst xmlns:p="http://schemas.openxmlformats.org/presentationml/2006/main">
  <p:tag name="AS_UNIQUEID" val="1027"/>
</p:tagLst>
</file>

<file path=ppt/tags/tag219.xml><?xml version="1.0" encoding="utf-8"?>
<p:tagLst xmlns:p="http://schemas.openxmlformats.org/presentationml/2006/main">
  <p:tag name="AS_UNIQUEID" val="1028"/>
</p:tagLst>
</file>

<file path=ppt/tags/tag22.xml><?xml version="1.0" encoding="utf-8"?>
<p:tagLst xmlns:p="http://schemas.openxmlformats.org/presentationml/2006/main">
  <p:tag name="AS_UNIQUEID" val="314"/>
</p:tagLst>
</file>

<file path=ppt/tags/tag220.xml><?xml version="1.0" encoding="utf-8"?>
<p:tagLst xmlns:p="http://schemas.openxmlformats.org/presentationml/2006/main">
  <p:tag name="AS_UNIQUEID" val="1029"/>
</p:tagLst>
</file>

<file path=ppt/tags/tag23.xml><?xml version="1.0" encoding="utf-8"?>
<p:tagLst xmlns:p="http://schemas.openxmlformats.org/presentationml/2006/main">
  <p:tag name="AS_UNIQUEID" val="315"/>
</p:tagLst>
</file>

<file path=ppt/tags/tag24.xml><?xml version="1.0" encoding="utf-8"?>
<p:tagLst xmlns:p="http://schemas.openxmlformats.org/presentationml/2006/main">
  <p:tag name="AS_UNIQUEID" val="316"/>
</p:tagLst>
</file>

<file path=ppt/tags/tag25.xml><?xml version="1.0" encoding="utf-8"?>
<p:tagLst xmlns:p="http://schemas.openxmlformats.org/presentationml/2006/main">
  <p:tag name="AS_UNIQUEID" val="317"/>
</p:tagLst>
</file>

<file path=ppt/tags/tag26.xml><?xml version="1.0" encoding="utf-8"?>
<p:tagLst xmlns:p="http://schemas.openxmlformats.org/presentationml/2006/main">
  <p:tag name="AS_UNIQUEID" val="318"/>
</p:tagLst>
</file>

<file path=ppt/tags/tag27.xml><?xml version="1.0" encoding="utf-8"?>
<p:tagLst xmlns:p="http://schemas.openxmlformats.org/presentationml/2006/main">
  <p:tag name="AS_UNIQUEID" val="319"/>
</p:tagLst>
</file>

<file path=ppt/tags/tag28.xml><?xml version="1.0" encoding="utf-8"?>
<p:tagLst xmlns:p="http://schemas.openxmlformats.org/presentationml/2006/main">
  <p:tag name="AS_UNIQUEID" val="320"/>
</p:tagLst>
</file>

<file path=ppt/tags/tag29.xml><?xml version="1.0" encoding="utf-8"?>
<p:tagLst xmlns:p="http://schemas.openxmlformats.org/presentationml/2006/main">
  <p:tag name="AS_UNIQUEID" val="321"/>
</p:tagLst>
</file>

<file path=ppt/tags/tag3.xml><?xml version="1.0" encoding="utf-8"?>
<p:tagLst xmlns:p="http://schemas.openxmlformats.org/presentationml/2006/main">
  <p:tag name="AS_UNIQUEID" val="291"/>
</p:tagLst>
</file>

<file path=ppt/tags/tag30.xml><?xml version="1.0" encoding="utf-8"?>
<p:tagLst xmlns:p="http://schemas.openxmlformats.org/presentationml/2006/main">
  <p:tag name="AS_UNIQUEID" val="323"/>
</p:tagLst>
</file>

<file path=ppt/tags/tag31.xml><?xml version="1.0" encoding="utf-8"?>
<p:tagLst xmlns:p="http://schemas.openxmlformats.org/presentationml/2006/main">
  <p:tag name="AS_UNIQUEID" val="324"/>
</p:tagLst>
</file>

<file path=ppt/tags/tag32.xml><?xml version="1.0" encoding="utf-8"?>
<p:tagLst xmlns:p="http://schemas.openxmlformats.org/presentationml/2006/main">
  <p:tag name="AS_UNIQUEID" val="325"/>
</p:tagLst>
</file>

<file path=ppt/tags/tag33.xml><?xml version="1.0" encoding="utf-8"?>
<p:tagLst xmlns:p="http://schemas.openxmlformats.org/presentationml/2006/main">
  <p:tag name="AS_UNIQUEID" val="326"/>
</p:tagLst>
</file>

<file path=ppt/tags/tag34.xml><?xml version="1.0" encoding="utf-8"?>
<p:tagLst xmlns:p="http://schemas.openxmlformats.org/presentationml/2006/main">
  <p:tag name="AS_UNIQUEID" val="328"/>
</p:tagLst>
</file>

<file path=ppt/tags/tag35.xml><?xml version="1.0" encoding="utf-8"?>
<p:tagLst xmlns:p="http://schemas.openxmlformats.org/presentationml/2006/main">
  <p:tag name="AS_UNIQUEID" val="329"/>
</p:tagLst>
</file>

<file path=ppt/tags/tag36.xml><?xml version="1.0" encoding="utf-8"?>
<p:tagLst xmlns:p="http://schemas.openxmlformats.org/presentationml/2006/main">
  <p:tag name="AS_UNIQUEID" val="330"/>
</p:tagLst>
</file>

<file path=ppt/tags/tag37.xml><?xml version="1.0" encoding="utf-8"?>
<p:tagLst xmlns:p="http://schemas.openxmlformats.org/presentationml/2006/main">
  <p:tag name="AS_UNIQUEID" val="332"/>
</p:tagLst>
</file>

<file path=ppt/tags/tag38.xml><?xml version="1.0" encoding="utf-8"?>
<p:tagLst xmlns:p="http://schemas.openxmlformats.org/presentationml/2006/main">
  <p:tag name="AS_UNIQUEID" val="333"/>
</p:tagLst>
</file>

<file path=ppt/tags/tag39.xml><?xml version="1.0" encoding="utf-8"?>
<p:tagLst xmlns:p="http://schemas.openxmlformats.org/presentationml/2006/main">
  <p:tag name="AS_UNIQUEID" val="334"/>
</p:tagLst>
</file>

<file path=ppt/tags/tag4.xml><?xml version="1.0" encoding="utf-8"?>
<p:tagLst xmlns:p="http://schemas.openxmlformats.org/presentationml/2006/main">
  <p:tag name="AS_UNIQUEID" val="292"/>
</p:tagLst>
</file>

<file path=ppt/tags/tag40.xml><?xml version="1.0" encoding="utf-8"?>
<p:tagLst xmlns:p="http://schemas.openxmlformats.org/presentationml/2006/main">
  <p:tag name="AS_UNIQUEID" val="335"/>
</p:tagLst>
</file>

<file path=ppt/tags/tag41.xml><?xml version="1.0" encoding="utf-8"?>
<p:tagLst xmlns:p="http://schemas.openxmlformats.org/presentationml/2006/main">
  <p:tag name="AS_UNIQUEID" val="336"/>
</p:tagLst>
</file>

<file path=ppt/tags/tag42.xml><?xml version="1.0" encoding="utf-8"?>
<p:tagLst xmlns:p="http://schemas.openxmlformats.org/presentationml/2006/main">
  <p:tag name="AS_UNIQUEID" val="337"/>
</p:tagLst>
</file>

<file path=ppt/tags/tag43.xml><?xml version="1.0" encoding="utf-8"?>
<p:tagLst xmlns:p="http://schemas.openxmlformats.org/presentationml/2006/main">
  <p:tag name="AS_UNIQUEID" val="339"/>
</p:tagLst>
</file>

<file path=ppt/tags/tag44.xml><?xml version="1.0" encoding="utf-8"?>
<p:tagLst xmlns:p="http://schemas.openxmlformats.org/presentationml/2006/main">
  <p:tag name="AS_UNIQUEID" val="340"/>
</p:tagLst>
</file>

<file path=ppt/tags/tag45.xml><?xml version="1.0" encoding="utf-8"?>
<p:tagLst xmlns:p="http://schemas.openxmlformats.org/presentationml/2006/main">
  <p:tag name="AS_UNIQUEID" val="341"/>
</p:tagLst>
</file>

<file path=ppt/tags/tag46.xml><?xml version="1.0" encoding="utf-8"?>
<p:tagLst xmlns:p="http://schemas.openxmlformats.org/presentationml/2006/main">
  <p:tag name="AS_UNIQUEID" val="342"/>
</p:tagLst>
</file>

<file path=ppt/tags/tag47.xml><?xml version="1.0" encoding="utf-8"?>
<p:tagLst xmlns:p="http://schemas.openxmlformats.org/presentationml/2006/main">
  <p:tag name="AS_UNIQUEID" val="343"/>
</p:tagLst>
</file>

<file path=ppt/tags/tag48.xml><?xml version="1.0" encoding="utf-8"?>
<p:tagLst xmlns:p="http://schemas.openxmlformats.org/presentationml/2006/main">
  <p:tag name="AS_UNIQUEID" val="344"/>
</p:tagLst>
</file>

<file path=ppt/tags/tag49.xml><?xml version="1.0" encoding="utf-8"?>
<p:tagLst xmlns:p="http://schemas.openxmlformats.org/presentationml/2006/main">
  <p:tag name="AS_UNIQUEID" val="346"/>
</p:tagLst>
</file>

<file path=ppt/tags/tag5.xml><?xml version="1.0" encoding="utf-8"?>
<p:tagLst xmlns:p="http://schemas.openxmlformats.org/presentationml/2006/main">
  <p:tag name="AS_UNIQUEID" val="293"/>
</p:tagLst>
</file>

<file path=ppt/tags/tag50.xml><?xml version="1.0" encoding="utf-8"?>
<p:tagLst xmlns:p="http://schemas.openxmlformats.org/presentationml/2006/main">
  <p:tag name="AS_UNIQUEID" val="347"/>
</p:tagLst>
</file>

<file path=ppt/tags/tag51.xml><?xml version="1.0" encoding="utf-8"?>
<p:tagLst xmlns:p="http://schemas.openxmlformats.org/presentationml/2006/main">
  <p:tag name="AS_UNIQUEID" val="348"/>
</p:tagLst>
</file>

<file path=ppt/tags/tag52.xml><?xml version="1.0" encoding="utf-8"?>
<p:tagLst xmlns:p="http://schemas.openxmlformats.org/presentationml/2006/main">
  <p:tag name="AS_UNIQUEID" val="349"/>
</p:tagLst>
</file>

<file path=ppt/tags/tag53.xml><?xml version="1.0" encoding="utf-8"?>
<p:tagLst xmlns:p="http://schemas.openxmlformats.org/presentationml/2006/main">
  <p:tag name="AS_UNIQUEID" val="350"/>
</p:tagLst>
</file>

<file path=ppt/tags/tag54.xml><?xml version="1.0" encoding="utf-8"?>
<p:tagLst xmlns:p="http://schemas.openxmlformats.org/presentationml/2006/main">
  <p:tag name="AS_UNIQUEID" val="352"/>
</p:tagLst>
</file>

<file path=ppt/tags/tag55.xml><?xml version="1.0" encoding="utf-8"?>
<p:tagLst xmlns:p="http://schemas.openxmlformats.org/presentationml/2006/main">
  <p:tag name="AS_UNIQUEID" val="353"/>
</p:tagLst>
</file>

<file path=ppt/tags/tag56.xml><?xml version="1.0" encoding="utf-8"?>
<p:tagLst xmlns:p="http://schemas.openxmlformats.org/presentationml/2006/main">
  <p:tag name="AS_UNIQUEID" val="354"/>
</p:tagLst>
</file>

<file path=ppt/tags/tag57.xml><?xml version="1.0" encoding="utf-8"?>
<p:tagLst xmlns:p="http://schemas.openxmlformats.org/presentationml/2006/main">
  <p:tag name="AS_UNIQUEID" val="355"/>
</p:tagLst>
</file>

<file path=ppt/tags/tag58.xml><?xml version="1.0" encoding="utf-8"?>
<p:tagLst xmlns:p="http://schemas.openxmlformats.org/presentationml/2006/main">
  <p:tag name="AS_UNIQUEID" val="356"/>
</p:tagLst>
</file>

<file path=ppt/tags/tag59.xml><?xml version="1.0" encoding="utf-8"?>
<p:tagLst xmlns:p="http://schemas.openxmlformats.org/presentationml/2006/main">
  <p:tag name="AS_UNIQUEID" val="358"/>
</p:tagLst>
</file>

<file path=ppt/tags/tag6.xml><?xml version="1.0" encoding="utf-8"?>
<p:tagLst xmlns:p="http://schemas.openxmlformats.org/presentationml/2006/main">
  <p:tag name="AS_UNIQUEID" val="295"/>
</p:tagLst>
</file>

<file path=ppt/tags/tag60.xml><?xml version="1.0" encoding="utf-8"?>
<p:tagLst xmlns:p="http://schemas.openxmlformats.org/presentationml/2006/main">
  <p:tag name="AS_UNIQUEID" val="360"/>
</p:tagLst>
</file>

<file path=ppt/tags/tag61.xml><?xml version="1.0" encoding="utf-8"?>
<p:tagLst xmlns:p="http://schemas.openxmlformats.org/presentationml/2006/main">
  <p:tag name="AS_UNIQUEID" val="362"/>
</p:tagLst>
</file>

<file path=ppt/tags/tag62.xml><?xml version="1.0" encoding="utf-8"?>
<p:tagLst xmlns:p="http://schemas.openxmlformats.org/presentationml/2006/main">
  <p:tag name="AS_UNIQUEID" val="363"/>
</p:tagLst>
</file>

<file path=ppt/tags/tag63.xml><?xml version="1.0" encoding="utf-8"?>
<p:tagLst xmlns:p="http://schemas.openxmlformats.org/presentationml/2006/main">
  <p:tag name="AS_UNIQUEID" val="364"/>
</p:tagLst>
</file>

<file path=ppt/tags/tag64.xml><?xml version="1.0" encoding="utf-8"?>
<p:tagLst xmlns:p="http://schemas.openxmlformats.org/presentationml/2006/main">
  <p:tag name="AS_UNIQUEID" val="365"/>
</p:tagLst>
</file>

<file path=ppt/tags/tag65.xml><?xml version="1.0" encoding="utf-8"?>
<p:tagLst xmlns:p="http://schemas.openxmlformats.org/presentationml/2006/main">
  <p:tag name="AS_UNIQUEID" val="366"/>
</p:tagLst>
</file>

<file path=ppt/tags/tag66.xml><?xml version="1.0" encoding="utf-8"?>
<p:tagLst xmlns:p="http://schemas.openxmlformats.org/presentationml/2006/main">
  <p:tag name="AS_UNIQUEID" val="367"/>
</p:tagLst>
</file>

<file path=ppt/tags/tag67.xml><?xml version="1.0" encoding="utf-8"?>
<p:tagLst xmlns:p="http://schemas.openxmlformats.org/presentationml/2006/main">
  <p:tag name="AS_UNIQUEID" val="515"/>
</p:tagLst>
</file>

<file path=ppt/tags/tag68.xml><?xml version="1.0" encoding="utf-8"?>
<p:tagLst xmlns:p="http://schemas.openxmlformats.org/presentationml/2006/main">
  <p:tag name="AS_UNIQUEID" val="439"/>
</p:tagLst>
</file>

<file path=ppt/tags/tag69.xml><?xml version="1.0" encoding="utf-8"?>
<p:tagLst xmlns:p="http://schemas.openxmlformats.org/presentationml/2006/main">
  <p:tag name="AS_UNIQUEID" val="440"/>
</p:tagLst>
</file>

<file path=ppt/tags/tag7.xml><?xml version="1.0" encoding="utf-8"?>
<p:tagLst xmlns:p="http://schemas.openxmlformats.org/presentationml/2006/main">
  <p:tag name="AS_UNIQUEID" val="296"/>
</p:tagLst>
</file>

<file path=ppt/tags/tag70.xml><?xml version="1.0" encoding="utf-8"?>
<p:tagLst xmlns:p="http://schemas.openxmlformats.org/presentationml/2006/main">
  <p:tag name="AS_UNIQUEID" val="441"/>
</p:tagLst>
</file>

<file path=ppt/tags/tag71.xml><?xml version="1.0" encoding="utf-8"?>
<p:tagLst xmlns:p="http://schemas.openxmlformats.org/presentationml/2006/main">
  <p:tag name="AS_UNIQUEID" val="442"/>
</p:tagLst>
</file>

<file path=ppt/tags/tag72.xml><?xml version="1.0" encoding="utf-8"?>
<p:tagLst xmlns:p="http://schemas.openxmlformats.org/presentationml/2006/main">
  <p:tag name="AS_UNIQUEID" val="443"/>
</p:tagLst>
</file>

<file path=ppt/tags/tag73.xml><?xml version="1.0" encoding="utf-8"?>
<p:tagLst xmlns:p="http://schemas.openxmlformats.org/presentationml/2006/main">
  <p:tag name="AS_UNIQUEID" val="446"/>
</p:tagLst>
</file>

<file path=ppt/tags/tag74.xml><?xml version="1.0" encoding="utf-8"?>
<p:tagLst xmlns:p="http://schemas.openxmlformats.org/presentationml/2006/main">
  <p:tag name="AS_UNIQUEID" val="447"/>
</p:tagLst>
</file>

<file path=ppt/tags/tag75.xml><?xml version="1.0" encoding="utf-8"?>
<p:tagLst xmlns:p="http://schemas.openxmlformats.org/presentationml/2006/main">
  <p:tag name="AS_UNIQUEID" val="448"/>
</p:tagLst>
</file>

<file path=ppt/tags/tag76.xml><?xml version="1.0" encoding="utf-8"?>
<p:tagLst xmlns:p="http://schemas.openxmlformats.org/presentationml/2006/main">
  <p:tag name="AS_UNIQUEID" val="449"/>
</p:tagLst>
</file>

<file path=ppt/tags/tag77.xml><?xml version="1.0" encoding="utf-8"?>
<p:tagLst xmlns:p="http://schemas.openxmlformats.org/presentationml/2006/main">
  <p:tag name="AS_UNIQUEID" val="450"/>
</p:tagLst>
</file>

<file path=ppt/tags/tag78.xml><?xml version="1.0" encoding="utf-8"?>
<p:tagLst xmlns:p="http://schemas.openxmlformats.org/presentationml/2006/main">
  <p:tag name="AS_UNIQUEID" val="452"/>
</p:tagLst>
</file>

<file path=ppt/tags/tag79.xml><?xml version="1.0" encoding="utf-8"?>
<p:tagLst xmlns:p="http://schemas.openxmlformats.org/presentationml/2006/main">
  <p:tag name="AS_UNIQUEID" val="453"/>
</p:tagLst>
</file>

<file path=ppt/tags/tag8.xml><?xml version="1.0" encoding="utf-8"?>
<p:tagLst xmlns:p="http://schemas.openxmlformats.org/presentationml/2006/main">
  <p:tag name="AS_UNIQUEID" val="297"/>
</p:tagLst>
</file>

<file path=ppt/tags/tag80.xml><?xml version="1.0" encoding="utf-8"?>
<p:tagLst xmlns:p="http://schemas.openxmlformats.org/presentationml/2006/main">
  <p:tag name="AS_UNIQUEID" val="454"/>
</p:tagLst>
</file>

<file path=ppt/tags/tag81.xml><?xml version="1.0" encoding="utf-8"?>
<p:tagLst xmlns:p="http://schemas.openxmlformats.org/presentationml/2006/main">
  <p:tag name="AS_UNIQUEID" val="455"/>
</p:tagLst>
</file>

<file path=ppt/tags/tag82.xml><?xml version="1.0" encoding="utf-8"?>
<p:tagLst xmlns:p="http://schemas.openxmlformats.org/presentationml/2006/main">
  <p:tag name="AS_UNIQUEID" val="456"/>
</p:tagLst>
</file>

<file path=ppt/tags/tag83.xml><?xml version="1.0" encoding="utf-8"?>
<p:tagLst xmlns:p="http://schemas.openxmlformats.org/presentationml/2006/main">
  <p:tag name="AS_UNIQUEID" val="457"/>
</p:tagLst>
</file>

<file path=ppt/tags/tag84.xml><?xml version="1.0" encoding="utf-8"?>
<p:tagLst xmlns:p="http://schemas.openxmlformats.org/presentationml/2006/main">
  <p:tag name="AS_UNIQUEID" val="459"/>
</p:tagLst>
</file>

<file path=ppt/tags/tag85.xml><?xml version="1.0" encoding="utf-8"?>
<p:tagLst xmlns:p="http://schemas.openxmlformats.org/presentationml/2006/main">
  <p:tag name="AS_UNIQUEID" val="460"/>
</p:tagLst>
</file>

<file path=ppt/tags/tag86.xml><?xml version="1.0" encoding="utf-8"?>
<p:tagLst xmlns:p="http://schemas.openxmlformats.org/presentationml/2006/main">
  <p:tag name="AS_UNIQUEID" val="461"/>
</p:tagLst>
</file>

<file path=ppt/tags/tag87.xml><?xml version="1.0" encoding="utf-8"?>
<p:tagLst xmlns:p="http://schemas.openxmlformats.org/presentationml/2006/main">
  <p:tag name="AS_UNIQUEID" val="462"/>
</p:tagLst>
</file>

<file path=ppt/tags/tag88.xml><?xml version="1.0" encoding="utf-8"?>
<p:tagLst xmlns:p="http://schemas.openxmlformats.org/presentationml/2006/main">
  <p:tag name="AS_UNIQUEID" val="463"/>
</p:tagLst>
</file>

<file path=ppt/tags/tag89.xml><?xml version="1.0" encoding="utf-8"?>
<p:tagLst xmlns:p="http://schemas.openxmlformats.org/presentationml/2006/main">
  <p:tag name="AS_UNIQUEID" val="464"/>
</p:tagLst>
</file>

<file path=ppt/tags/tag9.xml><?xml version="1.0" encoding="utf-8"?>
<p:tagLst xmlns:p="http://schemas.openxmlformats.org/presentationml/2006/main">
  <p:tag name="AS_UNIQUEID" val="298"/>
</p:tagLst>
</file>

<file path=ppt/tags/tag90.xml><?xml version="1.0" encoding="utf-8"?>
<p:tagLst xmlns:p="http://schemas.openxmlformats.org/presentationml/2006/main">
  <p:tag name="AS_UNIQUEID" val="465"/>
</p:tagLst>
</file>

<file path=ppt/tags/tag91.xml><?xml version="1.0" encoding="utf-8"?>
<p:tagLst xmlns:p="http://schemas.openxmlformats.org/presentationml/2006/main">
  <p:tag name="AS_UNIQUEID" val="466"/>
</p:tagLst>
</file>

<file path=ppt/tags/tag92.xml><?xml version="1.0" encoding="utf-8"?>
<p:tagLst xmlns:p="http://schemas.openxmlformats.org/presentationml/2006/main">
  <p:tag name="AS_UNIQUEID" val="468"/>
</p:tagLst>
</file>

<file path=ppt/tags/tag93.xml><?xml version="1.0" encoding="utf-8"?>
<p:tagLst xmlns:p="http://schemas.openxmlformats.org/presentationml/2006/main">
  <p:tag name="AS_UNIQUEID" val="469"/>
</p:tagLst>
</file>

<file path=ppt/tags/tag94.xml><?xml version="1.0" encoding="utf-8"?>
<p:tagLst xmlns:p="http://schemas.openxmlformats.org/presentationml/2006/main">
  <p:tag name="AS_UNIQUEID" val="470"/>
</p:tagLst>
</file>

<file path=ppt/tags/tag95.xml><?xml version="1.0" encoding="utf-8"?>
<p:tagLst xmlns:p="http://schemas.openxmlformats.org/presentationml/2006/main">
  <p:tag name="AS_UNIQUEID" val="471"/>
</p:tagLst>
</file>

<file path=ppt/tags/tag96.xml><?xml version="1.0" encoding="utf-8"?>
<p:tagLst xmlns:p="http://schemas.openxmlformats.org/presentationml/2006/main">
  <p:tag name="AS_UNIQUEID" val="473"/>
</p:tagLst>
</file>

<file path=ppt/tags/tag97.xml><?xml version="1.0" encoding="utf-8"?>
<p:tagLst xmlns:p="http://schemas.openxmlformats.org/presentationml/2006/main">
  <p:tag name="AS_UNIQUEID" val="474"/>
</p:tagLst>
</file>

<file path=ppt/tags/tag98.xml><?xml version="1.0" encoding="utf-8"?>
<p:tagLst xmlns:p="http://schemas.openxmlformats.org/presentationml/2006/main">
  <p:tag name="AS_UNIQUEID" val="475"/>
</p:tagLst>
</file>

<file path=ppt/tags/tag99.xml><?xml version="1.0" encoding="utf-8"?>
<p:tagLst xmlns:p="http://schemas.openxmlformats.org/presentationml/2006/main">
  <p:tag name="AS_UNIQUEID" val="47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7750</Words>
  <Application>WPS 演示</Application>
  <PresentationFormat>全屏显示(16:9)</PresentationFormat>
  <Paragraphs>382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DejaVu Math TeX Gyre</vt:lpstr>
      <vt:lpstr>Calibri</vt:lpstr>
      <vt:lpstr>Agency FB</vt:lpstr>
      <vt:lpstr>Impact</vt:lpstr>
      <vt:lpstr>Times New Roman</vt:lpstr>
      <vt:lpstr>Calibri</vt:lpstr>
      <vt:lpstr>Arial</vt:lpstr>
      <vt:lpstr>华光秀丽_CNKI</vt:lpstr>
      <vt:lpstr>Segoe Print</vt:lpstr>
      <vt:lpstr>Arial Unicode MS</vt:lpstr>
      <vt:lpstr>HGF9X_CNKI</vt:lpstr>
      <vt:lpstr>HelveticaNeue</vt:lpstr>
      <vt:lpstr>华文新魏</vt:lpstr>
      <vt:lpstr>Office 主题</vt:lpstr>
      <vt:lpstr>1_Office 主题</vt:lpstr>
      <vt:lpstr>2_Office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77</cp:revision>
  <dcterms:created xsi:type="dcterms:W3CDTF">2024-01-12T07:42:00Z</dcterms:created>
  <dcterms:modified xsi:type="dcterms:W3CDTF">2024-02-04T04:55:13Z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