
<file path=[Content_Types].xml><?xml version="1.0" encoding="utf-8"?>
<Types xmlns="http://schemas.openxmlformats.org/package/2006/content-types">
  <Default Extension="jpeg" ContentType="image/jpeg"/>
  <Default Extension="png" ContentType="image/png"/>
  <Default Extension="wdp" ContentType="image/vnd.ms-photo"/>
  <Default Extension="emf" ContentType="image/x-em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7"/>
  </p:notesMasterIdLst>
  <p:sldIdLst>
    <p:sldId id="327" r:id="rId4"/>
    <p:sldId id="284" r:id="rId5"/>
    <p:sldId id="305" r:id="rId6"/>
    <p:sldId id="264" r:id="rId8"/>
    <p:sldId id="276" r:id="rId9"/>
    <p:sldId id="290" r:id="rId10"/>
    <p:sldId id="292" r:id="rId11"/>
    <p:sldId id="294" r:id="rId12"/>
    <p:sldId id="291" r:id="rId13"/>
    <p:sldId id="302" r:id="rId14"/>
    <p:sldId id="293" r:id="rId15"/>
    <p:sldId id="308" r:id="rId16"/>
    <p:sldId id="277" r:id="rId17"/>
    <p:sldId id="297" r:id="rId18"/>
    <p:sldId id="299" r:id="rId19"/>
    <p:sldId id="300" r:id="rId20"/>
    <p:sldId id="301" r:id="rId21"/>
    <p:sldId id="279" r:id="rId22"/>
    <p:sldId id="295" r:id="rId23"/>
    <p:sldId id="307" r:id="rId24"/>
    <p:sldId id="303" r:id="rId25"/>
    <p:sldId id="306" r:id="rId26"/>
    <p:sldId id="304" r:id="rId27"/>
    <p:sldId id="280"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48E5D"/>
    <a:srgbClr val="EAC088"/>
    <a:srgbClr val="0089CF"/>
    <a:srgbClr val="6DDEA6"/>
    <a:srgbClr val="835B97"/>
    <a:srgbClr val="FFFFFF"/>
    <a:srgbClr val="8D9DB3"/>
    <a:srgbClr val="CC0000"/>
    <a:srgbClr val="E4D0E1"/>
    <a:srgbClr val="FBFF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47" autoAdjust="0"/>
  </p:normalViewPr>
  <p:slideViewPr>
    <p:cSldViewPr snapToGrid="0">
      <p:cViewPr varScale="1">
        <p:scale>
          <a:sx n="55" d="100"/>
          <a:sy n="55" d="100"/>
        </p:scale>
        <p:origin x="107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4022F-31B9-4C66-B2E9-51F9492E751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69CF59-3C07-4836-9981-6B93A5C9977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69CF59-3C07-4836-9981-6B93A5C9977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869CF59-3C07-4836-9981-6B93A5C9977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869CF59-3C07-4836-9981-6B93A5C9977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8CACF47-638C-4447-A66A-021DE1D95A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492F8A-2AFA-41E3-AAE6-AD916F25093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8CACF47-638C-4447-A66A-021DE1D95A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492F8A-2AFA-41E3-AAE6-AD916F25093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8CACF47-638C-4447-A66A-021DE1D95A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492F8A-2AFA-41E3-AAE6-AD916F25093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D8938E3C-E83D-4C2F-8202-E12A55A61FC2}"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A197AD44-A6E1-437F-ACE3-C85082D8C480}" type="slidenum">
              <a:rPr lang="zh-CN" altLang="en-US"/>
            </a:fld>
            <a:endParaRPr lang="zh-CN" altLang="en-US" sz="1800">
              <a:solidFill>
                <a:schemeClr val="tx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D5222DDE-DD7B-4367-AEB5-A6DD141235E8}"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8B2805F7-BC98-4511-BC31-14EFB198B764}" type="slidenum">
              <a:rPr lang="zh-CN" altLang="en-US"/>
            </a:fld>
            <a:endParaRPr lang="zh-CN" altLang="en-US" sz="1800">
              <a:solidFill>
                <a:schemeClr val="tx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56293ED5-3643-41DC-A42A-637145854023}"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56F33CCA-8E26-4735-9BFC-2F59DCECAFCC}" type="slidenum">
              <a:rPr lang="zh-CN" altLang="en-US"/>
            </a:fld>
            <a:endParaRPr lang="zh-CN" altLang="en-US" sz="1800">
              <a:solidFill>
                <a:schemeClr val="tx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AC345837-3939-40C7-8786-70580DBF672D}" type="datetime1">
              <a:rPr lang="zh-CN" altLang="en-US"/>
            </a:fld>
            <a:endParaRPr lang="zh-CN" altLang="en-US" sz="1800">
              <a:solidFill>
                <a:schemeClr val="tx1"/>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pPr>
              <a:defRPr/>
            </a:pPr>
            <a:fld id="{C592EC3C-81BD-459D-A7DA-4DF7D9777FAA}" type="slidenum">
              <a:rPr lang="zh-CN" altLang="en-US"/>
            </a:fld>
            <a:endParaRPr lang="zh-CN" altLang="en-US" sz="1800">
              <a:solidFill>
                <a:schemeClr val="tx1"/>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3"/>
          <p:cNvSpPr>
            <a:spLocks noGrp="1" noChangeArrowheads="1"/>
          </p:cNvSpPr>
          <p:nvPr>
            <p:ph type="dt" sz="half" idx="10"/>
          </p:nvPr>
        </p:nvSpPr>
        <p:spPr/>
        <p:txBody>
          <a:bodyPr/>
          <a:lstStyle>
            <a:lvl1pPr>
              <a:defRPr/>
            </a:lvl1pPr>
          </a:lstStyle>
          <a:p>
            <a:pPr>
              <a:defRPr/>
            </a:pPr>
            <a:fld id="{6191367D-FBDA-464A-9DB1-B97EFDA97506}" type="datetime1">
              <a:rPr lang="zh-CN" altLang="en-US"/>
            </a:fld>
            <a:endParaRPr lang="zh-CN" altLang="en-US" sz="1800">
              <a:solidFill>
                <a:schemeClr val="tx1"/>
              </a:solidFill>
            </a:endParaRPr>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9" name="灯片编号占位符 5"/>
          <p:cNvSpPr>
            <a:spLocks noGrp="1" noChangeArrowheads="1"/>
          </p:cNvSpPr>
          <p:nvPr>
            <p:ph type="sldNum" sz="quarter" idx="12"/>
          </p:nvPr>
        </p:nvSpPr>
        <p:spPr/>
        <p:txBody>
          <a:bodyPr/>
          <a:lstStyle>
            <a:lvl1pPr>
              <a:defRPr/>
            </a:lvl1pPr>
          </a:lstStyle>
          <a:p>
            <a:pPr>
              <a:defRPr/>
            </a:pPr>
            <a:fld id="{161A1A22-746D-4C0C-BDE8-FAF126246A78}" type="slidenum">
              <a:rPr lang="zh-CN" altLang="en-US"/>
            </a:fld>
            <a:endParaRPr lang="zh-CN" altLang="en-US" sz="1800">
              <a:solidFill>
                <a:schemeClr val="tx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EC29E87A-4D7A-45A8-8A70-F6166190245B}" type="datetime1">
              <a:rPr lang="zh-CN" altLang="en-US"/>
            </a:fld>
            <a:endParaRPr lang="zh-CN" altLang="en-US" sz="1800">
              <a:solidFill>
                <a:schemeClr val="tx1"/>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pPr>
              <a:defRPr/>
            </a:pPr>
            <a:fld id="{D3D9E9DC-09FB-45CA-ABA9-585939E82EC0}" type="slidenum">
              <a:rPr lang="zh-CN" altLang="en-US"/>
            </a:fld>
            <a:endParaRPr lang="zh-CN" altLang="en-US" sz="1800">
              <a:solidFill>
                <a:schemeClr val="tx1"/>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B9367028-8534-4DD3-8AB1-56518C3A36D1}" type="datetime1">
              <a:rPr lang="zh-CN" altLang="en-US"/>
            </a:fld>
            <a:endParaRPr lang="zh-CN" altLang="en-US" sz="1800">
              <a:solidFill>
                <a:schemeClr val="tx1"/>
              </a:solidFill>
            </a:endParaRPr>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4" name="灯片编号占位符 5"/>
          <p:cNvSpPr>
            <a:spLocks noGrp="1" noChangeArrowheads="1"/>
          </p:cNvSpPr>
          <p:nvPr>
            <p:ph type="sldNum" sz="quarter" idx="12"/>
          </p:nvPr>
        </p:nvSpPr>
        <p:spPr/>
        <p:txBody>
          <a:bodyPr/>
          <a:lstStyle>
            <a:lvl1pPr>
              <a:defRPr/>
            </a:lvl1pPr>
          </a:lstStyle>
          <a:p>
            <a:pPr>
              <a:defRPr/>
            </a:pPr>
            <a:fld id="{F9CBC3DD-5346-4D2B-9583-5F97728AA1B8}" type="slidenum">
              <a:rPr lang="zh-CN" altLang="en-US"/>
            </a:fld>
            <a:endParaRPr lang="zh-CN" altLang="en-US" sz="1800">
              <a:solidFill>
                <a:schemeClr val="tx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DF80FA7C-7BAF-457A-A86E-DF2C252F3DD6}" type="datetime1">
              <a:rPr lang="zh-CN" altLang="en-US"/>
            </a:fld>
            <a:endParaRPr lang="zh-CN" altLang="en-US" sz="1800">
              <a:solidFill>
                <a:schemeClr val="tx1"/>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pPr>
              <a:defRPr/>
            </a:pPr>
            <a:fld id="{5DC9A607-9E8E-4BCE-BBAB-5665B176C727}" type="slidenum">
              <a:rPr lang="zh-CN" altLang="en-US"/>
            </a:fld>
            <a:endParaRPr lang="zh-CN" altLang="en-US" sz="1800">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8CACF47-638C-4447-A66A-021DE1D95A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492F8A-2AFA-41E3-AAE6-AD916F25093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5146720B-1A6D-4E77-A805-035E9ECE3503}" type="datetime1">
              <a:rPr lang="zh-CN" altLang="en-US"/>
            </a:fld>
            <a:endParaRPr lang="zh-CN" altLang="en-US" sz="1800">
              <a:solidFill>
                <a:schemeClr val="tx1"/>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pPr>
              <a:defRPr/>
            </a:pPr>
            <a:fld id="{B5604877-E766-4CA6-A39E-2FA6281F45E6}" type="slidenum">
              <a:rPr lang="zh-CN" altLang="en-US"/>
            </a:fld>
            <a:endParaRPr lang="zh-CN" altLang="en-US" sz="1800">
              <a:solidFill>
                <a:schemeClr val="tx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A41DE3FA-520B-4CFF-84A8-F373BC0FDD61}"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EA31B354-877D-4BBD-A3BC-F16FA8367ABA}" type="slidenum">
              <a:rPr lang="zh-CN" altLang="en-US"/>
            </a:fld>
            <a:endParaRPr lang="zh-CN" altLang="en-US" sz="1800">
              <a:solidFill>
                <a:schemeClr val="tx1"/>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7F226F07-1D0D-4DF0-BE47-3AE94B864047}"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570A6F40-2CDA-4C7F-8871-33FF4FE148DA}" type="slidenum">
              <a:rPr lang="zh-CN" altLang="en-US"/>
            </a:fld>
            <a:endParaRPr lang="zh-CN" altLang="en-US" sz="1800">
              <a:solidFill>
                <a:schemeClr val="tx1"/>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AEFABC45-9717-4AFC-B0CE-A60AFF5A5349}" type="datetime1">
              <a:rPr lang="zh-CN" altLang="en-US"/>
            </a:fld>
            <a:endParaRPr lang="zh-CN" altLang="en-US" sz="1800">
              <a:solidFill>
                <a:schemeClr val="tx1"/>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pPr>
              <a:defRPr/>
            </a:pPr>
            <a:fld id="{63FE00EE-E58C-4675-9D3C-4442D35965E8}" type="slidenum">
              <a:rPr lang="zh-CN" altLang="en-US"/>
            </a:fld>
            <a:endParaRPr lang="zh-CN" altLang="en-US" sz="1800">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8CACF47-638C-4447-A66A-021DE1D95AE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492F8A-2AFA-41E3-AAE6-AD916F25093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8CACF47-638C-4447-A66A-021DE1D95AE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492F8A-2AFA-41E3-AAE6-AD916F25093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8CACF47-638C-4447-A66A-021DE1D95AE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492F8A-2AFA-41E3-AAE6-AD916F25093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8CACF47-638C-4447-A66A-021DE1D95A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492F8A-2AFA-41E3-AAE6-AD916F25093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8CACF47-638C-4447-A66A-021DE1D95AE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492F8A-2AFA-41E3-AAE6-AD916F25093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8CACF47-638C-4447-A66A-021DE1D95AE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492F8A-2AFA-41E3-AAE6-AD916F25093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8CACF47-638C-4447-A66A-021DE1D95AE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492F8A-2AFA-41E3-AAE6-AD916F25093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jpe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ACF47-638C-4447-A66A-021DE1D95AE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92F8A-2AFA-41E3-AAE6-AD916F25093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sym typeface="Calibri Light" panose="020F0302020204030204" pitchFamily="34" charset="0"/>
              </a:rPr>
              <a:t>单击此处编辑母版标题样式</a:t>
            </a:r>
            <a:endParaRPr lang="zh-CN" altLang="zh-CN">
              <a:sym typeface="Calibri Light" panose="020F0302020204030204" pitchFamily="34" charset="0"/>
            </a:endParaRPr>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sym typeface="Calibri" panose="020F0502020204030204" pitchFamily="34" charset="0"/>
              </a:rPr>
              <a:t>单击此处编辑母版文本样式</a:t>
            </a:r>
            <a:endParaRPr lang="zh-CN" altLang="zh-CN">
              <a:sym typeface="Calibri" panose="020F0502020204030204" pitchFamily="34" charset="0"/>
            </a:endParaRPr>
          </a:p>
          <a:p>
            <a:pPr lvl="1"/>
            <a:r>
              <a:rPr lang="zh-CN" altLang="zh-CN">
                <a:sym typeface="Calibri" panose="020F0502020204030204" pitchFamily="34" charset="0"/>
              </a:rPr>
              <a:t>第二级</a:t>
            </a:r>
            <a:endParaRPr lang="zh-CN" altLang="zh-CN">
              <a:sym typeface="Calibri" panose="020F0502020204030204" pitchFamily="34" charset="0"/>
            </a:endParaRPr>
          </a:p>
          <a:p>
            <a:pPr lvl="2"/>
            <a:r>
              <a:rPr lang="zh-CN" altLang="zh-CN">
                <a:sym typeface="Calibri" panose="020F0502020204030204" pitchFamily="34" charset="0"/>
              </a:rPr>
              <a:t>第三级</a:t>
            </a:r>
            <a:endParaRPr lang="zh-CN" altLang="zh-CN">
              <a:sym typeface="Calibri" panose="020F0502020204030204" pitchFamily="34" charset="0"/>
            </a:endParaRPr>
          </a:p>
          <a:p>
            <a:pPr lvl="3"/>
            <a:r>
              <a:rPr lang="zh-CN" altLang="zh-CN">
                <a:sym typeface="Calibri" panose="020F0502020204030204" pitchFamily="34" charset="0"/>
              </a:rPr>
              <a:t>第四级</a:t>
            </a:r>
            <a:endParaRPr lang="zh-CN" altLang="zh-CN">
              <a:sym typeface="Calibri" panose="020F0502020204030204" pitchFamily="34" charset="0"/>
            </a:endParaRPr>
          </a:p>
          <a:p>
            <a:pPr lvl="4"/>
            <a:r>
              <a:rPr lang="zh-CN" altLang="zh-CN">
                <a:sym typeface="Calibri" panose="020F0502020204030204" pitchFamily="34" charset="0"/>
              </a:rPr>
              <a:t>第五级</a:t>
            </a:r>
            <a:endParaRPr lang="zh-CN" altLang="zh-CN">
              <a:sym typeface="Calibri" panose="020F0502020204030204" pitchFamily="34" charset="0"/>
            </a:endParaRP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p:spPr>
        <p:txBody>
          <a:bodyPr vert="horz" wrap="square" lIns="91440" tIns="45720" rIns="91440" bIns="45720" numCol="1" anchor="ctr" anchorCtr="0" compatLnSpc="1"/>
          <a:lstStyle>
            <a:lvl1pPr eaLnBrk="1" hangingPunct="1">
              <a:buFont typeface="Arial" panose="020B0604020202020204" pitchFamily="34" charset="0"/>
              <a:buNone/>
              <a:defRPr sz="1200">
                <a:solidFill>
                  <a:srgbClr val="898989"/>
                </a:solidFill>
              </a:defRPr>
            </a:lvl1pPr>
          </a:lstStyle>
          <a:p>
            <a:pPr>
              <a:defRPr/>
            </a:pPr>
            <a:fld id="{3A32605C-2CAD-4E2F-B5B5-1CFC7947B8C3}" type="datetime1">
              <a:rPr lang="zh-CN" altLang="en-US"/>
            </a:fld>
            <a:endParaRPr lang="zh-CN" altLang="en-US" sz="1800">
              <a:solidFill>
                <a:schemeClr val="tx1"/>
              </a:solidFill>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p:spPr>
        <p:txBody>
          <a:bodyPr vert="horz" wrap="square" lIns="91440" tIns="45720" rIns="91440" bIns="45720" numCol="1" anchor="ctr" anchorCtr="0" compatLnSpc="1"/>
          <a:lstStyle>
            <a:lvl1pPr algn="ctr" eaLnBrk="1" hangingPunct="1">
              <a:buFont typeface="Arial" panose="020B0604020202020204" pitchFamily="34" charset="0"/>
              <a:buNone/>
              <a:defRPr sz="1200">
                <a:solidFill>
                  <a:srgbClr val="898989"/>
                </a:solidFill>
              </a:defRPr>
            </a:lvl1pPr>
          </a:lstStyle>
          <a:p>
            <a:pPr>
              <a:defRPr/>
            </a:pPr>
            <a:endParaRPr lang="zh-CN" altLang="zh-CN"/>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p:spPr>
        <p:txBody>
          <a:bodyPr vert="horz" wrap="square" lIns="91440" tIns="45720" rIns="91440" bIns="45720" numCol="1" anchor="ctr" anchorCtr="0" compatLnSpc="1"/>
          <a:lstStyle>
            <a:lvl1pPr algn="r" eaLnBrk="1" hangingPunct="1">
              <a:buFont typeface="Arial" panose="020B0604020202020204" pitchFamily="34" charset="0"/>
              <a:buNone/>
              <a:defRPr sz="1200">
                <a:solidFill>
                  <a:srgbClr val="898989"/>
                </a:solidFill>
              </a:defRPr>
            </a:lvl1pPr>
          </a:lstStyle>
          <a:p>
            <a:pPr>
              <a:defRPr/>
            </a:pPr>
            <a:fld id="{56595CFB-5F8D-4B9E-84FC-50CBE1165D09}" type="slidenum">
              <a:rPr lang="zh-CN" altLang="en-US"/>
            </a:fld>
            <a:endParaRPr lang="zh-CN" altLang="en-US" sz="1800">
              <a:solidFill>
                <a:schemeClr val="tx1"/>
              </a:solidFill>
            </a:endParaRPr>
          </a:p>
        </p:txBody>
      </p:sp>
      <p:pic>
        <p:nvPicPr>
          <p:cNvPr id="5124" name="图片 6" descr="logo横版 png"/>
          <p:cNvPicPr>
            <a:picLocks noChangeAspect="1"/>
          </p:cNvPicPr>
          <p:nvPr userDrawn="1"/>
        </p:nvPicPr>
        <p:blipFill>
          <a:blip r:embed="rId13"/>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p:txStyles>
    <p:titleStyle>
      <a:lvl1pPr marL="914400" indent="-914400" algn="l" rtl="0" eaLnBrk="0" fontAlgn="base" hangingPunct="0">
        <a:lnSpc>
          <a:spcPct val="90000"/>
        </a:lnSpc>
        <a:spcBef>
          <a:spcPct val="0"/>
        </a:spcBef>
        <a:spcAft>
          <a:spcPct val="0"/>
        </a:spcAft>
        <a:defRPr sz="4400" kern="1200">
          <a:solidFill>
            <a:schemeClr val="tx1"/>
          </a:solidFill>
          <a:latin typeface="+mj-lt"/>
          <a:ea typeface="+mj-ea"/>
          <a:cs typeface="+mj-cs"/>
          <a:sym typeface="Calibri Light" panose="020F0302020204030204"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6pPr>
      <a:lvl7pPr marL="18288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7pPr>
      <a:lvl8pPr marL="22860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8pPr>
      <a:lvl9pPr marL="27432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3.xml"/><Relationship Id="rId6" Type="http://schemas.openxmlformats.org/officeDocument/2006/relationships/image" Target="../media/image1.jpe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3.xml"/><Relationship Id="rId6" Type="http://schemas.openxmlformats.org/officeDocument/2006/relationships/image" Target="../media/image1.jpeg"/><Relationship Id="rId5" Type="http://schemas.microsoft.com/office/2007/relationships/hdphoto" Target="../media/image31.wdp"/><Relationship Id="rId4" Type="http://schemas.openxmlformats.org/officeDocument/2006/relationships/image" Target="../media/image30.png"/><Relationship Id="rId3" Type="http://schemas.microsoft.com/office/2007/relationships/hdphoto" Target="../media/image29.wdp"/><Relationship Id="rId2" Type="http://schemas.openxmlformats.org/officeDocument/2006/relationships/image" Target="../media/image28.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3.xml"/><Relationship Id="rId4" Type="http://schemas.openxmlformats.org/officeDocument/2006/relationships/image" Target="../media/image1.jpe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image" Target="../media/image1.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image" Target="../media/image1.jpe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image" Target="../media/image1.jpeg"/><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image" Target="../media/image1.jpe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1.jpe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image" Target="../media/image1.jpeg"/><Relationship Id="rId4" Type="http://schemas.openxmlformats.org/officeDocument/2006/relationships/image" Target="../media/image46.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3.xml"/><Relationship Id="rId4" Type="http://schemas.openxmlformats.org/officeDocument/2006/relationships/image" Target="../media/image1.jpeg"/><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3.xml"/><Relationship Id="rId4" Type="http://schemas.openxmlformats.org/officeDocument/2006/relationships/image" Target="../media/image1.jpeg"/><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3.xml"/><Relationship Id="rId4" Type="http://schemas.openxmlformats.org/officeDocument/2006/relationships/image" Target="../media/image1.jpeg"/><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3.xml"/><Relationship Id="rId4" Type="http://schemas.openxmlformats.org/officeDocument/2006/relationships/image" Target="../media/image1.jpeg"/><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23.xml"/><Relationship Id="rId7" Type="http://schemas.openxmlformats.org/officeDocument/2006/relationships/image" Target="../media/image51.png"/><Relationship Id="rId6" Type="http://schemas.microsoft.com/office/2007/relationships/media" Target="file:///C:\Users\Administrator\Desktop\&#28335;&#24681;&#30456;&#20851;\&#25237;&#31295;&#35838;&#20214;&#36827;&#24230;\&#26041;&#36745;\&#35270;&#39057;&#36164;&#26009;.mp4" TargetMode="External"/><Relationship Id="rId5" Type="http://schemas.openxmlformats.org/officeDocument/2006/relationships/video" Target="file:///C:\Users\Administrator\Desktop\&#28335;&#24681;&#30456;&#20851;\&#25237;&#31295;&#35838;&#20214;&#36827;&#24230;\&#26041;&#36745;\&#35270;&#39057;&#36164;&#26009;.mp4" TargetMode="External"/><Relationship Id="rId4" Type="http://schemas.openxmlformats.org/officeDocument/2006/relationships/image" Target="../media/image1.jpeg"/><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3.xml"/><Relationship Id="rId6" Type="http://schemas.openxmlformats.org/officeDocument/2006/relationships/image" Target="../media/image1.jpe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3.xml"/><Relationship Id="rId6" Type="http://schemas.openxmlformats.org/officeDocument/2006/relationships/image" Target="../media/image1.jpeg"/><Relationship Id="rId5" Type="http://schemas.openxmlformats.org/officeDocument/2006/relationships/image" Target="../media/image15.jpe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image" Target="../media/image1.jpeg"/><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image" Target="../media/image1.jpeg"/><Relationship Id="rId2" Type="http://schemas.openxmlformats.org/officeDocument/2006/relationships/image" Target="../media/image19.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3.xml"/><Relationship Id="rId6" Type="http://schemas.openxmlformats.org/officeDocument/2006/relationships/image" Target="../media/image1.jpeg"/><Relationship Id="rId5" Type="http://schemas.openxmlformats.org/officeDocument/2006/relationships/image" Target="../media/image21.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0.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3.xml"/><Relationship Id="rId4" Type="http://schemas.openxmlformats.org/officeDocument/2006/relationships/image" Target="../media/image1.jpe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日期占位符 1"/>
          <p:cNvSpPr>
            <a:spLocks noGrp="1"/>
          </p:cNvSpPr>
          <p:nvPr>
            <p:ph type="dt" sz="half" idx="10"/>
          </p:nvPr>
        </p:nvSpPr>
        <p:spPr/>
        <p:txBody>
          <a:bodyPr/>
          <a:p>
            <a:pPr>
              <a:defRPr/>
            </a:pPr>
            <a:fld id="{B9367028-8534-4DD3-8AB1-56518C3A36D1}" type="datetime1">
              <a:rPr lang="zh-CN" altLang="en-US"/>
            </a:fld>
            <a:endParaRPr lang="zh-CN" altLang="en-US" sz="1800">
              <a:solidFill>
                <a:schemeClr val="tx1"/>
              </a:solidFill>
            </a:endParaRPr>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7999"/>
          </a:xfrm>
          <a:prstGeom prst="rect">
            <a:avLst/>
          </a:prstGeom>
        </p:spPr>
      </p:pic>
      <p:sp>
        <p:nvSpPr>
          <p:cNvPr id="20" name="椭圆 19"/>
          <p:cNvSpPr/>
          <p:nvPr/>
        </p:nvSpPr>
        <p:spPr bwMode="auto">
          <a:xfrm>
            <a:off x="121414" y="4614785"/>
            <a:ext cx="380096" cy="360328"/>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rgbClr val="FFC000"/>
              </a:solidFill>
              <a:effectLst/>
              <a:latin typeface="Arial" panose="020B0604020202020204" pitchFamily="34" charset="0"/>
              <a:ea typeface="宋体" panose="02010600030101010101" pitchFamily="2" charset="-122"/>
            </a:endParaRPr>
          </a:p>
        </p:txBody>
      </p:sp>
      <p:sp>
        <p:nvSpPr>
          <p:cNvPr id="21" name="椭圆 20"/>
          <p:cNvSpPr/>
          <p:nvPr/>
        </p:nvSpPr>
        <p:spPr bwMode="auto">
          <a:xfrm>
            <a:off x="128167" y="6198949"/>
            <a:ext cx="380096" cy="360328"/>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rgbClr val="FFC000"/>
              </a:solidFill>
              <a:effectLst/>
              <a:latin typeface="Arial" panose="020B0604020202020204" pitchFamily="34" charset="0"/>
              <a:ea typeface="宋体" panose="02010600030101010101" pitchFamily="2" charset="-122"/>
            </a:endParaRPr>
          </a:p>
        </p:txBody>
      </p:sp>
      <p:sp>
        <p:nvSpPr>
          <p:cNvPr id="19" name="椭圆 18"/>
          <p:cNvSpPr/>
          <p:nvPr/>
        </p:nvSpPr>
        <p:spPr bwMode="auto">
          <a:xfrm>
            <a:off x="114661" y="2760573"/>
            <a:ext cx="380096" cy="360328"/>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rgbClr val="FFC000"/>
              </a:solidFill>
              <a:effectLst/>
              <a:latin typeface="Arial" panose="020B0604020202020204" pitchFamily="34" charset="0"/>
              <a:ea typeface="宋体" panose="02010600030101010101" pitchFamily="2" charset="-122"/>
            </a:endParaRPr>
          </a:p>
        </p:txBody>
      </p:sp>
      <p:sp>
        <p:nvSpPr>
          <p:cNvPr id="2" name="标题 1"/>
          <p:cNvSpPr>
            <a:spLocks noGrp="1"/>
          </p:cNvSpPr>
          <p:nvPr>
            <p:ph type="title"/>
          </p:nvPr>
        </p:nvSpPr>
        <p:spPr/>
        <p:txBody>
          <a:bodyPr/>
          <a:lstStyle/>
          <a:p>
            <a:endParaRPr lang="zh-CN" altLang="en-US"/>
          </a:p>
        </p:txBody>
      </p:sp>
      <p:sp>
        <p:nvSpPr>
          <p:cNvPr id="5" name="矩形 7"/>
          <p:cNvSpPr>
            <a:spLocks noChangeArrowheads="1"/>
          </p:cNvSpPr>
          <p:nvPr/>
        </p:nvSpPr>
        <p:spPr bwMode="auto">
          <a:xfrm>
            <a:off x="0" y="925795"/>
            <a:ext cx="12192000" cy="5676648"/>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buNone/>
            </a:pPr>
            <a:endParaRPr lang="en-US" altLang="zh-CN" sz="2400" dirty="0">
              <a:solidFill>
                <a:schemeClr val="bg1"/>
              </a:solidFill>
              <a:ea typeface="Calibri" panose="020F0502020204030204" pitchFamily="34" charset="0"/>
              <a:cs typeface="Calibri" panose="020F0502020204030204" pitchFamily="34" charset="0"/>
            </a:endParaRPr>
          </a:p>
        </p:txBody>
      </p:sp>
      <p:sp>
        <p:nvSpPr>
          <p:cNvPr id="6" name="文本框 4"/>
          <p:cNvSpPr>
            <a:spLocks noChangeArrowheads="1"/>
          </p:cNvSpPr>
          <p:nvPr/>
        </p:nvSpPr>
        <p:spPr bwMode="auto">
          <a:xfrm>
            <a:off x="247650" y="55563"/>
            <a:ext cx="44048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8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Comprehending </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18" name="椭圆 17"/>
          <p:cNvSpPr/>
          <p:nvPr/>
        </p:nvSpPr>
        <p:spPr bwMode="auto">
          <a:xfrm>
            <a:off x="94467" y="942123"/>
            <a:ext cx="380096" cy="360328"/>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rgbClr val="FFC000"/>
              </a:solidFill>
              <a:effectLst/>
              <a:latin typeface="Arial" panose="020B0604020202020204" pitchFamily="34" charset="0"/>
              <a:ea typeface="宋体" panose="02010600030101010101" pitchFamily="2" charset="-122"/>
            </a:endParaRPr>
          </a:p>
        </p:txBody>
      </p:sp>
      <p:sp>
        <p:nvSpPr>
          <p:cNvPr id="10" name="文本框 9"/>
          <p:cNvSpPr txBox="1"/>
          <p:nvPr/>
        </p:nvSpPr>
        <p:spPr>
          <a:xfrm>
            <a:off x="128104" y="886560"/>
            <a:ext cx="12143832"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B050"/>
                </a:solidFill>
                <a:effectLst/>
                <a:uLnTx/>
                <a:uFillTx/>
                <a:latin typeface="Calibri" panose="020F0502020204030204"/>
                <a:ea typeface="Calibri" panose="020F0502020204030204" pitchFamily="34" charset="0"/>
                <a:cs typeface="Calibri" panose="020F0502020204030204" pitchFamily="34" charset="0"/>
              </a:rPr>
              <a:t>1.What are the potential risks of rapid weight loss, according to doctors?</a:t>
            </a:r>
            <a:endParaRPr kumimoji="0" lang="en-US" altLang="zh-CN" sz="2400" b="1" i="0" u="none" strike="noStrike" kern="1200" cap="none" spc="0" normalizeH="0" baseline="0" noProof="0" dirty="0">
              <a:ln>
                <a:noFill/>
              </a:ln>
              <a:solidFill>
                <a:srgbClr val="00B050"/>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A. Increased energy levels</a:t>
            </a:r>
            <a:endPar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B. Muscle gain</a:t>
            </a:r>
            <a:endPar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C. Decreased appetite</a:t>
            </a:r>
            <a:endPar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D. Health issues</a:t>
            </a:r>
            <a:endPar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B050"/>
                </a:solidFill>
                <a:effectLst/>
                <a:uLnTx/>
                <a:uFillTx/>
                <a:latin typeface="Calibri" panose="020F0502020204030204"/>
                <a:ea typeface="Calibri" panose="020F0502020204030204" pitchFamily="34" charset="0"/>
                <a:cs typeface="Calibri" panose="020F0502020204030204" pitchFamily="34" charset="0"/>
              </a:rPr>
              <a:t>2Why does Chen </a:t>
            </a:r>
            <a:r>
              <a:rPr kumimoji="0" lang="en-US" altLang="zh-CN" sz="2400" b="0" i="0" u="none" strike="noStrike" kern="1200" cap="none" spc="0" normalizeH="0" baseline="0" noProof="0" dirty="0" err="1">
                <a:ln>
                  <a:noFill/>
                </a:ln>
                <a:solidFill>
                  <a:srgbClr val="00B050"/>
                </a:solidFill>
                <a:effectLst/>
                <a:uLnTx/>
                <a:uFillTx/>
                <a:latin typeface="Calibri" panose="020F0502020204030204"/>
                <a:ea typeface="Calibri" panose="020F0502020204030204" pitchFamily="34" charset="0"/>
                <a:cs typeface="Calibri" panose="020F0502020204030204" pitchFamily="34" charset="0"/>
              </a:rPr>
              <a:t>Qiuxia</a:t>
            </a:r>
            <a:r>
              <a:rPr kumimoji="0" lang="en-US" altLang="zh-CN" sz="2400" b="0" i="0" u="none" strike="noStrike" kern="1200" cap="none" spc="0" normalizeH="0" baseline="0" noProof="0" dirty="0">
                <a:ln>
                  <a:noFill/>
                </a:ln>
                <a:solidFill>
                  <a:srgbClr val="00B050"/>
                </a:solidFill>
                <a:effectLst/>
                <a:uLnTx/>
                <a:uFillTx/>
                <a:latin typeface="Calibri" panose="020F0502020204030204"/>
                <a:ea typeface="Calibri" panose="020F0502020204030204" pitchFamily="34" charset="0"/>
                <a:cs typeface="Calibri" panose="020F0502020204030204" pitchFamily="34" charset="0"/>
              </a:rPr>
              <a:t> recommend a weight loss of 50 kilograms should take at least 6 months?</a:t>
            </a:r>
            <a:endParaRPr kumimoji="0" lang="en-US" altLang="zh-CN" sz="2400" b="0" i="0" u="none" strike="noStrike" kern="1200" cap="none" spc="0" normalizeH="0" baseline="0" noProof="0" dirty="0">
              <a:ln>
                <a:noFill/>
              </a:ln>
              <a:solidFill>
                <a:srgbClr val="00B050"/>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A. To undergo the process without professional support</a:t>
            </a:r>
            <a:endPar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B. To avoid the body protesting</a:t>
            </a:r>
            <a:endPar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C. To decrease the amount of dietary fiber</a:t>
            </a:r>
            <a:endPar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D. T o increase muscle mass</a:t>
            </a:r>
            <a:endPar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dirty="0">
                <a:solidFill>
                  <a:srgbClr val="00B050"/>
                </a:solidFill>
                <a:latin typeface="Calibri" panose="020F0502020204030204"/>
                <a:ea typeface="Calibri" panose="020F0502020204030204" pitchFamily="34" charset="0"/>
                <a:cs typeface="Calibri" panose="020F0502020204030204" pitchFamily="34" charset="0"/>
              </a:rPr>
              <a:t>3. How can one ensure a healthy weight loss process according to the text?</a:t>
            </a:r>
            <a:endParaRPr lang="en-US" altLang="zh-CN" sz="2400" dirty="0">
              <a:solidFill>
                <a:srgbClr val="00B050"/>
              </a:solidFill>
              <a:latin typeface="Calibri" panose="020F0502020204030204"/>
              <a:ea typeface="Calibri" panose="020F0502020204030204" pitchFamily="34" charset="0"/>
              <a:cs typeface="Calibri" panose="020F0502020204030204" pitchFamily="34" charset="0"/>
            </a:endParaRPr>
          </a:p>
        </p:txBody>
      </p:sp>
      <p:sp>
        <p:nvSpPr>
          <p:cNvPr id="15" name="文本框 14"/>
          <p:cNvSpPr txBox="1"/>
          <p:nvPr/>
        </p:nvSpPr>
        <p:spPr>
          <a:xfrm>
            <a:off x="151253" y="6127216"/>
            <a:ext cx="837003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FFC000"/>
                </a:solidFill>
                <a:effectLst/>
                <a:uLnTx/>
                <a:uFillTx/>
                <a:latin typeface="Calibri" panose="020F0502020204030204"/>
                <a:ea typeface="Calibri" panose="020F0502020204030204" pitchFamily="34" charset="0"/>
                <a:cs typeface="Calibri" panose="020F0502020204030204" pitchFamily="34" charset="0"/>
              </a:rPr>
              <a:t>4.What do you think of Jia Ling’s success?</a:t>
            </a:r>
            <a:endParaRPr kumimoji="0" lang="en-US" altLang="zh-CN" sz="2800" b="0" i="0" u="none" strike="noStrike" kern="1200" cap="none" spc="0" normalizeH="0" baseline="0" noProof="0" dirty="0">
              <a:ln>
                <a:noFill/>
              </a:ln>
              <a:solidFill>
                <a:srgbClr val="FFC000"/>
              </a:solidFill>
              <a:effectLst/>
              <a:uLnTx/>
              <a:uFillTx/>
              <a:latin typeface="Calibri" panose="020F0502020204030204"/>
              <a:ea typeface="Calibri" panose="020F0502020204030204" pitchFamily="34" charset="0"/>
              <a:cs typeface="Calibri" panose="020F0502020204030204" pitchFamily="34" charset="0"/>
            </a:endParaRPr>
          </a:p>
        </p:txBody>
      </p:sp>
      <p:pic>
        <p:nvPicPr>
          <p:cNvPr id="23" name="图片 22"/>
          <p:cNvPicPr>
            <a:picLocks noChangeAspect="1"/>
          </p:cNvPicPr>
          <p:nvPr/>
        </p:nvPicPr>
        <p:blipFill>
          <a:blip r:embed="rId2" cstate="screen"/>
          <a:stretch>
            <a:fillRect/>
          </a:stretch>
        </p:blipFill>
        <p:spPr>
          <a:xfrm>
            <a:off x="2187449" y="2314617"/>
            <a:ext cx="525262" cy="525262"/>
          </a:xfrm>
          <a:prstGeom prst="rect">
            <a:avLst/>
          </a:prstGeom>
        </p:spPr>
      </p:pic>
      <p:pic>
        <p:nvPicPr>
          <p:cNvPr id="24" name="图片 23"/>
          <p:cNvPicPr>
            <a:picLocks noChangeAspect="1"/>
          </p:cNvPicPr>
          <p:nvPr/>
        </p:nvPicPr>
        <p:blipFill>
          <a:blip r:embed="rId2" cstate="screen"/>
          <a:stretch>
            <a:fillRect/>
          </a:stretch>
        </p:blipFill>
        <p:spPr>
          <a:xfrm>
            <a:off x="4127248" y="3428999"/>
            <a:ext cx="525262" cy="525262"/>
          </a:xfrm>
          <a:prstGeom prst="rect">
            <a:avLst/>
          </a:prstGeom>
        </p:spPr>
      </p:pic>
      <p:pic>
        <p:nvPicPr>
          <p:cNvPr id="26" name="图片 25"/>
          <p:cNvPicPr>
            <a:picLocks noChangeAspect="1"/>
          </p:cNvPicPr>
          <p:nvPr/>
        </p:nvPicPr>
        <p:blipFill>
          <a:blip r:embed="rId3"/>
          <a:stretch>
            <a:fillRect/>
          </a:stretch>
        </p:blipFill>
        <p:spPr>
          <a:xfrm>
            <a:off x="8918245" y="1285884"/>
            <a:ext cx="2854655" cy="1496953"/>
          </a:xfrm>
          <a:prstGeom prst="rect">
            <a:avLst/>
          </a:prstGeom>
          <a:ln>
            <a:noFill/>
          </a:ln>
          <a:effectLst>
            <a:outerShdw blurRad="292100" dist="139700" dir="2700000" algn="tl" rotWithShape="0">
              <a:srgbClr val="333333">
                <a:alpha val="65000"/>
              </a:srgbClr>
            </a:outerShdw>
          </a:effectLst>
        </p:spPr>
      </p:pic>
      <p:pic>
        <p:nvPicPr>
          <p:cNvPr id="28" name="图片 27"/>
          <p:cNvPicPr>
            <a:picLocks noChangeAspect="1"/>
          </p:cNvPicPr>
          <p:nvPr/>
        </p:nvPicPr>
        <p:blipFill>
          <a:blip r:embed="rId4"/>
          <a:stretch>
            <a:fillRect/>
          </a:stretch>
        </p:blipFill>
        <p:spPr>
          <a:xfrm>
            <a:off x="8918245" y="3120901"/>
            <a:ext cx="2854655" cy="1512541"/>
          </a:xfrm>
          <a:prstGeom prst="rect">
            <a:avLst/>
          </a:prstGeom>
          <a:ln>
            <a:noFill/>
          </a:ln>
          <a:effectLst>
            <a:outerShdw blurRad="292100" dist="139700" dir="2700000" algn="tl" rotWithShape="0">
              <a:srgbClr val="333333">
                <a:alpha val="65000"/>
              </a:srgbClr>
            </a:outerShdw>
          </a:effectLst>
        </p:spPr>
      </p:pic>
      <p:pic>
        <p:nvPicPr>
          <p:cNvPr id="4099" name="图片 4098"/>
          <p:cNvPicPr>
            <a:picLocks noChangeAspect="1"/>
          </p:cNvPicPr>
          <p:nvPr/>
        </p:nvPicPr>
        <p:blipFill>
          <a:blip r:embed="rId5"/>
          <a:stretch>
            <a:fillRect/>
          </a:stretch>
        </p:blipFill>
        <p:spPr>
          <a:xfrm>
            <a:off x="8942308" y="4968355"/>
            <a:ext cx="2854655" cy="1610024"/>
          </a:xfrm>
          <a:prstGeom prst="rect">
            <a:avLst/>
          </a:prstGeom>
          <a:ln>
            <a:noFill/>
          </a:ln>
          <a:effectLst>
            <a:outerShdw blurRad="292100" dist="139700" dir="2700000" algn="tl" rotWithShape="0">
              <a:srgbClr val="333333">
                <a:alpha val="65000"/>
              </a:srgbClr>
            </a:outerShdw>
          </a:effectLst>
        </p:spPr>
      </p:pic>
      <p:sp>
        <p:nvSpPr>
          <p:cNvPr id="14" name="文本框 13"/>
          <p:cNvSpPr txBox="1"/>
          <p:nvPr/>
        </p:nvSpPr>
        <p:spPr>
          <a:xfrm>
            <a:off x="114661" y="4998620"/>
            <a:ext cx="1196267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rPr>
              <a:t>To ensure a healthy weight loss process, one should seek comprehensive support from professional nutritionists and fitness trainers, consume more coarse grains and mixed grains, choose protein-rich foods, and maintain fixed meal times with three meals a day.</a:t>
            </a:r>
            <a:endParaRPr kumimoji="0" lang="en-US" altLang="zh-CN"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pic>
        <p:nvPicPr>
          <p:cNvPr id="5124" name="图片 6" descr="logo横版 png"/>
          <p:cNvPicPr>
            <a:picLocks noChangeAspect="1"/>
          </p:cNvPicPr>
          <p:nvPr/>
        </p:nvPicPr>
        <p:blipFill>
          <a:blip r:embed="rId6"/>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utoUpdateAnimBg="0"/>
      <p:bldP spid="10" grpId="0"/>
      <p:bldP spid="15"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7999"/>
          </a:xfrm>
          <a:prstGeom prst="rect">
            <a:avLst/>
          </a:prstGeom>
          <a:ln>
            <a:noFill/>
          </a:ln>
          <a:effectLst>
            <a:outerShdw blurRad="190500" algn="tl" rotWithShape="0">
              <a:srgbClr val="000000">
                <a:alpha val="70000"/>
              </a:srgbClr>
            </a:outerShdw>
          </a:effectLst>
        </p:spPr>
      </p:pic>
      <p:sp>
        <p:nvSpPr>
          <p:cNvPr id="8" name="矩形: 圆角 7"/>
          <p:cNvSpPr/>
          <p:nvPr/>
        </p:nvSpPr>
        <p:spPr bwMode="auto">
          <a:xfrm>
            <a:off x="-106136" y="0"/>
            <a:ext cx="12404272" cy="9834967"/>
          </a:xfrm>
          <a:prstGeom prst="roundRect">
            <a:avLst/>
          </a:prstGeom>
          <a:solidFill>
            <a:srgbClr val="FBFF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lvl="0" fontAlgn="base">
              <a:lnSpc>
                <a:spcPts val="2700"/>
              </a:lnSpc>
              <a:spcBef>
                <a:spcPct val="0"/>
              </a:spcBef>
              <a:spcAft>
                <a:spcPct val="0"/>
              </a:spcAft>
            </a:pPr>
            <a:r>
              <a:rPr lang="en-US"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srgbClr val="DE3A2E"/>
              </a:solidFill>
              <a:effectLst/>
              <a:uLnTx/>
              <a:uFillTx/>
              <a:latin typeface="Arial" panose="020B0604020202020204" pitchFamily="34" charset="0"/>
              <a:ea typeface="宋体" panose="02010600030101010101" pitchFamily="2" charset="-122"/>
            </a:endParaRPr>
          </a:p>
        </p:txBody>
      </p:sp>
      <p:pic>
        <p:nvPicPr>
          <p:cNvPr id="15" name="图片 14"/>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5106359" y="788586"/>
            <a:ext cx="6964942" cy="5900231"/>
          </a:xfrm>
          <a:prstGeom prst="rect">
            <a:avLst/>
          </a:prstGeom>
        </p:spPr>
      </p:pic>
      <p:pic>
        <p:nvPicPr>
          <p:cNvPr id="6" name="图片 5"/>
          <p:cNvPicPr>
            <a:picLocks noChangeAspect="1"/>
          </p:cNvPicPr>
          <p:nvPr/>
        </p:nvPicPr>
        <p:blipFill>
          <a:blip r:embed="rId4" cstate="screen">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4300886" y="-38989"/>
            <a:ext cx="3450771" cy="691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3"/>
          <p:cNvSpPr>
            <a:spLocks noChangeArrowheads="1"/>
          </p:cNvSpPr>
          <p:nvPr/>
        </p:nvSpPr>
        <p:spPr bwMode="auto">
          <a:xfrm>
            <a:off x="4115649" y="922545"/>
            <a:ext cx="1740021"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93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121793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121793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121793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121793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12179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12179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12179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12179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121793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9000" b="1" i="0" u="none" strike="noStrike" kern="1200" cap="none" spc="0" normalizeH="0" baseline="0" noProof="0" dirty="0">
                <a:ln>
                  <a:noFill/>
                </a:ln>
                <a:solidFill>
                  <a:srgbClr val="8D9DB3"/>
                </a:solidFill>
                <a:effectLst/>
                <a:uLnTx/>
                <a:uFillTx/>
                <a:latin typeface="Arial Black" panose="020B0A04020102020204" pitchFamily="34" charset="0"/>
                <a:ea typeface="宋体" panose="02010600030101010101" pitchFamily="2" charset="-122"/>
                <a:cs typeface="+mn-cs"/>
                <a:sym typeface="Calibri" panose="020F0502020204030204" pitchFamily="34" charset="0"/>
              </a:rPr>
              <a:t>Y</a:t>
            </a:r>
            <a:r>
              <a:rPr kumimoji="0" lang="en-US" altLang="zh-CN" sz="9000" b="1" i="0" u="none" strike="noStrike" kern="1200" cap="none" spc="0" normalizeH="0" baseline="0" noProof="0" dirty="0">
                <a:ln>
                  <a:noFill/>
                </a:ln>
                <a:effectLst/>
                <a:uLnTx/>
                <a:uFillTx/>
                <a:latin typeface="Arial Black" panose="020B0A04020102020204" pitchFamily="34" charset="0"/>
                <a:ea typeface="宋体" panose="02010600030101010101" pitchFamily="2" charset="-122"/>
                <a:cs typeface="+mn-cs"/>
                <a:sym typeface="Calibri" panose="020F0502020204030204" pitchFamily="34" charset="0"/>
              </a:rPr>
              <a:t> </a:t>
            </a:r>
            <a:endParaRPr kumimoji="0" lang="en-US" altLang="zh-CN" sz="9000" b="1" i="0" u="none" strike="noStrike" kern="1200" cap="none" spc="0" normalizeH="0" baseline="0" noProof="0" dirty="0">
              <a:ln>
                <a:noFill/>
              </a:ln>
              <a:effectLst/>
              <a:uLnTx/>
              <a:uFillTx/>
              <a:latin typeface="Arial Black" panose="020B0A04020102020204" pitchFamily="34" charset="0"/>
              <a:ea typeface="宋体" panose="02010600030101010101" pitchFamily="2" charset="-122"/>
              <a:cs typeface="+mn-cs"/>
              <a:sym typeface="Calibri" panose="020F0502020204030204" pitchFamily="34" charset="0"/>
            </a:endParaRPr>
          </a:p>
          <a:p>
            <a:pPr marL="0" marR="0" lvl="0" indent="0" algn="l" defTabSz="121793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9000" b="1" i="0" u="none" strike="noStrike" kern="1200" cap="none" spc="0" normalizeH="0" baseline="0" noProof="0" dirty="0">
                <a:ln>
                  <a:noFill/>
                </a:ln>
                <a:solidFill>
                  <a:srgbClr val="7F7F7F"/>
                </a:solidFill>
                <a:effectLst/>
                <a:uLnTx/>
                <a:uFillTx/>
                <a:latin typeface="Arial Black" panose="020B0A04020102020204" pitchFamily="34" charset="0"/>
                <a:ea typeface="宋体" panose="02010600030101010101" pitchFamily="2" charset="-122"/>
                <a:cs typeface="+mn-cs"/>
                <a:sym typeface="Calibri" panose="020F0502020204030204" pitchFamily="34" charset="0"/>
              </a:rPr>
              <a:t>O </a:t>
            </a:r>
            <a:endParaRPr kumimoji="0" lang="en-US" altLang="zh-CN" sz="9000" b="1" i="0" u="none" strike="noStrike" kern="1200" cap="none" spc="0" normalizeH="0" baseline="0" noProof="0" dirty="0">
              <a:ln>
                <a:noFill/>
              </a:ln>
              <a:solidFill>
                <a:srgbClr val="7F7F7F"/>
              </a:solidFill>
              <a:effectLst/>
              <a:uLnTx/>
              <a:uFillTx/>
              <a:latin typeface="Arial Black" panose="020B0A04020102020204" pitchFamily="34" charset="0"/>
              <a:ea typeface="宋体" panose="02010600030101010101" pitchFamily="2" charset="-122"/>
              <a:cs typeface="+mn-cs"/>
              <a:sym typeface="Calibri" panose="020F0502020204030204" pitchFamily="34" charset="0"/>
            </a:endParaRPr>
          </a:p>
          <a:p>
            <a:pPr marL="0" marR="0" lvl="0" indent="0" algn="l" defTabSz="121793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9000" b="1" i="0" u="none" strike="noStrike" kern="1200" cap="none" spc="0" normalizeH="0" baseline="0" noProof="0" dirty="0">
                <a:ln>
                  <a:noFill/>
                </a:ln>
                <a:solidFill>
                  <a:srgbClr val="7F7F7F"/>
                </a:solidFill>
                <a:effectLst/>
                <a:uLnTx/>
                <a:uFillTx/>
                <a:latin typeface="Arial Black" panose="020B0A04020102020204" pitchFamily="34" charset="0"/>
                <a:ea typeface="宋体" panose="02010600030101010101" pitchFamily="2" charset="-122"/>
                <a:cs typeface="+mn-cs"/>
                <a:sym typeface="Calibri" panose="020F0502020204030204" pitchFamily="34" charset="0"/>
              </a:rPr>
              <a:t>L </a:t>
            </a:r>
            <a:endParaRPr kumimoji="0" lang="en-US" altLang="zh-CN" sz="9000" b="1" i="0" u="none" strike="noStrike" kern="1200" cap="none" spc="0" normalizeH="0" baseline="0" noProof="0" dirty="0">
              <a:ln>
                <a:noFill/>
              </a:ln>
              <a:solidFill>
                <a:srgbClr val="7F7F7F"/>
              </a:solidFill>
              <a:effectLst/>
              <a:uLnTx/>
              <a:uFillTx/>
              <a:latin typeface="Arial Black" panose="020B0A04020102020204" pitchFamily="34" charset="0"/>
              <a:ea typeface="宋体" panose="02010600030101010101" pitchFamily="2" charset="-122"/>
              <a:cs typeface="+mn-cs"/>
              <a:sym typeface="Calibri" panose="020F0502020204030204" pitchFamily="34" charset="0"/>
            </a:endParaRPr>
          </a:p>
          <a:p>
            <a:pPr marL="0" marR="0" lvl="0" indent="0" algn="l" defTabSz="121793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9000" b="1" i="0" u="none" strike="noStrike" kern="1200" cap="none" spc="0" normalizeH="0" baseline="0" noProof="0" dirty="0">
                <a:ln>
                  <a:noFill/>
                </a:ln>
                <a:solidFill>
                  <a:srgbClr val="8D9DB3"/>
                </a:solidFill>
                <a:effectLst/>
                <a:uLnTx/>
                <a:uFillTx/>
                <a:latin typeface="Arial Black" panose="020B0A04020102020204" pitchFamily="34" charset="0"/>
                <a:ea typeface="宋体" panose="02010600030101010101" pitchFamily="2" charset="-122"/>
                <a:cs typeface="+mn-cs"/>
                <a:sym typeface="Calibri" panose="020F0502020204030204" pitchFamily="34" charset="0"/>
              </a:rPr>
              <a:t>O</a:t>
            </a:r>
            <a:endParaRPr kumimoji="0" lang="zh-CN" altLang="en-US" sz="9000" b="1" i="0" u="none" strike="noStrike" kern="1200" cap="none" spc="0" normalizeH="0" baseline="0" noProof="0" dirty="0">
              <a:ln>
                <a:noFill/>
              </a:ln>
              <a:solidFill>
                <a:srgbClr val="8D9DB3"/>
              </a:solidFill>
              <a:effectLst/>
              <a:uLnTx/>
              <a:uFillTx/>
              <a:latin typeface="Arial Black" panose="020B0A04020102020204" pitchFamily="34" charset="0"/>
              <a:ea typeface="宋体" panose="02010600030101010101" pitchFamily="2" charset="-122"/>
              <a:cs typeface="+mn-cs"/>
              <a:sym typeface="Calibri" panose="020F0502020204030204" pitchFamily="34" charset="0"/>
            </a:endParaRPr>
          </a:p>
        </p:txBody>
      </p:sp>
      <p:sp>
        <p:nvSpPr>
          <p:cNvPr id="10" name="文本框 9"/>
          <p:cNvSpPr txBox="1"/>
          <p:nvPr/>
        </p:nvSpPr>
        <p:spPr>
          <a:xfrm>
            <a:off x="98927" y="690612"/>
            <a:ext cx="6466114" cy="6555641"/>
          </a:xfrm>
          <a:prstGeom prst="rect">
            <a:avLst/>
          </a:prstGeom>
          <a:noFill/>
        </p:spPr>
        <p:txBody>
          <a:bodyPr wrap="square">
            <a:spAutoFit/>
          </a:bodyPr>
          <a:lstStyle/>
          <a:p>
            <a:pPr marL="342900" marR="0" lvl="0" indent="-342900" algn="l" defTabSz="914400" rtl="0" eaLnBrk="1" fontAlgn="base" latinLnBrk="0" hangingPunct="1">
              <a:lnSpc>
                <a:spcPts val="2400"/>
              </a:lnSpc>
              <a:spcBef>
                <a:spcPct val="0"/>
              </a:spcBef>
              <a:spcAft>
                <a:spcPct val="0"/>
              </a:spcAft>
              <a:buClrTx/>
              <a:buSzTx/>
              <a:buFont typeface="Wingdings" panose="05000000000000000000" pitchFamily="2" charset="2"/>
              <a:buChar char="u"/>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comedic prowess /</a:t>
            </a:r>
            <a:r>
              <a:rPr kumimoji="0" lang="en-US" altLang="zh-CN" sz="2200" b="0" i="0" u="none" strike="noStrike" kern="1200" cap="none" spc="0" normalizeH="0" baseline="0" noProof="0" dirty="0" err="1">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kəˈmiːdɪk</a:t>
            </a: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ˈ</a:t>
            </a:r>
            <a:r>
              <a:rPr kumimoji="0" lang="en-US" altLang="zh-CN" sz="2200" b="0" i="0" u="none" strike="noStrike" kern="1200" cap="none" spc="0" normalizeH="0" baseline="0" noProof="0" dirty="0" err="1">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praʊəs</a:t>
            </a: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ts val="2400"/>
              </a:lnSpc>
              <a:spcBef>
                <a:spcPct val="0"/>
              </a:spcBef>
              <a:spcAft>
                <a:spcPct val="0"/>
              </a:spcAft>
              <a:buClrTx/>
              <a:buSzTx/>
              <a:buFontTx/>
              <a:buNone/>
              <a:defRPr/>
            </a:pPr>
            <a:r>
              <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喜剧能力；喜剧才华</a:t>
            </a:r>
            <a:endPar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base" latinLnBrk="0" hangingPunct="1">
              <a:lnSpc>
                <a:spcPts val="2400"/>
              </a:lnSpc>
              <a:spcBef>
                <a:spcPct val="0"/>
              </a:spcBef>
              <a:spcAft>
                <a:spcPct val="0"/>
              </a:spcAft>
              <a:buClrTx/>
              <a:buSzTx/>
              <a:buFont typeface="Wingdings" panose="05000000000000000000" pitchFamily="2" charset="2"/>
              <a:buChar char="u"/>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infectious / </a:t>
            </a:r>
            <a:r>
              <a:rPr kumimoji="0" lang="en-US" altLang="zh-CN" sz="2200" b="0" i="0" u="none" strike="noStrike" kern="1200" cap="none" spc="0" normalizeH="0" baseline="0" noProof="0" dirty="0" err="1">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ɪnˈfekʃəs</a:t>
            </a: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ts val="2400"/>
              </a:lnSpc>
              <a:spcBef>
                <a:spcPct val="0"/>
              </a:spcBef>
              <a:spcAft>
                <a:spcPct val="0"/>
              </a:spcAft>
              <a:buClrTx/>
              <a:buSzTx/>
              <a:buFontTx/>
              <a:buNone/>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adj.</a:t>
            </a:r>
            <a:r>
              <a:rPr kumimoji="0" lang="zh-CN" altLang="en-US"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传染性的；</a:t>
            </a:r>
            <a:r>
              <a:rPr kumimoji="0" lang="zh-CN" altLang="en-US"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有感染力的</a:t>
            </a:r>
            <a:endParaRPr kumimoji="0" lang="en-US" altLang="zh-CN"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base" latinLnBrk="0" hangingPunct="1">
              <a:lnSpc>
                <a:spcPts val="2400"/>
              </a:lnSpc>
              <a:spcBef>
                <a:spcPct val="0"/>
              </a:spcBef>
              <a:spcAft>
                <a:spcPct val="0"/>
              </a:spcAft>
              <a:buClrTx/>
              <a:buSzTx/>
              <a:buFont typeface="Wingdings" panose="05000000000000000000" pitchFamily="2" charset="2"/>
              <a:buChar char="u"/>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fixture / ˈ</a:t>
            </a:r>
            <a:r>
              <a:rPr kumimoji="0" lang="en-US" altLang="zh-CN" sz="2200" b="0" i="0" u="none" strike="noStrike" kern="1200" cap="none" spc="0" normalizeH="0" baseline="0" noProof="0" dirty="0" err="1">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fɪkstʃə</a:t>
            </a: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(r) /</a:t>
            </a:r>
            <a:endPar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ts val="2400"/>
              </a:lnSpc>
              <a:spcBef>
                <a:spcPct val="0"/>
              </a:spcBef>
              <a:spcAft>
                <a:spcPct val="0"/>
              </a:spcAft>
              <a:buClrTx/>
              <a:buSzTx/>
              <a:buFontTx/>
              <a:buNone/>
              <a:defRPr/>
            </a:pPr>
            <a:r>
              <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n.</a:t>
            </a:r>
            <a:r>
              <a:rPr kumimoji="0" lang="zh-CN" altLang="en-US"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固定装置</a:t>
            </a:r>
            <a:endPar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base" latinLnBrk="0" hangingPunct="1">
              <a:lnSpc>
                <a:spcPts val="2400"/>
              </a:lnSpc>
              <a:spcBef>
                <a:spcPct val="0"/>
              </a:spcBef>
              <a:spcAft>
                <a:spcPct val="0"/>
              </a:spcAft>
              <a:buClrTx/>
              <a:buSzTx/>
              <a:buFont typeface="Wingdings" panose="05000000000000000000" pitchFamily="2" charset="2"/>
              <a:buChar char="u"/>
              <a:defRPr/>
            </a:pPr>
            <a:r>
              <a:rPr kumimoji="0" lang="en-US" altLang="zh-CN" sz="2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YOLO=You only live once</a:t>
            </a:r>
            <a:endParaRPr kumimoji="0" lang="en-US" altLang="zh-CN" sz="2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base" latinLnBrk="0" hangingPunct="1">
              <a:lnSpc>
                <a:spcPts val="2400"/>
              </a:lnSpc>
              <a:spcBef>
                <a:spcPct val="0"/>
              </a:spcBef>
              <a:spcAft>
                <a:spcPct val="0"/>
              </a:spcAft>
              <a:buClrTx/>
              <a:buSzTx/>
              <a:buFont typeface="Wingdings" panose="05000000000000000000" pitchFamily="2" charset="2"/>
              <a:buChar char="u"/>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directorial debut /</a:t>
            </a:r>
            <a:r>
              <a:rPr kumimoji="0" lang="en-US" altLang="zh-CN" sz="2200" b="0" i="0" u="none" strike="noStrike" kern="1200" cap="none" spc="0" normalizeH="0" baseline="0" noProof="0" dirty="0" err="1">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daɪrekˈtɔːriəl</a:t>
            </a: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ˈ</a:t>
            </a:r>
            <a:r>
              <a:rPr kumimoji="0" lang="en-US" altLang="zh-CN" sz="2200" b="0" i="0" u="none" strike="noStrike" kern="1200" cap="none" spc="0" normalizeH="0" baseline="0" noProof="0" dirty="0" err="1">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deɪbju</a:t>
            </a: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ː/</a:t>
            </a:r>
            <a:endPar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ts val="2400"/>
              </a:lnSpc>
              <a:spcBef>
                <a:spcPct val="0"/>
              </a:spcBef>
              <a:spcAft>
                <a:spcPct val="0"/>
              </a:spcAft>
              <a:buClrTx/>
              <a:buSzTx/>
              <a:buFontTx/>
              <a:buNone/>
              <a:defRPr/>
            </a:pPr>
            <a:r>
              <a:rPr kumimoji="0" lang="zh-CN" altLang="en-US"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首次导演</a:t>
            </a:r>
            <a:endPar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base" latinLnBrk="0" hangingPunct="1">
              <a:lnSpc>
                <a:spcPts val="2400"/>
              </a:lnSpc>
              <a:spcBef>
                <a:spcPct val="0"/>
              </a:spcBef>
              <a:spcAft>
                <a:spcPct val="0"/>
              </a:spcAft>
              <a:buClrTx/>
              <a:buSzTx/>
              <a:buFont typeface="Wingdings" panose="05000000000000000000" pitchFamily="2" charset="2"/>
              <a:buChar char="u"/>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stir / </a:t>
            </a:r>
            <a:r>
              <a:rPr kumimoji="0" lang="en-US" altLang="zh-CN" sz="2200" b="0" i="0" u="none" strike="noStrike" kern="1200" cap="none" spc="0" normalizeH="0" baseline="0" noProof="0" dirty="0" err="1">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stɜ</a:t>
            </a: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ː(r) /</a:t>
            </a:r>
            <a:r>
              <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v. </a:t>
            </a:r>
            <a:r>
              <a:rPr kumimoji="0" lang="zh-CN" altLang="en-US"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搅动；搅拌</a:t>
            </a:r>
            <a:endPar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ts val="2400"/>
              </a:lnSpc>
              <a:spcBef>
                <a:spcPct val="0"/>
              </a:spcBef>
              <a:spcAft>
                <a:spcPct val="0"/>
              </a:spcAft>
              <a:buClrTx/>
              <a:buSzTx/>
              <a:buFontTx/>
              <a:buNone/>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cause a stir </a:t>
            </a:r>
            <a:r>
              <a:rPr kumimoji="0" lang="zh-CN" altLang="en-US"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引起争议或骚动</a:t>
            </a:r>
            <a:endPar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base" latinLnBrk="0" hangingPunct="1">
              <a:lnSpc>
                <a:spcPts val="2400"/>
              </a:lnSpc>
              <a:spcBef>
                <a:spcPct val="0"/>
              </a:spcBef>
              <a:spcAft>
                <a:spcPct val="0"/>
              </a:spcAft>
              <a:buClrTx/>
              <a:buSzTx/>
              <a:buFont typeface="Wingdings" panose="05000000000000000000" pitchFamily="2" charset="2"/>
              <a:buChar char="u"/>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physical transformation </a:t>
            </a:r>
            <a:r>
              <a:rPr kumimoji="0" lang="zh-CN" altLang="en-US"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身体变化</a:t>
            </a:r>
            <a:endPar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base" latinLnBrk="0" hangingPunct="1">
              <a:lnSpc>
                <a:spcPts val="2400"/>
              </a:lnSpc>
              <a:spcBef>
                <a:spcPct val="0"/>
              </a:spcBef>
              <a:spcAft>
                <a:spcPct val="0"/>
              </a:spcAft>
              <a:buClrTx/>
              <a:buSzTx/>
              <a:buFont typeface="Wingdings" panose="05000000000000000000" pitchFamily="2" charset="2"/>
              <a:buChar char="u"/>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teaser / ˈ</a:t>
            </a:r>
            <a:r>
              <a:rPr kumimoji="0" lang="en-US" altLang="zh-CN" sz="2200" b="0" i="0" u="none" strike="noStrike" kern="1200" cap="none" spc="0" normalizeH="0" baseline="0" noProof="0" dirty="0" err="1">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tiːzə</a:t>
            </a: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(r) / </a:t>
            </a:r>
            <a:endPar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R="0" lvl="0" algn="l" defTabSz="914400" rtl="0" eaLnBrk="1" fontAlgn="base" latinLnBrk="0" hangingPunct="1">
              <a:lnSpc>
                <a:spcPts val="2400"/>
              </a:lnSpc>
              <a:spcBef>
                <a:spcPct val="0"/>
              </a:spcBef>
              <a:spcAft>
                <a:spcPct val="0"/>
              </a:spcAft>
              <a:buClrTx/>
              <a:buSzTx/>
              <a:defRPr/>
            </a:pPr>
            <a:r>
              <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n.</a:t>
            </a:r>
            <a:r>
              <a:rPr kumimoji="0" lang="zh-CN" altLang="en-US"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爱戏弄别人的人</a:t>
            </a:r>
            <a:r>
              <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预告片</a:t>
            </a:r>
            <a:r>
              <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悬念式广告</a:t>
            </a:r>
            <a:endPar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base" latinLnBrk="0" hangingPunct="1">
              <a:lnSpc>
                <a:spcPts val="2400"/>
              </a:lnSpc>
              <a:spcBef>
                <a:spcPct val="0"/>
              </a:spcBef>
              <a:spcAft>
                <a:spcPct val="0"/>
              </a:spcAft>
              <a:buClrTx/>
              <a:buSzTx/>
              <a:buFont typeface="Wingdings" panose="05000000000000000000" pitchFamily="2" charset="2"/>
              <a:buChar char="u"/>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homebody n.</a:t>
            </a:r>
            <a:r>
              <a:rPr kumimoji="0" lang="zh-CN" altLang="en-US"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宅男；宅女</a:t>
            </a:r>
            <a:endPar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base" latinLnBrk="0" hangingPunct="1">
              <a:lnSpc>
                <a:spcPts val="2400"/>
              </a:lnSpc>
              <a:spcBef>
                <a:spcPct val="0"/>
              </a:spcBef>
              <a:spcAft>
                <a:spcPct val="0"/>
              </a:spcAft>
              <a:buClrTx/>
              <a:buSzTx/>
              <a:buFont typeface="Wingdings" panose="05000000000000000000" pitchFamily="2" charset="2"/>
              <a:buChar char="u"/>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dedication / ˌ</a:t>
            </a:r>
            <a:r>
              <a:rPr kumimoji="0" lang="en-US" altLang="zh-CN" sz="2200" b="0" i="0" u="none" strike="noStrike" kern="1200" cap="none" spc="0" normalizeH="0" baseline="0" noProof="0" dirty="0" err="1">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dedɪˈkeɪʃ</a:t>
            </a: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(ə)n /</a:t>
            </a:r>
            <a:r>
              <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n.</a:t>
            </a:r>
            <a:r>
              <a:rPr kumimoji="0" lang="zh-CN" altLang="en-US"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奉献，献辞</a:t>
            </a:r>
            <a:endPar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ts val="2400"/>
              </a:lnSpc>
              <a:spcBef>
                <a:spcPct val="0"/>
              </a:spcBef>
              <a:spcAft>
                <a:spcPct val="0"/>
              </a:spcAft>
              <a:buClrTx/>
              <a:buSzTx/>
              <a:buFontTx/>
              <a:buNone/>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delicate </a:t>
            </a:r>
            <a:r>
              <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v.</a:t>
            </a:r>
            <a:r>
              <a:rPr kumimoji="0" lang="zh-CN" altLang="en-US"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致力于，献身于</a:t>
            </a:r>
            <a:endPar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base" latinLnBrk="0" hangingPunct="1">
              <a:lnSpc>
                <a:spcPts val="2400"/>
              </a:lnSpc>
              <a:spcBef>
                <a:spcPct val="0"/>
              </a:spcBef>
              <a:spcAft>
                <a:spcPct val="0"/>
              </a:spcAft>
              <a:buClrTx/>
              <a:buSzTx/>
              <a:buFont typeface="Wingdings" panose="05000000000000000000" pitchFamily="2" charset="2"/>
              <a:buChar char="u"/>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catch glimpses of  </a:t>
            </a:r>
            <a:r>
              <a:rPr kumimoji="0" lang="zh-CN" altLang="en-US"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瞥见；一窥其貌</a:t>
            </a:r>
            <a:endPar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base" latinLnBrk="0" hangingPunct="1">
              <a:lnSpc>
                <a:spcPts val="2400"/>
              </a:lnSpc>
              <a:spcBef>
                <a:spcPct val="0"/>
              </a:spcBef>
              <a:spcAft>
                <a:spcPct val="0"/>
              </a:spcAft>
              <a:buClrTx/>
              <a:buSzTx/>
              <a:buFont typeface="Wingdings" panose="05000000000000000000" pitchFamily="2" charset="2"/>
              <a:buChar char="u"/>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shed/ </a:t>
            </a:r>
            <a:r>
              <a:rPr kumimoji="0" lang="en-US" altLang="zh-CN" sz="2200" b="0" i="0" u="none" strike="noStrike" kern="1200" cap="none" spc="0" normalizeH="0" baseline="0" noProof="0" dirty="0" err="1">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ʃed</a:t>
            </a: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 </a:t>
            </a:r>
            <a:r>
              <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v.</a:t>
            </a:r>
            <a:r>
              <a:rPr kumimoji="0" lang="zh-CN" altLang="en-US"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去除，摆脱</a:t>
            </a:r>
            <a:endPar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base" latinLnBrk="0" hangingPunct="1">
              <a:lnSpc>
                <a:spcPts val="2400"/>
              </a:lnSpc>
              <a:spcBef>
                <a:spcPct val="0"/>
              </a:spcBef>
              <a:spcAft>
                <a:spcPct val="0"/>
              </a:spcAft>
              <a:buClrTx/>
              <a:buSzTx/>
              <a:buFont typeface="Wingdings" panose="05000000000000000000" pitchFamily="2" charset="2"/>
              <a:buChar char="u"/>
              <a:defRPr/>
            </a:pPr>
            <a:r>
              <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a span of </a:t>
            </a:r>
            <a:r>
              <a:rPr kumimoji="0" lang="zh-CN" altLang="en-US"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一段期限</a:t>
            </a:r>
            <a:endParaRPr kumimoji="0" lang="en-US" altLang="zh-CN"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ts val="2400"/>
              </a:lnSpc>
              <a:spcBef>
                <a:spcPct val="0"/>
              </a:spcBef>
              <a:spcAft>
                <a:spcPct val="0"/>
              </a:spcAft>
              <a:buClrTx/>
              <a:buSzTx/>
              <a:buFontTx/>
              <a:buNone/>
              <a:defRPr/>
            </a:pPr>
            <a:endParaRPr kumimoji="0" lang="en-US" altLang="zh-CN" sz="2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124" name="图片 6" descr="logo横版 png"/>
          <p:cNvPicPr>
            <a:picLocks noChangeAspect="1"/>
          </p:cNvPicPr>
          <p:nvPr/>
        </p:nvPicPr>
        <p:blipFill>
          <a:blip r:embed="rId6"/>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a:defRPr/>
            </a:pPr>
            <a:fld id="{AEFABC45-9717-4AFC-B0CE-A60AFF5A5349}" type="datetime1">
              <a:rPr lang="zh-CN" altLang="en-US" smtClean="0"/>
            </a:fld>
            <a:endParaRPr lang="zh-CN" altLang="en-US" sz="1800">
              <a:solidFill>
                <a:schemeClr val="tx1"/>
              </a:solidFill>
            </a:endParaRPr>
          </a:p>
        </p:txBody>
      </p:sp>
      <p:pic>
        <p:nvPicPr>
          <p:cNvPr id="4" name="图片 3"/>
          <p:cNvPicPr>
            <a:picLocks noChangeAspect="1"/>
          </p:cNvPicPr>
          <p:nvPr/>
        </p:nvPicPr>
        <p:blipFill>
          <a:blip r:embed="rId1"/>
          <a:stretch>
            <a:fillRect/>
          </a:stretch>
        </p:blipFill>
        <p:spPr>
          <a:xfrm>
            <a:off x="0" y="0"/>
            <a:ext cx="12192000" cy="6857999"/>
          </a:xfrm>
          <a:prstGeom prst="rect">
            <a:avLst/>
          </a:prstGeom>
        </p:spPr>
      </p:pic>
      <p:sp>
        <p:nvSpPr>
          <p:cNvPr id="6" name="文本框 5"/>
          <p:cNvSpPr txBox="1"/>
          <p:nvPr/>
        </p:nvSpPr>
        <p:spPr>
          <a:xfrm>
            <a:off x="4042311" y="348285"/>
            <a:ext cx="8167385" cy="6124754"/>
          </a:xfrm>
          <a:prstGeom prst="rect">
            <a:avLst/>
          </a:prstGeom>
          <a:noFill/>
        </p:spPr>
        <p:txBody>
          <a:bodyPr wrap="square">
            <a:spAutoFit/>
          </a:bodyPr>
          <a:lstStyle/>
          <a:p>
            <a:r>
              <a:rPr lang="en-US" altLang="zh-CN" sz="2800" dirty="0">
                <a:solidFill>
                  <a:schemeClr val="bg1"/>
                </a:solidFill>
                <a:effectLst/>
                <a:latin typeface="Times New Roman" panose="02020603050405020304" pitchFamily="18" charset="0"/>
                <a:cs typeface="Times New Roman" panose="02020603050405020304" pitchFamily="18" charset="0"/>
              </a:rPr>
              <a:t>May all women be birds.</a:t>
            </a:r>
            <a:endParaRPr lang="en-US" altLang="zh-CN" sz="2800" dirty="0">
              <a:solidFill>
                <a:schemeClr val="bg1"/>
              </a:solidFill>
              <a:effectLst/>
              <a:latin typeface="Times New Roman" panose="02020603050405020304" pitchFamily="18" charset="0"/>
              <a:cs typeface="Times New Roman" panose="02020603050405020304" pitchFamily="18" charset="0"/>
            </a:endParaRPr>
          </a:p>
          <a:p>
            <a:r>
              <a:rPr lang="zh-CN" altLang="en-US" sz="2000" dirty="0">
                <a:solidFill>
                  <a:schemeClr val="bg1"/>
                </a:solidFill>
                <a:effectLst/>
                <a:latin typeface="Times New Roman" panose="02020603050405020304" pitchFamily="18" charset="0"/>
                <a:cs typeface="Times New Roman" panose="02020603050405020304" pitchFamily="18" charset="0"/>
              </a:rPr>
              <a:t>祝所有女性都做飞鸟，</a:t>
            </a:r>
            <a:endParaRPr lang="zh-CN" altLang="en-US" sz="2000" dirty="0">
              <a:solidFill>
                <a:schemeClr val="bg1"/>
              </a:solidFill>
              <a:effectLst/>
              <a:latin typeface="Times New Roman" panose="02020603050405020304" pitchFamily="18" charset="0"/>
              <a:cs typeface="Times New Roman" panose="02020603050405020304" pitchFamily="18" charset="0"/>
            </a:endParaRPr>
          </a:p>
          <a:p>
            <a:r>
              <a:rPr lang="en-US" altLang="zh-CN" sz="2800" dirty="0">
                <a:solidFill>
                  <a:schemeClr val="bg1"/>
                </a:solidFill>
                <a:effectLst/>
                <a:latin typeface="Times New Roman" panose="02020603050405020304" pitchFamily="18" charset="0"/>
                <a:cs typeface="Times New Roman" panose="02020603050405020304" pitchFamily="18" charset="0"/>
              </a:rPr>
              <a:t>There are directions, not chains.</a:t>
            </a:r>
            <a:endParaRPr lang="en-US" altLang="zh-CN" sz="2800" dirty="0">
              <a:solidFill>
                <a:schemeClr val="bg1"/>
              </a:solidFill>
              <a:effectLst/>
              <a:latin typeface="Times New Roman" panose="02020603050405020304" pitchFamily="18" charset="0"/>
              <a:cs typeface="Times New Roman" panose="02020603050405020304" pitchFamily="18" charset="0"/>
            </a:endParaRPr>
          </a:p>
          <a:p>
            <a:r>
              <a:rPr lang="zh-CN" altLang="en-US" sz="2000" dirty="0">
                <a:solidFill>
                  <a:schemeClr val="bg1"/>
                </a:solidFill>
                <a:effectLst/>
                <a:latin typeface="Times New Roman" panose="02020603050405020304" pitchFamily="18" charset="0"/>
                <a:cs typeface="Times New Roman" panose="02020603050405020304" pitchFamily="18" charset="0"/>
              </a:rPr>
              <a:t>有指引航线，而非锁链。</a:t>
            </a:r>
            <a:endParaRPr lang="zh-CN" altLang="en-US" sz="2000" dirty="0">
              <a:solidFill>
                <a:schemeClr val="bg1"/>
              </a:solidFill>
              <a:effectLst/>
              <a:latin typeface="Times New Roman" panose="02020603050405020304" pitchFamily="18" charset="0"/>
              <a:cs typeface="Times New Roman" panose="02020603050405020304" pitchFamily="18" charset="0"/>
            </a:endParaRPr>
          </a:p>
          <a:p>
            <a:r>
              <a:rPr lang="en-US" altLang="zh-CN" sz="2800" dirty="0">
                <a:solidFill>
                  <a:schemeClr val="bg1"/>
                </a:solidFill>
                <a:effectLst/>
                <a:latin typeface="Times New Roman" panose="02020603050405020304" pitchFamily="18" charset="0"/>
                <a:cs typeface="Times New Roman" panose="02020603050405020304" pitchFamily="18" charset="0"/>
              </a:rPr>
              <a:t>Be a big tree, not a dodder flower.</a:t>
            </a:r>
            <a:endParaRPr lang="en-US" altLang="zh-CN" sz="2800" dirty="0">
              <a:solidFill>
                <a:schemeClr val="bg1"/>
              </a:solidFill>
              <a:effectLst/>
              <a:latin typeface="Times New Roman" panose="02020603050405020304" pitchFamily="18" charset="0"/>
              <a:cs typeface="Times New Roman" panose="02020603050405020304" pitchFamily="18" charset="0"/>
            </a:endParaRPr>
          </a:p>
          <a:p>
            <a:r>
              <a:rPr lang="zh-CN" altLang="en-US" sz="2000" dirty="0">
                <a:solidFill>
                  <a:schemeClr val="bg1"/>
                </a:solidFill>
                <a:effectLst/>
                <a:latin typeface="Times New Roman" panose="02020603050405020304" pitchFamily="18" charset="0"/>
                <a:cs typeface="Times New Roman" panose="02020603050405020304" pitchFamily="18" charset="0"/>
              </a:rPr>
              <a:t>做大树，而非菟丝花。</a:t>
            </a:r>
            <a:endParaRPr lang="zh-CN" altLang="en-US" sz="2000" dirty="0">
              <a:solidFill>
                <a:schemeClr val="bg1"/>
              </a:solidFill>
              <a:effectLst/>
              <a:latin typeface="Times New Roman" panose="02020603050405020304" pitchFamily="18" charset="0"/>
              <a:cs typeface="Times New Roman" panose="02020603050405020304" pitchFamily="18" charset="0"/>
            </a:endParaRPr>
          </a:p>
          <a:p>
            <a:r>
              <a:rPr lang="en-US" altLang="zh-CN" sz="2800" dirty="0">
                <a:solidFill>
                  <a:schemeClr val="bg1"/>
                </a:solidFill>
                <a:effectLst/>
                <a:latin typeface="Times New Roman" panose="02020603050405020304" pitchFamily="18" charset="0"/>
                <a:cs typeface="Times New Roman" panose="02020603050405020304" pitchFamily="18" charset="0"/>
              </a:rPr>
              <a:t>Be the torch, be the brilliant starlight.</a:t>
            </a:r>
            <a:endParaRPr lang="en-US" altLang="zh-CN" sz="2800" dirty="0">
              <a:solidFill>
                <a:schemeClr val="bg1"/>
              </a:solidFill>
              <a:effectLst/>
              <a:latin typeface="Times New Roman" panose="02020603050405020304" pitchFamily="18" charset="0"/>
              <a:cs typeface="Times New Roman" panose="02020603050405020304" pitchFamily="18" charset="0"/>
            </a:endParaRPr>
          </a:p>
          <a:p>
            <a:r>
              <a:rPr lang="zh-CN" altLang="en-US" sz="2000" dirty="0">
                <a:solidFill>
                  <a:schemeClr val="bg1"/>
                </a:solidFill>
                <a:effectLst/>
                <a:latin typeface="Times New Roman" panose="02020603050405020304" pitchFamily="18" charset="0"/>
                <a:cs typeface="Times New Roman" panose="02020603050405020304" pitchFamily="18" charset="0"/>
              </a:rPr>
              <a:t>做炬火，做灿烂星光。</a:t>
            </a:r>
            <a:endParaRPr lang="zh-CN" altLang="en-US" sz="2000" dirty="0">
              <a:solidFill>
                <a:schemeClr val="bg1"/>
              </a:solidFill>
              <a:effectLst/>
              <a:latin typeface="Times New Roman" panose="02020603050405020304" pitchFamily="18" charset="0"/>
              <a:cs typeface="Times New Roman" panose="02020603050405020304" pitchFamily="18" charset="0"/>
            </a:endParaRPr>
          </a:p>
          <a:p>
            <a:r>
              <a:rPr lang="en-US" altLang="zh-CN" sz="2800" dirty="0">
                <a:solidFill>
                  <a:schemeClr val="bg1"/>
                </a:solidFill>
                <a:effectLst/>
                <a:latin typeface="Times New Roman" panose="02020603050405020304" pitchFamily="18" charset="0"/>
                <a:cs typeface="Times New Roman" panose="02020603050405020304" pitchFamily="18" charset="0"/>
              </a:rPr>
              <a:t>I wish you high-spirited, I wish you a clank,</a:t>
            </a:r>
            <a:endParaRPr lang="en-US" altLang="zh-CN" sz="2800" dirty="0">
              <a:solidFill>
                <a:schemeClr val="bg1"/>
              </a:solidFill>
              <a:effectLst/>
              <a:latin typeface="Times New Roman" panose="02020603050405020304" pitchFamily="18" charset="0"/>
              <a:cs typeface="Times New Roman" panose="02020603050405020304" pitchFamily="18" charset="0"/>
            </a:endParaRPr>
          </a:p>
          <a:p>
            <a:r>
              <a:rPr lang="zh-CN" altLang="en-US" sz="2000" dirty="0">
                <a:solidFill>
                  <a:schemeClr val="bg1"/>
                </a:solidFill>
                <a:effectLst/>
                <a:latin typeface="Times New Roman" panose="02020603050405020304" pitchFamily="18" charset="0"/>
                <a:cs typeface="Times New Roman" panose="02020603050405020304" pitchFamily="18" charset="0"/>
              </a:rPr>
              <a:t>祝你昂扬、祝你铮铮。</a:t>
            </a:r>
            <a:endParaRPr lang="zh-CN" altLang="en-US" sz="2000" dirty="0">
              <a:solidFill>
                <a:schemeClr val="bg1"/>
              </a:solidFill>
              <a:effectLst/>
              <a:latin typeface="Times New Roman" panose="02020603050405020304" pitchFamily="18" charset="0"/>
              <a:cs typeface="Times New Roman" panose="02020603050405020304" pitchFamily="18" charset="0"/>
            </a:endParaRPr>
          </a:p>
          <a:p>
            <a:r>
              <a:rPr lang="en-US" altLang="zh-CN" sz="2800" dirty="0">
                <a:solidFill>
                  <a:schemeClr val="bg1"/>
                </a:solidFill>
                <a:effectLst/>
                <a:latin typeface="Times New Roman" panose="02020603050405020304" pitchFamily="18" charset="0"/>
                <a:cs typeface="Times New Roman" panose="02020603050405020304" pitchFamily="18" charset="0"/>
              </a:rPr>
              <a:t>May you break free from shackles to break the ceiling, may you take root in the earth and straighten your spine.</a:t>
            </a:r>
            <a:endParaRPr lang="en-US" altLang="zh-CN" sz="2800" dirty="0">
              <a:solidFill>
                <a:schemeClr val="bg1"/>
              </a:solidFill>
              <a:effectLst/>
              <a:latin typeface="Times New Roman" panose="02020603050405020304" pitchFamily="18" charset="0"/>
              <a:cs typeface="Times New Roman" panose="02020603050405020304" pitchFamily="18" charset="0"/>
            </a:endParaRPr>
          </a:p>
          <a:p>
            <a:r>
              <a:rPr lang="zh-CN" altLang="en-US" sz="2000" dirty="0">
                <a:solidFill>
                  <a:schemeClr val="bg1"/>
                </a:solidFill>
                <a:effectLst/>
                <a:latin typeface="Times New Roman" panose="02020603050405020304" pitchFamily="18" charset="0"/>
                <a:cs typeface="Times New Roman" panose="02020603050405020304" pitchFamily="18" charset="0"/>
              </a:rPr>
              <a:t>祝你挣脱枷锁击碎天花板，祝你扎根大地挺直脊梁。</a:t>
            </a:r>
            <a:endParaRPr lang="zh-CN" altLang="en-US" sz="2000" dirty="0">
              <a:solidFill>
                <a:schemeClr val="bg1"/>
              </a:solidFill>
              <a:effectLst/>
              <a:latin typeface="Times New Roman" panose="02020603050405020304" pitchFamily="18" charset="0"/>
              <a:cs typeface="Times New Roman" panose="02020603050405020304" pitchFamily="18" charset="0"/>
            </a:endParaRPr>
          </a:p>
          <a:p>
            <a:r>
              <a:rPr lang="en-US" altLang="zh-CN" sz="2800" dirty="0">
                <a:solidFill>
                  <a:schemeClr val="bg1"/>
                </a:solidFill>
                <a:effectLst/>
                <a:latin typeface="Times New Roman" panose="02020603050405020304" pitchFamily="18" charset="0"/>
                <a:cs typeface="Times New Roman" panose="02020603050405020304" pitchFamily="18" charset="0"/>
              </a:rPr>
              <a:t>I wish her well, I wish her high-spirited, rather than wishing her an early son.</a:t>
            </a:r>
            <a:endParaRPr lang="en-US" altLang="zh-CN" sz="2800" dirty="0">
              <a:solidFill>
                <a:schemeClr val="bg1"/>
              </a:solidFill>
              <a:effectLst/>
              <a:latin typeface="Times New Roman" panose="02020603050405020304" pitchFamily="18" charset="0"/>
              <a:cs typeface="Times New Roman" panose="02020603050405020304" pitchFamily="18" charset="0"/>
            </a:endParaRPr>
          </a:p>
          <a:p>
            <a:r>
              <a:rPr lang="zh-CN" altLang="en-US" sz="2000" dirty="0">
                <a:solidFill>
                  <a:schemeClr val="bg1"/>
                </a:solidFill>
                <a:effectLst/>
                <a:latin typeface="Times New Roman" panose="02020603050405020304" pitchFamily="18" charset="0"/>
                <a:cs typeface="Times New Roman" panose="02020603050405020304" pitchFamily="18" charset="0"/>
              </a:rPr>
              <a:t>要祝她铮铮，祝她昂扬，胜过祝她早生贵子。 </a:t>
            </a:r>
            <a:endParaRPr lang="zh-CN" altLang="en-US" sz="2000" dirty="0">
              <a:solidFill>
                <a:schemeClr val="bg1"/>
              </a:solidFill>
              <a:effectLst/>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430378" y="210087"/>
            <a:ext cx="3558844" cy="6328825"/>
          </a:xfrm>
          <a:prstGeom prst="rect">
            <a:avLst/>
          </a:prstGeom>
          <a:ln>
            <a:noFill/>
          </a:ln>
          <a:effectLst>
            <a:softEdge rad="112500"/>
          </a:effectLst>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pic3.bbzhi.com/xitongbizhi/manglongfenggekuanpingbizhi1/computer_kuan_187087_16.jpg"/>
          <p:cNvPicPr>
            <a:picLocks noChangeAspect="1" noChangeArrowheads="1"/>
          </p:cNvPicPr>
          <p:nvPr/>
        </p:nvPicPr>
        <p:blipFill>
          <a:blip r:embed="rId1" cstate="screen"/>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矩形 7"/>
          <p:cNvSpPr>
            <a:spLocks noChangeArrowheads="1"/>
          </p:cNvSpPr>
          <p:nvPr/>
        </p:nvSpPr>
        <p:spPr bwMode="auto">
          <a:xfrm>
            <a:off x="0" y="895350"/>
            <a:ext cx="12192000" cy="5962650"/>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pic>
        <p:nvPicPr>
          <p:cNvPr id="14340" name="Picture 2" descr="http://pic3.bbzhi.com/xitongbizhi/manglongfenggekuanpingbizhi1/computer_kuan_187087_16.jpg"/>
          <p:cNvPicPr>
            <a:picLocks noChangeAspect="1" noChangeArrowheads="1"/>
          </p:cNvPicPr>
          <p:nvPr/>
        </p:nvPicPr>
        <p:blipFill>
          <a:blip r:embed="rId1" cstate="screen"/>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矩形 3"/>
          <p:cNvSpPr>
            <a:spLocks noChangeArrowheads="1"/>
          </p:cNvSpPr>
          <p:nvPr/>
        </p:nvSpPr>
        <p:spPr bwMode="auto">
          <a:xfrm>
            <a:off x="-79392" y="2160588"/>
            <a:ext cx="12192000" cy="2628900"/>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3318" name="文本框 5"/>
          <p:cNvSpPr>
            <a:spLocks noChangeArrowheads="1"/>
          </p:cNvSpPr>
          <p:nvPr/>
        </p:nvSpPr>
        <p:spPr bwMode="auto">
          <a:xfrm>
            <a:off x="4227461" y="2702670"/>
            <a:ext cx="43296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fontAlgn="base">
              <a:lnSpc>
                <a:spcPct val="100000"/>
              </a:lnSpc>
              <a:spcBef>
                <a:spcPct val="0"/>
              </a:spcBef>
              <a:spcAft>
                <a:spcPct val="0"/>
              </a:spcAft>
              <a:buNone/>
              <a:defRPr/>
            </a:pPr>
            <a:r>
              <a:rPr lang="en-US" altLang="zh-CN" sz="6000" b="1" dirty="0">
                <a:solidFill>
                  <a:srgbClr val="FFFFFF"/>
                </a:solidFill>
                <a:cs typeface="Calibri" panose="020F0502020204030204" pitchFamily="34" charset="0"/>
              </a:rPr>
              <a:t>Topic Review</a:t>
            </a:r>
            <a:endParaRPr lang="zh-CN" altLang="en-US" sz="6000" b="1" dirty="0">
              <a:solidFill>
                <a:srgbClr val="FFFFFF"/>
              </a:solidFill>
              <a:sym typeface="宋体" panose="02010600030101010101" pitchFamily="2" charset="-122"/>
            </a:endParaRPr>
          </a:p>
        </p:txBody>
      </p:sp>
      <p:sp>
        <p:nvSpPr>
          <p:cNvPr id="13319" name="文本框 6"/>
          <p:cNvSpPr>
            <a:spLocks noChangeArrowheads="1"/>
          </p:cNvSpPr>
          <p:nvPr/>
        </p:nvSpPr>
        <p:spPr bwMode="auto">
          <a:xfrm>
            <a:off x="2584450" y="3581400"/>
            <a:ext cx="701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ts val="2400"/>
              </a:lnSpc>
              <a:spcBef>
                <a:spcPct val="0"/>
              </a:spcBef>
              <a:spcAft>
                <a:spcPct val="0"/>
              </a:spcAft>
              <a:buClrTx/>
              <a:buSzTx/>
              <a:buFont typeface="Arial" panose="020B0604020202020204" pitchFamily="34" charset="0"/>
              <a:buNone/>
              <a:defRPr/>
            </a:pPr>
            <a:r>
              <a:rPr lang="en-US" altLang="zh-CN" sz="2000" dirty="0">
                <a:solidFill>
                  <a:srgbClr val="F2F2F2"/>
                </a:solidFill>
                <a:latin typeface="Arial" panose="020B0604020202020204" pitchFamily="34" charset="0"/>
                <a:sym typeface="Arial" panose="020B0604020202020204" pitchFamily="34" charset="0"/>
              </a:rPr>
              <a:t>Human and Self ---</a:t>
            </a:r>
            <a:r>
              <a:rPr kumimoji="0" lang="en-US" altLang="zh-CN" sz="2000" b="0" i="0" u="none" strike="noStrike" kern="1200" cap="none" spc="0" normalizeH="0" baseline="0" noProof="0" dirty="0">
                <a:ln>
                  <a:noFill/>
                </a:ln>
                <a:solidFill>
                  <a:srgbClr val="F2F2F2"/>
                </a:solidFill>
                <a:effectLst/>
                <a:uLnTx/>
                <a:uFillTx/>
                <a:latin typeface="Arial" panose="020B0604020202020204" pitchFamily="34" charset="0"/>
                <a:ea typeface="宋体" panose="02010600030101010101" pitchFamily="2" charset="-122"/>
                <a:cs typeface="+mn-cs"/>
                <a:sym typeface="Arial" panose="020B0604020202020204" pitchFamily="34" charset="0"/>
              </a:rPr>
              <a:t>healthy lifestyle and active attitude</a:t>
            </a:r>
            <a:endParaRPr kumimoji="0" lang="zh-CN" altLang="en-US" sz="2000" b="0" i="0" u="none" strike="noStrike" kern="1200" cap="none" spc="0" normalizeH="0" baseline="0" noProof="0" dirty="0">
              <a:ln>
                <a:noFill/>
              </a:ln>
              <a:solidFill>
                <a:srgbClr val="F2F2F2"/>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grpSp>
        <p:nvGrpSpPr>
          <p:cNvPr id="13320" name="Group 8"/>
          <p:cNvGrpSpPr/>
          <p:nvPr/>
        </p:nvGrpSpPr>
        <p:grpSpPr bwMode="auto">
          <a:xfrm>
            <a:off x="5645150" y="1716088"/>
            <a:ext cx="889000" cy="889000"/>
            <a:chOff x="0" y="0"/>
            <a:chExt cx="888824" cy="888824"/>
          </a:xfrm>
        </p:grpSpPr>
        <p:sp>
          <p:nvSpPr>
            <p:cNvPr id="14345" name="矩形 4"/>
            <p:cNvSpPr>
              <a:spLocks noChangeArrowheads="1"/>
            </p:cNvSpPr>
            <p:nvPr/>
          </p:nvSpPr>
          <p:spPr bwMode="auto">
            <a:xfrm rot="2700000">
              <a:off x="0" y="0"/>
              <a:ext cx="888824" cy="888824"/>
            </a:xfrm>
            <a:prstGeom prst="rect">
              <a:avLst/>
            </a:prstGeom>
            <a:solidFill>
              <a:srgbClr val="2F374C"/>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A5A5A5"/>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grpSp>
          <p:nvGrpSpPr>
            <p:cNvPr id="14346" name="Group 10"/>
            <p:cNvGrpSpPr/>
            <p:nvPr/>
          </p:nvGrpSpPr>
          <p:grpSpPr bwMode="auto">
            <a:xfrm>
              <a:off x="226925" y="215018"/>
              <a:ext cx="434975" cy="458788"/>
              <a:chOff x="0" y="0"/>
              <a:chExt cx="434975" cy="458788"/>
            </a:xfrm>
          </p:grpSpPr>
          <p:sp>
            <p:nvSpPr>
              <p:cNvPr id="14347" name="Freeform 5"/>
              <p:cNvSpPr>
                <a:spLocks noEditPoints="1" noChangeArrowheads="1"/>
              </p:cNvSpPr>
              <p:nvPr/>
            </p:nvSpPr>
            <p:spPr bwMode="auto">
              <a:xfrm>
                <a:off x="0" y="0"/>
                <a:ext cx="434975" cy="142875"/>
              </a:xfrm>
              <a:custGeom>
                <a:avLst/>
                <a:gdLst>
                  <a:gd name="T0" fmla="*/ 1674365050 w 113"/>
                  <a:gd name="T1" fmla="*/ 119289041 h 37"/>
                  <a:gd name="T2" fmla="*/ 1570644684 w 113"/>
                  <a:gd name="T3" fmla="*/ 0 h 37"/>
                  <a:gd name="T4" fmla="*/ 118540311 w 113"/>
                  <a:gd name="T5" fmla="*/ 0 h 37"/>
                  <a:gd name="T6" fmla="*/ 0 w 113"/>
                  <a:gd name="T7" fmla="*/ 119289041 h 37"/>
                  <a:gd name="T8" fmla="*/ 0 w 113"/>
                  <a:gd name="T9" fmla="*/ 432420841 h 37"/>
                  <a:gd name="T10" fmla="*/ 118540311 w 113"/>
                  <a:gd name="T11" fmla="*/ 551709882 h 37"/>
                  <a:gd name="T12" fmla="*/ 1570644684 w 113"/>
                  <a:gd name="T13" fmla="*/ 551709882 h 37"/>
                  <a:gd name="T14" fmla="*/ 1674365050 w 113"/>
                  <a:gd name="T15" fmla="*/ 432420841 h 37"/>
                  <a:gd name="T16" fmla="*/ 1674365050 w 113"/>
                  <a:gd name="T17" fmla="*/ 119289041 h 37"/>
                  <a:gd name="T18" fmla="*/ 1555824739 w 113"/>
                  <a:gd name="T19" fmla="*/ 119289041 h 37"/>
                  <a:gd name="T20" fmla="*/ 1555824739 w 113"/>
                  <a:gd name="T21" fmla="*/ 432420841 h 37"/>
                  <a:gd name="T22" fmla="*/ 118540311 w 113"/>
                  <a:gd name="T23" fmla="*/ 432420841 h 37"/>
                  <a:gd name="T24" fmla="*/ 118540311 w 113"/>
                  <a:gd name="T25" fmla="*/ 119289041 h 37"/>
                  <a:gd name="T26" fmla="*/ 1555824739 w 113"/>
                  <a:gd name="T27" fmla="*/ 119289041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3"/>
                  <a:gd name="T43" fmla="*/ 0 h 37"/>
                  <a:gd name="T44" fmla="*/ 113 w 113"/>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3" h="37">
                    <a:moveTo>
                      <a:pt x="113" y="8"/>
                    </a:moveTo>
                    <a:cubicBezTo>
                      <a:pt x="113" y="4"/>
                      <a:pt x="110" y="0"/>
                      <a:pt x="106" y="0"/>
                    </a:cubicBezTo>
                    <a:cubicBezTo>
                      <a:pt x="8" y="0"/>
                      <a:pt x="8" y="0"/>
                      <a:pt x="8" y="0"/>
                    </a:cubicBezTo>
                    <a:cubicBezTo>
                      <a:pt x="4" y="0"/>
                      <a:pt x="0" y="4"/>
                      <a:pt x="0" y="8"/>
                    </a:cubicBezTo>
                    <a:cubicBezTo>
                      <a:pt x="0" y="29"/>
                      <a:pt x="0" y="29"/>
                      <a:pt x="0" y="29"/>
                    </a:cubicBezTo>
                    <a:cubicBezTo>
                      <a:pt x="0" y="33"/>
                      <a:pt x="4" y="37"/>
                      <a:pt x="8" y="37"/>
                    </a:cubicBezTo>
                    <a:cubicBezTo>
                      <a:pt x="106" y="37"/>
                      <a:pt x="106" y="37"/>
                      <a:pt x="106" y="37"/>
                    </a:cubicBezTo>
                    <a:cubicBezTo>
                      <a:pt x="110" y="37"/>
                      <a:pt x="113" y="33"/>
                      <a:pt x="113" y="29"/>
                    </a:cubicBezTo>
                    <a:lnTo>
                      <a:pt x="113" y="8"/>
                    </a:lnTo>
                    <a:close/>
                    <a:moveTo>
                      <a:pt x="105" y="8"/>
                    </a:moveTo>
                    <a:cubicBezTo>
                      <a:pt x="105" y="29"/>
                      <a:pt x="105" y="29"/>
                      <a:pt x="105" y="29"/>
                    </a:cubicBezTo>
                    <a:cubicBezTo>
                      <a:pt x="8" y="29"/>
                      <a:pt x="8" y="29"/>
                      <a:pt x="8" y="29"/>
                    </a:cubicBezTo>
                    <a:cubicBezTo>
                      <a:pt x="8" y="8"/>
                      <a:pt x="8" y="8"/>
                      <a:pt x="8" y="8"/>
                    </a:cubicBezTo>
                    <a:lnTo>
                      <a:pt x="105" y="8"/>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4348" name="Freeform 6"/>
              <p:cNvSpPr>
                <a:spLocks noChangeArrowheads="1"/>
              </p:cNvSpPr>
              <p:nvPr/>
            </p:nvSpPr>
            <p:spPr bwMode="auto">
              <a:xfrm>
                <a:off x="303213" y="46038"/>
                <a:ext cx="77788" cy="31750"/>
              </a:xfrm>
              <a:custGeom>
                <a:avLst/>
                <a:gdLst>
                  <a:gd name="T0" fmla="*/ 30255643 w 20"/>
                  <a:gd name="T1" fmla="*/ 126007813 h 8"/>
                  <a:gd name="T2" fmla="*/ 272293005 w 20"/>
                  <a:gd name="T3" fmla="*/ 126007813 h 8"/>
                  <a:gd name="T4" fmla="*/ 302548647 w 20"/>
                  <a:gd name="T5" fmla="*/ 94507844 h 8"/>
                  <a:gd name="T6" fmla="*/ 302548647 w 20"/>
                  <a:gd name="T7" fmla="*/ 47251938 h 8"/>
                  <a:gd name="T8" fmla="*/ 272293005 w 20"/>
                  <a:gd name="T9" fmla="*/ 0 h 8"/>
                  <a:gd name="T10" fmla="*/ 30255643 w 20"/>
                  <a:gd name="T11" fmla="*/ 0 h 8"/>
                  <a:gd name="T12" fmla="*/ 0 w 20"/>
                  <a:gd name="T13" fmla="*/ 47251938 h 8"/>
                  <a:gd name="T14" fmla="*/ 0 w 20"/>
                  <a:gd name="T15" fmla="*/ 94507844 h 8"/>
                  <a:gd name="T16" fmla="*/ 30255643 w 20"/>
                  <a:gd name="T17" fmla="*/ 126007813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8"/>
                  <a:gd name="T29" fmla="*/ 20 w 2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8">
                    <a:moveTo>
                      <a:pt x="2" y="8"/>
                    </a:moveTo>
                    <a:cubicBezTo>
                      <a:pt x="18" y="8"/>
                      <a:pt x="18" y="8"/>
                      <a:pt x="18" y="8"/>
                    </a:cubicBezTo>
                    <a:cubicBezTo>
                      <a:pt x="19" y="8"/>
                      <a:pt x="20" y="7"/>
                      <a:pt x="20" y="6"/>
                    </a:cubicBezTo>
                    <a:cubicBezTo>
                      <a:pt x="20" y="3"/>
                      <a:pt x="20" y="3"/>
                      <a:pt x="20" y="3"/>
                    </a:cubicBezTo>
                    <a:cubicBezTo>
                      <a:pt x="20" y="1"/>
                      <a:pt x="19" y="0"/>
                      <a:pt x="18" y="0"/>
                    </a:cubicBezTo>
                    <a:cubicBezTo>
                      <a:pt x="2" y="0"/>
                      <a:pt x="2" y="0"/>
                      <a:pt x="2" y="0"/>
                    </a:cubicBezTo>
                    <a:cubicBezTo>
                      <a:pt x="1" y="0"/>
                      <a:pt x="0" y="1"/>
                      <a:pt x="0" y="3"/>
                    </a:cubicBezTo>
                    <a:cubicBezTo>
                      <a:pt x="0" y="6"/>
                      <a:pt x="0" y="6"/>
                      <a:pt x="0" y="6"/>
                    </a:cubicBezTo>
                    <a:cubicBezTo>
                      <a:pt x="0" y="7"/>
                      <a:pt x="1" y="8"/>
                      <a:pt x="2" y="8"/>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4349" name="Freeform 7"/>
              <p:cNvSpPr>
                <a:spLocks noEditPoints="1" noChangeArrowheads="1"/>
              </p:cNvSpPr>
              <p:nvPr/>
            </p:nvSpPr>
            <p:spPr bwMode="auto">
              <a:xfrm>
                <a:off x="0" y="161925"/>
                <a:ext cx="434975" cy="139700"/>
              </a:xfrm>
              <a:custGeom>
                <a:avLst/>
                <a:gdLst>
                  <a:gd name="T0" fmla="*/ 1570644684 w 113"/>
                  <a:gd name="T1" fmla="*/ 0 h 36"/>
                  <a:gd name="T2" fmla="*/ 118540311 w 113"/>
                  <a:gd name="T3" fmla="*/ 0 h 36"/>
                  <a:gd name="T4" fmla="*/ 0 w 113"/>
                  <a:gd name="T5" fmla="*/ 105411411 h 36"/>
                  <a:gd name="T6" fmla="*/ 0 w 113"/>
                  <a:gd name="T7" fmla="*/ 436702200 h 36"/>
                  <a:gd name="T8" fmla="*/ 118540311 w 113"/>
                  <a:gd name="T9" fmla="*/ 542113611 h 36"/>
                  <a:gd name="T10" fmla="*/ 1570644684 w 113"/>
                  <a:gd name="T11" fmla="*/ 542113611 h 36"/>
                  <a:gd name="T12" fmla="*/ 1674365050 w 113"/>
                  <a:gd name="T13" fmla="*/ 436702200 h 36"/>
                  <a:gd name="T14" fmla="*/ 1674365050 w 113"/>
                  <a:gd name="T15" fmla="*/ 105411411 h 36"/>
                  <a:gd name="T16" fmla="*/ 1570644684 w 113"/>
                  <a:gd name="T17" fmla="*/ 0 h 36"/>
                  <a:gd name="T18" fmla="*/ 1555824739 w 113"/>
                  <a:gd name="T19" fmla="*/ 120467967 h 36"/>
                  <a:gd name="T20" fmla="*/ 1555824739 w 113"/>
                  <a:gd name="T21" fmla="*/ 421645644 h 36"/>
                  <a:gd name="T22" fmla="*/ 118540311 w 113"/>
                  <a:gd name="T23" fmla="*/ 421645644 h 36"/>
                  <a:gd name="T24" fmla="*/ 118540311 w 113"/>
                  <a:gd name="T25" fmla="*/ 120467967 h 36"/>
                  <a:gd name="T26" fmla="*/ 1555824739 w 113"/>
                  <a:gd name="T27" fmla="*/ 12046796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3"/>
                  <a:gd name="T43" fmla="*/ 0 h 36"/>
                  <a:gd name="T44" fmla="*/ 113 w 113"/>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3" h="36">
                    <a:moveTo>
                      <a:pt x="106" y="0"/>
                    </a:moveTo>
                    <a:cubicBezTo>
                      <a:pt x="8" y="0"/>
                      <a:pt x="8" y="0"/>
                      <a:pt x="8" y="0"/>
                    </a:cubicBezTo>
                    <a:cubicBezTo>
                      <a:pt x="4" y="0"/>
                      <a:pt x="0" y="3"/>
                      <a:pt x="0" y="7"/>
                    </a:cubicBezTo>
                    <a:cubicBezTo>
                      <a:pt x="0" y="29"/>
                      <a:pt x="0" y="29"/>
                      <a:pt x="0" y="29"/>
                    </a:cubicBezTo>
                    <a:cubicBezTo>
                      <a:pt x="0" y="33"/>
                      <a:pt x="4" y="36"/>
                      <a:pt x="8" y="36"/>
                    </a:cubicBezTo>
                    <a:cubicBezTo>
                      <a:pt x="106" y="36"/>
                      <a:pt x="106" y="36"/>
                      <a:pt x="106" y="36"/>
                    </a:cubicBezTo>
                    <a:cubicBezTo>
                      <a:pt x="110" y="36"/>
                      <a:pt x="113" y="33"/>
                      <a:pt x="113" y="29"/>
                    </a:cubicBezTo>
                    <a:cubicBezTo>
                      <a:pt x="113" y="7"/>
                      <a:pt x="113" y="7"/>
                      <a:pt x="113" y="7"/>
                    </a:cubicBezTo>
                    <a:cubicBezTo>
                      <a:pt x="113" y="3"/>
                      <a:pt x="110" y="0"/>
                      <a:pt x="106" y="0"/>
                    </a:cubicBezTo>
                    <a:close/>
                    <a:moveTo>
                      <a:pt x="105" y="8"/>
                    </a:moveTo>
                    <a:cubicBezTo>
                      <a:pt x="105" y="28"/>
                      <a:pt x="105" y="28"/>
                      <a:pt x="105" y="28"/>
                    </a:cubicBezTo>
                    <a:cubicBezTo>
                      <a:pt x="8" y="28"/>
                      <a:pt x="8" y="28"/>
                      <a:pt x="8" y="28"/>
                    </a:cubicBezTo>
                    <a:cubicBezTo>
                      <a:pt x="8" y="8"/>
                      <a:pt x="8" y="8"/>
                      <a:pt x="8" y="8"/>
                    </a:cubicBezTo>
                    <a:lnTo>
                      <a:pt x="105" y="8"/>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4350" name="Freeform 8"/>
              <p:cNvSpPr>
                <a:spLocks noChangeArrowheads="1"/>
              </p:cNvSpPr>
              <p:nvPr/>
            </p:nvSpPr>
            <p:spPr bwMode="auto">
              <a:xfrm>
                <a:off x="303213" y="207963"/>
                <a:ext cx="77788" cy="26988"/>
              </a:xfrm>
              <a:custGeom>
                <a:avLst/>
                <a:gdLst>
                  <a:gd name="T0" fmla="*/ 30255643 w 20"/>
                  <a:gd name="T1" fmla="*/ 104050306 h 7"/>
                  <a:gd name="T2" fmla="*/ 272293005 w 20"/>
                  <a:gd name="T3" fmla="*/ 104050306 h 7"/>
                  <a:gd name="T4" fmla="*/ 302548647 w 20"/>
                  <a:gd name="T5" fmla="*/ 74321097 h 7"/>
                  <a:gd name="T6" fmla="*/ 302548647 w 20"/>
                  <a:gd name="T7" fmla="*/ 29729210 h 7"/>
                  <a:gd name="T8" fmla="*/ 272293005 w 20"/>
                  <a:gd name="T9" fmla="*/ 0 h 7"/>
                  <a:gd name="T10" fmla="*/ 30255643 w 20"/>
                  <a:gd name="T11" fmla="*/ 0 h 7"/>
                  <a:gd name="T12" fmla="*/ 0 w 20"/>
                  <a:gd name="T13" fmla="*/ 29729210 h 7"/>
                  <a:gd name="T14" fmla="*/ 0 w 20"/>
                  <a:gd name="T15" fmla="*/ 74321097 h 7"/>
                  <a:gd name="T16" fmla="*/ 30255643 w 20"/>
                  <a:gd name="T17" fmla="*/ 10405030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7"/>
                  <a:gd name="T29" fmla="*/ 20 w 20"/>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7">
                    <a:moveTo>
                      <a:pt x="2" y="7"/>
                    </a:moveTo>
                    <a:cubicBezTo>
                      <a:pt x="18" y="7"/>
                      <a:pt x="18" y="7"/>
                      <a:pt x="18" y="7"/>
                    </a:cubicBezTo>
                    <a:cubicBezTo>
                      <a:pt x="19" y="7"/>
                      <a:pt x="20" y="6"/>
                      <a:pt x="20" y="5"/>
                    </a:cubicBezTo>
                    <a:cubicBezTo>
                      <a:pt x="20" y="2"/>
                      <a:pt x="20" y="2"/>
                      <a:pt x="20" y="2"/>
                    </a:cubicBezTo>
                    <a:cubicBezTo>
                      <a:pt x="20" y="1"/>
                      <a:pt x="19" y="0"/>
                      <a:pt x="18" y="0"/>
                    </a:cubicBezTo>
                    <a:cubicBezTo>
                      <a:pt x="2" y="0"/>
                      <a:pt x="2" y="0"/>
                      <a:pt x="2" y="0"/>
                    </a:cubicBezTo>
                    <a:cubicBezTo>
                      <a:pt x="1" y="0"/>
                      <a:pt x="0" y="1"/>
                      <a:pt x="0" y="2"/>
                    </a:cubicBezTo>
                    <a:cubicBezTo>
                      <a:pt x="0" y="5"/>
                      <a:pt x="0" y="5"/>
                      <a:pt x="0" y="5"/>
                    </a:cubicBezTo>
                    <a:cubicBezTo>
                      <a:pt x="0" y="6"/>
                      <a:pt x="1" y="7"/>
                      <a:pt x="2" y="7"/>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4351" name="Freeform 9"/>
              <p:cNvSpPr>
                <a:spLocks noEditPoints="1" noChangeArrowheads="1"/>
              </p:cNvSpPr>
              <p:nvPr/>
            </p:nvSpPr>
            <p:spPr bwMode="auto">
              <a:xfrm>
                <a:off x="0" y="320675"/>
                <a:ext cx="434975" cy="138113"/>
              </a:xfrm>
              <a:custGeom>
                <a:avLst/>
                <a:gdLst>
                  <a:gd name="T0" fmla="*/ 118540311 w 113"/>
                  <a:gd name="T1" fmla="*/ 529866688 h 36"/>
                  <a:gd name="T2" fmla="*/ 1570644684 w 113"/>
                  <a:gd name="T3" fmla="*/ 529866688 h 36"/>
                  <a:gd name="T4" fmla="*/ 1674365050 w 113"/>
                  <a:gd name="T5" fmla="*/ 426838227 h 36"/>
                  <a:gd name="T6" fmla="*/ 1674365050 w 113"/>
                  <a:gd name="T7" fmla="*/ 103028462 h 36"/>
                  <a:gd name="T8" fmla="*/ 1570644684 w 113"/>
                  <a:gd name="T9" fmla="*/ 0 h 36"/>
                  <a:gd name="T10" fmla="*/ 118540311 w 113"/>
                  <a:gd name="T11" fmla="*/ 0 h 36"/>
                  <a:gd name="T12" fmla="*/ 0 w 113"/>
                  <a:gd name="T13" fmla="*/ 103028462 h 36"/>
                  <a:gd name="T14" fmla="*/ 0 w 113"/>
                  <a:gd name="T15" fmla="*/ 426838227 h 36"/>
                  <a:gd name="T16" fmla="*/ 118540311 w 113"/>
                  <a:gd name="T17" fmla="*/ 529866688 h 36"/>
                  <a:gd name="T18" fmla="*/ 118540311 w 113"/>
                  <a:gd name="T19" fmla="*/ 412117683 h 36"/>
                  <a:gd name="T20" fmla="*/ 118540311 w 113"/>
                  <a:gd name="T21" fmla="*/ 117749005 h 36"/>
                  <a:gd name="T22" fmla="*/ 1555824739 w 113"/>
                  <a:gd name="T23" fmla="*/ 117749005 h 36"/>
                  <a:gd name="T24" fmla="*/ 1555824739 w 113"/>
                  <a:gd name="T25" fmla="*/ 412117683 h 36"/>
                  <a:gd name="T26" fmla="*/ 118540311 w 113"/>
                  <a:gd name="T27" fmla="*/ 412117683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3"/>
                  <a:gd name="T43" fmla="*/ 0 h 36"/>
                  <a:gd name="T44" fmla="*/ 113 w 113"/>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3" h="36">
                    <a:moveTo>
                      <a:pt x="8" y="36"/>
                    </a:moveTo>
                    <a:cubicBezTo>
                      <a:pt x="106" y="36"/>
                      <a:pt x="106" y="36"/>
                      <a:pt x="106" y="36"/>
                    </a:cubicBezTo>
                    <a:cubicBezTo>
                      <a:pt x="110" y="36"/>
                      <a:pt x="113" y="33"/>
                      <a:pt x="113" y="29"/>
                    </a:cubicBezTo>
                    <a:cubicBezTo>
                      <a:pt x="113" y="7"/>
                      <a:pt x="113" y="7"/>
                      <a:pt x="113" y="7"/>
                    </a:cubicBezTo>
                    <a:cubicBezTo>
                      <a:pt x="113" y="3"/>
                      <a:pt x="110" y="0"/>
                      <a:pt x="106" y="0"/>
                    </a:cubicBezTo>
                    <a:cubicBezTo>
                      <a:pt x="8" y="0"/>
                      <a:pt x="8" y="0"/>
                      <a:pt x="8" y="0"/>
                    </a:cubicBezTo>
                    <a:cubicBezTo>
                      <a:pt x="4" y="0"/>
                      <a:pt x="0" y="3"/>
                      <a:pt x="0" y="7"/>
                    </a:cubicBezTo>
                    <a:cubicBezTo>
                      <a:pt x="0" y="29"/>
                      <a:pt x="0" y="29"/>
                      <a:pt x="0" y="29"/>
                    </a:cubicBezTo>
                    <a:cubicBezTo>
                      <a:pt x="0" y="33"/>
                      <a:pt x="4" y="36"/>
                      <a:pt x="8" y="36"/>
                    </a:cubicBezTo>
                    <a:close/>
                    <a:moveTo>
                      <a:pt x="8" y="28"/>
                    </a:moveTo>
                    <a:cubicBezTo>
                      <a:pt x="8" y="8"/>
                      <a:pt x="8" y="8"/>
                      <a:pt x="8" y="8"/>
                    </a:cubicBezTo>
                    <a:cubicBezTo>
                      <a:pt x="105" y="8"/>
                      <a:pt x="105" y="8"/>
                      <a:pt x="105" y="8"/>
                    </a:cubicBezTo>
                    <a:cubicBezTo>
                      <a:pt x="105" y="28"/>
                      <a:pt x="105" y="28"/>
                      <a:pt x="105" y="28"/>
                    </a:cubicBezTo>
                    <a:lnTo>
                      <a:pt x="8" y="28"/>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4352" name="Freeform 10"/>
              <p:cNvSpPr>
                <a:spLocks noChangeArrowheads="1"/>
              </p:cNvSpPr>
              <p:nvPr/>
            </p:nvSpPr>
            <p:spPr bwMode="auto">
              <a:xfrm>
                <a:off x="303213" y="366713"/>
                <a:ext cx="77788" cy="30163"/>
              </a:xfrm>
              <a:custGeom>
                <a:avLst/>
                <a:gdLst>
                  <a:gd name="T0" fmla="*/ 272293005 w 20"/>
                  <a:gd name="T1" fmla="*/ 0 h 8"/>
                  <a:gd name="T2" fmla="*/ 30255643 w 20"/>
                  <a:gd name="T3" fmla="*/ 0 h 8"/>
                  <a:gd name="T4" fmla="*/ 0 w 20"/>
                  <a:gd name="T5" fmla="*/ 28432398 h 8"/>
                  <a:gd name="T6" fmla="*/ 0 w 20"/>
                  <a:gd name="T7" fmla="*/ 71079110 h 8"/>
                  <a:gd name="T8" fmla="*/ 30255643 w 20"/>
                  <a:gd name="T9" fmla="*/ 113725821 h 8"/>
                  <a:gd name="T10" fmla="*/ 272293005 w 20"/>
                  <a:gd name="T11" fmla="*/ 113725821 h 8"/>
                  <a:gd name="T12" fmla="*/ 302548647 w 20"/>
                  <a:gd name="T13" fmla="*/ 71079110 h 8"/>
                  <a:gd name="T14" fmla="*/ 302548647 w 20"/>
                  <a:gd name="T15" fmla="*/ 28432398 h 8"/>
                  <a:gd name="T16" fmla="*/ 272293005 w 20"/>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8"/>
                  <a:gd name="T29" fmla="*/ 20 w 2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8">
                    <a:moveTo>
                      <a:pt x="18" y="0"/>
                    </a:moveTo>
                    <a:cubicBezTo>
                      <a:pt x="2" y="0"/>
                      <a:pt x="2" y="0"/>
                      <a:pt x="2" y="0"/>
                    </a:cubicBezTo>
                    <a:cubicBezTo>
                      <a:pt x="1" y="0"/>
                      <a:pt x="0" y="1"/>
                      <a:pt x="0" y="2"/>
                    </a:cubicBezTo>
                    <a:cubicBezTo>
                      <a:pt x="0" y="5"/>
                      <a:pt x="0" y="5"/>
                      <a:pt x="0" y="5"/>
                    </a:cubicBezTo>
                    <a:cubicBezTo>
                      <a:pt x="0" y="7"/>
                      <a:pt x="1" y="8"/>
                      <a:pt x="2" y="8"/>
                    </a:cubicBezTo>
                    <a:cubicBezTo>
                      <a:pt x="18" y="8"/>
                      <a:pt x="18" y="8"/>
                      <a:pt x="18" y="8"/>
                    </a:cubicBezTo>
                    <a:cubicBezTo>
                      <a:pt x="19" y="8"/>
                      <a:pt x="20" y="7"/>
                      <a:pt x="20" y="5"/>
                    </a:cubicBezTo>
                    <a:cubicBezTo>
                      <a:pt x="20" y="2"/>
                      <a:pt x="20" y="2"/>
                      <a:pt x="20" y="2"/>
                    </a:cubicBezTo>
                    <a:cubicBezTo>
                      <a:pt x="20" y="1"/>
                      <a:pt x="19" y="0"/>
                      <a:pt x="18" y="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sp>
        <p:nvSpPr>
          <p:cNvPr id="2" name="任意多边形 10"/>
          <p:cNvSpPr>
            <a:spLocks noChangeArrowheads="1"/>
          </p:cNvSpPr>
          <p:nvPr/>
        </p:nvSpPr>
        <p:spPr bwMode="auto">
          <a:xfrm rot="5400000">
            <a:off x="10107791" y="3630795"/>
            <a:ext cx="609953" cy="249206"/>
          </a:xfrm>
          <a:custGeom>
            <a:avLst/>
            <a:gdLst>
              <a:gd name="T0" fmla="*/ 0 w 2409826"/>
              <a:gd name="T1" fmla="*/ 446088 h 396002"/>
              <a:gd name="T2" fmla="*/ 0 w 2409826"/>
              <a:gd name="T3" fmla="*/ 1 h 396002"/>
              <a:gd name="T4" fmla="*/ 1 w 2409826"/>
              <a:gd name="T5" fmla="*/ 1 h 396002"/>
              <a:gd name="T6" fmla="*/ 1 w 2409826"/>
              <a:gd name="T7" fmla="*/ 0 h 396002"/>
              <a:gd name="T8" fmla="*/ 2339975 w 2409826"/>
              <a:gd name="T9" fmla="*/ 0 h 396002"/>
              <a:gd name="T10" fmla="*/ 2339975 w 2409826"/>
              <a:gd name="T11" fmla="*/ 1 h 396002"/>
              <a:gd name="T12" fmla="*/ 2339975 w 2409826"/>
              <a:gd name="T13" fmla="*/ 1 h 396002"/>
              <a:gd name="T14" fmla="*/ 2339975 w 2409826"/>
              <a:gd name="T15" fmla="*/ 446088 h 396002"/>
              <a:gd name="T16" fmla="*/ 2219739 w 2409826"/>
              <a:gd name="T17" fmla="*/ 446088 h 396002"/>
              <a:gd name="T18" fmla="*/ 2219739 w 2409826"/>
              <a:gd name="T19" fmla="*/ 139487 h 396002"/>
              <a:gd name="T20" fmla="*/ 120236 w 2409826"/>
              <a:gd name="T21" fmla="*/ 139487 h 396002"/>
              <a:gd name="T22" fmla="*/ 120236 w 2409826"/>
              <a:gd name="T23" fmla="*/ 446088 h 3960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9826"/>
              <a:gd name="T37" fmla="*/ 0 h 396002"/>
              <a:gd name="T38" fmla="*/ 2409826 w 2409826"/>
              <a:gd name="T39" fmla="*/ 396002 h 3960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9826" h="396002">
                <a:moveTo>
                  <a:pt x="0" y="396002"/>
                </a:moveTo>
                <a:lnTo>
                  <a:pt x="0" y="1"/>
                </a:lnTo>
                <a:lnTo>
                  <a:pt x="1" y="1"/>
                </a:lnTo>
                <a:lnTo>
                  <a:pt x="1" y="0"/>
                </a:lnTo>
                <a:lnTo>
                  <a:pt x="2409826" y="0"/>
                </a:lnTo>
                <a:lnTo>
                  <a:pt x="2409826" y="1"/>
                </a:lnTo>
                <a:lnTo>
                  <a:pt x="2409826" y="396002"/>
                </a:lnTo>
                <a:lnTo>
                  <a:pt x="2286001" y="396002"/>
                </a:lnTo>
                <a:lnTo>
                  <a:pt x="2286001" y="123826"/>
                </a:lnTo>
                <a:lnTo>
                  <a:pt x="123825" y="123826"/>
                </a:lnTo>
                <a:lnTo>
                  <a:pt x="123825" y="396002"/>
                </a:lnTo>
                <a:lnTo>
                  <a:pt x="0" y="396002"/>
                </a:lnTo>
                <a:close/>
              </a:path>
            </a:pathLst>
          </a:custGeom>
          <a:solidFill>
            <a:srgbClr val="FFFFFF"/>
          </a:solid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任意多边形 11"/>
          <p:cNvSpPr>
            <a:spLocks noChangeArrowheads="1"/>
          </p:cNvSpPr>
          <p:nvPr/>
        </p:nvSpPr>
        <p:spPr bwMode="auto">
          <a:xfrm rot="16200000" flipH="1">
            <a:off x="1486081" y="3635554"/>
            <a:ext cx="609956" cy="249208"/>
          </a:xfrm>
          <a:custGeom>
            <a:avLst/>
            <a:gdLst>
              <a:gd name="T0" fmla="*/ 0 w 2409826"/>
              <a:gd name="T1" fmla="*/ 446088 h 396002"/>
              <a:gd name="T2" fmla="*/ 0 w 2409826"/>
              <a:gd name="T3" fmla="*/ 1 h 396002"/>
              <a:gd name="T4" fmla="*/ 1 w 2409826"/>
              <a:gd name="T5" fmla="*/ 1 h 396002"/>
              <a:gd name="T6" fmla="*/ 1 w 2409826"/>
              <a:gd name="T7" fmla="*/ 0 h 396002"/>
              <a:gd name="T8" fmla="*/ 2339975 w 2409826"/>
              <a:gd name="T9" fmla="*/ 0 h 396002"/>
              <a:gd name="T10" fmla="*/ 2339975 w 2409826"/>
              <a:gd name="T11" fmla="*/ 1 h 396002"/>
              <a:gd name="T12" fmla="*/ 2339975 w 2409826"/>
              <a:gd name="T13" fmla="*/ 1 h 396002"/>
              <a:gd name="T14" fmla="*/ 2339975 w 2409826"/>
              <a:gd name="T15" fmla="*/ 446088 h 396002"/>
              <a:gd name="T16" fmla="*/ 2219739 w 2409826"/>
              <a:gd name="T17" fmla="*/ 446088 h 396002"/>
              <a:gd name="T18" fmla="*/ 2219739 w 2409826"/>
              <a:gd name="T19" fmla="*/ 139487 h 396002"/>
              <a:gd name="T20" fmla="*/ 120236 w 2409826"/>
              <a:gd name="T21" fmla="*/ 139487 h 396002"/>
              <a:gd name="T22" fmla="*/ 120236 w 2409826"/>
              <a:gd name="T23" fmla="*/ 446088 h 3960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9826"/>
              <a:gd name="T37" fmla="*/ 0 h 396002"/>
              <a:gd name="T38" fmla="*/ 2409826 w 2409826"/>
              <a:gd name="T39" fmla="*/ 396002 h 3960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9826" h="396002">
                <a:moveTo>
                  <a:pt x="0" y="396002"/>
                </a:moveTo>
                <a:lnTo>
                  <a:pt x="0" y="1"/>
                </a:lnTo>
                <a:lnTo>
                  <a:pt x="1" y="1"/>
                </a:lnTo>
                <a:lnTo>
                  <a:pt x="1" y="0"/>
                </a:lnTo>
                <a:lnTo>
                  <a:pt x="2409826" y="0"/>
                </a:lnTo>
                <a:lnTo>
                  <a:pt x="2409826" y="1"/>
                </a:lnTo>
                <a:lnTo>
                  <a:pt x="2409826" y="396002"/>
                </a:lnTo>
                <a:lnTo>
                  <a:pt x="2286001" y="396002"/>
                </a:lnTo>
                <a:lnTo>
                  <a:pt x="2286001" y="123826"/>
                </a:lnTo>
                <a:lnTo>
                  <a:pt x="123825" y="123826"/>
                </a:lnTo>
                <a:lnTo>
                  <a:pt x="123825" y="396002"/>
                </a:lnTo>
                <a:lnTo>
                  <a:pt x="0" y="396002"/>
                </a:lnTo>
                <a:close/>
              </a:path>
            </a:pathLst>
          </a:custGeom>
          <a:solidFill>
            <a:srgbClr val="FFFFFF"/>
          </a:solid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3317"/>
                                        </p:tgtEl>
                                        <p:attrNameLst>
                                          <p:attrName>style.visibility</p:attrName>
                                        </p:attrNameLst>
                                      </p:cBhvr>
                                      <p:to>
                                        <p:strVal val="visible"/>
                                      </p:to>
                                    </p:set>
                                    <p:animEffect>
                                      <p:cBhvr>
                                        <p:cTn id="7" dur="500"/>
                                        <p:tgtEl>
                                          <p:spTgt spid="1331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3320"/>
                                        </p:tgtEl>
                                        <p:attrNameLst>
                                          <p:attrName>style.visibility</p:attrName>
                                        </p:attrNameLst>
                                      </p:cBhvr>
                                      <p:to>
                                        <p:strVal val="visible"/>
                                      </p:to>
                                    </p:set>
                                    <p:animEffect>
                                      <p:cBhvr>
                                        <p:cTn id="11" dur="500"/>
                                        <p:tgtEl>
                                          <p:spTgt spid="13320"/>
                                        </p:tgtEl>
                                      </p:cBhvr>
                                    </p:animEffect>
                                  </p:childTnLst>
                                </p:cTn>
                              </p:par>
                            </p:childTnLst>
                          </p:cTn>
                        </p:par>
                        <p:par>
                          <p:cTn id="12" fill="hold">
                            <p:stCondLst>
                              <p:cond delay="1000"/>
                            </p:stCondLst>
                            <p:childTnLst>
                              <p:par>
                                <p:cTn id="13" presetID="23" presetClass="entr" presetSubtype="36" fill="hold" nodeType="afterEffect">
                                  <p:stCondLst>
                                    <p:cond delay="0"/>
                                  </p:stCondLst>
                                  <p:iterate type="lt">
                                    <p:tmPct val="17000"/>
                                  </p:iterate>
                                  <p:childTnLst>
                                    <p:set>
                                      <p:cBhvr>
                                        <p:cTn id="14" dur="1" fill="hold">
                                          <p:stCondLst>
                                            <p:cond delay="0"/>
                                          </p:stCondLst>
                                        </p:cTn>
                                        <p:tgtEl>
                                          <p:spTgt spid="13318"/>
                                        </p:tgtEl>
                                        <p:attrNameLst>
                                          <p:attrName>style.visibility</p:attrName>
                                        </p:attrNameLst>
                                      </p:cBhvr>
                                      <p:to>
                                        <p:strVal val="visible"/>
                                      </p:to>
                                    </p:set>
                                    <p:anim calcmode="lin" valueType="num">
                                      <p:cBhvr>
                                        <p:cTn id="15" dur="500" fill="hold"/>
                                        <p:tgtEl>
                                          <p:spTgt spid="13318"/>
                                        </p:tgtEl>
                                        <p:attrNameLst>
                                          <p:attrName>ppt_w</p:attrName>
                                        </p:attrNameLst>
                                      </p:cBhvr>
                                      <p:tavLst>
                                        <p:tav tm="0">
                                          <p:val>
                                            <p:strVal val="(6*min(max(#ppt_w*#ppt_h,.3),1)-7.4)/-.7*#ppt_w"/>
                                          </p:val>
                                        </p:tav>
                                        <p:tav tm="100000">
                                          <p:val>
                                            <p:strVal val="#ppt_w"/>
                                          </p:val>
                                        </p:tav>
                                      </p:tavLst>
                                    </p:anim>
                                    <p:anim calcmode="lin" valueType="num">
                                      <p:cBhvr>
                                        <p:cTn id="16" dur="500" fill="hold"/>
                                        <p:tgtEl>
                                          <p:spTgt spid="13318"/>
                                        </p:tgtEl>
                                        <p:attrNameLst>
                                          <p:attrName>ppt_h</p:attrName>
                                        </p:attrNameLst>
                                      </p:cBhvr>
                                      <p:tavLst>
                                        <p:tav tm="0">
                                          <p:val>
                                            <p:strVal val="(6*min(max(#ppt_w*#ppt_h,.3),1)-7.4)/-.7*#ppt_h"/>
                                          </p:val>
                                        </p:tav>
                                        <p:tav tm="100000">
                                          <p:val>
                                            <p:strVal val="#ppt_h"/>
                                          </p:val>
                                        </p:tav>
                                      </p:tavLst>
                                    </p:anim>
                                    <p:anim calcmode="lin" valueType="num">
                                      <p:cBhvr>
                                        <p:cTn id="17" dur="500" fill="hold"/>
                                        <p:tgtEl>
                                          <p:spTgt spid="13318"/>
                                        </p:tgtEl>
                                        <p:attrNameLst>
                                          <p:attrName>ppt_x</p:attrName>
                                        </p:attrNameLst>
                                      </p:cBhvr>
                                      <p:tavLst>
                                        <p:tav tm="0">
                                          <p:val>
                                            <p:fltVal val="0.5"/>
                                          </p:val>
                                        </p:tav>
                                        <p:tav tm="100000">
                                          <p:val>
                                            <p:strVal val="#ppt_x"/>
                                          </p:val>
                                        </p:tav>
                                      </p:tavLst>
                                    </p:anim>
                                    <p:anim calcmode="lin" valueType="num">
                                      <p:cBhvr>
                                        <p:cTn id="18" dur="500" fill="hold"/>
                                        <p:tgtEl>
                                          <p:spTgt spid="13318"/>
                                        </p:tgtEl>
                                        <p:attrNameLst>
                                          <p:attrName>ppt_y</p:attrName>
                                        </p:attrNameLst>
                                      </p:cBhvr>
                                      <p:tavLst>
                                        <p:tav tm="0">
                                          <p:val>
                                            <p:strVal val="1+(6*min(max(#ppt_w*#ppt_h,.3),1)-7.4)/-.7*#ppt_h/2"/>
                                          </p:val>
                                        </p:tav>
                                        <p:tav tm="100000">
                                          <p:val>
                                            <p:strVal val="#ppt_y"/>
                                          </p:val>
                                        </p:tav>
                                      </p:tavLst>
                                    </p:anim>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13319"/>
                                        </p:tgtEl>
                                        <p:attrNameLst>
                                          <p:attrName>style.visibility</p:attrName>
                                        </p:attrNameLst>
                                      </p:cBhvr>
                                      <p:to>
                                        <p:strVal val="visible"/>
                                      </p:to>
                                    </p:set>
                                    <p:animEffect>
                                      <p:cBhvr>
                                        <p:cTn id="22" dur="500"/>
                                        <p:tgtEl>
                                          <p:spTgt spid="13319"/>
                                        </p:tgtEl>
                                      </p:cBhvr>
                                    </p:animEffec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63" presetClass="path" presetSubtype="0" fill="hold" nodeType="withEffect">
                                  <p:stCondLst>
                                    <p:cond delay="0"/>
                                  </p:stCondLst>
                                  <p:childTnLst>
                                    <p:animMotion origin="layout" path="M -0.24519 -3.7037E-6 L 3.54167E-6 -3.7037E-6 " pathEditMode="relative" rAng="0" ptsTypes="AA">
                                      <p:cBhvr>
                                        <p:cTn id="28" dur="1250" fill="hold"/>
                                        <p:tgtEl>
                                          <p:spTgt spid="2"/>
                                        </p:tgtEl>
                                        <p:attrNameLst>
                                          <p:attrName>ppt_x</p:attrName>
                                          <p:attrName>ppt_y</p:attrName>
                                        </p:attrNameLst>
                                      </p:cBhvr>
                                      <p:rCtr x="12253" y="0"/>
                                    </p:animMotion>
                                  </p:childTnLst>
                                </p:cTn>
                              </p:par>
                              <p:par>
                                <p:cTn id="29" presetID="35" presetClass="path" presetSubtype="0" fill="hold" nodeType="withEffect">
                                  <p:stCondLst>
                                    <p:cond delay="0"/>
                                  </p:stCondLst>
                                  <p:childTnLst>
                                    <p:animMotion origin="layout" path="M 0.24675 1.85185E-6 L 5E-6 1.85185E-6 " pathEditMode="relative" rAng="0" ptsTypes="AA">
                                      <p:cBhvr>
                                        <p:cTn id="30" dur="1250" fill="hold"/>
                                        <p:tgtEl>
                                          <p:spTgt spid="3"/>
                                        </p:tgtEl>
                                        <p:attrNameLst>
                                          <p:attrName>ppt_x</p:attrName>
                                          <p:attrName>ppt_y</p:attrName>
                                        </p:attrNameLst>
                                      </p:cBhvr>
                                      <p:rCtr x="-1234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bldLvl="0" autoUpdateAnimBg="0"/>
      <p:bldP spid="13318" grpId="0" bldLvl="0" autoUpdateAnimBg="0"/>
      <p:bldP spid="13319" grpId="0" bldLvl="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a:defRPr/>
            </a:pPr>
            <a:fld id="{AEFABC45-9717-4AFC-B0CE-A60AFF5A5349}" type="datetime1">
              <a:rPr lang="zh-CN" altLang="en-US" smtClean="0"/>
            </a:fld>
            <a:endParaRPr lang="zh-CN" altLang="en-US" sz="1800">
              <a:solidFill>
                <a:schemeClr val="tx1"/>
              </a:solidFill>
            </a:endParaRPr>
          </a:p>
        </p:txBody>
      </p:sp>
      <p:pic>
        <p:nvPicPr>
          <p:cNvPr id="4" name="Picture 2" descr="http://pic3.bbzhi.com/xitongbizhi/manglongfenggekuanpingbizhi1/computer_kuan_187087_16.jpg"/>
          <p:cNvPicPr>
            <a:picLocks noChangeAspect="1" noChangeArrowheads="1"/>
          </p:cNvPicPr>
          <p:nvPr/>
        </p:nvPicPr>
        <p:blipFill>
          <a:blip r:embed="rId1" cstate="screen"/>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7"/>
          <p:cNvSpPr>
            <a:spLocks noChangeArrowheads="1"/>
          </p:cNvSpPr>
          <p:nvPr/>
        </p:nvSpPr>
        <p:spPr bwMode="auto">
          <a:xfrm>
            <a:off x="0" y="895350"/>
            <a:ext cx="12192000" cy="5962650"/>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6" name="文本框 4"/>
          <p:cNvSpPr>
            <a:spLocks noChangeArrowheads="1"/>
          </p:cNvSpPr>
          <p:nvPr/>
        </p:nvSpPr>
        <p:spPr bwMode="auto">
          <a:xfrm>
            <a:off x="247650" y="55563"/>
            <a:ext cx="30968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8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Text review</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pic>
        <p:nvPicPr>
          <p:cNvPr id="7" name="图片 6"/>
          <p:cNvPicPr>
            <a:picLocks noChangeAspect="1"/>
          </p:cNvPicPr>
          <p:nvPr/>
        </p:nvPicPr>
        <p:blipFill>
          <a:blip r:embed="rId2" cstate="screen"/>
          <a:stretch>
            <a:fillRect/>
          </a:stretch>
        </p:blipFill>
        <p:spPr>
          <a:xfrm>
            <a:off x="4279942" y="1196123"/>
            <a:ext cx="3715616" cy="5202578"/>
          </a:xfrm>
          <a:prstGeom prst="rect">
            <a:avLst/>
          </a:prstGeom>
          <a:ln>
            <a:noFill/>
          </a:ln>
          <a:effectLst>
            <a:outerShdw blurRad="190500" algn="tl" rotWithShape="0">
              <a:srgbClr val="000000">
                <a:alpha val="70000"/>
              </a:srgbClr>
            </a:outerShdw>
          </a:effectLst>
        </p:spPr>
      </p:pic>
      <p:grpSp>
        <p:nvGrpSpPr>
          <p:cNvPr id="8" name="组合 7"/>
          <p:cNvGrpSpPr/>
          <p:nvPr/>
        </p:nvGrpSpPr>
        <p:grpSpPr>
          <a:xfrm>
            <a:off x="0" y="1196122"/>
            <a:ext cx="3806411" cy="5225541"/>
            <a:chOff x="0" y="0"/>
            <a:chExt cx="4541845" cy="6421664"/>
          </a:xfrm>
        </p:grpSpPr>
        <p:pic>
          <p:nvPicPr>
            <p:cNvPr id="9" name="图片 8"/>
            <p:cNvPicPr>
              <a:picLocks noChangeAspect="1"/>
            </p:cNvPicPr>
            <p:nvPr/>
          </p:nvPicPr>
          <p:blipFill>
            <a:blip r:embed="rId3" cstate="screen"/>
            <a:stretch>
              <a:fillRect/>
            </a:stretch>
          </p:blipFill>
          <p:spPr>
            <a:xfrm>
              <a:off x="0" y="0"/>
              <a:ext cx="4541845" cy="6421664"/>
            </a:xfrm>
            <a:prstGeom prst="rect">
              <a:avLst/>
            </a:prstGeom>
            <a:ln>
              <a:noFill/>
            </a:ln>
            <a:effectLst>
              <a:outerShdw blurRad="190500" algn="tl" rotWithShape="0">
                <a:srgbClr val="000000">
                  <a:alpha val="70000"/>
                </a:srgbClr>
              </a:outerShdw>
            </a:effectLst>
          </p:spPr>
        </p:pic>
        <p:sp>
          <p:nvSpPr>
            <p:cNvPr id="10" name="矩形 9"/>
            <p:cNvSpPr/>
            <p:nvPr/>
          </p:nvSpPr>
          <p:spPr bwMode="auto">
            <a:xfrm>
              <a:off x="3509939" y="6011295"/>
              <a:ext cx="973875" cy="276792"/>
            </a:xfrm>
            <a:prstGeom prst="rect">
              <a:avLst/>
            </a:prstGeom>
            <a:solidFill>
              <a:srgbClr val="835D9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grpSp>
      <p:grpSp>
        <p:nvGrpSpPr>
          <p:cNvPr id="11" name="组合 10"/>
          <p:cNvGrpSpPr/>
          <p:nvPr/>
        </p:nvGrpSpPr>
        <p:grpSpPr>
          <a:xfrm>
            <a:off x="8476384" y="1185236"/>
            <a:ext cx="3715616" cy="5205185"/>
            <a:chOff x="8696522" y="278947"/>
            <a:chExt cx="4544821" cy="6421664"/>
          </a:xfrm>
        </p:grpSpPr>
        <p:pic>
          <p:nvPicPr>
            <p:cNvPr id="12" name="图片 11"/>
            <p:cNvPicPr>
              <a:picLocks noChangeAspect="1"/>
            </p:cNvPicPr>
            <p:nvPr/>
          </p:nvPicPr>
          <p:blipFill>
            <a:blip r:embed="rId4" cstate="screen"/>
            <a:stretch>
              <a:fillRect/>
            </a:stretch>
          </p:blipFill>
          <p:spPr>
            <a:xfrm>
              <a:off x="8696522" y="278947"/>
              <a:ext cx="4544821" cy="6421664"/>
            </a:xfrm>
            <a:prstGeom prst="rect">
              <a:avLst/>
            </a:prstGeom>
            <a:ln>
              <a:noFill/>
            </a:ln>
            <a:effectLst>
              <a:outerShdw blurRad="190500" algn="tl" rotWithShape="0">
                <a:srgbClr val="000000">
                  <a:alpha val="70000"/>
                </a:srgbClr>
              </a:outerShdw>
            </a:effectLst>
          </p:spPr>
        </p:pic>
        <p:sp>
          <p:nvSpPr>
            <p:cNvPr id="13" name="矩形 12"/>
            <p:cNvSpPr/>
            <p:nvPr/>
          </p:nvSpPr>
          <p:spPr bwMode="auto">
            <a:xfrm>
              <a:off x="11957921" y="6301921"/>
              <a:ext cx="1207222" cy="241187"/>
            </a:xfrm>
            <a:prstGeom prst="rect">
              <a:avLst/>
            </a:prstGeom>
            <a:solidFill>
              <a:srgbClr val="0B8CC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grpSp>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fld id="{AEFABC45-9717-4AFC-B0CE-A60AFF5A5349}"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a:ea typeface="宋体" panose="02010600030101010101" pitchFamily="2" charset="-122"/>
                <a:cs typeface="+mn-cs"/>
              </a:rPr>
            </a:fld>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pic>
        <p:nvPicPr>
          <p:cNvPr id="4" name="Picture 2" descr="http://pic3.bbzhi.com/xitongbizhi/manglongfenggekuanpingbizhi1/computer_kuan_187087_16.jpg"/>
          <p:cNvPicPr>
            <a:picLocks noChangeAspect="1" noChangeArrowheads="1"/>
          </p:cNvPicPr>
          <p:nvPr/>
        </p:nvPicPr>
        <p:blipFill>
          <a:blip r:embed="rId1" cstate="screen"/>
          <a:srcRect/>
          <a:stretch>
            <a:fillRect/>
          </a:stretch>
        </p:blipFill>
        <p:spPr bwMode="auto">
          <a:xfrm>
            <a:off x="0" y="-14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4"/>
          <p:cNvSpPr>
            <a:spLocks noChangeArrowheads="1"/>
          </p:cNvSpPr>
          <p:nvPr/>
        </p:nvSpPr>
        <p:spPr bwMode="auto">
          <a:xfrm>
            <a:off x="247650" y="55563"/>
            <a:ext cx="30968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8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Text review</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14" name="矩形 35"/>
          <p:cNvSpPr>
            <a:spLocks noChangeArrowheads="1"/>
          </p:cNvSpPr>
          <p:nvPr/>
        </p:nvSpPr>
        <p:spPr bwMode="auto">
          <a:xfrm>
            <a:off x="370390" y="890189"/>
            <a:ext cx="11458937" cy="633811"/>
          </a:xfrm>
          <a:prstGeom prst="rect">
            <a:avLst/>
          </a:prstGeom>
          <a:solidFill>
            <a:srgbClr val="46C132"/>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Arial" panose="020B0604020202020204" pitchFamily="34" charset="0"/>
              </a:rPr>
              <a:t>Sports and fitness</a:t>
            </a:r>
            <a:endParaRPr kumimoji="0" lang="zh-CN" altLang="en-US" sz="4000" b="1" i="0"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grpSp>
        <p:nvGrpSpPr>
          <p:cNvPr id="16" name="组合 15"/>
          <p:cNvGrpSpPr/>
          <p:nvPr/>
        </p:nvGrpSpPr>
        <p:grpSpPr>
          <a:xfrm>
            <a:off x="345961" y="1708680"/>
            <a:ext cx="3582035" cy="4846376"/>
            <a:chOff x="4275375" y="1831754"/>
            <a:chExt cx="4850452" cy="6858000"/>
          </a:xfrm>
        </p:grpSpPr>
        <p:pic>
          <p:nvPicPr>
            <p:cNvPr id="17" name="图片 16"/>
            <p:cNvPicPr>
              <a:picLocks noChangeAspect="1"/>
            </p:cNvPicPr>
            <p:nvPr/>
          </p:nvPicPr>
          <p:blipFill>
            <a:blip r:embed="rId2" cstate="screen"/>
            <a:stretch>
              <a:fillRect/>
            </a:stretch>
          </p:blipFill>
          <p:spPr>
            <a:xfrm>
              <a:off x="4275375" y="1831754"/>
              <a:ext cx="4850452"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矩形 17"/>
            <p:cNvSpPr/>
            <p:nvPr/>
          </p:nvSpPr>
          <p:spPr bwMode="auto">
            <a:xfrm>
              <a:off x="7207427" y="6359714"/>
              <a:ext cx="816181" cy="2252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grpSp>
      <p:grpSp>
        <p:nvGrpSpPr>
          <p:cNvPr id="19" name="组合 18"/>
          <p:cNvGrpSpPr/>
          <p:nvPr/>
        </p:nvGrpSpPr>
        <p:grpSpPr>
          <a:xfrm>
            <a:off x="4223271" y="1685165"/>
            <a:ext cx="3618461" cy="4846376"/>
            <a:chOff x="3670774" y="0"/>
            <a:chExt cx="4850452" cy="6858000"/>
          </a:xfrm>
        </p:grpSpPr>
        <p:pic>
          <p:nvPicPr>
            <p:cNvPr id="20" name="图片 19"/>
            <p:cNvPicPr>
              <a:picLocks noChangeAspect="1"/>
            </p:cNvPicPr>
            <p:nvPr/>
          </p:nvPicPr>
          <p:blipFill>
            <a:blip r:embed="rId3" cstate="screen"/>
            <a:stretch>
              <a:fillRect/>
            </a:stretch>
          </p:blipFill>
          <p:spPr>
            <a:xfrm>
              <a:off x="3670774" y="0"/>
              <a:ext cx="4850452"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矩形 20"/>
            <p:cNvSpPr/>
            <p:nvPr/>
          </p:nvSpPr>
          <p:spPr bwMode="auto">
            <a:xfrm>
              <a:off x="7537245" y="6522312"/>
              <a:ext cx="816181" cy="2252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grpSp>
      <p:grpSp>
        <p:nvGrpSpPr>
          <p:cNvPr id="24" name="组合 23"/>
          <p:cNvGrpSpPr/>
          <p:nvPr/>
        </p:nvGrpSpPr>
        <p:grpSpPr>
          <a:xfrm>
            <a:off x="8113203" y="1699478"/>
            <a:ext cx="3690065" cy="4793397"/>
            <a:chOff x="7700777" y="1856295"/>
            <a:chExt cx="3653023" cy="4286053"/>
          </a:xfrm>
        </p:grpSpPr>
        <p:pic>
          <p:nvPicPr>
            <p:cNvPr id="22" name="图片 21"/>
            <p:cNvPicPr>
              <a:picLocks noChangeAspect="1"/>
            </p:cNvPicPr>
            <p:nvPr/>
          </p:nvPicPr>
          <p:blipFill>
            <a:blip r:embed="rId4" cstate="screen"/>
            <a:stretch>
              <a:fillRect/>
            </a:stretch>
          </p:blipFill>
          <p:spPr>
            <a:xfrm>
              <a:off x="7700777" y="1856295"/>
              <a:ext cx="3653023" cy="4286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矩形 22"/>
            <p:cNvSpPr/>
            <p:nvPr/>
          </p:nvSpPr>
          <p:spPr bwMode="auto">
            <a:xfrm>
              <a:off x="9698072" y="5871500"/>
              <a:ext cx="1563595" cy="2005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grpSp>
      <p:grpSp>
        <p:nvGrpSpPr>
          <p:cNvPr id="53" name="组合 52"/>
          <p:cNvGrpSpPr/>
          <p:nvPr/>
        </p:nvGrpSpPr>
        <p:grpSpPr>
          <a:xfrm>
            <a:off x="345961" y="1708320"/>
            <a:ext cx="3582035" cy="4648360"/>
            <a:chOff x="345961" y="1708320"/>
            <a:chExt cx="3582035" cy="4648360"/>
          </a:xfrm>
        </p:grpSpPr>
        <p:grpSp>
          <p:nvGrpSpPr>
            <p:cNvPr id="49" name="组合 48"/>
            <p:cNvGrpSpPr/>
            <p:nvPr/>
          </p:nvGrpSpPr>
          <p:grpSpPr>
            <a:xfrm>
              <a:off x="345961" y="1708320"/>
              <a:ext cx="3582035" cy="373265"/>
              <a:chOff x="345961" y="1708320"/>
              <a:chExt cx="3582035" cy="373265"/>
            </a:xfrm>
          </p:grpSpPr>
          <p:sp>
            <p:nvSpPr>
              <p:cNvPr id="48" name="矩形: 圆角 47"/>
              <p:cNvSpPr/>
              <p:nvPr/>
            </p:nvSpPr>
            <p:spPr bwMode="auto">
              <a:xfrm>
                <a:off x="345961" y="1708320"/>
                <a:ext cx="3582035" cy="373265"/>
              </a:xfrm>
              <a:prstGeom prst="roundRect">
                <a:avLst/>
              </a:prstGeom>
              <a:solidFill>
                <a:srgbClr val="835B9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000" b="1" i="0" u="none" strike="noStrike" cap="none" normalizeH="0" baseline="0" dirty="0">
                    <a:ln>
                      <a:noFill/>
                    </a:ln>
                    <a:solidFill>
                      <a:schemeClr val="bg1"/>
                    </a:solidFill>
                    <a:effectLst/>
                    <a:ea typeface="宋体" panose="02010600030101010101" pitchFamily="2" charset="-122"/>
                  </a:rPr>
                  <a:t>Key words</a:t>
                </a:r>
                <a:endParaRPr kumimoji="0" lang="zh-CN" altLang="en-US" sz="2000" b="1" i="0" u="none" strike="noStrike" cap="none" normalizeH="0" baseline="0" dirty="0">
                  <a:ln>
                    <a:noFill/>
                  </a:ln>
                  <a:solidFill>
                    <a:schemeClr val="bg1"/>
                  </a:solidFill>
                  <a:effectLst/>
                  <a:ea typeface="宋体" panose="02010600030101010101" pitchFamily="2" charset="-122"/>
                </a:endParaRPr>
              </a:p>
            </p:txBody>
          </p:sp>
          <p:grpSp>
            <p:nvGrpSpPr>
              <p:cNvPr id="38" name="Group 47"/>
              <p:cNvGrpSpPr/>
              <p:nvPr/>
            </p:nvGrpSpPr>
            <p:grpSpPr bwMode="auto">
              <a:xfrm>
                <a:off x="711203" y="1708680"/>
                <a:ext cx="411110" cy="352597"/>
                <a:chOff x="0" y="0"/>
                <a:chExt cx="577850" cy="484188"/>
              </a:xfrm>
            </p:grpSpPr>
            <p:sp>
              <p:nvSpPr>
                <p:cNvPr id="39" name="Freeform 25"/>
                <p:cNvSpPr>
                  <a:spLocks noEditPoints="1" noChangeArrowheads="1"/>
                </p:cNvSpPr>
                <p:nvPr/>
              </p:nvSpPr>
              <p:spPr bwMode="auto">
                <a:xfrm>
                  <a:off x="0" y="0"/>
                  <a:ext cx="577850" cy="484188"/>
                </a:xfrm>
                <a:custGeom>
                  <a:avLst/>
                  <a:gdLst>
                    <a:gd name="T0" fmla="*/ 1027807536 w 154"/>
                    <a:gd name="T1" fmla="*/ 1803262494 h 129"/>
                    <a:gd name="T2" fmla="*/ 1140443259 w 154"/>
                    <a:gd name="T3" fmla="*/ 1803262494 h 129"/>
                    <a:gd name="T4" fmla="*/ 2055615073 w 154"/>
                    <a:gd name="T5" fmla="*/ 1690555539 h 129"/>
                    <a:gd name="T6" fmla="*/ 2140089989 w 154"/>
                    <a:gd name="T7" fmla="*/ 1676469046 h 129"/>
                    <a:gd name="T8" fmla="*/ 2147483646 w 154"/>
                    <a:gd name="T9" fmla="*/ 1606029076 h 129"/>
                    <a:gd name="T10" fmla="*/ 2147483646 w 154"/>
                    <a:gd name="T11" fmla="*/ 239496650 h 129"/>
                    <a:gd name="T12" fmla="*/ 2097854407 w 154"/>
                    <a:gd name="T13" fmla="*/ 140879941 h 129"/>
                    <a:gd name="T14" fmla="*/ 1084125398 w 154"/>
                    <a:gd name="T15" fmla="*/ 253583143 h 129"/>
                    <a:gd name="T16" fmla="*/ 70396389 w 154"/>
                    <a:gd name="T17" fmla="*/ 140879941 h 129"/>
                    <a:gd name="T18" fmla="*/ 0 w 154"/>
                    <a:gd name="T19" fmla="*/ 239496650 h 129"/>
                    <a:gd name="T20" fmla="*/ 0 w 154"/>
                    <a:gd name="T21" fmla="*/ 1606029076 h 129"/>
                    <a:gd name="T22" fmla="*/ 42239334 w 154"/>
                    <a:gd name="T23" fmla="*/ 1676469046 h 129"/>
                    <a:gd name="T24" fmla="*/ 112635723 w 154"/>
                    <a:gd name="T25" fmla="*/ 1690555539 h 129"/>
                    <a:gd name="T26" fmla="*/ 1027807536 w 154"/>
                    <a:gd name="T27" fmla="*/ 1803262494 h 129"/>
                    <a:gd name="T28" fmla="*/ 1126364732 w 154"/>
                    <a:gd name="T29" fmla="*/ 366286345 h 129"/>
                    <a:gd name="T30" fmla="*/ 2055615073 w 154"/>
                    <a:gd name="T31" fmla="*/ 253583143 h 129"/>
                    <a:gd name="T32" fmla="*/ 2055615073 w 154"/>
                    <a:gd name="T33" fmla="*/ 1577852337 h 129"/>
                    <a:gd name="T34" fmla="*/ 1126364732 w 154"/>
                    <a:gd name="T35" fmla="*/ 1676469046 h 129"/>
                    <a:gd name="T36" fmla="*/ 1126364732 w 154"/>
                    <a:gd name="T37" fmla="*/ 366286345 h 129"/>
                    <a:gd name="T38" fmla="*/ 112635723 w 154"/>
                    <a:gd name="T39" fmla="*/ 1577852337 h 129"/>
                    <a:gd name="T40" fmla="*/ 112635723 w 154"/>
                    <a:gd name="T41" fmla="*/ 253583143 h 129"/>
                    <a:gd name="T42" fmla="*/ 1041886064 w 154"/>
                    <a:gd name="T43" fmla="*/ 366286345 h 129"/>
                    <a:gd name="T44" fmla="*/ 1041886064 w 154"/>
                    <a:gd name="T45" fmla="*/ 1676469046 h 129"/>
                    <a:gd name="T46" fmla="*/ 112635723 w 154"/>
                    <a:gd name="T47" fmla="*/ 1577852337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4"/>
                    <a:gd name="T73" fmla="*/ 0 h 129"/>
                    <a:gd name="T74" fmla="*/ 154 w 154"/>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4" h="129">
                      <a:moveTo>
                        <a:pt x="73" y="128"/>
                      </a:moveTo>
                      <a:cubicBezTo>
                        <a:pt x="75" y="129"/>
                        <a:pt x="79" y="129"/>
                        <a:pt x="81" y="128"/>
                      </a:cubicBezTo>
                      <a:cubicBezTo>
                        <a:pt x="88" y="122"/>
                        <a:pt x="109" y="111"/>
                        <a:pt x="146" y="120"/>
                      </a:cubicBezTo>
                      <a:cubicBezTo>
                        <a:pt x="148" y="121"/>
                        <a:pt x="150" y="120"/>
                        <a:pt x="152" y="119"/>
                      </a:cubicBezTo>
                      <a:cubicBezTo>
                        <a:pt x="153" y="118"/>
                        <a:pt x="154" y="116"/>
                        <a:pt x="154" y="114"/>
                      </a:cubicBezTo>
                      <a:cubicBezTo>
                        <a:pt x="154" y="17"/>
                        <a:pt x="154" y="17"/>
                        <a:pt x="154" y="17"/>
                      </a:cubicBezTo>
                      <a:cubicBezTo>
                        <a:pt x="154" y="14"/>
                        <a:pt x="152" y="11"/>
                        <a:pt x="149" y="10"/>
                      </a:cubicBezTo>
                      <a:cubicBezTo>
                        <a:pt x="110" y="0"/>
                        <a:pt x="86" y="12"/>
                        <a:pt x="77" y="18"/>
                      </a:cubicBezTo>
                      <a:cubicBezTo>
                        <a:pt x="68" y="12"/>
                        <a:pt x="45" y="0"/>
                        <a:pt x="5" y="10"/>
                      </a:cubicBezTo>
                      <a:cubicBezTo>
                        <a:pt x="2" y="11"/>
                        <a:pt x="0" y="14"/>
                        <a:pt x="0" y="17"/>
                      </a:cubicBezTo>
                      <a:cubicBezTo>
                        <a:pt x="0" y="114"/>
                        <a:pt x="0" y="114"/>
                        <a:pt x="0" y="114"/>
                      </a:cubicBezTo>
                      <a:cubicBezTo>
                        <a:pt x="0" y="116"/>
                        <a:pt x="1" y="118"/>
                        <a:pt x="3" y="119"/>
                      </a:cubicBezTo>
                      <a:cubicBezTo>
                        <a:pt x="4" y="121"/>
                        <a:pt x="6" y="121"/>
                        <a:pt x="8" y="120"/>
                      </a:cubicBezTo>
                      <a:cubicBezTo>
                        <a:pt x="45" y="111"/>
                        <a:pt x="66" y="122"/>
                        <a:pt x="73" y="128"/>
                      </a:cubicBezTo>
                      <a:close/>
                      <a:moveTo>
                        <a:pt x="80" y="26"/>
                      </a:moveTo>
                      <a:cubicBezTo>
                        <a:pt x="86" y="21"/>
                        <a:pt x="107" y="8"/>
                        <a:pt x="146" y="18"/>
                      </a:cubicBezTo>
                      <a:cubicBezTo>
                        <a:pt x="146" y="112"/>
                        <a:pt x="146" y="112"/>
                        <a:pt x="146" y="112"/>
                      </a:cubicBezTo>
                      <a:cubicBezTo>
                        <a:pt x="112" y="104"/>
                        <a:pt x="90" y="113"/>
                        <a:pt x="80" y="119"/>
                      </a:cubicBezTo>
                      <a:lnTo>
                        <a:pt x="80" y="26"/>
                      </a:lnTo>
                      <a:close/>
                      <a:moveTo>
                        <a:pt x="8" y="112"/>
                      </a:moveTo>
                      <a:cubicBezTo>
                        <a:pt x="8" y="18"/>
                        <a:pt x="8" y="18"/>
                        <a:pt x="8" y="18"/>
                      </a:cubicBezTo>
                      <a:cubicBezTo>
                        <a:pt x="47" y="8"/>
                        <a:pt x="68" y="21"/>
                        <a:pt x="74" y="26"/>
                      </a:cubicBezTo>
                      <a:cubicBezTo>
                        <a:pt x="74" y="119"/>
                        <a:pt x="74" y="119"/>
                        <a:pt x="74" y="119"/>
                      </a:cubicBezTo>
                      <a:cubicBezTo>
                        <a:pt x="64" y="113"/>
                        <a:pt x="42" y="104"/>
                        <a:pt x="8" y="11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40" name="Freeform 26"/>
                <p:cNvSpPr>
                  <a:spLocks noChangeArrowheads="1"/>
                </p:cNvSpPr>
                <p:nvPr/>
              </p:nvSpPr>
              <p:spPr bwMode="auto">
                <a:xfrm>
                  <a:off x="87312" y="123825"/>
                  <a:ext cx="138113" cy="33338"/>
                </a:xfrm>
                <a:custGeom>
                  <a:avLst/>
                  <a:gdLst>
                    <a:gd name="T0" fmla="*/ 27868964 w 37"/>
                    <a:gd name="T1" fmla="*/ 27440878 h 9"/>
                    <a:gd name="T2" fmla="*/ 0 w 37"/>
                    <a:gd name="T3" fmla="*/ 41165022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3"/>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41" name="Freeform 27"/>
                <p:cNvSpPr>
                  <a:spLocks noChangeArrowheads="1"/>
                </p:cNvSpPr>
                <p:nvPr/>
              </p:nvSpPr>
              <p:spPr bwMode="auto">
                <a:xfrm>
                  <a:off x="87312" y="187325"/>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42" name="Freeform 28"/>
                <p:cNvSpPr>
                  <a:spLocks noChangeArrowheads="1"/>
                </p:cNvSpPr>
                <p:nvPr/>
              </p:nvSpPr>
              <p:spPr bwMode="auto">
                <a:xfrm>
                  <a:off x="87312" y="247650"/>
                  <a:ext cx="138113" cy="33338"/>
                </a:xfrm>
                <a:custGeom>
                  <a:avLst/>
                  <a:gdLst>
                    <a:gd name="T0" fmla="*/ 27868964 w 37"/>
                    <a:gd name="T1" fmla="*/ 27440878 h 9"/>
                    <a:gd name="T2" fmla="*/ 0 w 37"/>
                    <a:gd name="T3" fmla="*/ 54885461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4"/>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43" name="Freeform 29"/>
                <p:cNvSpPr>
                  <a:spLocks noChangeArrowheads="1"/>
                </p:cNvSpPr>
                <p:nvPr/>
              </p:nvSpPr>
              <p:spPr bwMode="auto">
                <a:xfrm>
                  <a:off x="87312" y="311150"/>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44" name="Freeform 30"/>
                <p:cNvSpPr>
                  <a:spLocks noChangeArrowheads="1"/>
                </p:cNvSpPr>
                <p:nvPr/>
              </p:nvSpPr>
              <p:spPr bwMode="auto">
                <a:xfrm>
                  <a:off x="354012" y="123825"/>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41165022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3"/>
                        <a:pt x="37" y="3"/>
                        <a:pt x="37" y="3"/>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45" name="Freeform 31"/>
                <p:cNvSpPr>
                  <a:spLocks noChangeArrowheads="1"/>
                </p:cNvSpPr>
                <p:nvPr/>
              </p:nvSpPr>
              <p:spPr bwMode="auto">
                <a:xfrm>
                  <a:off x="354012" y="187325"/>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46" name="Freeform 32"/>
                <p:cNvSpPr>
                  <a:spLocks noChangeArrowheads="1"/>
                </p:cNvSpPr>
                <p:nvPr/>
              </p:nvSpPr>
              <p:spPr bwMode="auto">
                <a:xfrm>
                  <a:off x="354012" y="247650"/>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54885461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4"/>
                        <a:pt x="37" y="4"/>
                        <a:pt x="37" y="4"/>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dirty="0"/>
                </a:p>
              </p:txBody>
            </p:sp>
            <p:sp>
              <p:nvSpPr>
                <p:cNvPr id="47" name="Freeform 33"/>
                <p:cNvSpPr>
                  <a:spLocks noChangeArrowheads="1"/>
                </p:cNvSpPr>
                <p:nvPr/>
              </p:nvSpPr>
              <p:spPr bwMode="auto">
                <a:xfrm>
                  <a:off x="354012" y="311150"/>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grpSp>
        <p:sp>
          <p:nvSpPr>
            <p:cNvPr id="51" name="文本框 50"/>
            <p:cNvSpPr txBox="1"/>
            <p:nvPr/>
          </p:nvSpPr>
          <p:spPr>
            <a:xfrm>
              <a:off x="370390" y="2232474"/>
              <a:ext cx="3557606" cy="4124206"/>
            </a:xfrm>
            <a:prstGeom prst="rect">
              <a:avLst/>
            </a:prstGeom>
            <a:solidFill>
              <a:schemeClr val="bg1">
                <a:alpha val="85000"/>
              </a:schemeClr>
            </a:solidFill>
          </p:spPr>
          <p:txBody>
            <a:bodyPr wrap="square">
              <a:spAutoFit/>
            </a:bodyPr>
            <a:lstStyle/>
            <a:p>
              <a:r>
                <a:rPr lang="en-US" altLang="zh-CN" dirty="0"/>
                <a:t>stadium  		stress</a:t>
              </a:r>
              <a:endParaRPr lang="en-US" altLang="zh-CN" dirty="0"/>
            </a:p>
            <a:p>
              <a:r>
                <a:rPr lang="en-US" altLang="zh-CN" dirty="0"/>
                <a:t>boxing 		diet</a:t>
              </a:r>
              <a:endParaRPr lang="en-US" altLang="zh-CN" dirty="0"/>
            </a:p>
            <a:p>
              <a:r>
                <a:rPr lang="en-US" altLang="zh-CN" dirty="0"/>
                <a:t>badminton	 jog</a:t>
              </a:r>
              <a:endParaRPr lang="zh-CN" altLang="en-US" dirty="0"/>
            </a:p>
            <a:p>
              <a:r>
                <a:rPr lang="en-US" altLang="zh-CN" dirty="0"/>
                <a:t>marathon 	slim</a:t>
              </a:r>
              <a:endParaRPr lang="zh-CN" altLang="en-US" dirty="0"/>
            </a:p>
            <a:p>
              <a:r>
                <a:rPr lang="en-US" altLang="zh-CN" dirty="0"/>
                <a:t>event		championship</a:t>
              </a:r>
              <a:endParaRPr lang="zh-CN" altLang="en-US" dirty="0"/>
            </a:p>
            <a:p>
              <a:r>
                <a:rPr lang="en-US" altLang="zh-CN" dirty="0"/>
                <a:t>track		injure</a:t>
              </a:r>
              <a:endParaRPr lang="zh-CN" altLang="en-US" dirty="0"/>
            </a:p>
            <a:p>
              <a:r>
                <a:rPr lang="en-US" altLang="zh-CN" dirty="0"/>
                <a:t>gym 		failure</a:t>
              </a:r>
              <a:endParaRPr lang="zh-CN" altLang="en-US" dirty="0"/>
            </a:p>
            <a:p>
              <a:r>
                <a:rPr lang="en-US" altLang="zh-CN" dirty="0"/>
                <a:t>sweat		</a:t>
              </a:r>
              <a:r>
                <a:rPr lang="en-US" altLang="zh-CN" sz="2800" dirty="0">
                  <a:solidFill>
                    <a:srgbClr val="835B97"/>
                  </a:solidFill>
                </a:rPr>
                <a:t>……</a:t>
              </a:r>
              <a:endParaRPr lang="zh-CN" altLang="en-US" sz="2800" dirty="0">
                <a:solidFill>
                  <a:srgbClr val="835B97"/>
                </a:solidFill>
              </a:endParaRPr>
            </a:p>
            <a:p>
              <a:r>
                <a:rPr lang="en-US" altLang="zh-CN" dirty="0"/>
                <a:t>athlete</a:t>
              </a:r>
              <a:endParaRPr lang="zh-CN" altLang="en-US" dirty="0"/>
            </a:p>
            <a:p>
              <a:r>
                <a:rPr lang="en-US" altLang="zh-CN" dirty="0"/>
                <a:t>master</a:t>
              </a:r>
              <a:endParaRPr lang="en-US" altLang="zh-CN" dirty="0"/>
            </a:p>
            <a:p>
              <a:r>
                <a:rPr lang="en-US" altLang="zh-CN" dirty="0"/>
                <a:t>honor</a:t>
              </a:r>
              <a:endParaRPr lang="en-US" altLang="zh-CN" dirty="0"/>
            </a:p>
            <a:p>
              <a:r>
                <a:rPr lang="en-US" altLang="zh-CN" dirty="0"/>
                <a:t>determination</a:t>
              </a:r>
              <a:endParaRPr lang="en-US" altLang="zh-CN" dirty="0"/>
            </a:p>
            <a:p>
              <a:r>
                <a:rPr lang="en-US" altLang="zh-CN" dirty="0"/>
                <a:t>strength</a:t>
              </a:r>
              <a:endParaRPr lang="en-US" altLang="zh-CN" dirty="0"/>
            </a:p>
            <a:p>
              <a:r>
                <a:rPr lang="en-US" altLang="zh-CN" dirty="0"/>
                <a:t>positive</a:t>
              </a:r>
              <a:endParaRPr lang="en-US" altLang="zh-CN" dirty="0"/>
            </a:p>
          </p:txBody>
        </p:sp>
      </p:grpSp>
      <p:sp>
        <p:nvSpPr>
          <p:cNvPr id="52" name="矩形 51"/>
          <p:cNvSpPr/>
          <p:nvPr/>
        </p:nvSpPr>
        <p:spPr bwMode="auto">
          <a:xfrm>
            <a:off x="3344523" y="6294319"/>
            <a:ext cx="490016" cy="1591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55" name="组合 54"/>
          <p:cNvGrpSpPr/>
          <p:nvPr/>
        </p:nvGrpSpPr>
        <p:grpSpPr>
          <a:xfrm>
            <a:off x="4235893" y="1685165"/>
            <a:ext cx="3582035" cy="4611212"/>
            <a:chOff x="345961" y="1699168"/>
            <a:chExt cx="3582035" cy="4611212"/>
          </a:xfrm>
        </p:grpSpPr>
        <p:grpSp>
          <p:nvGrpSpPr>
            <p:cNvPr id="56" name="组合 55"/>
            <p:cNvGrpSpPr/>
            <p:nvPr/>
          </p:nvGrpSpPr>
          <p:grpSpPr>
            <a:xfrm>
              <a:off x="345961" y="1699168"/>
              <a:ext cx="3582035" cy="382417"/>
              <a:chOff x="345961" y="1699168"/>
              <a:chExt cx="3582035" cy="382417"/>
            </a:xfrm>
          </p:grpSpPr>
          <p:sp>
            <p:nvSpPr>
              <p:cNvPr id="58" name="矩形: 圆角 57"/>
              <p:cNvSpPr/>
              <p:nvPr/>
            </p:nvSpPr>
            <p:spPr bwMode="auto">
              <a:xfrm>
                <a:off x="345961" y="1699168"/>
                <a:ext cx="3582035" cy="382417"/>
              </a:xfrm>
              <a:prstGeom prst="roundRect">
                <a:avLst/>
              </a:prstGeom>
              <a:solidFill>
                <a:srgbClr val="835B9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000" b="1" i="0" u="none" strike="noStrike" cap="none" normalizeH="0" baseline="0" dirty="0">
                    <a:ln>
                      <a:noFill/>
                    </a:ln>
                    <a:solidFill>
                      <a:schemeClr val="bg1"/>
                    </a:solidFill>
                    <a:effectLst/>
                    <a:ea typeface="宋体" panose="02010600030101010101" pitchFamily="2" charset="-122"/>
                  </a:rPr>
                  <a:t>Expressions </a:t>
                </a:r>
                <a:endParaRPr kumimoji="0" lang="zh-CN" altLang="en-US" sz="2000" b="1" i="0" u="none" strike="noStrike" cap="none" normalizeH="0" baseline="0" dirty="0">
                  <a:ln>
                    <a:noFill/>
                  </a:ln>
                  <a:solidFill>
                    <a:schemeClr val="bg1"/>
                  </a:solidFill>
                  <a:effectLst/>
                  <a:ea typeface="宋体" panose="02010600030101010101" pitchFamily="2" charset="-122"/>
                </a:endParaRPr>
              </a:p>
            </p:txBody>
          </p:sp>
          <p:grpSp>
            <p:nvGrpSpPr>
              <p:cNvPr id="59" name="Group 47"/>
              <p:cNvGrpSpPr/>
              <p:nvPr/>
            </p:nvGrpSpPr>
            <p:grpSpPr bwMode="auto">
              <a:xfrm>
                <a:off x="711203" y="1708680"/>
                <a:ext cx="411110" cy="352597"/>
                <a:chOff x="0" y="0"/>
                <a:chExt cx="577850" cy="484188"/>
              </a:xfrm>
            </p:grpSpPr>
            <p:sp>
              <p:nvSpPr>
                <p:cNvPr id="60" name="Freeform 25"/>
                <p:cNvSpPr>
                  <a:spLocks noEditPoints="1" noChangeArrowheads="1"/>
                </p:cNvSpPr>
                <p:nvPr/>
              </p:nvSpPr>
              <p:spPr bwMode="auto">
                <a:xfrm>
                  <a:off x="0" y="0"/>
                  <a:ext cx="577850" cy="484188"/>
                </a:xfrm>
                <a:custGeom>
                  <a:avLst/>
                  <a:gdLst>
                    <a:gd name="T0" fmla="*/ 1027807536 w 154"/>
                    <a:gd name="T1" fmla="*/ 1803262494 h 129"/>
                    <a:gd name="T2" fmla="*/ 1140443259 w 154"/>
                    <a:gd name="T3" fmla="*/ 1803262494 h 129"/>
                    <a:gd name="T4" fmla="*/ 2055615073 w 154"/>
                    <a:gd name="T5" fmla="*/ 1690555539 h 129"/>
                    <a:gd name="T6" fmla="*/ 2140089989 w 154"/>
                    <a:gd name="T7" fmla="*/ 1676469046 h 129"/>
                    <a:gd name="T8" fmla="*/ 2147483646 w 154"/>
                    <a:gd name="T9" fmla="*/ 1606029076 h 129"/>
                    <a:gd name="T10" fmla="*/ 2147483646 w 154"/>
                    <a:gd name="T11" fmla="*/ 239496650 h 129"/>
                    <a:gd name="T12" fmla="*/ 2097854407 w 154"/>
                    <a:gd name="T13" fmla="*/ 140879941 h 129"/>
                    <a:gd name="T14" fmla="*/ 1084125398 w 154"/>
                    <a:gd name="T15" fmla="*/ 253583143 h 129"/>
                    <a:gd name="T16" fmla="*/ 70396389 w 154"/>
                    <a:gd name="T17" fmla="*/ 140879941 h 129"/>
                    <a:gd name="T18" fmla="*/ 0 w 154"/>
                    <a:gd name="T19" fmla="*/ 239496650 h 129"/>
                    <a:gd name="T20" fmla="*/ 0 w 154"/>
                    <a:gd name="T21" fmla="*/ 1606029076 h 129"/>
                    <a:gd name="T22" fmla="*/ 42239334 w 154"/>
                    <a:gd name="T23" fmla="*/ 1676469046 h 129"/>
                    <a:gd name="T24" fmla="*/ 112635723 w 154"/>
                    <a:gd name="T25" fmla="*/ 1690555539 h 129"/>
                    <a:gd name="T26" fmla="*/ 1027807536 w 154"/>
                    <a:gd name="T27" fmla="*/ 1803262494 h 129"/>
                    <a:gd name="T28" fmla="*/ 1126364732 w 154"/>
                    <a:gd name="T29" fmla="*/ 366286345 h 129"/>
                    <a:gd name="T30" fmla="*/ 2055615073 w 154"/>
                    <a:gd name="T31" fmla="*/ 253583143 h 129"/>
                    <a:gd name="T32" fmla="*/ 2055615073 w 154"/>
                    <a:gd name="T33" fmla="*/ 1577852337 h 129"/>
                    <a:gd name="T34" fmla="*/ 1126364732 w 154"/>
                    <a:gd name="T35" fmla="*/ 1676469046 h 129"/>
                    <a:gd name="T36" fmla="*/ 1126364732 w 154"/>
                    <a:gd name="T37" fmla="*/ 366286345 h 129"/>
                    <a:gd name="T38" fmla="*/ 112635723 w 154"/>
                    <a:gd name="T39" fmla="*/ 1577852337 h 129"/>
                    <a:gd name="T40" fmla="*/ 112635723 w 154"/>
                    <a:gd name="T41" fmla="*/ 253583143 h 129"/>
                    <a:gd name="T42" fmla="*/ 1041886064 w 154"/>
                    <a:gd name="T43" fmla="*/ 366286345 h 129"/>
                    <a:gd name="T44" fmla="*/ 1041886064 w 154"/>
                    <a:gd name="T45" fmla="*/ 1676469046 h 129"/>
                    <a:gd name="T46" fmla="*/ 112635723 w 154"/>
                    <a:gd name="T47" fmla="*/ 1577852337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4"/>
                    <a:gd name="T73" fmla="*/ 0 h 129"/>
                    <a:gd name="T74" fmla="*/ 154 w 154"/>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4" h="129">
                      <a:moveTo>
                        <a:pt x="73" y="128"/>
                      </a:moveTo>
                      <a:cubicBezTo>
                        <a:pt x="75" y="129"/>
                        <a:pt x="79" y="129"/>
                        <a:pt x="81" y="128"/>
                      </a:cubicBezTo>
                      <a:cubicBezTo>
                        <a:pt x="88" y="122"/>
                        <a:pt x="109" y="111"/>
                        <a:pt x="146" y="120"/>
                      </a:cubicBezTo>
                      <a:cubicBezTo>
                        <a:pt x="148" y="121"/>
                        <a:pt x="150" y="120"/>
                        <a:pt x="152" y="119"/>
                      </a:cubicBezTo>
                      <a:cubicBezTo>
                        <a:pt x="153" y="118"/>
                        <a:pt x="154" y="116"/>
                        <a:pt x="154" y="114"/>
                      </a:cubicBezTo>
                      <a:cubicBezTo>
                        <a:pt x="154" y="17"/>
                        <a:pt x="154" y="17"/>
                        <a:pt x="154" y="17"/>
                      </a:cubicBezTo>
                      <a:cubicBezTo>
                        <a:pt x="154" y="14"/>
                        <a:pt x="152" y="11"/>
                        <a:pt x="149" y="10"/>
                      </a:cubicBezTo>
                      <a:cubicBezTo>
                        <a:pt x="110" y="0"/>
                        <a:pt x="86" y="12"/>
                        <a:pt x="77" y="18"/>
                      </a:cubicBezTo>
                      <a:cubicBezTo>
                        <a:pt x="68" y="12"/>
                        <a:pt x="45" y="0"/>
                        <a:pt x="5" y="10"/>
                      </a:cubicBezTo>
                      <a:cubicBezTo>
                        <a:pt x="2" y="11"/>
                        <a:pt x="0" y="14"/>
                        <a:pt x="0" y="17"/>
                      </a:cubicBezTo>
                      <a:cubicBezTo>
                        <a:pt x="0" y="114"/>
                        <a:pt x="0" y="114"/>
                        <a:pt x="0" y="114"/>
                      </a:cubicBezTo>
                      <a:cubicBezTo>
                        <a:pt x="0" y="116"/>
                        <a:pt x="1" y="118"/>
                        <a:pt x="3" y="119"/>
                      </a:cubicBezTo>
                      <a:cubicBezTo>
                        <a:pt x="4" y="121"/>
                        <a:pt x="6" y="121"/>
                        <a:pt x="8" y="120"/>
                      </a:cubicBezTo>
                      <a:cubicBezTo>
                        <a:pt x="45" y="111"/>
                        <a:pt x="66" y="122"/>
                        <a:pt x="73" y="128"/>
                      </a:cubicBezTo>
                      <a:close/>
                      <a:moveTo>
                        <a:pt x="80" y="26"/>
                      </a:moveTo>
                      <a:cubicBezTo>
                        <a:pt x="86" y="21"/>
                        <a:pt x="107" y="8"/>
                        <a:pt x="146" y="18"/>
                      </a:cubicBezTo>
                      <a:cubicBezTo>
                        <a:pt x="146" y="112"/>
                        <a:pt x="146" y="112"/>
                        <a:pt x="146" y="112"/>
                      </a:cubicBezTo>
                      <a:cubicBezTo>
                        <a:pt x="112" y="104"/>
                        <a:pt x="90" y="113"/>
                        <a:pt x="80" y="119"/>
                      </a:cubicBezTo>
                      <a:lnTo>
                        <a:pt x="80" y="26"/>
                      </a:lnTo>
                      <a:close/>
                      <a:moveTo>
                        <a:pt x="8" y="112"/>
                      </a:moveTo>
                      <a:cubicBezTo>
                        <a:pt x="8" y="18"/>
                        <a:pt x="8" y="18"/>
                        <a:pt x="8" y="18"/>
                      </a:cubicBezTo>
                      <a:cubicBezTo>
                        <a:pt x="47" y="8"/>
                        <a:pt x="68" y="21"/>
                        <a:pt x="74" y="26"/>
                      </a:cubicBezTo>
                      <a:cubicBezTo>
                        <a:pt x="74" y="119"/>
                        <a:pt x="74" y="119"/>
                        <a:pt x="74" y="119"/>
                      </a:cubicBezTo>
                      <a:cubicBezTo>
                        <a:pt x="64" y="113"/>
                        <a:pt x="42" y="104"/>
                        <a:pt x="8" y="11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61" name="Freeform 26"/>
                <p:cNvSpPr>
                  <a:spLocks noChangeArrowheads="1"/>
                </p:cNvSpPr>
                <p:nvPr/>
              </p:nvSpPr>
              <p:spPr bwMode="auto">
                <a:xfrm>
                  <a:off x="87312" y="123825"/>
                  <a:ext cx="138113" cy="33338"/>
                </a:xfrm>
                <a:custGeom>
                  <a:avLst/>
                  <a:gdLst>
                    <a:gd name="T0" fmla="*/ 27868964 w 37"/>
                    <a:gd name="T1" fmla="*/ 27440878 h 9"/>
                    <a:gd name="T2" fmla="*/ 0 w 37"/>
                    <a:gd name="T3" fmla="*/ 41165022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3"/>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62" name="Freeform 27"/>
                <p:cNvSpPr>
                  <a:spLocks noChangeArrowheads="1"/>
                </p:cNvSpPr>
                <p:nvPr/>
              </p:nvSpPr>
              <p:spPr bwMode="auto">
                <a:xfrm>
                  <a:off x="87312" y="187325"/>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63" name="Freeform 28"/>
                <p:cNvSpPr>
                  <a:spLocks noChangeArrowheads="1"/>
                </p:cNvSpPr>
                <p:nvPr/>
              </p:nvSpPr>
              <p:spPr bwMode="auto">
                <a:xfrm>
                  <a:off x="87312" y="247650"/>
                  <a:ext cx="138113" cy="33338"/>
                </a:xfrm>
                <a:custGeom>
                  <a:avLst/>
                  <a:gdLst>
                    <a:gd name="T0" fmla="*/ 27868964 w 37"/>
                    <a:gd name="T1" fmla="*/ 27440878 h 9"/>
                    <a:gd name="T2" fmla="*/ 0 w 37"/>
                    <a:gd name="T3" fmla="*/ 54885461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4"/>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64" name="Freeform 29"/>
                <p:cNvSpPr>
                  <a:spLocks noChangeArrowheads="1"/>
                </p:cNvSpPr>
                <p:nvPr/>
              </p:nvSpPr>
              <p:spPr bwMode="auto">
                <a:xfrm>
                  <a:off x="87312" y="311150"/>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65" name="Freeform 30"/>
                <p:cNvSpPr>
                  <a:spLocks noChangeArrowheads="1"/>
                </p:cNvSpPr>
                <p:nvPr/>
              </p:nvSpPr>
              <p:spPr bwMode="auto">
                <a:xfrm>
                  <a:off x="354012" y="123825"/>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41165022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3"/>
                        <a:pt x="37" y="3"/>
                        <a:pt x="37" y="3"/>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66" name="Freeform 31"/>
                <p:cNvSpPr>
                  <a:spLocks noChangeArrowheads="1"/>
                </p:cNvSpPr>
                <p:nvPr/>
              </p:nvSpPr>
              <p:spPr bwMode="auto">
                <a:xfrm>
                  <a:off x="354012" y="187325"/>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67" name="Freeform 32"/>
                <p:cNvSpPr>
                  <a:spLocks noChangeArrowheads="1"/>
                </p:cNvSpPr>
                <p:nvPr/>
              </p:nvSpPr>
              <p:spPr bwMode="auto">
                <a:xfrm>
                  <a:off x="354012" y="247650"/>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54885461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4"/>
                        <a:pt x="37" y="4"/>
                        <a:pt x="37" y="4"/>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dirty="0"/>
                </a:p>
              </p:txBody>
            </p:sp>
            <p:sp>
              <p:nvSpPr>
                <p:cNvPr id="68" name="Freeform 33"/>
                <p:cNvSpPr>
                  <a:spLocks noChangeArrowheads="1"/>
                </p:cNvSpPr>
                <p:nvPr/>
              </p:nvSpPr>
              <p:spPr bwMode="auto">
                <a:xfrm>
                  <a:off x="354012" y="311150"/>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grpSp>
        <p:sp>
          <p:nvSpPr>
            <p:cNvPr id="57" name="文本框 56"/>
            <p:cNvSpPr txBox="1"/>
            <p:nvPr/>
          </p:nvSpPr>
          <p:spPr>
            <a:xfrm>
              <a:off x="370390" y="2186174"/>
              <a:ext cx="3557606" cy="4124206"/>
            </a:xfrm>
            <a:prstGeom prst="rect">
              <a:avLst/>
            </a:prstGeom>
            <a:solidFill>
              <a:schemeClr val="bg1">
                <a:alpha val="85000"/>
              </a:schemeClr>
            </a:solidFill>
          </p:spPr>
          <p:txBody>
            <a:bodyPr wrap="square">
              <a:spAutoFit/>
            </a:bodyPr>
            <a:lstStyle/>
            <a:p>
              <a:r>
                <a:rPr lang="en-US" altLang="zh-CN" dirty="0"/>
                <a:t>come along	compare…to</a:t>
              </a:r>
              <a:endParaRPr lang="en-US" altLang="zh-CN" dirty="0"/>
            </a:p>
            <a:p>
              <a:r>
                <a:rPr lang="en-US" altLang="zh-CN" dirty="0"/>
                <a:t>track and field	add…to</a:t>
              </a:r>
              <a:endParaRPr lang="en-US" altLang="zh-CN" dirty="0"/>
            </a:p>
            <a:p>
              <a:r>
                <a:rPr lang="en-US" altLang="zh-CN" dirty="0"/>
                <a:t>work out		make a list of</a:t>
              </a:r>
              <a:endParaRPr lang="en-US" altLang="zh-CN" dirty="0"/>
            </a:p>
            <a:p>
              <a:r>
                <a:rPr lang="en-US" altLang="zh-CN" dirty="0"/>
                <a:t>make it		rather than</a:t>
              </a:r>
              <a:endParaRPr lang="en-US" altLang="zh-CN" dirty="0"/>
            </a:p>
            <a:p>
              <a:r>
                <a:rPr lang="en-US" altLang="zh-CN" dirty="0"/>
                <a:t>set an example</a:t>
              </a:r>
              <a:r>
                <a:rPr kumimoji="0" lang="en-US" altLang="zh-CN" sz="2800" b="0" i="0" u="none" strike="noStrike" kern="1200" cap="none" spc="0" normalizeH="0" baseline="0" noProof="0" dirty="0">
                  <a:ln>
                    <a:noFill/>
                  </a:ln>
                  <a:solidFill>
                    <a:srgbClr val="835B97"/>
                  </a:solidFill>
                  <a:effectLst/>
                  <a:uLnTx/>
                  <a:uFillTx/>
                  <a:latin typeface="Calibri" panose="020F0502020204030204"/>
                  <a:ea typeface="宋体" panose="02010600030101010101" pitchFamily="2" charset="-122"/>
                  <a:cs typeface="+mn-cs"/>
                </a:rPr>
                <a:t> 	…… </a:t>
              </a:r>
              <a:endParaRPr lang="en-US" altLang="zh-CN" dirty="0"/>
            </a:p>
            <a:p>
              <a:r>
                <a:rPr lang="en-US" altLang="zh-CN" dirty="0"/>
                <a:t>fall apart</a:t>
              </a:r>
              <a:endParaRPr lang="en-US" altLang="zh-CN" dirty="0"/>
            </a:p>
            <a:p>
              <a:r>
                <a:rPr lang="en-US" altLang="zh-CN" dirty="0"/>
                <a:t>lose heart</a:t>
              </a:r>
              <a:endParaRPr lang="en-US" altLang="zh-CN" dirty="0"/>
            </a:p>
            <a:p>
              <a:r>
                <a:rPr lang="en-US" altLang="zh-CN" dirty="0"/>
                <a:t>give up</a:t>
              </a:r>
              <a:endParaRPr lang="en-US" altLang="zh-CN" dirty="0"/>
            </a:p>
            <a:p>
              <a:r>
                <a:rPr lang="en-US" altLang="zh-CN" dirty="0"/>
                <a:t>at home and abroad</a:t>
              </a:r>
              <a:endParaRPr lang="en-US" altLang="zh-CN" dirty="0"/>
            </a:p>
            <a:p>
              <a:r>
                <a:rPr lang="en-US" altLang="zh-CN" dirty="0"/>
                <a:t>because of</a:t>
              </a:r>
              <a:endParaRPr lang="en-US" altLang="zh-CN" dirty="0"/>
            </a:p>
            <a:p>
              <a:r>
                <a:rPr lang="en-US" altLang="zh-CN" dirty="0"/>
                <a:t>make sense</a:t>
              </a:r>
              <a:endParaRPr lang="en-US" altLang="zh-CN" dirty="0"/>
            </a:p>
            <a:p>
              <a:r>
                <a:rPr lang="en-US" altLang="zh-CN" dirty="0"/>
                <a:t>pretend to do </a:t>
              </a:r>
              <a:r>
                <a:rPr lang="en-US" altLang="zh-CN" dirty="0" err="1"/>
                <a:t>sth</a:t>
              </a:r>
              <a:endParaRPr lang="en-US" altLang="zh-CN" dirty="0"/>
            </a:p>
            <a:p>
              <a:r>
                <a:rPr lang="en-US" altLang="zh-CN" dirty="0"/>
                <a:t>even if/though</a:t>
              </a:r>
              <a:endParaRPr lang="en-US" altLang="zh-CN" dirty="0"/>
            </a:p>
            <a:p>
              <a:r>
                <a:rPr lang="en-US" altLang="zh-CN" dirty="0"/>
                <a:t>make a difference</a:t>
              </a:r>
              <a:endParaRPr lang="en-US" altLang="zh-CN" dirty="0"/>
            </a:p>
          </p:txBody>
        </p:sp>
      </p:grpSp>
      <p:grpSp>
        <p:nvGrpSpPr>
          <p:cNvPr id="69" name="组合 68"/>
          <p:cNvGrpSpPr/>
          <p:nvPr/>
        </p:nvGrpSpPr>
        <p:grpSpPr>
          <a:xfrm>
            <a:off x="8124778" y="1685165"/>
            <a:ext cx="3696832" cy="4609421"/>
            <a:chOff x="345960" y="1708320"/>
            <a:chExt cx="3659616" cy="4609421"/>
          </a:xfrm>
        </p:grpSpPr>
        <p:grpSp>
          <p:nvGrpSpPr>
            <p:cNvPr id="70" name="组合 69"/>
            <p:cNvGrpSpPr/>
            <p:nvPr/>
          </p:nvGrpSpPr>
          <p:grpSpPr>
            <a:xfrm>
              <a:off x="345960" y="1708320"/>
              <a:ext cx="3641458" cy="361747"/>
              <a:chOff x="345960" y="1708320"/>
              <a:chExt cx="3641458" cy="361747"/>
            </a:xfrm>
          </p:grpSpPr>
          <p:sp>
            <p:nvSpPr>
              <p:cNvPr id="72" name="矩形: 圆角 71"/>
              <p:cNvSpPr/>
              <p:nvPr/>
            </p:nvSpPr>
            <p:spPr bwMode="auto">
              <a:xfrm>
                <a:off x="345960" y="1708320"/>
                <a:ext cx="3641458" cy="361747"/>
              </a:xfrm>
              <a:prstGeom prst="roundRect">
                <a:avLst/>
              </a:prstGeom>
              <a:solidFill>
                <a:srgbClr val="835B9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000" b="1" i="0" u="none" strike="noStrike" cap="none" normalizeH="0" baseline="0" dirty="0">
                    <a:ln>
                      <a:noFill/>
                    </a:ln>
                    <a:solidFill>
                      <a:schemeClr val="bg1"/>
                    </a:solidFill>
                    <a:effectLst/>
                    <a:ea typeface="宋体" panose="02010600030101010101" pitchFamily="2" charset="-122"/>
                  </a:rPr>
                  <a:t>Sentences </a:t>
                </a:r>
                <a:endParaRPr kumimoji="0" lang="zh-CN" altLang="en-US" sz="2000" b="1" i="0" u="none" strike="noStrike" cap="none" normalizeH="0" baseline="0" dirty="0">
                  <a:ln>
                    <a:noFill/>
                  </a:ln>
                  <a:solidFill>
                    <a:schemeClr val="bg1"/>
                  </a:solidFill>
                  <a:effectLst/>
                  <a:ea typeface="宋体" panose="02010600030101010101" pitchFamily="2" charset="-122"/>
                </a:endParaRPr>
              </a:p>
            </p:txBody>
          </p:sp>
          <p:grpSp>
            <p:nvGrpSpPr>
              <p:cNvPr id="73" name="Group 47"/>
              <p:cNvGrpSpPr/>
              <p:nvPr/>
            </p:nvGrpSpPr>
            <p:grpSpPr bwMode="auto">
              <a:xfrm>
                <a:off x="711203" y="1708680"/>
                <a:ext cx="411110" cy="352597"/>
                <a:chOff x="0" y="0"/>
                <a:chExt cx="577850" cy="484188"/>
              </a:xfrm>
            </p:grpSpPr>
            <p:sp>
              <p:nvSpPr>
                <p:cNvPr id="74" name="Freeform 25"/>
                <p:cNvSpPr>
                  <a:spLocks noEditPoints="1" noChangeArrowheads="1"/>
                </p:cNvSpPr>
                <p:nvPr/>
              </p:nvSpPr>
              <p:spPr bwMode="auto">
                <a:xfrm>
                  <a:off x="0" y="0"/>
                  <a:ext cx="577850" cy="484188"/>
                </a:xfrm>
                <a:custGeom>
                  <a:avLst/>
                  <a:gdLst>
                    <a:gd name="T0" fmla="*/ 1027807536 w 154"/>
                    <a:gd name="T1" fmla="*/ 1803262494 h 129"/>
                    <a:gd name="T2" fmla="*/ 1140443259 w 154"/>
                    <a:gd name="T3" fmla="*/ 1803262494 h 129"/>
                    <a:gd name="T4" fmla="*/ 2055615073 w 154"/>
                    <a:gd name="T5" fmla="*/ 1690555539 h 129"/>
                    <a:gd name="T6" fmla="*/ 2140089989 w 154"/>
                    <a:gd name="T7" fmla="*/ 1676469046 h 129"/>
                    <a:gd name="T8" fmla="*/ 2147483646 w 154"/>
                    <a:gd name="T9" fmla="*/ 1606029076 h 129"/>
                    <a:gd name="T10" fmla="*/ 2147483646 w 154"/>
                    <a:gd name="T11" fmla="*/ 239496650 h 129"/>
                    <a:gd name="T12" fmla="*/ 2097854407 w 154"/>
                    <a:gd name="T13" fmla="*/ 140879941 h 129"/>
                    <a:gd name="T14" fmla="*/ 1084125398 w 154"/>
                    <a:gd name="T15" fmla="*/ 253583143 h 129"/>
                    <a:gd name="T16" fmla="*/ 70396389 w 154"/>
                    <a:gd name="T17" fmla="*/ 140879941 h 129"/>
                    <a:gd name="T18" fmla="*/ 0 w 154"/>
                    <a:gd name="T19" fmla="*/ 239496650 h 129"/>
                    <a:gd name="T20" fmla="*/ 0 w 154"/>
                    <a:gd name="T21" fmla="*/ 1606029076 h 129"/>
                    <a:gd name="T22" fmla="*/ 42239334 w 154"/>
                    <a:gd name="T23" fmla="*/ 1676469046 h 129"/>
                    <a:gd name="T24" fmla="*/ 112635723 w 154"/>
                    <a:gd name="T25" fmla="*/ 1690555539 h 129"/>
                    <a:gd name="T26" fmla="*/ 1027807536 w 154"/>
                    <a:gd name="T27" fmla="*/ 1803262494 h 129"/>
                    <a:gd name="T28" fmla="*/ 1126364732 w 154"/>
                    <a:gd name="T29" fmla="*/ 366286345 h 129"/>
                    <a:gd name="T30" fmla="*/ 2055615073 w 154"/>
                    <a:gd name="T31" fmla="*/ 253583143 h 129"/>
                    <a:gd name="T32" fmla="*/ 2055615073 w 154"/>
                    <a:gd name="T33" fmla="*/ 1577852337 h 129"/>
                    <a:gd name="T34" fmla="*/ 1126364732 w 154"/>
                    <a:gd name="T35" fmla="*/ 1676469046 h 129"/>
                    <a:gd name="T36" fmla="*/ 1126364732 w 154"/>
                    <a:gd name="T37" fmla="*/ 366286345 h 129"/>
                    <a:gd name="T38" fmla="*/ 112635723 w 154"/>
                    <a:gd name="T39" fmla="*/ 1577852337 h 129"/>
                    <a:gd name="T40" fmla="*/ 112635723 w 154"/>
                    <a:gd name="T41" fmla="*/ 253583143 h 129"/>
                    <a:gd name="T42" fmla="*/ 1041886064 w 154"/>
                    <a:gd name="T43" fmla="*/ 366286345 h 129"/>
                    <a:gd name="T44" fmla="*/ 1041886064 w 154"/>
                    <a:gd name="T45" fmla="*/ 1676469046 h 129"/>
                    <a:gd name="T46" fmla="*/ 112635723 w 154"/>
                    <a:gd name="T47" fmla="*/ 1577852337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4"/>
                    <a:gd name="T73" fmla="*/ 0 h 129"/>
                    <a:gd name="T74" fmla="*/ 154 w 154"/>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4" h="129">
                      <a:moveTo>
                        <a:pt x="73" y="128"/>
                      </a:moveTo>
                      <a:cubicBezTo>
                        <a:pt x="75" y="129"/>
                        <a:pt x="79" y="129"/>
                        <a:pt x="81" y="128"/>
                      </a:cubicBezTo>
                      <a:cubicBezTo>
                        <a:pt x="88" y="122"/>
                        <a:pt x="109" y="111"/>
                        <a:pt x="146" y="120"/>
                      </a:cubicBezTo>
                      <a:cubicBezTo>
                        <a:pt x="148" y="121"/>
                        <a:pt x="150" y="120"/>
                        <a:pt x="152" y="119"/>
                      </a:cubicBezTo>
                      <a:cubicBezTo>
                        <a:pt x="153" y="118"/>
                        <a:pt x="154" y="116"/>
                        <a:pt x="154" y="114"/>
                      </a:cubicBezTo>
                      <a:cubicBezTo>
                        <a:pt x="154" y="17"/>
                        <a:pt x="154" y="17"/>
                        <a:pt x="154" y="17"/>
                      </a:cubicBezTo>
                      <a:cubicBezTo>
                        <a:pt x="154" y="14"/>
                        <a:pt x="152" y="11"/>
                        <a:pt x="149" y="10"/>
                      </a:cubicBezTo>
                      <a:cubicBezTo>
                        <a:pt x="110" y="0"/>
                        <a:pt x="86" y="12"/>
                        <a:pt x="77" y="18"/>
                      </a:cubicBezTo>
                      <a:cubicBezTo>
                        <a:pt x="68" y="12"/>
                        <a:pt x="45" y="0"/>
                        <a:pt x="5" y="10"/>
                      </a:cubicBezTo>
                      <a:cubicBezTo>
                        <a:pt x="2" y="11"/>
                        <a:pt x="0" y="14"/>
                        <a:pt x="0" y="17"/>
                      </a:cubicBezTo>
                      <a:cubicBezTo>
                        <a:pt x="0" y="114"/>
                        <a:pt x="0" y="114"/>
                        <a:pt x="0" y="114"/>
                      </a:cubicBezTo>
                      <a:cubicBezTo>
                        <a:pt x="0" y="116"/>
                        <a:pt x="1" y="118"/>
                        <a:pt x="3" y="119"/>
                      </a:cubicBezTo>
                      <a:cubicBezTo>
                        <a:pt x="4" y="121"/>
                        <a:pt x="6" y="121"/>
                        <a:pt x="8" y="120"/>
                      </a:cubicBezTo>
                      <a:cubicBezTo>
                        <a:pt x="45" y="111"/>
                        <a:pt x="66" y="122"/>
                        <a:pt x="73" y="128"/>
                      </a:cubicBezTo>
                      <a:close/>
                      <a:moveTo>
                        <a:pt x="80" y="26"/>
                      </a:moveTo>
                      <a:cubicBezTo>
                        <a:pt x="86" y="21"/>
                        <a:pt x="107" y="8"/>
                        <a:pt x="146" y="18"/>
                      </a:cubicBezTo>
                      <a:cubicBezTo>
                        <a:pt x="146" y="112"/>
                        <a:pt x="146" y="112"/>
                        <a:pt x="146" y="112"/>
                      </a:cubicBezTo>
                      <a:cubicBezTo>
                        <a:pt x="112" y="104"/>
                        <a:pt x="90" y="113"/>
                        <a:pt x="80" y="119"/>
                      </a:cubicBezTo>
                      <a:lnTo>
                        <a:pt x="80" y="26"/>
                      </a:lnTo>
                      <a:close/>
                      <a:moveTo>
                        <a:pt x="8" y="112"/>
                      </a:moveTo>
                      <a:cubicBezTo>
                        <a:pt x="8" y="18"/>
                        <a:pt x="8" y="18"/>
                        <a:pt x="8" y="18"/>
                      </a:cubicBezTo>
                      <a:cubicBezTo>
                        <a:pt x="47" y="8"/>
                        <a:pt x="68" y="21"/>
                        <a:pt x="74" y="26"/>
                      </a:cubicBezTo>
                      <a:cubicBezTo>
                        <a:pt x="74" y="119"/>
                        <a:pt x="74" y="119"/>
                        <a:pt x="74" y="119"/>
                      </a:cubicBezTo>
                      <a:cubicBezTo>
                        <a:pt x="64" y="113"/>
                        <a:pt x="42" y="104"/>
                        <a:pt x="8" y="11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75" name="Freeform 26"/>
                <p:cNvSpPr>
                  <a:spLocks noChangeArrowheads="1"/>
                </p:cNvSpPr>
                <p:nvPr/>
              </p:nvSpPr>
              <p:spPr bwMode="auto">
                <a:xfrm>
                  <a:off x="87312" y="123825"/>
                  <a:ext cx="138113" cy="33338"/>
                </a:xfrm>
                <a:custGeom>
                  <a:avLst/>
                  <a:gdLst>
                    <a:gd name="T0" fmla="*/ 27868964 w 37"/>
                    <a:gd name="T1" fmla="*/ 27440878 h 9"/>
                    <a:gd name="T2" fmla="*/ 0 w 37"/>
                    <a:gd name="T3" fmla="*/ 41165022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3"/>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76" name="Freeform 27"/>
                <p:cNvSpPr>
                  <a:spLocks noChangeArrowheads="1"/>
                </p:cNvSpPr>
                <p:nvPr/>
              </p:nvSpPr>
              <p:spPr bwMode="auto">
                <a:xfrm>
                  <a:off x="87312" y="187325"/>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77" name="Freeform 28"/>
                <p:cNvSpPr>
                  <a:spLocks noChangeArrowheads="1"/>
                </p:cNvSpPr>
                <p:nvPr/>
              </p:nvSpPr>
              <p:spPr bwMode="auto">
                <a:xfrm>
                  <a:off x="87312" y="247650"/>
                  <a:ext cx="138113" cy="33338"/>
                </a:xfrm>
                <a:custGeom>
                  <a:avLst/>
                  <a:gdLst>
                    <a:gd name="T0" fmla="*/ 27868964 w 37"/>
                    <a:gd name="T1" fmla="*/ 27440878 h 9"/>
                    <a:gd name="T2" fmla="*/ 0 w 37"/>
                    <a:gd name="T3" fmla="*/ 54885461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4"/>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78" name="Freeform 29"/>
                <p:cNvSpPr>
                  <a:spLocks noChangeArrowheads="1"/>
                </p:cNvSpPr>
                <p:nvPr/>
              </p:nvSpPr>
              <p:spPr bwMode="auto">
                <a:xfrm>
                  <a:off x="87312" y="311150"/>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79" name="Freeform 30"/>
                <p:cNvSpPr>
                  <a:spLocks noChangeArrowheads="1"/>
                </p:cNvSpPr>
                <p:nvPr/>
              </p:nvSpPr>
              <p:spPr bwMode="auto">
                <a:xfrm>
                  <a:off x="354012" y="123825"/>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41165022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3"/>
                        <a:pt x="37" y="3"/>
                        <a:pt x="37" y="3"/>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80" name="Freeform 31"/>
                <p:cNvSpPr>
                  <a:spLocks noChangeArrowheads="1"/>
                </p:cNvSpPr>
                <p:nvPr/>
              </p:nvSpPr>
              <p:spPr bwMode="auto">
                <a:xfrm>
                  <a:off x="354012" y="187325"/>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81" name="Freeform 32"/>
                <p:cNvSpPr>
                  <a:spLocks noChangeArrowheads="1"/>
                </p:cNvSpPr>
                <p:nvPr/>
              </p:nvSpPr>
              <p:spPr bwMode="auto">
                <a:xfrm>
                  <a:off x="354012" y="247650"/>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54885461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4"/>
                        <a:pt x="37" y="4"/>
                        <a:pt x="37" y="4"/>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dirty="0"/>
                </a:p>
              </p:txBody>
            </p:sp>
            <p:sp>
              <p:nvSpPr>
                <p:cNvPr id="82" name="Freeform 33"/>
                <p:cNvSpPr>
                  <a:spLocks noChangeArrowheads="1"/>
                </p:cNvSpPr>
                <p:nvPr/>
              </p:nvSpPr>
              <p:spPr bwMode="auto">
                <a:xfrm>
                  <a:off x="354012" y="311150"/>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grpSp>
        <p:sp>
          <p:nvSpPr>
            <p:cNvPr id="71" name="文本框 70"/>
            <p:cNvSpPr txBox="1"/>
            <p:nvPr/>
          </p:nvSpPr>
          <p:spPr>
            <a:xfrm>
              <a:off x="345961" y="2070424"/>
              <a:ext cx="3659615" cy="4247317"/>
            </a:xfrm>
            <a:prstGeom prst="rect">
              <a:avLst/>
            </a:prstGeom>
            <a:solidFill>
              <a:schemeClr val="bg1">
                <a:alpha val="85000"/>
              </a:schemeClr>
            </a:solidFill>
          </p:spPr>
          <p:txBody>
            <a:bodyPr wrap="square">
              <a:spAutoFit/>
            </a:bodyPr>
            <a:lstStyle/>
            <a:p>
              <a:pPr algn="just"/>
              <a:r>
                <a:rPr lang="en-US" altLang="zh-CN" dirty="0"/>
                <a:t>1. Losing two important players was a big challenge, but Lang Ping did not lose heart. </a:t>
              </a:r>
              <a:endParaRPr lang="en-US" altLang="zh-CN" dirty="0"/>
            </a:p>
            <a:p>
              <a:pPr algn="just"/>
              <a:r>
                <a:rPr lang="en-US" altLang="zh-CN" dirty="0"/>
                <a:t>2.</a:t>
              </a:r>
              <a:r>
                <a:rPr lang="en-US" altLang="zh-CN" b="1" dirty="0"/>
                <a:t>I can accept failure, everyone fails at something. But I can not accept not trying.</a:t>
              </a:r>
              <a:endParaRPr lang="en-US" altLang="zh-CN" b="1" dirty="0"/>
            </a:p>
            <a:p>
              <a:pPr algn="just"/>
              <a:r>
                <a:rPr lang="en-US" altLang="zh-CN" dirty="0"/>
                <a:t>3. Finally, I stopped comparing myself with actresses and models and looking for things that were wrong with my face or body. Instead, I made a list of the things I liked about myself. </a:t>
              </a:r>
              <a:r>
                <a:rPr lang="en-US" altLang="zh-CN" b="1" dirty="0"/>
                <a:t>By being positive about myself and my body, I became both happier and healthier.</a:t>
              </a:r>
              <a:endParaRPr lang="en-US" altLang="zh-CN" b="1" dirty="0"/>
            </a:p>
            <a:p>
              <a:r>
                <a:rPr lang="en-US" altLang="zh-CN" dirty="0"/>
                <a:t>4</a:t>
              </a:r>
              <a:r>
                <a:rPr lang="en-US" altLang="zh-CN" dirty="0">
                  <a:solidFill>
                    <a:srgbClr val="835B97"/>
                  </a:solidFill>
                </a:rPr>
                <a:t>…….</a:t>
              </a:r>
              <a:endParaRPr lang="en-US" altLang="zh-CN" dirty="0">
                <a:solidFill>
                  <a:srgbClr val="835B97"/>
                </a:solidFill>
              </a:endParaRPr>
            </a:p>
          </p:txBody>
        </p:sp>
      </p:grpSp>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500"/>
                                        <p:tgtEl>
                                          <p:spTgt spid="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p:tgtEl>
                                          <p:spTgt spid="14"/>
                                        </p:tgtEl>
                                        <p:attrNameLst>
                                          <p:attrName>ppt_y</p:attrName>
                                        </p:attrNameLst>
                                      </p:cBhvr>
                                      <p:tavLst>
                                        <p:tav tm="0">
                                          <p:val>
                                            <p:strVal val="#ppt_y+#ppt_h*1.125000"/>
                                          </p:val>
                                        </p:tav>
                                        <p:tav tm="100000">
                                          <p:val>
                                            <p:strVal val="#ppt_y"/>
                                          </p:val>
                                        </p:tav>
                                      </p:tavLst>
                                    </p:anim>
                                    <p:animEffec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p:cTn id="35" dur="500" fill="hold"/>
                                        <p:tgtEl>
                                          <p:spTgt spid="55"/>
                                        </p:tgtEl>
                                        <p:attrNameLst>
                                          <p:attrName>ppt_w</p:attrName>
                                        </p:attrNameLst>
                                      </p:cBhvr>
                                      <p:tavLst>
                                        <p:tav tm="0">
                                          <p:val>
                                            <p:fltVal val="0"/>
                                          </p:val>
                                        </p:tav>
                                        <p:tav tm="100000">
                                          <p:val>
                                            <p:strVal val="#ppt_w"/>
                                          </p:val>
                                        </p:tav>
                                      </p:tavLst>
                                    </p:anim>
                                    <p:anim calcmode="lin" valueType="num">
                                      <p:cBhvr>
                                        <p:cTn id="36" dur="500" fill="hold"/>
                                        <p:tgtEl>
                                          <p:spTgt spid="55"/>
                                        </p:tgtEl>
                                        <p:attrNameLst>
                                          <p:attrName>ppt_h</p:attrName>
                                        </p:attrNameLst>
                                      </p:cBhvr>
                                      <p:tavLst>
                                        <p:tav tm="0">
                                          <p:val>
                                            <p:fltVal val="0"/>
                                          </p:val>
                                        </p:tav>
                                        <p:tav tm="100000">
                                          <p:val>
                                            <p:strVal val="#ppt_h"/>
                                          </p:val>
                                        </p:tav>
                                      </p:tavLst>
                                    </p:anim>
                                    <p:animEffect transition="in" filter="fade">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9"/>
                                        </p:tgtEl>
                                        <p:attrNameLst>
                                          <p:attrName>style.visibility</p:attrName>
                                        </p:attrNameLst>
                                      </p:cBhvr>
                                      <p:to>
                                        <p:strVal val="visible"/>
                                      </p:to>
                                    </p:set>
                                    <p:anim calcmode="lin" valueType="num">
                                      <p:cBhvr>
                                        <p:cTn id="42" dur="500" fill="hold"/>
                                        <p:tgtEl>
                                          <p:spTgt spid="69"/>
                                        </p:tgtEl>
                                        <p:attrNameLst>
                                          <p:attrName>ppt_w</p:attrName>
                                        </p:attrNameLst>
                                      </p:cBhvr>
                                      <p:tavLst>
                                        <p:tav tm="0">
                                          <p:val>
                                            <p:fltVal val="0"/>
                                          </p:val>
                                        </p:tav>
                                        <p:tav tm="100000">
                                          <p:val>
                                            <p:strVal val="#ppt_w"/>
                                          </p:val>
                                        </p:tav>
                                      </p:tavLst>
                                    </p:anim>
                                    <p:anim calcmode="lin" valueType="num">
                                      <p:cBhvr>
                                        <p:cTn id="43" dur="500" fill="hold"/>
                                        <p:tgtEl>
                                          <p:spTgt spid="69"/>
                                        </p:tgtEl>
                                        <p:attrNameLst>
                                          <p:attrName>ppt_h</p:attrName>
                                        </p:attrNameLst>
                                      </p:cBhvr>
                                      <p:tavLst>
                                        <p:tav tm="0">
                                          <p:val>
                                            <p:fltVal val="0"/>
                                          </p:val>
                                        </p:tav>
                                        <p:tav tm="100000">
                                          <p:val>
                                            <p:strVal val="#ppt_h"/>
                                          </p:val>
                                        </p:tav>
                                      </p:tavLst>
                                    </p:anim>
                                    <p:animEffect transition="in" filter="fade">
                                      <p:cBhvr>
                                        <p:cTn id="4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utoUpdateAnimBg="0"/>
      <p:bldP spid="14" grpId="0" bldLvl="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fld id="{AEFABC45-9717-4AFC-B0CE-A60AFF5A5349}"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a:ea typeface="宋体" panose="02010600030101010101" pitchFamily="2" charset="-122"/>
                <a:cs typeface="+mn-cs"/>
              </a:rPr>
            </a:fld>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pic>
        <p:nvPicPr>
          <p:cNvPr id="4" name="Picture 2" descr="http://pic3.bbzhi.com/xitongbizhi/manglongfenggekuanpingbizhi1/computer_kuan_187087_16.jpg"/>
          <p:cNvPicPr>
            <a:picLocks noChangeAspect="1" noChangeArrowheads="1"/>
          </p:cNvPicPr>
          <p:nvPr/>
        </p:nvPicPr>
        <p:blipFill>
          <a:blip r:embed="rId1" cstate="screen"/>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4"/>
          <p:cNvSpPr>
            <a:spLocks noChangeArrowheads="1"/>
          </p:cNvSpPr>
          <p:nvPr/>
        </p:nvSpPr>
        <p:spPr bwMode="auto">
          <a:xfrm>
            <a:off x="247650" y="55563"/>
            <a:ext cx="30968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8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Text review</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14" name="矩形 35"/>
          <p:cNvSpPr>
            <a:spLocks noChangeArrowheads="1"/>
          </p:cNvSpPr>
          <p:nvPr/>
        </p:nvSpPr>
        <p:spPr bwMode="auto">
          <a:xfrm>
            <a:off x="370390" y="890189"/>
            <a:ext cx="11458937" cy="633811"/>
          </a:xfrm>
          <a:prstGeom prst="rect">
            <a:avLst/>
          </a:prstGeom>
          <a:solidFill>
            <a:srgbClr val="46C132"/>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Arial" panose="020B0604020202020204" pitchFamily="34" charset="0"/>
              </a:rPr>
              <a:t>People of achievement</a:t>
            </a:r>
            <a:endParaRPr kumimoji="0" lang="zh-CN" altLang="en-US" sz="4000" b="1" i="0"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pic>
        <p:nvPicPr>
          <p:cNvPr id="2050" name="Picture 2" descr="图片"/>
          <p:cNvPicPr>
            <a:picLocks noChangeAspect="1" noChangeArrowheads="1"/>
          </p:cNvPicPr>
          <p:nvPr/>
        </p:nvPicPr>
        <p:blipFill>
          <a:blip r:embed="rId2" cstate="screen"/>
          <a:srcRect/>
          <a:stretch>
            <a:fillRect/>
          </a:stretch>
        </p:blipFill>
        <p:spPr bwMode="auto">
          <a:xfrm>
            <a:off x="370390" y="1603757"/>
            <a:ext cx="3580275" cy="52252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6" name="Picture 8" descr="图片"/>
          <p:cNvPicPr>
            <a:picLocks noChangeAspect="1" noChangeArrowheads="1"/>
          </p:cNvPicPr>
          <p:nvPr/>
        </p:nvPicPr>
        <p:blipFill>
          <a:blip r:embed="rId3" cstate="screen"/>
          <a:srcRect/>
          <a:stretch>
            <a:fillRect/>
          </a:stretch>
        </p:blipFill>
        <p:spPr bwMode="auto">
          <a:xfrm>
            <a:off x="4333593" y="1614811"/>
            <a:ext cx="3580275" cy="5203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8" name="Picture 10" descr="图片"/>
          <p:cNvPicPr>
            <a:picLocks noChangeAspect="1" noChangeArrowheads="1"/>
          </p:cNvPicPr>
          <p:nvPr/>
        </p:nvPicPr>
        <p:blipFill>
          <a:blip r:embed="rId4" cstate="screen"/>
          <a:srcRect/>
          <a:stretch>
            <a:fillRect/>
          </a:stretch>
        </p:blipFill>
        <p:spPr bwMode="auto">
          <a:xfrm>
            <a:off x="8173664" y="1612560"/>
            <a:ext cx="3655663" cy="5193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椭圆 7"/>
          <p:cNvSpPr/>
          <p:nvPr/>
        </p:nvSpPr>
        <p:spPr bwMode="auto">
          <a:xfrm>
            <a:off x="4595149" y="2055813"/>
            <a:ext cx="902825" cy="525064"/>
          </a:xfrm>
          <a:prstGeom prst="ellipse">
            <a:avLst/>
          </a:prstGeom>
          <a:noFill/>
          <a:ln w="38100">
            <a:solidFill>
              <a:srgbClr val="CC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grpSp>
        <p:nvGrpSpPr>
          <p:cNvPr id="9" name="组合 8"/>
          <p:cNvGrpSpPr/>
          <p:nvPr/>
        </p:nvGrpSpPr>
        <p:grpSpPr>
          <a:xfrm>
            <a:off x="369509" y="1603757"/>
            <a:ext cx="3582035" cy="4648360"/>
            <a:chOff x="345961" y="1708320"/>
            <a:chExt cx="3582035" cy="4648360"/>
          </a:xfrm>
        </p:grpSpPr>
        <p:grpSp>
          <p:nvGrpSpPr>
            <p:cNvPr id="10" name="组合 9"/>
            <p:cNvGrpSpPr/>
            <p:nvPr/>
          </p:nvGrpSpPr>
          <p:grpSpPr>
            <a:xfrm>
              <a:off x="345961" y="1708320"/>
              <a:ext cx="3582035" cy="373265"/>
              <a:chOff x="345961" y="1708320"/>
              <a:chExt cx="3582035" cy="373265"/>
            </a:xfrm>
          </p:grpSpPr>
          <p:sp>
            <p:nvSpPr>
              <p:cNvPr id="12" name="矩形: 圆角 11"/>
              <p:cNvSpPr/>
              <p:nvPr/>
            </p:nvSpPr>
            <p:spPr bwMode="auto">
              <a:xfrm>
                <a:off x="345961" y="1708320"/>
                <a:ext cx="3582035" cy="373265"/>
              </a:xfrm>
              <a:prstGeom prst="roundRect">
                <a:avLst/>
              </a:prstGeom>
              <a:solidFill>
                <a:srgbClr val="6DDE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000" b="1" i="0" u="none" strike="noStrike" cap="none" normalizeH="0" baseline="0" dirty="0">
                    <a:ln>
                      <a:noFill/>
                    </a:ln>
                    <a:solidFill>
                      <a:schemeClr val="bg1"/>
                    </a:solidFill>
                    <a:effectLst/>
                    <a:ea typeface="宋体" panose="02010600030101010101" pitchFamily="2" charset="-122"/>
                  </a:rPr>
                  <a:t>Key words</a:t>
                </a:r>
                <a:endParaRPr kumimoji="0" lang="zh-CN" altLang="en-US" sz="2000" b="1" i="0" u="none" strike="noStrike" cap="none" normalizeH="0" baseline="0" dirty="0">
                  <a:ln>
                    <a:noFill/>
                  </a:ln>
                  <a:solidFill>
                    <a:schemeClr val="bg1"/>
                  </a:solidFill>
                  <a:effectLst/>
                  <a:ea typeface="宋体" panose="02010600030101010101" pitchFamily="2" charset="-122"/>
                </a:endParaRPr>
              </a:p>
            </p:txBody>
          </p:sp>
          <p:grpSp>
            <p:nvGrpSpPr>
              <p:cNvPr id="13" name="Group 47"/>
              <p:cNvGrpSpPr/>
              <p:nvPr/>
            </p:nvGrpSpPr>
            <p:grpSpPr bwMode="auto">
              <a:xfrm>
                <a:off x="711203" y="1708680"/>
                <a:ext cx="411110" cy="352597"/>
                <a:chOff x="0" y="0"/>
                <a:chExt cx="577850" cy="484188"/>
              </a:xfrm>
            </p:grpSpPr>
            <p:sp>
              <p:nvSpPr>
                <p:cNvPr id="15" name="Freeform 25"/>
                <p:cNvSpPr>
                  <a:spLocks noEditPoints="1" noChangeArrowheads="1"/>
                </p:cNvSpPr>
                <p:nvPr/>
              </p:nvSpPr>
              <p:spPr bwMode="auto">
                <a:xfrm>
                  <a:off x="0" y="0"/>
                  <a:ext cx="577850" cy="484188"/>
                </a:xfrm>
                <a:custGeom>
                  <a:avLst/>
                  <a:gdLst>
                    <a:gd name="T0" fmla="*/ 1027807536 w 154"/>
                    <a:gd name="T1" fmla="*/ 1803262494 h 129"/>
                    <a:gd name="T2" fmla="*/ 1140443259 w 154"/>
                    <a:gd name="T3" fmla="*/ 1803262494 h 129"/>
                    <a:gd name="T4" fmla="*/ 2055615073 w 154"/>
                    <a:gd name="T5" fmla="*/ 1690555539 h 129"/>
                    <a:gd name="T6" fmla="*/ 2140089989 w 154"/>
                    <a:gd name="T7" fmla="*/ 1676469046 h 129"/>
                    <a:gd name="T8" fmla="*/ 2147483646 w 154"/>
                    <a:gd name="T9" fmla="*/ 1606029076 h 129"/>
                    <a:gd name="T10" fmla="*/ 2147483646 w 154"/>
                    <a:gd name="T11" fmla="*/ 239496650 h 129"/>
                    <a:gd name="T12" fmla="*/ 2097854407 w 154"/>
                    <a:gd name="T13" fmla="*/ 140879941 h 129"/>
                    <a:gd name="T14" fmla="*/ 1084125398 w 154"/>
                    <a:gd name="T15" fmla="*/ 253583143 h 129"/>
                    <a:gd name="T16" fmla="*/ 70396389 w 154"/>
                    <a:gd name="T17" fmla="*/ 140879941 h 129"/>
                    <a:gd name="T18" fmla="*/ 0 w 154"/>
                    <a:gd name="T19" fmla="*/ 239496650 h 129"/>
                    <a:gd name="T20" fmla="*/ 0 w 154"/>
                    <a:gd name="T21" fmla="*/ 1606029076 h 129"/>
                    <a:gd name="T22" fmla="*/ 42239334 w 154"/>
                    <a:gd name="T23" fmla="*/ 1676469046 h 129"/>
                    <a:gd name="T24" fmla="*/ 112635723 w 154"/>
                    <a:gd name="T25" fmla="*/ 1690555539 h 129"/>
                    <a:gd name="T26" fmla="*/ 1027807536 w 154"/>
                    <a:gd name="T27" fmla="*/ 1803262494 h 129"/>
                    <a:gd name="T28" fmla="*/ 1126364732 w 154"/>
                    <a:gd name="T29" fmla="*/ 366286345 h 129"/>
                    <a:gd name="T30" fmla="*/ 2055615073 w 154"/>
                    <a:gd name="T31" fmla="*/ 253583143 h 129"/>
                    <a:gd name="T32" fmla="*/ 2055615073 w 154"/>
                    <a:gd name="T33" fmla="*/ 1577852337 h 129"/>
                    <a:gd name="T34" fmla="*/ 1126364732 w 154"/>
                    <a:gd name="T35" fmla="*/ 1676469046 h 129"/>
                    <a:gd name="T36" fmla="*/ 1126364732 w 154"/>
                    <a:gd name="T37" fmla="*/ 366286345 h 129"/>
                    <a:gd name="T38" fmla="*/ 112635723 w 154"/>
                    <a:gd name="T39" fmla="*/ 1577852337 h 129"/>
                    <a:gd name="T40" fmla="*/ 112635723 w 154"/>
                    <a:gd name="T41" fmla="*/ 253583143 h 129"/>
                    <a:gd name="T42" fmla="*/ 1041886064 w 154"/>
                    <a:gd name="T43" fmla="*/ 366286345 h 129"/>
                    <a:gd name="T44" fmla="*/ 1041886064 w 154"/>
                    <a:gd name="T45" fmla="*/ 1676469046 h 129"/>
                    <a:gd name="T46" fmla="*/ 112635723 w 154"/>
                    <a:gd name="T47" fmla="*/ 1577852337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4"/>
                    <a:gd name="T73" fmla="*/ 0 h 129"/>
                    <a:gd name="T74" fmla="*/ 154 w 154"/>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4" h="129">
                      <a:moveTo>
                        <a:pt x="73" y="128"/>
                      </a:moveTo>
                      <a:cubicBezTo>
                        <a:pt x="75" y="129"/>
                        <a:pt x="79" y="129"/>
                        <a:pt x="81" y="128"/>
                      </a:cubicBezTo>
                      <a:cubicBezTo>
                        <a:pt x="88" y="122"/>
                        <a:pt x="109" y="111"/>
                        <a:pt x="146" y="120"/>
                      </a:cubicBezTo>
                      <a:cubicBezTo>
                        <a:pt x="148" y="121"/>
                        <a:pt x="150" y="120"/>
                        <a:pt x="152" y="119"/>
                      </a:cubicBezTo>
                      <a:cubicBezTo>
                        <a:pt x="153" y="118"/>
                        <a:pt x="154" y="116"/>
                        <a:pt x="154" y="114"/>
                      </a:cubicBezTo>
                      <a:cubicBezTo>
                        <a:pt x="154" y="17"/>
                        <a:pt x="154" y="17"/>
                        <a:pt x="154" y="17"/>
                      </a:cubicBezTo>
                      <a:cubicBezTo>
                        <a:pt x="154" y="14"/>
                        <a:pt x="152" y="11"/>
                        <a:pt x="149" y="10"/>
                      </a:cubicBezTo>
                      <a:cubicBezTo>
                        <a:pt x="110" y="0"/>
                        <a:pt x="86" y="12"/>
                        <a:pt x="77" y="18"/>
                      </a:cubicBezTo>
                      <a:cubicBezTo>
                        <a:pt x="68" y="12"/>
                        <a:pt x="45" y="0"/>
                        <a:pt x="5" y="10"/>
                      </a:cubicBezTo>
                      <a:cubicBezTo>
                        <a:pt x="2" y="11"/>
                        <a:pt x="0" y="14"/>
                        <a:pt x="0" y="17"/>
                      </a:cubicBezTo>
                      <a:cubicBezTo>
                        <a:pt x="0" y="114"/>
                        <a:pt x="0" y="114"/>
                        <a:pt x="0" y="114"/>
                      </a:cubicBezTo>
                      <a:cubicBezTo>
                        <a:pt x="0" y="116"/>
                        <a:pt x="1" y="118"/>
                        <a:pt x="3" y="119"/>
                      </a:cubicBezTo>
                      <a:cubicBezTo>
                        <a:pt x="4" y="121"/>
                        <a:pt x="6" y="121"/>
                        <a:pt x="8" y="120"/>
                      </a:cubicBezTo>
                      <a:cubicBezTo>
                        <a:pt x="45" y="111"/>
                        <a:pt x="66" y="122"/>
                        <a:pt x="73" y="128"/>
                      </a:cubicBezTo>
                      <a:close/>
                      <a:moveTo>
                        <a:pt x="80" y="26"/>
                      </a:moveTo>
                      <a:cubicBezTo>
                        <a:pt x="86" y="21"/>
                        <a:pt x="107" y="8"/>
                        <a:pt x="146" y="18"/>
                      </a:cubicBezTo>
                      <a:cubicBezTo>
                        <a:pt x="146" y="112"/>
                        <a:pt x="146" y="112"/>
                        <a:pt x="146" y="112"/>
                      </a:cubicBezTo>
                      <a:cubicBezTo>
                        <a:pt x="112" y="104"/>
                        <a:pt x="90" y="113"/>
                        <a:pt x="80" y="119"/>
                      </a:cubicBezTo>
                      <a:lnTo>
                        <a:pt x="80" y="26"/>
                      </a:lnTo>
                      <a:close/>
                      <a:moveTo>
                        <a:pt x="8" y="112"/>
                      </a:moveTo>
                      <a:cubicBezTo>
                        <a:pt x="8" y="18"/>
                        <a:pt x="8" y="18"/>
                        <a:pt x="8" y="18"/>
                      </a:cubicBezTo>
                      <a:cubicBezTo>
                        <a:pt x="47" y="8"/>
                        <a:pt x="68" y="21"/>
                        <a:pt x="74" y="26"/>
                      </a:cubicBezTo>
                      <a:cubicBezTo>
                        <a:pt x="74" y="119"/>
                        <a:pt x="74" y="119"/>
                        <a:pt x="74" y="119"/>
                      </a:cubicBezTo>
                      <a:cubicBezTo>
                        <a:pt x="64" y="113"/>
                        <a:pt x="42" y="104"/>
                        <a:pt x="8" y="11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5" name="Freeform 26"/>
                <p:cNvSpPr>
                  <a:spLocks noChangeArrowheads="1"/>
                </p:cNvSpPr>
                <p:nvPr/>
              </p:nvSpPr>
              <p:spPr bwMode="auto">
                <a:xfrm>
                  <a:off x="87312" y="123825"/>
                  <a:ext cx="138113" cy="33338"/>
                </a:xfrm>
                <a:custGeom>
                  <a:avLst/>
                  <a:gdLst>
                    <a:gd name="T0" fmla="*/ 27868964 w 37"/>
                    <a:gd name="T1" fmla="*/ 27440878 h 9"/>
                    <a:gd name="T2" fmla="*/ 0 w 37"/>
                    <a:gd name="T3" fmla="*/ 41165022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3"/>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6" name="Freeform 27"/>
                <p:cNvSpPr>
                  <a:spLocks noChangeArrowheads="1"/>
                </p:cNvSpPr>
                <p:nvPr/>
              </p:nvSpPr>
              <p:spPr bwMode="auto">
                <a:xfrm>
                  <a:off x="87312" y="187325"/>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7" name="Freeform 28"/>
                <p:cNvSpPr>
                  <a:spLocks noChangeArrowheads="1"/>
                </p:cNvSpPr>
                <p:nvPr/>
              </p:nvSpPr>
              <p:spPr bwMode="auto">
                <a:xfrm>
                  <a:off x="87312" y="247650"/>
                  <a:ext cx="138113" cy="33338"/>
                </a:xfrm>
                <a:custGeom>
                  <a:avLst/>
                  <a:gdLst>
                    <a:gd name="T0" fmla="*/ 27868964 w 37"/>
                    <a:gd name="T1" fmla="*/ 27440878 h 9"/>
                    <a:gd name="T2" fmla="*/ 0 w 37"/>
                    <a:gd name="T3" fmla="*/ 54885461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4"/>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8" name="Freeform 29"/>
                <p:cNvSpPr>
                  <a:spLocks noChangeArrowheads="1"/>
                </p:cNvSpPr>
                <p:nvPr/>
              </p:nvSpPr>
              <p:spPr bwMode="auto">
                <a:xfrm>
                  <a:off x="87312" y="311150"/>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9" name="Freeform 30"/>
                <p:cNvSpPr>
                  <a:spLocks noChangeArrowheads="1"/>
                </p:cNvSpPr>
                <p:nvPr/>
              </p:nvSpPr>
              <p:spPr bwMode="auto">
                <a:xfrm>
                  <a:off x="354012" y="123825"/>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41165022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3"/>
                        <a:pt x="37" y="3"/>
                        <a:pt x="37" y="3"/>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30" name="Freeform 31"/>
                <p:cNvSpPr>
                  <a:spLocks noChangeArrowheads="1"/>
                </p:cNvSpPr>
                <p:nvPr/>
              </p:nvSpPr>
              <p:spPr bwMode="auto">
                <a:xfrm>
                  <a:off x="354012" y="187325"/>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31" name="Freeform 32"/>
                <p:cNvSpPr>
                  <a:spLocks noChangeArrowheads="1"/>
                </p:cNvSpPr>
                <p:nvPr/>
              </p:nvSpPr>
              <p:spPr bwMode="auto">
                <a:xfrm>
                  <a:off x="354012" y="247650"/>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54885461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4"/>
                        <a:pt x="37" y="4"/>
                        <a:pt x="37" y="4"/>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dirty="0"/>
                </a:p>
              </p:txBody>
            </p:sp>
            <p:sp>
              <p:nvSpPr>
                <p:cNvPr id="2048" name="Freeform 33"/>
                <p:cNvSpPr>
                  <a:spLocks noChangeArrowheads="1"/>
                </p:cNvSpPr>
                <p:nvPr/>
              </p:nvSpPr>
              <p:spPr bwMode="auto">
                <a:xfrm>
                  <a:off x="354012" y="311150"/>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grpSp>
        <p:sp>
          <p:nvSpPr>
            <p:cNvPr id="11" name="文本框 10"/>
            <p:cNvSpPr txBox="1"/>
            <p:nvPr/>
          </p:nvSpPr>
          <p:spPr>
            <a:xfrm>
              <a:off x="370390" y="2232474"/>
              <a:ext cx="3557606" cy="4124206"/>
            </a:xfrm>
            <a:prstGeom prst="rect">
              <a:avLst/>
            </a:prstGeom>
            <a:solidFill>
              <a:schemeClr val="bg1">
                <a:alpha val="85000"/>
              </a:schemeClr>
            </a:solidFill>
          </p:spPr>
          <p:txBody>
            <a:bodyPr wrap="square">
              <a:spAutoFit/>
            </a:bodyPr>
            <a:lstStyle/>
            <a:p>
              <a:r>
                <a:rPr lang="en-US" altLang="zh-CN" dirty="0"/>
                <a:t>crucial 		genius </a:t>
              </a:r>
              <a:endParaRPr lang="en-US" altLang="zh-CN" dirty="0"/>
            </a:p>
            <a:p>
              <a:r>
                <a:rPr lang="en-US" altLang="zh-CN" dirty="0"/>
                <a:t>vital		passion</a:t>
              </a:r>
              <a:endParaRPr lang="en-US" altLang="zh-CN" dirty="0"/>
            </a:p>
            <a:p>
              <a:r>
                <a:rPr lang="en-US" altLang="zh-CN" dirty="0"/>
                <a:t>committed	gradually	</a:t>
              </a:r>
              <a:endParaRPr lang="en-US" altLang="zh-CN" dirty="0"/>
            </a:p>
            <a:p>
              <a:r>
                <a:rPr lang="en-US" altLang="zh-CN" dirty="0"/>
                <a:t>academic 	extraordinary</a:t>
              </a:r>
              <a:endParaRPr lang="en-US" altLang="zh-CN" dirty="0"/>
            </a:p>
            <a:p>
              <a:r>
                <a:rPr lang="en-US" altLang="zh-CN" dirty="0"/>
                <a:t>objective		championship</a:t>
              </a:r>
              <a:endParaRPr lang="zh-CN" altLang="en-US" dirty="0"/>
            </a:p>
            <a:p>
              <a:r>
                <a:rPr lang="en-US" altLang="zh-CN" dirty="0"/>
                <a:t>evaluate		consequence</a:t>
              </a:r>
              <a:endParaRPr lang="en-US" altLang="zh-CN" dirty="0"/>
            </a:p>
            <a:p>
              <a:r>
                <a:rPr lang="en-US" altLang="zh-CN" dirty="0"/>
                <a:t>distinct  		remarkable</a:t>
              </a:r>
              <a:endParaRPr lang="zh-CN" altLang="en-US" dirty="0"/>
            </a:p>
            <a:p>
              <a:r>
                <a:rPr lang="en-US" altLang="zh-CN" dirty="0"/>
                <a:t>obtain		</a:t>
              </a:r>
              <a:r>
                <a:rPr lang="en-US" altLang="zh-CN" sz="2800" dirty="0">
                  <a:solidFill>
                    <a:srgbClr val="6DDEA6"/>
                  </a:solidFill>
                </a:rPr>
                <a:t>……</a:t>
              </a:r>
              <a:endParaRPr lang="zh-CN" altLang="en-US" sz="2800" dirty="0">
                <a:solidFill>
                  <a:srgbClr val="6DDEA6"/>
                </a:solidFill>
              </a:endParaRPr>
            </a:p>
            <a:p>
              <a:r>
                <a:rPr lang="en-US" altLang="zh-CN" dirty="0"/>
                <a:t>acknowledge</a:t>
              </a:r>
              <a:endParaRPr lang="en-US" altLang="zh-CN" dirty="0"/>
            </a:p>
            <a:p>
              <a:r>
                <a:rPr lang="en-US" altLang="zh-CN" sz="1800" dirty="0">
                  <a:solidFill>
                    <a:srgbClr val="000000"/>
                  </a:solidFill>
                  <a:effectLst/>
                  <a:latin typeface="Times New Roman" panose="02020603050405020304" pitchFamily="18" charset="0"/>
                  <a:ea typeface="ITC Stone Serif Std Medium"/>
                </a:rPr>
                <a:t>defeat</a:t>
              </a:r>
              <a:endParaRPr lang="en-US" altLang="zh-CN" sz="1800" dirty="0">
                <a:solidFill>
                  <a:srgbClr val="000000"/>
                </a:solidFill>
                <a:effectLst/>
                <a:latin typeface="Times New Roman" panose="02020603050405020304" pitchFamily="18" charset="0"/>
                <a:ea typeface="ITC Stone Serif Std Medium"/>
              </a:endParaRPr>
            </a:p>
            <a:p>
              <a:r>
                <a:rPr lang="en-US" altLang="zh-CN" dirty="0"/>
                <a:t>apparently</a:t>
              </a:r>
              <a:endParaRPr lang="en-US" altLang="zh-CN" dirty="0"/>
            </a:p>
            <a:p>
              <a:r>
                <a:rPr lang="en-US" altLang="zh-CN" dirty="0"/>
                <a:t>insist</a:t>
              </a:r>
              <a:endParaRPr lang="en-US" altLang="zh-CN" dirty="0"/>
            </a:p>
            <a:p>
              <a:r>
                <a:rPr lang="en-US" altLang="zh-CN" dirty="0"/>
                <a:t>encounter</a:t>
              </a:r>
              <a:endParaRPr lang="en-US" altLang="zh-CN" dirty="0"/>
            </a:p>
            <a:p>
              <a:r>
                <a:rPr lang="en-US" altLang="zh-CN" dirty="0"/>
                <a:t>numerous</a:t>
              </a:r>
              <a:endParaRPr lang="en-US" altLang="zh-CN" dirty="0"/>
            </a:p>
          </p:txBody>
        </p:sp>
      </p:grpSp>
      <p:grpSp>
        <p:nvGrpSpPr>
          <p:cNvPr id="2049" name="组合 2048"/>
          <p:cNvGrpSpPr/>
          <p:nvPr/>
        </p:nvGrpSpPr>
        <p:grpSpPr>
          <a:xfrm>
            <a:off x="4333593" y="1604075"/>
            <a:ext cx="3582035" cy="4888211"/>
            <a:chOff x="345961" y="1699168"/>
            <a:chExt cx="3582035" cy="4888211"/>
          </a:xfrm>
        </p:grpSpPr>
        <p:grpSp>
          <p:nvGrpSpPr>
            <p:cNvPr id="2051" name="组合 2050"/>
            <p:cNvGrpSpPr/>
            <p:nvPr/>
          </p:nvGrpSpPr>
          <p:grpSpPr>
            <a:xfrm>
              <a:off x="345961" y="1699168"/>
              <a:ext cx="3582035" cy="382417"/>
              <a:chOff x="345961" y="1699168"/>
              <a:chExt cx="3582035" cy="382417"/>
            </a:xfrm>
          </p:grpSpPr>
          <p:sp>
            <p:nvSpPr>
              <p:cNvPr id="2054" name="矩形: 圆角 2053"/>
              <p:cNvSpPr/>
              <p:nvPr/>
            </p:nvSpPr>
            <p:spPr bwMode="auto">
              <a:xfrm>
                <a:off x="345961" y="1699168"/>
                <a:ext cx="3582035" cy="382417"/>
              </a:xfrm>
              <a:prstGeom prst="roundRect">
                <a:avLst/>
              </a:prstGeom>
              <a:solidFill>
                <a:srgbClr val="6DDE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000" b="1" i="0" u="none" strike="noStrike" cap="none" normalizeH="0" baseline="0" dirty="0">
                    <a:ln>
                      <a:noFill/>
                    </a:ln>
                    <a:solidFill>
                      <a:schemeClr val="bg1"/>
                    </a:solidFill>
                    <a:effectLst/>
                    <a:ea typeface="宋体" panose="02010600030101010101" pitchFamily="2" charset="-122"/>
                  </a:rPr>
                  <a:t>Expressions </a:t>
                </a:r>
                <a:endParaRPr kumimoji="0" lang="zh-CN" altLang="en-US" sz="2000" b="1" i="0" u="none" strike="noStrike" cap="none" normalizeH="0" baseline="0" dirty="0">
                  <a:ln>
                    <a:noFill/>
                  </a:ln>
                  <a:solidFill>
                    <a:schemeClr val="bg1"/>
                  </a:solidFill>
                  <a:effectLst/>
                  <a:ea typeface="宋体" panose="02010600030101010101" pitchFamily="2" charset="-122"/>
                </a:endParaRPr>
              </a:p>
            </p:txBody>
          </p:sp>
          <p:grpSp>
            <p:nvGrpSpPr>
              <p:cNvPr id="2055" name="Group 47"/>
              <p:cNvGrpSpPr/>
              <p:nvPr/>
            </p:nvGrpSpPr>
            <p:grpSpPr bwMode="auto">
              <a:xfrm>
                <a:off x="711203" y="1708680"/>
                <a:ext cx="411110" cy="352597"/>
                <a:chOff x="0" y="0"/>
                <a:chExt cx="577850" cy="484188"/>
              </a:xfrm>
            </p:grpSpPr>
            <p:sp>
              <p:nvSpPr>
                <p:cNvPr id="2057" name="Freeform 25"/>
                <p:cNvSpPr>
                  <a:spLocks noEditPoints="1" noChangeArrowheads="1"/>
                </p:cNvSpPr>
                <p:nvPr/>
              </p:nvSpPr>
              <p:spPr bwMode="auto">
                <a:xfrm>
                  <a:off x="0" y="0"/>
                  <a:ext cx="577850" cy="484188"/>
                </a:xfrm>
                <a:custGeom>
                  <a:avLst/>
                  <a:gdLst>
                    <a:gd name="T0" fmla="*/ 1027807536 w 154"/>
                    <a:gd name="T1" fmla="*/ 1803262494 h 129"/>
                    <a:gd name="T2" fmla="*/ 1140443259 w 154"/>
                    <a:gd name="T3" fmla="*/ 1803262494 h 129"/>
                    <a:gd name="T4" fmla="*/ 2055615073 w 154"/>
                    <a:gd name="T5" fmla="*/ 1690555539 h 129"/>
                    <a:gd name="T6" fmla="*/ 2140089989 w 154"/>
                    <a:gd name="T7" fmla="*/ 1676469046 h 129"/>
                    <a:gd name="T8" fmla="*/ 2147483646 w 154"/>
                    <a:gd name="T9" fmla="*/ 1606029076 h 129"/>
                    <a:gd name="T10" fmla="*/ 2147483646 w 154"/>
                    <a:gd name="T11" fmla="*/ 239496650 h 129"/>
                    <a:gd name="T12" fmla="*/ 2097854407 w 154"/>
                    <a:gd name="T13" fmla="*/ 140879941 h 129"/>
                    <a:gd name="T14" fmla="*/ 1084125398 w 154"/>
                    <a:gd name="T15" fmla="*/ 253583143 h 129"/>
                    <a:gd name="T16" fmla="*/ 70396389 w 154"/>
                    <a:gd name="T17" fmla="*/ 140879941 h 129"/>
                    <a:gd name="T18" fmla="*/ 0 w 154"/>
                    <a:gd name="T19" fmla="*/ 239496650 h 129"/>
                    <a:gd name="T20" fmla="*/ 0 w 154"/>
                    <a:gd name="T21" fmla="*/ 1606029076 h 129"/>
                    <a:gd name="T22" fmla="*/ 42239334 w 154"/>
                    <a:gd name="T23" fmla="*/ 1676469046 h 129"/>
                    <a:gd name="T24" fmla="*/ 112635723 w 154"/>
                    <a:gd name="T25" fmla="*/ 1690555539 h 129"/>
                    <a:gd name="T26" fmla="*/ 1027807536 w 154"/>
                    <a:gd name="T27" fmla="*/ 1803262494 h 129"/>
                    <a:gd name="T28" fmla="*/ 1126364732 w 154"/>
                    <a:gd name="T29" fmla="*/ 366286345 h 129"/>
                    <a:gd name="T30" fmla="*/ 2055615073 w 154"/>
                    <a:gd name="T31" fmla="*/ 253583143 h 129"/>
                    <a:gd name="T32" fmla="*/ 2055615073 w 154"/>
                    <a:gd name="T33" fmla="*/ 1577852337 h 129"/>
                    <a:gd name="T34" fmla="*/ 1126364732 w 154"/>
                    <a:gd name="T35" fmla="*/ 1676469046 h 129"/>
                    <a:gd name="T36" fmla="*/ 1126364732 w 154"/>
                    <a:gd name="T37" fmla="*/ 366286345 h 129"/>
                    <a:gd name="T38" fmla="*/ 112635723 w 154"/>
                    <a:gd name="T39" fmla="*/ 1577852337 h 129"/>
                    <a:gd name="T40" fmla="*/ 112635723 w 154"/>
                    <a:gd name="T41" fmla="*/ 253583143 h 129"/>
                    <a:gd name="T42" fmla="*/ 1041886064 w 154"/>
                    <a:gd name="T43" fmla="*/ 366286345 h 129"/>
                    <a:gd name="T44" fmla="*/ 1041886064 w 154"/>
                    <a:gd name="T45" fmla="*/ 1676469046 h 129"/>
                    <a:gd name="T46" fmla="*/ 112635723 w 154"/>
                    <a:gd name="T47" fmla="*/ 1577852337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4"/>
                    <a:gd name="T73" fmla="*/ 0 h 129"/>
                    <a:gd name="T74" fmla="*/ 154 w 154"/>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4" h="129">
                      <a:moveTo>
                        <a:pt x="73" y="128"/>
                      </a:moveTo>
                      <a:cubicBezTo>
                        <a:pt x="75" y="129"/>
                        <a:pt x="79" y="129"/>
                        <a:pt x="81" y="128"/>
                      </a:cubicBezTo>
                      <a:cubicBezTo>
                        <a:pt x="88" y="122"/>
                        <a:pt x="109" y="111"/>
                        <a:pt x="146" y="120"/>
                      </a:cubicBezTo>
                      <a:cubicBezTo>
                        <a:pt x="148" y="121"/>
                        <a:pt x="150" y="120"/>
                        <a:pt x="152" y="119"/>
                      </a:cubicBezTo>
                      <a:cubicBezTo>
                        <a:pt x="153" y="118"/>
                        <a:pt x="154" y="116"/>
                        <a:pt x="154" y="114"/>
                      </a:cubicBezTo>
                      <a:cubicBezTo>
                        <a:pt x="154" y="17"/>
                        <a:pt x="154" y="17"/>
                        <a:pt x="154" y="17"/>
                      </a:cubicBezTo>
                      <a:cubicBezTo>
                        <a:pt x="154" y="14"/>
                        <a:pt x="152" y="11"/>
                        <a:pt x="149" y="10"/>
                      </a:cubicBezTo>
                      <a:cubicBezTo>
                        <a:pt x="110" y="0"/>
                        <a:pt x="86" y="12"/>
                        <a:pt x="77" y="18"/>
                      </a:cubicBezTo>
                      <a:cubicBezTo>
                        <a:pt x="68" y="12"/>
                        <a:pt x="45" y="0"/>
                        <a:pt x="5" y="10"/>
                      </a:cubicBezTo>
                      <a:cubicBezTo>
                        <a:pt x="2" y="11"/>
                        <a:pt x="0" y="14"/>
                        <a:pt x="0" y="17"/>
                      </a:cubicBezTo>
                      <a:cubicBezTo>
                        <a:pt x="0" y="114"/>
                        <a:pt x="0" y="114"/>
                        <a:pt x="0" y="114"/>
                      </a:cubicBezTo>
                      <a:cubicBezTo>
                        <a:pt x="0" y="116"/>
                        <a:pt x="1" y="118"/>
                        <a:pt x="3" y="119"/>
                      </a:cubicBezTo>
                      <a:cubicBezTo>
                        <a:pt x="4" y="121"/>
                        <a:pt x="6" y="121"/>
                        <a:pt x="8" y="120"/>
                      </a:cubicBezTo>
                      <a:cubicBezTo>
                        <a:pt x="45" y="111"/>
                        <a:pt x="66" y="122"/>
                        <a:pt x="73" y="128"/>
                      </a:cubicBezTo>
                      <a:close/>
                      <a:moveTo>
                        <a:pt x="80" y="26"/>
                      </a:moveTo>
                      <a:cubicBezTo>
                        <a:pt x="86" y="21"/>
                        <a:pt x="107" y="8"/>
                        <a:pt x="146" y="18"/>
                      </a:cubicBezTo>
                      <a:cubicBezTo>
                        <a:pt x="146" y="112"/>
                        <a:pt x="146" y="112"/>
                        <a:pt x="146" y="112"/>
                      </a:cubicBezTo>
                      <a:cubicBezTo>
                        <a:pt x="112" y="104"/>
                        <a:pt x="90" y="113"/>
                        <a:pt x="80" y="119"/>
                      </a:cubicBezTo>
                      <a:lnTo>
                        <a:pt x="80" y="26"/>
                      </a:lnTo>
                      <a:close/>
                      <a:moveTo>
                        <a:pt x="8" y="112"/>
                      </a:moveTo>
                      <a:cubicBezTo>
                        <a:pt x="8" y="18"/>
                        <a:pt x="8" y="18"/>
                        <a:pt x="8" y="18"/>
                      </a:cubicBezTo>
                      <a:cubicBezTo>
                        <a:pt x="47" y="8"/>
                        <a:pt x="68" y="21"/>
                        <a:pt x="74" y="26"/>
                      </a:cubicBezTo>
                      <a:cubicBezTo>
                        <a:pt x="74" y="119"/>
                        <a:pt x="74" y="119"/>
                        <a:pt x="74" y="119"/>
                      </a:cubicBezTo>
                      <a:cubicBezTo>
                        <a:pt x="64" y="113"/>
                        <a:pt x="42" y="104"/>
                        <a:pt x="8" y="11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59" name="Freeform 26"/>
                <p:cNvSpPr>
                  <a:spLocks noChangeArrowheads="1"/>
                </p:cNvSpPr>
                <p:nvPr/>
              </p:nvSpPr>
              <p:spPr bwMode="auto">
                <a:xfrm>
                  <a:off x="87312" y="123825"/>
                  <a:ext cx="138113" cy="33338"/>
                </a:xfrm>
                <a:custGeom>
                  <a:avLst/>
                  <a:gdLst>
                    <a:gd name="T0" fmla="*/ 27868964 w 37"/>
                    <a:gd name="T1" fmla="*/ 27440878 h 9"/>
                    <a:gd name="T2" fmla="*/ 0 w 37"/>
                    <a:gd name="T3" fmla="*/ 41165022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3"/>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60" name="Freeform 27"/>
                <p:cNvSpPr>
                  <a:spLocks noChangeArrowheads="1"/>
                </p:cNvSpPr>
                <p:nvPr/>
              </p:nvSpPr>
              <p:spPr bwMode="auto">
                <a:xfrm>
                  <a:off x="87312" y="187325"/>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61" name="Freeform 28"/>
                <p:cNvSpPr>
                  <a:spLocks noChangeArrowheads="1"/>
                </p:cNvSpPr>
                <p:nvPr/>
              </p:nvSpPr>
              <p:spPr bwMode="auto">
                <a:xfrm>
                  <a:off x="87312" y="247650"/>
                  <a:ext cx="138113" cy="33338"/>
                </a:xfrm>
                <a:custGeom>
                  <a:avLst/>
                  <a:gdLst>
                    <a:gd name="T0" fmla="*/ 27868964 w 37"/>
                    <a:gd name="T1" fmla="*/ 27440878 h 9"/>
                    <a:gd name="T2" fmla="*/ 0 w 37"/>
                    <a:gd name="T3" fmla="*/ 54885461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4"/>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62" name="Freeform 29"/>
                <p:cNvSpPr>
                  <a:spLocks noChangeArrowheads="1"/>
                </p:cNvSpPr>
                <p:nvPr/>
              </p:nvSpPr>
              <p:spPr bwMode="auto">
                <a:xfrm>
                  <a:off x="87312" y="311150"/>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63" name="Freeform 30"/>
                <p:cNvSpPr>
                  <a:spLocks noChangeArrowheads="1"/>
                </p:cNvSpPr>
                <p:nvPr/>
              </p:nvSpPr>
              <p:spPr bwMode="auto">
                <a:xfrm>
                  <a:off x="354012" y="123825"/>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41165022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3"/>
                        <a:pt x="37" y="3"/>
                        <a:pt x="37" y="3"/>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64" name="Freeform 31"/>
                <p:cNvSpPr>
                  <a:spLocks noChangeArrowheads="1"/>
                </p:cNvSpPr>
                <p:nvPr/>
              </p:nvSpPr>
              <p:spPr bwMode="auto">
                <a:xfrm>
                  <a:off x="354012" y="187325"/>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65" name="Freeform 32"/>
                <p:cNvSpPr>
                  <a:spLocks noChangeArrowheads="1"/>
                </p:cNvSpPr>
                <p:nvPr/>
              </p:nvSpPr>
              <p:spPr bwMode="auto">
                <a:xfrm>
                  <a:off x="354012" y="247650"/>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54885461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4"/>
                        <a:pt x="37" y="4"/>
                        <a:pt x="37" y="4"/>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dirty="0"/>
                </a:p>
              </p:txBody>
            </p:sp>
            <p:sp>
              <p:nvSpPr>
                <p:cNvPr id="2066" name="Freeform 33"/>
                <p:cNvSpPr>
                  <a:spLocks noChangeArrowheads="1"/>
                </p:cNvSpPr>
                <p:nvPr/>
              </p:nvSpPr>
              <p:spPr bwMode="auto">
                <a:xfrm>
                  <a:off x="354012" y="311150"/>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grpSp>
        <p:sp>
          <p:nvSpPr>
            <p:cNvPr id="2053" name="文本框 2052"/>
            <p:cNvSpPr txBox="1"/>
            <p:nvPr/>
          </p:nvSpPr>
          <p:spPr>
            <a:xfrm>
              <a:off x="370390" y="2186174"/>
              <a:ext cx="3557606" cy="4401205"/>
            </a:xfrm>
            <a:prstGeom prst="rect">
              <a:avLst/>
            </a:prstGeom>
            <a:solidFill>
              <a:schemeClr val="bg1">
                <a:alpha val="85000"/>
              </a:schemeClr>
            </a:solidFill>
          </p:spPr>
          <p:txBody>
            <a:bodyPr wrap="square">
              <a:spAutoFit/>
            </a:bodyPr>
            <a:lstStyle/>
            <a:p>
              <a:r>
                <a:rPr lang="en-US" altLang="zh-CN" dirty="0"/>
                <a:t>by chance	apart from</a:t>
              </a:r>
              <a:endParaRPr lang="en-US" altLang="zh-CN" dirty="0"/>
            </a:p>
            <a:p>
              <a:r>
                <a:rPr lang="en-US" altLang="zh-CN" dirty="0"/>
                <a:t>insist on		sum up</a:t>
              </a:r>
              <a:endParaRPr lang="en-US" altLang="zh-CN" dirty="0"/>
            </a:p>
            <a:p>
              <a:r>
                <a:rPr lang="en-US" altLang="zh-CN" dirty="0"/>
                <a:t>be awarded NBP	do great and </a:t>
              </a:r>
              <a:endParaRPr lang="en-US" altLang="zh-CN" dirty="0"/>
            </a:p>
            <a:p>
              <a:r>
                <a:rPr lang="en-US" altLang="zh-CN" dirty="0"/>
                <a:t>due to		mighty things</a:t>
              </a:r>
              <a:endParaRPr lang="en-US" altLang="zh-CN" dirty="0"/>
            </a:p>
            <a:p>
              <a:r>
                <a:rPr lang="en-US" altLang="zh-CN" dirty="0"/>
                <a:t>come to power</a:t>
              </a:r>
              <a:r>
                <a:rPr kumimoji="0" lang="en-US" altLang="zh-CN" sz="2800" b="0" i="0" u="none" strike="noStrike" kern="1200" cap="none" spc="0" normalizeH="0" baseline="0" noProof="0" dirty="0">
                  <a:ln>
                    <a:noFill/>
                  </a:ln>
                  <a:solidFill>
                    <a:srgbClr val="835B97"/>
                  </a:solidFill>
                  <a:effectLst/>
                  <a:uLnTx/>
                  <a:uFillTx/>
                  <a:latin typeface="Calibri" panose="020F0502020204030204"/>
                  <a:ea typeface="宋体" panose="02010600030101010101" pitchFamily="2" charset="-122"/>
                  <a:cs typeface="+mn-cs"/>
                </a:rPr>
                <a:t>	…… </a:t>
              </a:r>
              <a:endParaRPr lang="en-US" altLang="zh-CN" dirty="0"/>
            </a:p>
            <a:p>
              <a:r>
                <a:rPr lang="en-US" altLang="zh-CN" dirty="0"/>
                <a:t>a strong passion (for)</a:t>
              </a:r>
              <a:endParaRPr lang="en-US" altLang="zh-CN" dirty="0"/>
            </a:p>
            <a:p>
              <a:r>
                <a:rPr lang="en-US" altLang="zh-CN" dirty="0"/>
                <a:t>as a consequence of</a:t>
              </a:r>
              <a:endParaRPr lang="en-US" altLang="zh-CN" dirty="0"/>
            </a:p>
            <a:p>
              <a:r>
                <a:rPr lang="en-US" altLang="zh-CN" dirty="0"/>
                <a:t>show promise in</a:t>
              </a:r>
              <a:endParaRPr lang="en-US" altLang="zh-CN" dirty="0"/>
            </a:p>
            <a:p>
              <a:r>
                <a:rPr lang="en-US" altLang="zh-CN" dirty="0"/>
                <a:t>with the objective of</a:t>
              </a:r>
              <a:endParaRPr lang="en-US" altLang="zh-CN" dirty="0"/>
            </a:p>
            <a:p>
              <a:r>
                <a:rPr lang="en-US" altLang="zh-CN" dirty="0"/>
                <a:t>an electric shock</a:t>
              </a:r>
              <a:endParaRPr lang="en-US" altLang="zh-CN" dirty="0"/>
            </a:p>
            <a:p>
              <a:r>
                <a:rPr lang="en-US" altLang="zh-CN" dirty="0"/>
                <a:t>pass away</a:t>
              </a:r>
              <a:endParaRPr lang="en-US" altLang="zh-CN" dirty="0"/>
            </a:p>
            <a:p>
              <a:r>
                <a:rPr lang="en-US" altLang="zh-CN" dirty="0"/>
                <a:t>be mistaken for</a:t>
              </a:r>
              <a:endParaRPr lang="en-US" altLang="zh-CN" dirty="0"/>
            </a:p>
            <a:p>
              <a:r>
                <a:rPr lang="en-US" altLang="zh-CN" dirty="0"/>
                <a:t>take up</a:t>
              </a:r>
              <a:endParaRPr lang="en-US" altLang="zh-CN" dirty="0"/>
            </a:p>
            <a:p>
              <a:r>
                <a:rPr lang="en-US" altLang="zh-CN" dirty="0"/>
                <a:t>have positive contributions to society</a:t>
              </a:r>
              <a:endParaRPr lang="en-US" altLang="zh-CN" dirty="0"/>
            </a:p>
          </p:txBody>
        </p:sp>
      </p:grpSp>
      <p:grpSp>
        <p:nvGrpSpPr>
          <p:cNvPr id="2067" name="组合 2066"/>
          <p:cNvGrpSpPr/>
          <p:nvPr/>
        </p:nvGrpSpPr>
        <p:grpSpPr>
          <a:xfrm>
            <a:off x="8175424" y="1612560"/>
            <a:ext cx="3678489" cy="5163418"/>
            <a:chOff x="345960" y="1708320"/>
            <a:chExt cx="3641458" cy="5163418"/>
          </a:xfrm>
        </p:grpSpPr>
        <p:grpSp>
          <p:nvGrpSpPr>
            <p:cNvPr id="2068" name="组合 2067"/>
            <p:cNvGrpSpPr/>
            <p:nvPr/>
          </p:nvGrpSpPr>
          <p:grpSpPr>
            <a:xfrm>
              <a:off x="345960" y="1708320"/>
              <a:ext cx="3641458" cy="361747"/>
              <a:chOff x="345960" y="1708320"/>
              <a:chExt cx="3641458" cy="361747"/>
            </a:xfrm>
          </p:grpSpPr>
          <p:sp>
            <p:nvSpPr>
              <p:cNvPr id="2070" name="矩形: 圆角 2069"/>
              <p:cNvSpPr/>
              <p:nvPr/>
            </p:nvSpPr>
            <p:spPr bwMode="auto">
              <a:xfrm>
                <a:off x="345960" y="1708320"/>
                <a:ext cx="3641458" cy="361747"/>
              </a:xfrm>
              <a:prstGeom prst="roundRect">
                <a:avLst/>
              </a:prstGeom>
              <a:solidFill>
                <a:srgbClr val="6DDE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000" b="1" i="0" u="none" strike="noStrike" cap="none" normalizeH="0" baseline="0" dirty="0">
                    <a:ln>
                      <a:noFill/>
                    </a:ln>
                    <a:solidFill>
                      <a:schemeClr val="bg1"/>
                    </a:solidFill>
                    <a:effectLst/>
                    <a:ea typeface="宋体" panose="02010600030101010101" pitchFamily="2" charset="-122"/>
                  </a:rPr>
                  <a:t>Sentences </a:t>
                </a:r>
                <a:endParaRPr kumimoji="0" lang="zh-CN" altLang="en-US" sz="2000" b="1" i="0" u="none" strike="noStrike" cap="none" normalizeH="0" baseline="0" dirty="0">
                  <a:ln>
                    <a:noFill/>
                  </a:ln>
                  <a:solidFill>
                    <a:schemeClr val="bg1"/>
                  </a:solidFill>
                  <a:effectLst/>
                  <a:ea typeface="宋体" panose="02010600030101010101" pitchFamily="2" charset="-122"/>
                </a:endParaRPr>
              </a:p>
            </p:txBody>
          </p:sp>
          <p:grpSp>
            <p:nvGrpSpPr>
              <p:cNvPr id="2071" name="Group 47"/>
              <p:cNvGrpSpPr/>
              <p:nvPr/>
            </p:nvGrpSpPr>
            <p:grpSpPr bwMode="auto">
              <a:xfrm>
                <a:off x="711203" y="1708680"/>
                <a:ext cx="411110" cy="352597"/>
                <a:chOff x="0" y="0"/>
                <a:chExt cx="577850" cy="484188"/>
              </a:xfrm>
            </p:grpSpPr>
            <p:sp>
              <p:nvSpPr>
                <p:cNvPr id="2072" name="Freeform 25"/>
                <p:cNvSpPr>
                  <a:spLocks noEditPoints="1" noChangeArrowheads="1"/>
                </p:cNvSpPr>
                <p:nvPr/>
              </p:nvSpPr>
              <p:spPr bwMode="auto">
                <a:xfrm>
                  <a:off x="0" y="0"/>
                  <a:ext cx="577850" cy="484188"/>
                </a:xfrm>
                <a:custGeom>
                  <a:avLst/>
                  <a:gdLst>
                    <a:gd name="T0" fmla="*/ 1027807536 w 154"/>
                    <a:gd name="T1" fmla="*/ 1803262494 h 129"/>
                    <a:gd name="T2" fmla="*/ 1140443259 w 154"/>
                    <a:gd name="T3" fmla="*/ 1803262494 h 129"/>
                    <a:gd name="T4" fmla="*/ 2055615073 w 154"/>
                    <a:gd name="T5" fmla="*/ 1690555539 h 129"/>
                    <a:gd name="T6" fmla="*/ 2140089989 w 154"/>
                    <a:gd name="T7" fmla="*/ 1676469046 h 129"/>
                    <a:gd name="T8" fmla="*/ 2147483646 w 154"/>
                    <a:gd name="T9" fmla="*/ 1606029076 h 129"/>
                    <a:gd name="T10" fmla="*/ 2147483646 w 154"/>
                    <a:gd name="T11" fmla="*/ 239496650 h 129"/>
                    <a:gd name="T12" fmla="*/ 2097854407 w 154"/>
                    <a:gd name="T13" fmla="*/ 140879941 h 129"/>
                    <a:gd name="T14" fmla="*/ 1084125398 w 154"/>
                    <a:gd name="T15" fmla="*/ 253583143 h 129"/>
                    <a:gd name="T16" fmla="*/ 70396389 w 154"/>
                    <a:gd name="T17" fmla="*/ 140879941 h 129"/>
                    <a:gd name="T18" fmla="*/ 0 w 154"/>
                    <a:gd name="T19" fmla="*/ 239496650 h 129"/>
                    <a:gd name="T20" fmla="*/ 0 w 154"/>
                    <a:gd name="T21" fmla="*/ 1606029076 h 129"/>
                    <a:gd name="T22" fmla="*/ 42239334 w 154"/>
                    <a:gd name="T23" fmla="*/ 1676469046 h 129"/>
                    <a:gd name="T24" fmla="*/ 112635723 w 154"/>
                    <a:gd name="T25" fmla="*/ 1690555539 h 129"/>
                    <a:gd name="T26" fmla="*/ 1027807536 w 154"/>
                    <a:gd name="T27" fmla="*/ 1803262494 h 129"/>
                    <a:gd name="T28" fmla="*/ 1126364732 w 154"/>
                    <a:gd name="T29" fmla="*/ 366286345 h 129"/>
                    <a:gd name="T30" fmla="*/ 2055615073 w 154"/>
                    <a:gd name="T31" fmla="*/ 253583143 h 129"/>
                    <a:gd name="T32" fmla="*/ 2055615073 w 154"/>
                    <a:gd name="T33" fmla="*/ 1577852337 h 129"/>
                    <a:gd name="T34" fmla="*/ 1126364732 w 154"/>
                    <a:gd name="T35" fmla="*/ 1676469046 h 129"/>
                    <a:gd name="T36" fmla="*/ 1126364732 w 154"/>
                    <a:gd name="T37" fmla="*/ 366286345 h 129"/>
                    <a:gd name="T38" fmla="*/ 112635723 w 154"/>
                    <a:gd name="T39" fmla="*/ 1577852337 h 129"/>
                    <a:gd name="T40" fmla="*/ 112635723 w 154"/>
                    <a:gd name="T41" fmla="*/ 253583143 h 129"/>
                    <a:gd name="T42" fmla="*/ 1041886064 w 154"/>
                    <a:gd name="T43" fmla="*/ 366286345 h 129"/>
                    <a:gd name="T44" fmla="*/ 1041886064 w 154"/>
                    <a:gd name="T45" fmla="*/ 1676469046 h 129"/>
                    <a:gd name="T46" fmla="*/ 112635723 w 154"/>
                    <a:gd name="T47" fmla="*/ 1577852337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4"/>
                    <a:gd name="T73" fmla="*/ 0 h 129"/>
                    <a:gd name="T74" fmla="*/ 154 w 154"/>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4" h="129">
                      <a:moveTo>
                        <a:pt x="73" y="128"/>
                      </a:moveTo>
                      <a:cubicBezTo>
                        <a:pt x="75" y="129"/>
                        <a:pt x="79" y="129"/>
                        <a:pt x="81" y="128"/>
                      </a:cubicBezTo>
                      <a:cubicBezTo>
                        <a:pt x="88" y="122"/>
                        <a:pt x="109" y="111"/>
                        <a:pt x="146" y="120"/>
                      </a:cubicBezTo>
                      <a:cubicBezTo>
                        <a:pt x="148" y="121"/>
                        <a:pt x="150" y="120"/>
                        <a:pt x="152" y="119"/>
                      </a:cubicBezTo>
                      <a:cubicBezTo>
                        <a:pt x="153" y="118"/>
                        <a:pt x="154" y="116"/>
                        <a:pt x="154" y="114"/>
                      </a:cubicBezTo>
                      <a:cubicBezTo>
                        <a:pt x="154" y="17"/>
                        <a:pt x="154" y="17"/>
                        <a:pt x="154" y="17"/>
                      </a:cubicBezTo>
                      <a:cubicBezTo>
                        <a:pt x="154" y="14"/>
                        <a:pt x="152" y="11"/>
                        <a:pt x="149" y="10"/>
                      </a:cubicBezTo>
                      <a:cubicBezTo>
                        <a:pt x="110" y="0"/>
                        <a:pt x="86" y="12"/>
                        <a:pt x="77" y="18"/>
                      </a:cubicBezTo>
                      <a:cubicBezTo>
                        <a:pt x="68" y="12"/>
                        <a:pt x="45" y="0"/>
                        <a:pt x="5" y="10"/>
                      </a:cubicBezTo>
                      <a:cubicBezTo>
                        <a:pt x="2" y="11"/>
                        <a:pt x="0" y="14"/>
                        <a:pt x="0" y="17"/>
                      </a:cubicBezTo>
                      <a:cubicBezTo>
                        <a:pt x="0" y="114"/>
                        <a:pt x="0" y="114"/>
                        <a:pt x="0" y="114"/>
                      </a:cubicBezTo>
                      <a:cubicBezTo>
                        <a:pt x="0" y="116"/>
                        <a:pt x="1" y="118"/>
                        <a:pt x="3" y="119"/>
                      </a:cubicBezTo>
                      <a:cubicBezTo>
                        <a:pt x="4" y="121"/>
                        <a:pt x="6" y="121"/>
                        <a:pt x="8" y="120"/>
                      </a:cubicBezTo>
                      <a:cubicBezTo>
                        <a:pt x="45" y="111"/>
                        <a:pt x="66" y="122"/>
                        <a:pt x="73" y="128"/>
                      </a:cubicBezTo>
                      <a:close/>
                      <a:moveTo>
                        <a:pt x="80" y="26"/>
                      </a:moveTo>
                      <a:cubicBezTo>
                        <a:pt x="86" y="21"/>
                        <a:pt x="107" y="8"/>
                        <a:pt x="146" y="18"/>
                      </a:cubicBezTo>
                      <a:cubicBezTo>
                        <a:pt x="146" y="112"/>
                        <a:pt x="146" y="112"/>
                        <a:pt x="146" y="112"/>
                      </a:cubicBezTo>
                      <a:cubicBezTo>
                        <a:pt x="112" y="104"/>
                        <a:pt x="90" y="113"/>
                        <a:pt x="80" y="119"/>
                      </a:cubicBezTo>
                      <a:lnTo>
                        <a:pt x="80" y="26"/>
                      </a:lnTo>
                      <a:close/>
                      <a:moveTo>
                        <a:pt x="8" y="112"/>
                      </a:moveTo>
                      <a:cubicBezTo>
                        <a:pt x="8" y="18"/>
                        <a:pt x="8" y="18"/>
                        <a:pt x="8" y="18"/>
                      </a:cubicBezTo>
                      <a:cubicBezTo>
                        <a:pt x="47" y="8"/>
                        <a:pt x="68" y="21"/>
                        <a:pt x="74" y="26"/>
                      </a:cubicBezTo>
                      <a:cubicBezTo>
                        <a:pt x="74" y="119"/>
                        <a:pt x="74" y="119"/>
                        <a:pt x="74" y="119"/>
                      </a:cubicBezTo>
                      <a:cubicBezTo>
                        <a:pt x="64" y="113"/>
                        <a:pt x="42" y="104"/>
                        <a:pt x="8" y="11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73" name="Freeform 26"/>
                <p:cNvSpPr>
                  <a:spLocks noChangeArrowheads="1"/>
                </p:cNvSpPr>
                <p:nvPr/>
              </p:nvSpPr>
              <p:spPr bwMode="auto">
                <a:xfrm>
                  <a:off x="87312" y="123825"/>
                  <a:ext cx="138113" cy="33338"/>
                </a:xfrm>
                <a:custGeom>
                  <a:avLst/>
                  <a:gdLst>
                    <a:gd name="T0" fmla="*/ 27868964 w 37"/>
                    <a:gd name="T1" fmla="*/ 27440878 h 9"/>
                    <a:gd name="T2" fmla="*/ 0 w 37"/>
                    <a:gd name="T3" fmla="*/ 41165022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3"/>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74" name="Freeform 27"/>
                <p:cNvSpPr>
                  <a:spLocks noChangeArrowheads="1"/>
                </p:cNvSpPr>
                <p:nvPr/>
              </p:nvSpPr>
              <p:spPr bwMode="auto">
                <a:xfrm>
                  <a:off x="87312" y="187325"/>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75" name="Freeform 28"/>
                <p:cNvSpPr>
                  <a:spLocks noChangeArrowheads="1"/>
                </p:cNvSpPr>
                <p:nvPr/>
              </p:nvSpPr>
              <p:spPr bwMode="auto">
                <a:xfrm>
                  <a:off x="87312" y="247650"/>
                  <a:ext cx="138113" cy="33338"/>
                </a:xfrm>
                <a:custGeom>
                  <a:avLst/>
                  <a:gdLst>
                    <a:gd name="T0" fmla="*/ 27868964 w 37"/>
                    <a:gd name="T1" fmla="*/ 27440878 h 9"/>
                    <a:gd name="T2" fmla="*/ 0 w 37"/>
                    <a:gd name="T3" fmla="*/ 54885461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4"/>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76" name="Freeform 29"/>
                <p:cNvSpPr>
                  <a:spLocks noChangeArrowheads="1"/>
                </p:cNvSpPr>
                <p:nvPr/>
              </p:nvSpPr>
              <p:spPr bwMode="auto">
                <a:xfrm>
                  <a:off x="87312" y="311150"/>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77" name="Freeform 30"/>
                <p:cNvSpPr>
                  <a:spLocks noChangeArrowheads="1"/>
                </p:cNvSpPr>
                <p:nvPr/>
              </p:nvSpPr>
              <p:spPr bwMode="auto">
                <a:xfrm>
                  <a:off x="354012" y="123825"/>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41165022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3"/>
                        <a:pt x="37" y="3"/>
                        <a:pt x="37" y="3"/>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78" name="Freeform 31"/>
                <p:cNvSpPr>
                  <a:spLocks noChangeArrowheads="1"/>
                </p:cNvSpPr>
                <p:nvPr/>
              </p:nvSpPr>
              <p:spPr bwMode="auto">
                <a:xfrm>
                  <a:off x="354012" y="187325"/>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79" name="Freeform 32"/>
                <p:cNvSpPr>
                  <a:spLocks noChangeArrowheads="1"/>
                </p:cNvSpPr>
                <p:nvPr/>
              </p:nvSpPr>
              <p:spPr bwMode="auto">
                <a:xfrm>
                  <a:off x="354012" y="247650"/>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54885461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4"/>
                        <a:pt x="37" y="4"/>
                        <a:pt x="37" y="4"/>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dirty="0"/>
                </a:p>
              </p:txBody>
            </p:sp>
            <p:sp>
              <p:nvSpPr>
                <p:cNvPr id="2080" name="Freeform 33"/>
                <p:cNvSpPr>
                  <a:spLocks noChangeArrowheads="1"/>
                </p:cNvSpPr>
                <p:nvPr/>
              </p:nvSpPr>
              <p:spPr bwMode="auto">
                <a:xfrm>
                  <a:off x="354012" y="311150"/>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grpSp>
        <p:sp>
          <p:nvSpPr>
            <p:cNvPr id="2069" name="文本框 2068"/>
            <p:cNvSpPr txBox="1"/>
            <p:nvPr/>
          </p:nvSpPr>
          <p:spPr>
            <a:xfrm>
              <a:off x="345961" y="2070424"/>
              <a:ext cx="3586168" cy="4801314"/>
            </a:xfrm>
            <a:prstGeom prst="rect">
              <a:avLst/>
            </a:prstGeom>
            <a:solidFill>
              <a:schemeClr val="bg1">
                <a:alpha val="85000"/>
              </a:schemeClr>
            </a:solidFill>
          </p:spPr>
          <p:txBody>
            <a:bodyPr wrap="square">
              <a:spAutoFit/>
            </a:bodyPr>
            <a:lstStyle/>
            <a:p>
              <a:pPr algn="just"/>
              <a:r>
                <a:rPr lang="en-US" altLang="zh-CN" dirty="0"/>
                <a:t>1. </a:t>
              </a:r>
              <a:r>
                <a:rPr lang="en-US" altLang="zh-CN" b="1" dirty="0"/>
                <a:t>Upon</a:t>
              </a:r>
              <a:r>
                <a:rPr lang="en-US" altLang="zh-CN" dirty="0"/>
                <a:t> hearing that she had been awarded the Nobel Prize, she said, “The </a:t>
              </a:r>
              <a:r>
                <a:rPr lang="en-US" altLang="zh-CN" dirty="0" err="1"/>
                <a:t>honour</a:t>
              </a:r>
              <a:r>
                <a:rPr lang="en-US" altLang="zh-CN" dirty="0"/>
                <a:t> is not just mine. There is a team behind me, and all the people of my country. </a:t>
              </a:r>
              <a:r>
                <a:rPr lang="en-US" altLang="zh-CN" b="1" dirty="0"/>
                <a:t>This success proves the great value of </a:t>
              </a:r>
              <a:r>
                <a:rPr lang="en-US" altLang="zh-CN" dirty="0"/>
                <a:t>traditional Chinese medicine. </a:t>
              </a:r>
              <a:r>
                <a:rPr lang="en-US" altLang="zh-CN" b="1" dirty="0"/>
                <a:t>It is indeed an </a:t>
              </a:r>
              <a:r>
                <a:rPr lang="en-US" altLang="zh-CN" b="1" dirty="0" err="1"/>
                <a:t>honour</a:t>
              </a:r>
              <a:r>
                <a:rPr lang="en-US" altLang="zh-CN" b="1" dirty="0"/>
                <a:t> for </a:t>
              </a:r>
              <a:r>
                <a:rPr lang="en-US" altLang="zh-CN" dirty="0"/>
                <a:t>China’s scientific research and Chinese medicine to be spread around the world.”</a:t>
              </a:r>
              <a:endParaRPr lang="en-US" altLang="zh-CN" dirty="0"/>
            </a:p>
            <a:p>
              <a:pPr algn="just"/>
              <a:r>
                <a:rPr lang="en-US" altLang="zh-CN" dirty="0"/>
                <a:t>2. Einstein was not only a genius; he was a </a:t>
              </a:r>
              <a:r>
                <a:rPr lang="en-US" altLang="zh-CN" b="1" dirty="0"/>
                <a:t>courageous </a:t>
              </a:r>
              <a:r>
                <a:rPr lang="en-US" altLang="zh-CN" dirty="0"/>
                <a:t>and kind figure loved by many people.</a:t>
              </a:r>
              <a:endParaRPr lang="en-US" altLang="zh-CN" dirty="0"/>
            </a:p>
            <a:p>
              <a:pPr algn="just"/>
              <a:r>
                <a:rPr lang="en-US" altLang="zh-CN" dirty="0"/>
                <a:t>3.This all proves that even the </a:t>
              </a:r>
              <a:r>
                <a:rPr lang="en-US" altLang="zh-CN" b="1" dirty="0"/>
                <a:t>smallest or gentlest people can still do great and mighty things.</a:t>
              </a:r>
              <a:endParaRPr lang="en-US" altLang="zh-CN" b="1" dirty="0"/>
            </a:p>
            <a:p>
              <a:r>
                <a:rPr lang="en-US" altLang="zh-CN" dirty="0"/>
                <a:t>4</a:t>
              </a:r>
              <a:r>
                <a:rPr lang="en-US" altLang="zh-CN" dirty="0">
                  <a:solidFill>
                    <a:srgbClr val="6DDEA6"/>
                  </a:solidFill>
                </a:rPr>
                <a:t>…….</a:t>
              </a:r>
              <a:endParaRPr lang="en-US" altLang="zh-CN" dirty="0">
                <a:solidFill>
                  <a:srgbClr val="6DDEA6"/>
                </a:solidFill>
              </a:endParaRPr>
            </a:p>
          </p:txBody>
        </p:sp>
      </p:grpSp>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500"/>
                                        <p:tgtEl>
                                          <p:spTgt spid="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p:tgtEl>
                                          <p:spTgt spid="14"/>
                                        </p:tgtEl>
                                        <p:attrNameLst>
                                          <p:attrName>ppt_y</p:attrName>
                                        </p:attrNameLst>
                                      </p:cBhvr>
                                      <p:tavLst>
                                        <p:tav tm="0">
                                          <p:val>
                                            <p:strVal val="#ppt_y+#ppt_h*1.125000"/>
                                          </p:val>
                                        </p:tav>
                                        <p:tav tm="100000">
                                          <p:val>
                                            <p:strVal val="#ppt_y"/>
                                          </p:val>
                                        </p:tav>
                                      </p:tavLst>
                                    </p:anim>
                                    <p:animEffec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wipe(down)">
                                      <p:cBhvr>
                                        <p:cTn id="17" dur="500"/>
                                        <p:tgtEl>
                                          <p:spTgt spid="2056"/>
                                        </p:tgtEl>
                                      </p:cBhvr>
                                    </p:animEffect>
                                  </p:childTnLst>
                                </p:cTn>
                              </p:par>
                              <p:par>
                                <p:cTn id="18" presetID="22" presetClass="entr" presetSubtype="4" fill="hold" nodeType="withEffect">
                                  <p:stCondLst>
                                    <p:cond delay="0"/>
                                  </p:stCondLst>
                                  <p:childTnLst>
                                    <p:set>
                                      <p:cBhvr>
                                        <p:cTn id="19" dur="1" fill="hold">
                                          <p:stCondLst>
                                            <p:cond delay="0"/>
                                          </p:stCondLst>
                                        </p:cTn>
                                        <p:tgtEl>
                                          <p:spTgt spid="2058"/>
                                        </p:tgtEl>
                                        <p:attrNameLst>
                                          <p:attrName>style.visibility</p:attrName>
                                        </p:attrNameLst>
                                      </p:cBhvr>
                                      <p:to>
                                        <p:strVal val="visible"/>
                                      </p:to>
                                    </p:set>
                                    <p:animEffect transition="in" filter="wipe(down)">
                                      <p:cBhvr>
                                        <p:cTn id="20" dur="500"/>
                                        <p:tgtEl>
                                          <p:spTgt spid="2058"/>
                                        </p:tgtEl>
                                      </p:cBhvr>
                                    </p:animEffect>
                                  </p:childTnLst>
                                </p:cTn>
                              </p:par>
                              <p:par>
                                <p:cTn id="21" presetID="22" presetClass="entr" presetSubtype="4"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00"/>
                                        <p:tgtEl>
                                          <p:spTgt spid="2050"/>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049"/>
                                        </p:tgtEl>
                                        <p:attrNameLst>
                                          <p:attrName>style.visibility</p:attrName>
                                        </p:attrNameLst>
                                      </p:cBhvr>
                                      <p:to>
                                        <p:strVal val="visible"/>
                                      </p:to>
                                    </p:set>
                                    <p:anim calcmode="lin" valueType="num">
                                      <p:cBhvr>
                                        <p:cTn id="39" dur="500" fill="hold"/>
                                        <p:tgtEl>
                                          <p:spTgt spid="2049"/>
                                        </p:tgtEl>
                                        <p:attrNameLst>
                                          <p:attrName>ppt_w</p:attrName>
                                        </p:attrNameLst>
                                      </p:cBhvr>
                                      <p:tavLst>
                                        <p:tav tm="0">
                                          <p:val>
                                            <p:fltVal val="0"/>
                                          </p:val>
                                        </p:tav>
                                        <p:tav tm="100000">
                                          <p:val>
                                            <p:strVal val="#ppt_w"/>
                                          </p:val>
                                        </p:tav>
                                      </p:tavLst>
                                    </p:anim>
                                    <p:anim calcmode="lin" valueType="num">
                                      <p:cBhvr>
                                        <p:cTn id="40" dur="500" fill="hold"/>
                                        <p:tgtEl>
                                          <p:spTgt spid="2049"/>
                                        </p:tgtEl>
                                        <p:attrNameLst>
                                          <p:attrName>ppt_h</p:attrName>
                                        </p:attrNameLst>
                                      </p:cBhvr>
                                      <p:tavLst>
                                        <p:tav tm="0">
                                          <p:val>
                                            <p:fltVal val="0"/>
                                          </p:val>
                                        </p:tav>
                                        <p:tav tm="100000">
                                          <p:val>
                                            <p:strVal val="#ppt_h"/>
                                          </p:val>
                                        </p:tav>
                                      </p:tavLst>
                                    </p:anim>
                                    <p:animEffect transition="in" filter="fade">
                                      <p:cBhvr>
                                        <p:cTn id="41" dur="500"/>
                                        <p:tgtEl>
                                          <p:spTgt spid="204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067"/>
                                        </p:tgtEl>
                                        <p:attrNameLst>
                                          <p:attrName>style.visibility</p:attrName>
                                        </p:attrNameLst>
                                      </p:cBhvr>
                                      <p:to>
                                        <p:strVal val="visible"/>
                                      </p:to>
                                    </p:set>
                                    <p:anim calcmode="lin" valueType="num">
                                      <p:cBhvr>
                                        <p:cTn id="46" dur="500" fill="hold"/>
                                        <p:tgtEl>
                                          <p:spTgt spid="2067"/>
                                        </p:tgtEl>
                                        <p:attrNameLst>
                                          <p:attrName>ppt_w</p:attrName>
                                        </p:attrNameLst>
                                      </p:cBhvr>
                                      <p:tavLst>
                                        <p:tav tm="0">
                                          <p:val>
                                            <p:fltVal val="0"/>
                                          </p:val>
                                        </p:tav>
                                        <p:tav tm="100000">
                                          <p:val>
                                            <p:strVal val="#ppt_w"/>
                                          </p:val>
                                        </p:tav>
                                      </p:tavLst>
                                    </p:anim>
                                    <p:anim calcmode="lin" valueType="num">
                                      <p:cBhvr>
                                        <p:cTn id="47" dur="500" fill="hold"/>
                                        <p:tgtEl>
                                          <p:spTgt spid="2067"/>
                                        </p:tgtEl>
                                        <p:attrNameLst>
                                          <p:attrName>ppt_h</p:attrName>
                                        </p:attrNameLst>
                                      </p:cBhvr>
                                      <p:tavLst>
                                        <p:tav tm="0">
                                          <p:val>
                                            <p:fltVal val="0"/>
                                          </p:val>
                                        </p:tav>
                                        <p:tav tm="100000">
                                          <p:val>
                                            <p:strVal val="#ppt_h"/>
                                          </p:val>
                                        </p:tav>
                                      </p:tavLst>
                                    </p:anim>
                                    <p:animEffect transition="in" filter="fade">
                                      <p:cBhvr>
                                        <p:cTn id="48" dur="500"/>
                                        <p:tgtEl>
                                          <p:spTgt spid="2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utoUpdateAnimBg="0"/>
      <p:bldP spid="14" grpId="0" bldLvl="0" autoUpdateAnimBg="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fld id="{AEFABC45-9717-4AFC-B0CE-A60AFF5A5349}"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a:ea typeface="宋体" panose="02010600030101010101" pitchFamily="2" charset="-122"/>
                <a:cs typeface="+mn-cs"/>
              </a:rPr>
            </a:fld>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pic>
        <p:nvPicPr>
          <p:cNvPr id="4" name="Picture 2" descr="http://pic3.bbzhi.com/xitongbizhi/manglongfenggekuanpingbizhi1/computer_kuan_187087_16.jpg"/>
          <p:cNvPicPr>
            <a:picLocks noChangeAspect="1" noChangeArrowheads="1"/>
          </p:cNvPicPr>
          <p:nvPr/>
        </p:nvPicPr>
        <p:blipFill>
          <a:blip r:embed="rId1" cstate="screen"/>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4"/>
          <p:cNvSpPr>
            <a:spLocks noChangeArrowheads="1"/>
          </p:cNvSpPr>
          <p:nvPr/>
        </p:nvSpPr>
        <p:spPr bwMode="auto">
          <a:xfrm>
            <a:off x="247650" y="55563"/>
            <a:ext cx="30968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8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Text review</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14" name="矩形 35"/>
          <p:cNvSpPr>
            <a:spLocks noChangeArrowheads="1"/>
          </p:cNvSpPr>
          <p:nvPr/>
        </p:nvSpPr>
        <p:spPr bwMode="auto">
          <a:xfrm>
            <a:off x="370390" y="890189"/>
            <a:ext cx="11573960" cy="633811"/>
          </a:xfrm>
          <a:prstGeom prst="rect">
            <a:avLst/>
          </a:prstGeom>
          <a:solidFill>
            <a:srgbClr val="46C132"/>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Arial" panose="020B0604020202020204" pitchFamily="34" charset="0"/>
              </a:rPr>
              <a:t>Healthy lifestyle</a:t>
            </a:r>
            <a:endParaRPr kumimoji="0" lang="zh-CN" altLang="en-US" sz="4000" b="1" i="0"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grpSp>
        <p:nvGrpSpPr>
          <p:cNvPr id="7" name="组合 6"/>
          <p:cNvGrpSpPr/>
          <p:nvPr/>
        </p:nvGrpSpPr>
        <p:grpSpPr>
          <a:xfrm>
            <a:off x="370391" y="1607809"/>
            <a:ext cx="3705099" cy="5148652"/>
            <a:chOff x="659295" y="365125"/>
            <a:chExt cx="4852987" cy="6858000"/>
          </a:xfrm>
        </p:grpSpPr>
        <p:pic>
          <p:nvPicPr>
            <p:cNvPr id="5122" name="Picture 2" descr="图片"/>
            <p:cNvPicPr>
              <a:picLocks noChangeAspect="1" noChangeArrowheads="1"/>
            </p:cNvPicPr>
            <p:nvPr/>
          </p:nvPicPr>
          <p:blipFill>
            <a:blip r:embed="rId2" cstate="screen"/>
            <a:srcRect/>
            <a:stretch>
              <a:fillRect/>
            </a:stretch>
          </p:blipFill>
          <p:spPr bwMode="auto">
            <a:xfrm>
              <a:off x="659295" y="365125"/>
              <a:ext cx="4852987"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矩形 4"/>
            <p:cNvSpPr/>
            <p:nvPr/>
          </p:nvSpPr>
          <p:spPr bwMode="auto">
            <a:xfrm>
              <a:off x="4616855" y="6879954"/>
              <a:ext cx="811672" cy="287608"/>
            </a:xfrm>
            <a:prstGeom prst="rect">
              <a:avLst/>
            </a:prstGeom>
            <a:solidFill>
              <a:srgbClr val="E4D0E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grpSp>
      <p:grpSp>
        <p:nvGrpSpPr>
          <p:cNvPr id="9" name="组合 8"/>
          <p:cNvGrpSpPr/>
          <p:nvPr/>
        </p:nvGrpSpPr>
        <p:grpSpPr>
          <a:xfrm>
            <a:off x="4299990" y="1616674"/>
            <a:ext cx="3793372" cy="5148652"/>
            <a:chOff x="3581400" y="-319088"/>
            <a:chExt cx="4852987" cy="6858000"/>
          </a:xfrm>
        </p:grpSpPr>
        <p:pic>
          <p:nvPicPr>
            <p:cNvPr id="5124" name="Picture 4" descr="图片"/>
            <p:cNvPicPr>
              <a:picLocks noChangeAspect="1" noChangeArrowheads="1"/>
            </p:cNvPicPr>
            <p:nvPr/>
          </p:nvPicPr>
          <p:blipFill>
            <a:blip r:embed="rId3" cstate="screen"/>
            <a:srcRect/>
            <a:stretch>
              <a:fillRect/>
            </a:stretch>
          </p:blipFill>
          <p:spPr bwMode="auto">
            <a:xfrm>
              <a:off x="3581400" y="-319088"/>
              <a:ext cx="4852987"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矩形 7"/>
            <p:cNvSpPr/>
            <p:nvPr/>
          </p:nvSpPr>
          <p:spPr bwMode="auto">
            <a:xfrm>
              <a:off x="7538815" y="6202257"/>
              <a:ext cx="737084" cy="2906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grpSp>
      <p:grpSp>
        <p:nvGrpSpPr>
          <p:cNvPr id="11" name="组合 10"/>
          <p:cNvGrpSpPr/>
          <p:nvPr/>
        </p:nvGrpSpPr>
        <p:grpSpPr>
          <a:xfrm>
            <a:off x="8334685" y="1607809"/>
            <a:ext cx="3609665" cy="5157517"/>
            <a:chOff x="8392390" y="-101539"/>
            <a:chExt cx="4852987" cy="6858000"/>
          </a:xfrm>
        </p:grpSpPr>
        <p:pic>
          <p:nvPicPr>
            <p:cNvPr id="5126" name="Picture 6" descr="图片"/>
            <p:cNvPicPr>
              <a:picLocks noChangeAspect="1" noChangeArrowheads="1"/>
            </p:cNvPicPr>
            <p:nvPr/>
          </p:nvPicPr>
          <p:blipFill>
            <a:blip r:embed="rId4" cstate="screen"/>
            <a:srcRect/>
            <a:stretch>
              <a:fillRect/>
            </a:stretch>
          </p:blipFill>
          <p:spPr bwMode="auto">
            <a:xfrm>
              <a:off x="8392390" y="-101539"/>
              <a:ext cx="4852987"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矩形 9"/>
            <p:cNvSpPr/>
            <p:nvPr/>
          </p:nvSpPr>
          <p:spPr bwMode="auto">
            <a:xfrm>
              <a:off x="12380889" y="6413290"/>
              <a:ext cx="706000" cy="2190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grpSp>
      <p:grpSp>
        <p:nvGrpSpPr>
          <p:cNvPr id="12" name="组合 11"/>
          <p:cNvGrpSpPr/>
          <p:nvPr/>
        </p:nvGrpSpPr>
        <p:grpSpPr>
          <a:xfrm>
            <a:off x="358979" y="1606451"/>
            <a:ext cx="3712480" cy="4648360"/>
            <a:chOff x="345961" y="1708320"/>
            <a:chExt cx="3582035" cy="4648360"/>
          </a:xfrm>
        </p:grpSpPr>
        <p:grpSp>
          <p:nvGrpSpPr>
            <p:cNvPr id="13" name="组合 12"/>
            <p:cNvGrpSpPr/>
            <p:nvPr/>
          </p:nvGrpSpPr>
          <p:grpSpPr>
            <a:xfrm>
              <a:off x="345961" y="1708320"/>
              <a:ext cx="3582035" cy="373265"/>
              <a:chOff x="345961" y="1708320"/>
              <a:chExt cx="3582035" cy="373265"/>
            </a:xfrm>
          </p:grpSpPr>
          <p:sp>
            <p:nvSpPr>
              <p:cNvPr id="16" name="矩形: 圆角 15"/>
              <p:cNvSpPr/>
              <p:nvPr/>
            </p:nvSpPr>
            <p:spPr bwMode="auto">
              <a:xfrm>
                <a:off x="345961" y="1708320"/>
                <a:ext cx="3582035" cy="373265"/>
              </a:xfrm>
              <a:prstGeom prst="roundRect">
                <a:avLst/>
              </a:prstGeom>
              <a:solidFill>
                <a:srgbClr val="0089C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000" b="1" i="0" u="none" strike="noStrike" cap="none" normalizeH="0" baseline="0" dirty="0">
                    <a:ln>
                      <a:noFill/>
                    </a:ln>
                    <a:solidFill>
                      <a:schemeClr val="bg1"/>
                    </a:solidFill>
                    <a:effectLst/>
                    <a:ea typeface="宋体" panose="02010600030101010101" pitchFamily="2" charset="-122"/>
                  </a:rPr>
                  <a:t>Key words</a:t>
                </a:r>
                <a:endParaRPr kumimoji="0" lang="zh-CN" altLang="en-US" sz="2000" b="1" i="0" u="none" strike="noStrike" cap="none" normalizeH="0" baseline="0" dirty="0">
                  <a:ln>
                    <a:noFill/>
                  </a:ln>
                  <a:solidFill>
                    <a:schemeClr val="bg1"/>
                  </a:solidFill>
                  <a:effectLst/>
                  <a:ea typeface="宋体" panose="02010600030101010101" pitchFamily="2" charset="-122"/>
                </a:endParaRPr>
              </a:p>
            </p:txBody>
          </p:sp>
          <p:grpSp>
            <p:nvGrpSpPr>
              <p:cNvPr id="17" name="Group 47"/>
              <p:cNvGrpSpPr/>
              <p:nvPr/>
            </p:nvGrpSpPr>
            <p:grpSpPr bwMode="auto">
              <a:xfrm>
                <a:off x="711203" y="1708680"/>
                <a:ext cx="411110" cy="352597"/>
                <a:chOff x="0" y="0"/>
                <a:chExt cx="577850" cy="484188"/>
              </a:xfrm>
            </p:grpSpPr>
            <p:sp>
              <p:nvSpPr>
                <p:cNvPr id="18" name="Freeform 25"/>
                <p:cNvSpPr>
                  <a:spLocks noEditPoints="1" noChangeArrowheads="1"/>
                </p:cNvSpPr>
                <p:nvPr/>
              </p:nvSpPr>
              <p:spPr bwMode="auto">
                <a:xfrm>
                  <a:off x="0" y="0"/>
                  <a:ext cx="577850" cy="484188"/>
                </a:xfrm>
                <a:custGeom>
                  <a:avLst/>
                  <a:gdLst>
                    <a:gd name="T0" fmla="*/ 1027807536 w 154"/>
                    <a:gd name="T1" fmla="*/ 1803262494 h 129"/>
                    <a:gd name="T2" fmla="*/ 1140443259 w 154"/>
                    <a:gd name="T3" fmla="*/ 1803262494 h 129"/>
                    <a:gd name="T4" fmla="*/ 2055615073 w 154"/>
                    <a:gd name="T5" fmla="*/ 1690555539 h 129"/>
                    <a:gd name="T6" fmla="*/ 2140089989 w 154"/>
                    <a:gd name="T7" fmla="*/ 1676469046 h 129"/>
                    <a:gd name="T8" fmla="*/ 2147483646 w 154"/>
                    <a:gd name="T9" fmla="*/ 1606029076 h 129"/>
                    <a:gd name="T10" fmla="*/ 2147483646 w 154"/>
                    <a:gd name="T11" fmla="*/ 239496650 h 129"/>
                    <a:gd name="T12" fmla="*/ 2097854407 w 154"/>
                    <a:gd name="T13" fmla="*/ 140879941 h 129"/>
                    <a:gd name="T14" fmla="*/ 1084125398 w 154"/>
                    <a:gd name="T15" fmla="*/ 253583143 h 129"/>
                    <a:gd name="T16" fmla="*/ 70396389 w 154"/>
                    <a:gd name="T17" fmla="*/ 140879941 h 129"/>
                    <a:gd name="T18" fmla="*/ 0 w 154"/>
                    <a:gd name="T19" fmla="*/ 239496650 h 129"/>
                    <a:gd name="T20" fmla="*/ 0 w 154"/>
                    <a:gd name="T21" fmla="*/ 1606029076 h 129"/>
                    <a:gd name="T22" fmla="*/ 42239334 w 154"/>
                    <a:gd name="T23" fmla="*/ 1676469046 h 129"/>
                    <a:gd name="T24" fmla="*/ 112635723 w 154"/>
                    <a:gd name="T25" fmla="*/ 1690555539 h 129"/>
                    <a:gd name="T26" fmla="*/ 1027807536 w 154"/>
                    <a:gd name="T27" fmla="*/ 1803262494 h 129"/>
                    <a:gd name="T28" fmla="*/ 1126364732 w 154"/>
                    <a:gd name="T29" fmla="*/ 366286345 h 129"/>
                    <a:gd name="T30" fmla="*/ 2055615073 w 154"/>
                    <a:gd name="T31" fmla="*/ 253583143 h 129"/>
                    <a:gd name="T32" fmla="*/ 2055615073 w 154"/>
                    <a:gd name="T33" fmla="*/ 1577852337 h 129"/>
                    <a:gd name="T34" fmla="*/ 1126364732 w 154"/>
                    <a:gd name="T35" fmla="*/ 1676469046 h 129"/>
                    <a:gd name="T36" fmla="*/ 1126364732 w 154"/>
                    <a:gd name="T37" fmla="*/ 366286345 h 129"/>
                    <a:gd name="T38" fmla="*/ 112635723 w 154"/>
                    <a:gd name="T39" fmla="*/ 1577852337 h 129"/>
                    <a:gd name="T40" fmla="*/ 112635723 w 154"/>
                    <a:gd name="T41" fmla="*/ 253583143 h 129"/>
                    <a:gd name="T42" fmla="*/ 1041886064 w 154"/>
                    <a:gd name="T43" fmla="*/ 366286345 h 129"/>
                    <a:gd name="T44" fmla="*/ 1041886064 w 154"/>
                    <a:gd name="T45" fmla="*/ 1676469046 h 129"/>
                    <a:gd name="T46" fmla="*/ 112635723 w 154"/>
                    <a:gd name="T47" fmla="*/ 1577852337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4"/>
                    <a:gd name="T73" fmla="*/ 0 h 129"/>
                    <a:gd name="T74" fmla="*/ 154 w 154"/>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4" h="129">
                      <a:moveTo>
                        <a:pt x="73" y="128"/>
                      </a:moveTo>
                      <a:cubicBezTo>
                        <a:pt x="75" y="129"/>
                        <a:pt x="79" y="129"/>
                        <a:pt x="81" y="128"/>
                      </a:cubicBezTo>
                      <a:cubicBezTo>
                        <a:pt x="88" y="122"/>
                        <a:pt x="109" y="111"/>
                        <a:pt x="146" y="120"/>
                      </a:cubicBezTo>
                      <a:cubicBezTo>
                        <a:pt x="148" y="121"/>
                        <a:pt x="150" y="120"/>
                        <a:pt x="152" y="119"/>
                      </a:cubicBezTo>
                      <a:cubicBezTo>
                        <a:pt x="153" y="118"/>
                        <a:pt x="154" y="116"/>
                        <a:pt x="154" y="114"/>
                      </a:cubicBezTo>
                      <a:cubicBezTo>
                        <a:pt x="154" y="17"/>
                        <a:pt x="154" y="17"/>
                        <a:pt x="154" y="17"/>
                      </a:cubicBezTo>
                      <a:cubicBezTo>
                        <a:pt x="154" y="14"/>
                        <a:pt x="152" y="11"/>
                        <a:pt x="149" y="10"/>
                      </a:cubicBezTo>
                      <a:cubicBezTo>
                        <a:pt x="110" y="0"/>
                        <a:pt x="86" y="12"/>
                        <a:pt x="77" y="18"/>
                      </a:cubicBezTo>
                      <a:cubicBezTo>
                        <a:pt x="68" y="12"/>
                        <a:pt x="45" y="0"/>
                        <a:pt x="5" y="10"/>
                      </a:cubicBezTo>
                      <a:cubicBezTo>
                        <a:pt x="2" y="11"/>
                        <a:pt x="0" y="14"/>
                        <a:pt x="0" y="17"/>
                      </a:cubicBezTo>
                      <a:cubicBezTo>
                        <a:pt x="0" y="114"/>
                        <a:pt x="0" y="114"/>
                        <a:pt x="0" y="114"/>
                      </a:cubicBezTo>
                      <a:cubicBezTo>
                        <a:pt x="0" y="116"/>
                        <a:pt x="1" y="118"/>
                        <a:pt x="3" y="119"/>
                      </a:cubicBezTo>
                      <a:cubicBezTo>
                        <a:pt x="4" y="121"/>
                        <a:pt x="6" y="121"/>
                        <a:pt x="8" y="120"/>
                      </a:cubicBezTo>
                      <a:cubicBezTo>
                        <a:pt x="45" y="111"/>
                        <a:pt x="66" y="122"/>
                        <a:pt x="73" y="128"/>
                      </a:cubicBezTo>
                      <a:close/>
                      <a:moveTo>
                        <a:pt x="80" y="26"/>
                      </a:moveTo>
                      <a:cubicBezTo>
                        <a:pt x="86" y="21"/>
                        <a:pt x="107" y="8"/>
                        <a:pt x="146" y="18"/>
                      </a:cubicBezTo>
                      <a:cubicBezTo>
                        <a:pt x="146" y="112"/>
                        <a:pt x="146" y="112"/>
                        <a:pt x="146" y="112"/>
                      </a:cubicBezTo>
                      <a:cubicBezTo>
                        <a:pt x="112" y="104"/>
                        <a:pt x="90" y="113"/>
                        <a:pt x="80" y="119"/>
                      </a:cubicBezTo>
                      <a:lnTo>
                        <a:pt x="80" y="26"/>
                      </a:lnTo>
                      <a:close/>
                      <a:moveTo>
                        <a:pt x="8" y="112"/>
                      </a:moveTo>
                      <a:cubicBezTo>
                        <a:pt x="8" y="18"/>
                        <a:pt x="8" y="18"/>
                        <a:pt x="8" y="18"/>
                      </a:cubicBezTo>
                      <a:cubicBezTo>
                        <a:pt x="47" y="8"/>
                        <a:pt x="68" y="21"/>
                        <a:pt x="74" y="26"/>
                      </a:cubicBezTo>
                      <a:cubicBezTo>
                        <a:pt x="74" y="119"/>
                        <a:pt x="74" y="119"/>
                        <a:pt x="74" y="119"/>
                      </a:cubicBezTo>
                      <a:cubicBezTo>
                        <a:pt x="64" y="113"/>
                        <a:pt x="42" y="104"/>
                        <a:pt x="8" y="11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9" name="Freeform 26"/>
                <p:cNvSpPr>
                  <a:spLocks noChangeArrowheads="1"/>
                </p:cNvSpPr>
                <p:nvPr/>
              </p:nvSpPr>
              <p:spPr bwMode="auto">
                <a:xfrm>
                  <a:off x="87312" y="123825"/>
                  <a:ext cx="138113" cy="33338"/>
                </a:xfrm>
                <a:custGeom>
                  <a:avLst/>
                  <a:gdLst>
                    <a:gd name="T0" fmla="*/ 27868964 w 37"/>
                    <a:gd name="T1" fmla="*/ 27440878 h 9"/>
                    <a:gd name="T2" fmla="*/ 0 w 37"/>
                    <a:gd name="T3" fmla="*/ 41165022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3"/>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 name="Freeform 27"/>
                <p:cNvSpPr>
                  <a:spLocks noChangeArrowheads="1"/>
                </p:cNvSpPr>
                <p:nvPr/>
              </p:nvSpPr>
              <p:spPr bwMode="auto">
                <a:xfrm>
                  <a:off x="87312" y="187325"/>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1" name="Freeform 28"/>
                <p:cNvSpPr>
                  <a:spLocks noChangeArrowheads="1"/>
                </p:cNvSpPr>
                <p:nvPr/>
              </p:nvSpPr>
              <p:spPr bwMode="auto">
                <a:xfrm>
                  <a:off x="87312" y="247650"/>
                  <a:ext cx="138113" cy="33338"/>
                </a:xfrm>
                <a:custGeom>
                  <a:avLst/>
                  <a:gdLst>
                    <a:gd name="T0" fmla="*/ 27868964 w 37"/>
                    <a:gd name="T1" fmla="*/ 27440878 h 9"/>
                    <a:gd name="T2" fmla="*/ 0 w 37"/>
                    <a:gd name="T3" fmla="*/ 54885461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4"/>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2" name="Freeform 29"/>
                <p:cNvSpPr>
                  <a:spLocks noChangeArrowheads="1"/>
                </p:cNvSpPr>
                <p:nvPr/>
              </p:nvSpPr>
              <p:spPr bwMode="auto">
                <a:xfrm>
                  <a:off x="87312" y="311150"/>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3" name="Freeform 30"/>
                <p:cNvSpPr>
                  <a:spLocks noChangeArrowheads="1"/>
                </p:cNvSpPr>
                <p:nvPr/>
              </p:nvSpPr>
              <p:spPr bwMode="auto">
                <a:xfrm>
                  <a:off x="354012" y="123825"/>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41165022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3"/>
                        <a:pt x="37" y="3"/>
                        <a:pt x="37" y="3"/>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4" name="Freeform 31"/>
                <p:cNvSpPr>
                  <a:spLocks noChangeArrowheads="1"/>
                </p:cNvSpPr>
                <p:nvPr/>
              </p:nvSpPr>
              <p:spPr bwMode="auto">
                <a:xfrm>
                  <a:off x="354012" y="187325"/>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5" name="Freeform 32"/>
                <p:cNvSpPr>
                  <a:spLocks noChangeArrowheads="1"/>
                </p:cNvSpPr>
                <p:nvPr/>
              </p:nvSpPr>
              <p:spPr bwMode="auto">
                <a:xfrm>
                  <a:off x="354012" y="247650"/>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54885461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4"/>
                        <a:pt x="37" y="4"/>
                        <a:pt x="37" y="4"/>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dirty="0"/>
                </a:p>
              </p:txBody>
            </p:sp>
            <p:sp>
              <p:nvSpPr>
                <p:cNvPr id="26" name="Freeform 33"/>
                <p:cNvSpPr>
                  <a:spLocks noChangeArrowheads="1"/>
                </p:cNvSpPr>
                <p:nvPr/>
              </p:nvSpPr>
              <p:spPr bwMode="auto">
                <a:xfrm>
                  <a:off x="354012" y="311150"/>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grpSp>
        <p:sp>
          <p:nvSpPr>
            <p:cNvPr id="15" name="文本框 14"/>
            <p:cNvSpPr txBox="1"/>
            <p:nvPr/>
          </p:nvSpPr>
          <p:spPr>
            <a:xfrm>
              <a:off x="370390" y="2232474"/>
              <a:ext cx="3557606" cy="4124206"/>
            </a:xfrm>
            <a:prstGeom prst="rect">
              <a:avLst/>
            </a:prstGeom>
            <a:solidFill>
              <a:schemeClr val="bg1">
                <a:alpha val="85000"/>
              </a:schemeClr>
            </a:solidFill>
          </p:spPr>
          <p:txBody>
            <a:bodyPr wrap="square">
              <a:spAutoFit/>
            </a:bodyPr>
            <a:lstStyle/>
            <a:p>
              <a:r>
                <a:rPr lang="en-US" altLang="zh-CN" dirty="0"/>
                <a:t>alcohol  		stress</a:t>
              </a:r>
              <a:endParaRPr lang="en-US" altLang="zh-CN" dirty="0"/>
            </a:p>
            <a:p>
              <a:r>
                <a:rPr lang="en-US" altLang="zh-CN" dirty="0"/>
                <a:t>physical		diet</a:t>
              </a:r>
              <a:endParaRPr lang="en-US" altLang="zh-CN" dirty="0"/>
            </a:p>
            <a:p>
              <a:r>
                <a:rPr lang="en-US" altLang="zh-CN" dirty="0"/>
                <a:t>dominate		 jog</a:t>
              </a:r>
              <a:endParaRPr lang="zh-CN" altLang="en-US" dirty="0"/>
            </a:p>
            <a:p>
              <a:r>
                <a:rPr lang="en-US" altLang="zh-CN" dirty="0"/>
                <a:t>cue 		slim</a:t>
              </a:r>
              <a:endParaRPr lang="zh-CN" altLang="en-US" dirty="0"/>
            </a:p>
            <a:p>
              <a:r>
                <a:rPr lang="en-US" altLang="zh-CN" dirty="0"/>
                <a:t>reward		championship</a:t>
              </a:r>
              <a:endParaRPr lang="zh-CN" altLang="en-US" dirty="0"/>
            </a:p>
            <a:p>
              <a:r>
                <a:rPr lang="en-US" altLang="zh-CN" dirty="0"/>
                <a:t>rely		injure</a:t>
              </a:r>
              <a:endParaRPr lang="zh-CN" altLang="en-US" dirty="0"/>
            </a:p>
            <a:p>
              <a:r>
                <a:rPr lang="en-US" altLang="zh-CN" dirty="0"/>
                <a:t>facilitate 		failure</a:t>
              </a:r>
              <a:endParaRPr lang="zh-CN" altLang="en-US" dirty="0"/>
            </a:p>
            <a:p>
              <a:r>
                <a:rPr lang="en-US" altLang="zh-CN" dirty="0"/>
                <a:t>negative		</a:t>
              </a:r>
              <a:r>
                <a:rPr lang="en-US" altLang="zh-CN" sz="2800" dirty="0">
                  <a:solidFill>
                    <a:srgbClr val="0089CF"/>
                  </a:solidFill>
                </a:rPr>
                <a:t>……</a:t>
              </a:r>
              <a:endParaRPr lang="zh-CN" altLang="en-US" sz="2800" dirty="0">
                <a:solidFill>
                  <a:srgbClr val="0089CF"/>
                </a:solidFill>
              </a:endParaRPr>
            </a:p>
            <a:p>
              <a:r>
                <a:rPr lang="en-US" altLang="zh-CN" dirty="0"/>
                <a:t>Pessimistic</a:t>
              </a:r>
              <a:endParaRPr lang="en-US" altLang="zh-CN" dirty="0"/>
            </a:p>
            <a:p>
              <a:r>
                <a:rPr lang="en-US" altLang="zh-CN" dirty="0"/>
                <a:t>Discipline</a:t>
              </a:r>
              <a:endParaRPr lang="en-US" altLang="zh-CN" dirty="0"/>
            </a:p>
            <a:p>
              <a:r>
                <a:rPr lang="en-US" altLang="zh-CN" dirty="0"/>
                <a:t>honor</a:t>
              </a:r>
              <a:endParaRPr lang="en-US" altLang="zh-CN" dirty="0"/>
            </a:p>
            <a:p>
              <a:r>
                <a:rPr lang="en-US" altLang="zh-CN" dirty="0"/>
                <a:t>determination</a:t>
              </a:r>
              <a:endParaRPr lang="en-US" altLang="zh-CN" dirty="0"/>
            </a:p>
            <a:p>
              <a:r>
                <a:rPr lang="en-US" altLang="zh-CN" dirty="0"/>
                <a:t>strength</a:t>
              </a:r>
              <a:endParaRPr lang="en-US" altLang="zh-CN" dirty="0"/>
            </a:p>
            <a:p>
              <a:r>
                <a:rPr lang="en-US" altLang="zh-CN" dirty="0"/>
                <a:t>positive</a:t>
              </a:r>
              <a:endParaRPr lang="en-US" altLang="zh-CN" dirty="0"/>
            </a:p>
          </p:txBody>
        </p:sp>
      </p:grpSp>
      <p:grpSp>
        <p:nvGrpSpPr>
          <p:cNvPr id="27" name="组合 26"/>
          <p:cNvGrpSpPr/>
          <p:nvPr/>
        </p:nvGrpSpPr>
        <p:grpSpPr>
          <a:xfrm>
            <a:off x="4293238" y="1617043"/>
            <a:ext cx="3793372" cy="4371361"/>
            <a:chOff x="345961" y="1708320"/>
            <a:chExt cx="3582035" cy="4371361"/>
          </a:xfrm>
        </p:grpSpPr>
        <p:grpSp>
          <p:nvGrpSpPr>
            <p:cNvPr id="28" name="组合 27"/>
            <p:cNvGrpSpPr/>
            <p:nvPr/>
          </p:nvGrpSpPr>
          <p:grpSpPr>
            <a:xfrm>
              <a:off x="345961" y="1708320"/>
              <a:ext cx="3582035" cy="373265"/>
              <a:chOff x="345961" y="1708320"/>
              <a:chExt cx="3582035" cy="373265"/>
            </a:xfrm>
          </p:grpSpPr>
          <p:sp>
            <p:nvSpPr>
              <p:cNvPr id="30" name="矩形: 圆角 29"/>
              <p:cNvSpPr/>
              <p:nvPr/>
            </p:nvSpPr>
            <p:spPr bwMode="auto">
              <a:xfrm>
                <a:off x="345961" y="1708320"/>
                <a:ext cx="3582035" cy="373265"/>
              </a:xfrm>
              <a:prstGeom prst="roundRect">
                <a:avLst/>
              </a:prstGeom>
              <a:solidFill>
                <a:srgbClr val="0089C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000" b="1" i="0" u="none" strike="noStrike" cap="none" normalizeH="0" baseline="0" dirty="0">
                    <a:ln>
                      <a:noFill/>
                    </a:ln>
                    <a:solidFill>
                      <a:schemeClr val="bg1"/>
                    </a:solidFill>
                    <a:effectLst/>
                    <a:ea typeface="宋体" panose="02010600030101010101" pitchFamily="2" charset="-122"/>
                  </a:rPr>
                  <a:t>Expressions</a:t>
                </a:r>
                <a:endParaRPr kumimoji="0" lang="zh-CN" altLang="en-US" sz="2000" b="1" i="0" u="none" strike="noStrike" cap="none" normalizeH="0" baseline="0" dirty="0">
                  <a:ln>
                    <a:noFill/>
                  </a:ln>
                  <a:solidFill>
                    <a:schemeClr val="bg1"/>
                  </a:solidFill>
                  <a:effectLst/>
                  <a:ea typeface="宋体" panose="02010600030101010101" pitchFamily="2" charset="-122"/>
                </a:endParaRPr>
              </a:p>
            </p:txBody>
          </p:sp>
          <p:grpSp>
            <p:nvGrpSpPr>
              <p:cNvPr id="31" name="Group 47"/>
              <p:cNvGrpSpPr/>
              <p:nvPr/>
            </p:nvGrpSpPr>
            <p:grpSpPr bwMode="auto">
              <a:xfrm>
                <a:off x="711203" y="1708680"/>
                <a:ext cx="411110" cy="352597"/>
                <a:chOff x="0" y="0"/>
                <a:chExt cx="577850" cy="484188"/>
              </a:xfrm>
            </p:grpSpPr>
            <p:sp>
              <p:nvSpPr>
                <p:cNvPr id="2048" name="Freeform 25"/>
                <p:cNvSpPr>
                  <a:spLocks noEditPoints="1" noChangeArrowheads="1"/>
                </p:cNvSpPr>
                <p:nvPr/>
              </p:nvSpPr>
              <p:spPr bwMode="auto">
                <a:xfrm>
                  <a:off x="0" y="0"/>
                  <a:ext cx="577850" cy="484188"/>
                </a:xfrm>
                <a:custGeom>
                  <a:avLst/>
                  <a:gdLst>
                    <a:gd name="T0" fmla="*/ 1027807536 w 154"/>
                    <a:gd name="T1" fmla="*/ 1803262494 h 129"/>
                    <a:gd name="T2" fmla="*/ 1140443259 w 154"/>
                    <a:gd name="T3" fmla="*/ 1803262494 h 129"/>
                    <a:gd name="T4" fmla="*/ 2055615073 w 154"/>
                    <a:gd name="T5" fmla="*/ 1690555539 h 129"/>
                    <a:gd name="T6" fmla="*/ 2140089989 w 154"/>
                    <a:gd name="T7" fmla="*/ 1676469046 h 129"/>
                    <a:gd name="T8" fmla="*/ 2147483646 w 154"/>
                    <a:gd name="T9" fmla="*/ 1606029076 h 129"/>
                    <a:gd name="T10" fmla="*/ 2147483646 w 154"/>
                    <a:gd name="T11" fmla="*/ 239496650 h 129"/>
                    <a:gd name="T12" fmla="*/ 2097854407 w 154"/>
                    <a:gd name="T13" fmla="*/ 140879941 h 129"/>
                    <a:gd name="T14" fmla="*/ 1084125398 w 154"/>
                    <a:gd name="T15" fmla="*/ 253583143 h 129"/>
                    <a:gd name="T16" fmla="*/ 70396389 w 154"/>
                    <a:gd name="T17" fmla="*/ 140879941 h 129"/>
                    <a:gd name="T18" fmla="*/ 0 w 154"/>
                    <a:gd name="T19" fmla="*/ 239496650 h 129"/>
                    <a:gd name="T20" fmla="*/ 0 w 154"/>
                    <a:gd name="T21" fmla="*/ 1606029076 h 129"/>
                    <a:gd name="T22" fmla="*/ 42239334 w 154"/>
                    <a:gd name="T23" fmla="*/ 1676469046 h 129"/>
                    <a:gd name="T24" fmla="*/ 112635723 w 154"/>
                    <a:gd name="T25" fmla="*/ 1690555539 h 129"/>
                    <a:gd name="T26" fmla="*/ 1027807536 w 154"/>
                    <a:gd name="T27" fmla="*/ 1803262494 h 129"/>
                    <a:gd name="T28" fmla="*/ 1126364732 w 154"/>
                    <a:gd name="T29" fmla="*/ 366286345 h 129"/>
                    <a:gd name="T30" fmla="*/ 2055615073 w 154"/>
                    <a:gd name="T31" fmla="*/ 253583143 h 129"/>
                    <a:gd name="T32" fmla="*/ 2055615073 w 154"/>
                    <a:gd name="T33" fmla="*/ 1577852337 h 129"/>
                    <a:gd name="T34" fmla="*/ 1126364732 w 154"/>
                    <a:gd name="T35" fmla="*/ 1676469046 h 129"/>
                    <a:gd name="T36" fmla="*/ 1126364732 w 154"/>
                    <a:gd name="T37" fmla="*/ 366286345 h 129"/>
                    <a:gd name="T38" fmla="*/ 112635723 w 154"/>
                    <a:gd name="T39" fmla="*/ 1577852337 h 129"/>
                    <a:gd name="T40" fmla="*/ 112635723 w 154"/>
                    <a:gd name="T41" fmla="*/ 253583143 h 129"/>
                    <a:gd name="T42" fmla="*/ 1041886064 w 154"/>
                    <a:gd name="T43" fmla="*/ 366286345 h 129"/>
                    <a:gd name="T44" fmla="*/ 1041886064 w 154"/>
                    <a:gd name="T45" fmla="*/ 1676469046 h 129"/>
                    <a:gd name="T46" fmla="*/ 112635723 w 154"/>
                    <a:gd name="T47" fmla="*/ 1577852337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4"/>
                    <a:gd name="T73" fmla="*/ 0 h 129"/>
                    <a:gd name="T74" fmla="*/ 154 w 154"/>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4" h="129">
                      <a:moveTo>
                        <a:pt x="73" y="128"/>
                      </a:moveTo>
                      <a:cubicBezTo>
                        <a:pt x="75" y="129"/>
                        <a:pt x="79" y="129"/>
                        <a:pt x="81" y="128"/>
                      </a:cubicBezTo>
                      <a:cubicBezTo>
                        <a:pt x="88" y="122"/>
                        <a:pt x="109" y="111"/>
                        <a:pt x="146" y="120"/>
                      </a:cubicBezTo>
                      <a:cubicBezTo>
                        <a:pt x="148" y="121"/>
                        <a:pt x="150" y="120"/>
                        <a:pt x="152" y="119"/>
                      </a:cubicBezTo>
                      <a:cubicBezTo>
                        <a:pt x="153" y="118"/>
                        <a:pt x="154" y="116"/>
                        <a:pt x="154" y="114"/>
                      </a:cubicBezTo>
                      <a:cubicBezTo>
                        <a:pt x="154" y="17"/>
                        <a:pt x="154" y="17"/>
                        <a:pt x="154" y="17"/>
                      </a:cubicBezTo>
                      <a:cubicBezTo>
                        <a:pt x="154" y="14"/>
                        <a:pt x="152" y="11"/>
                        <a:pt x="149" y="10"/>
                      </a:cubicBezTo>
                      <a:cubicBezTo>
                        <a:pt x="110" y="0"/>
                        <a:pt x="86" y="12"/>
                        <a:pt x="77" y="18"/>
                      </a:cubicBezTo>
                      <a:cubicBezTo>
                        <a:pt x="68" y="12"/>
                        <a:pt x="45" y="0"/>
                        <a:pt x="5" y="10"/>
                      </a:cubicBezTo>
                      <a:cubicBezTo>
                        <a:pt x="2" y="11"/>
                        <a:pt x="0" y="14"/>
                        <a:pt x="0" y="17"/>
                      </a:cubicBezTo>
                      <a:cubicBezTo>
                        <a:pt x="0" y="114"/>
                        <a:pt x="0" y="114"/>
                        <a:pt x="0" y="114"/>
                      </a:cubicBezTo>
                      <a:cubicBezTo>
                        <a:pt x="0" y="116"/>
                        <a:pt x="1" y="118"/>
                        <a:pt x="3" y="119"/>
                      </a:cubicBezTo>
                      <a:cubicBezTo>
                        <a:pt x="4" y="121"/>
                        <a:pt x="6" y="121"/>
                        <a:pt x="8" y="120"/>
                      </a:cubicBezTo>
                      <a:cubicBezTo>
                        <a:pt x="45" y="111"/>
                        <a:pt x="66" y="122"/>
                        <a:pt x="73" y="128"/>
                      </a:cubicBezTo>
                      <a:close/>
                      <a:moveTo>
                        <a:pt x="80" y="26"/>
                      </a:moveTo>
                      <a:cubicBezTo>
                        <a:pt x="86" y="21"/>
                        <a:pt x="107" y="8"/>
                        <a:pt x="146" y="18"/>
                      </a:cubicBezTo>
                      <a:cubicBezTo>
                        <a:pt x="146" y="112"/>
                        <a:pt x="146" y="112"/>
                        <a:pt x="146" y="112"/>
                      </a:cubicBezTo>
                      <a:cubicBezTo>
                        <a:pt x="112" y="104"/>
                        <a:pt x="90" y="113"/>
                        <a:pt x="80" y="119"/>
                      </a:cubicBezTo>
                      <a:lnTo>
                        <a:pt x="80" y="26"/>
                      </a:lnTo>
                      <a:close/>
                      <a:moveTo>
                        <a:pt x="8" y="112"/>
                      </a:moveTo>
                      <a:cubicBezTo>
                        <a:pt x="8" y="18"/>
                        <a:pt x="8" y="18"/>
                        <a:pt x="8" y="18"/>
                      </a:cubicBezTo>
                      <a:cubicBezTo>
                        <a:pt x="47" y="8"/>
                        <a:pt x="68" y="21"/>
                        <a:pt x="74" y="26"/>
                      </a:cubicBezTo>
                      <a:cubicBezTo>
                        <a:pt x="74" y="119"/>
                        <a:pt x="74" y="119"/>
                        <a:pt x="74" y="119"/>
                      </a:cubicBezTo>
                      <a:cubicBezTo>
                        <a:pt x="64" y="113"/>
                        <a:pt x="42" y="104"/>
                        <a:pt x="8" y="11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49" name="Freeform 26"/>
                <p:cNvSpPr>
                  <a:spLocks noChangeArrowheads="1"/>
                </p:cNvSpPr>
                <p:nvPr/>
              </p:nvSpPr>
              <p:spPr bwMode="auto">
                <a:xfrm>
                  <a:off x="87312" y="123825"/>
                  <a:ext cx="138113" cy="33338"/>
                </a:xfrm>
                <a:custGeom>
                  <a:avLst/>
                  <a:gdLst>
                    <a:gd name="T0" fmla="*/ 27868964 w 37"/>
                    <a:gd name="T1" fmla="*/ 27440878 h 9"/>
                    <a:gd name="T2" fmla="*/ 0 w 37"/>
                    <a:gd name="T3" fmla="*/ 41165022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3"/>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51" name="Freeform 27"/>
                <p:cNvSpPr>
                  <a:spLocks noChangeArrowheads="1"/>
                </p:cNvSpPr>
                <p:nvPr/>
              </p:nvSpPr>
              <p:spPr bwMode="auto">
                <a:xfrm>
                  <a:off x="87312" y="187325"/>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52" name="Freeform 28"/>
                <p:cNvSpPr>
                  <a:spLocks noChangeArrowheads="1"/>
                </p:cNvSpPr>
                <p:nvPr/>
              </p:nvSpPr>
              <p:spPr bwMode="auto">
                <a:xfrm>
                  <a:off x="87312" y="247650"/>
                  <a:ext cx="138113" cy="33338"/>
                </a:xfrm>
                <a:custGeom>
                  <a:avLst/>
                  <a:gdLst>
                    <a:gd name="T0" fmla="*/ 27868964 w 37"/>
                    <a:gd name="T1" fmla="*/ 27440878 h 9"/>
                    <a:gd name="T2" fmla="*/ 0 w 37"/>
                    <a:gd name="T3" fmla="*/ 54885461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4"/>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53" name="Freeform 29"/>
                <p:cNvSpPr>
                  <a:spLocks noChangeArrowheads="1"/>
                </p:cNvSpPr>
                <p:nvPr/>
              </p:nvSpPr>
              <p:spPr bwMode="auto">
                <a:xfrm>
                  <a:off x="87312" y="311150"/>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54" name="Freeform 30"/>
                <p:cNvSpPr>
                  <a:spLocks noChangeArrowheads="1"/>
                </p:cNvSpPr>
                <p:nvPr/>
              </p:nvSpPr>
              <p:spPr bwMode="auto">
                <a:xfrm>
                  <a:off x="354012" y="123825"/>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41165022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3"/>
                        <a:pt x="37" y="3"/>
                        <a:pt x="37" y="3"/>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55" name="Freeform 31"/>
                <p:cNvSpPr>
                  <a:spLocks noChangeArrowheads="1"/>
                </p:cNvSpPr>
                <p:nvPr/>
              </p:nvSpPr>
              <p:spPr bwMode="auto">
                <a:xfrm>
                  <a:off x="354012" y="187325"/>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56" name="Freeform 32"/>
                <p:cNvSpPr>
                  <a:spLocks noChangeArrowheads="1"/>
                </p:cNvSpPr>
                <p:nvPr/>
              </p:nvSpPr>
              <p:spPr bwMode="auto">
                <a:xfrm>
                  <a:off x="354012" y="247650"/>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54885461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4"/>
                        <a:pt x="37" y="4"/>
                        <a:pt x="37" y="4"/>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dirty="0"/>
                </a:p>
              </p:txBody>
            </p:sp>
            <p:sp>
              <p:nvSpPr>
                <p:cNvPr id="2057" name="Freeform 33"/>
                <p:cNvSpPr>
                  <a:spLocks noChangeArrowheads="1"/>
                </p:cNvSpPr>
                <p:nvPr/>
              </p:nvSpPr>
              <p:spPr bwMode="auto">
                <a:xfrm>
                  <a:off x="354012" y="311150"/>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grpSp>
        <p:sp>
          <p:nvSpPr>
            <p:cNvPr id="29" name="文本框 28"/>
            <p:cNvSpPr txBox="1"/>
            <p:nvPr/>
          </p:nvSpPr>
          <p:spPr>
            <a:xfrm>
              <a:off x="370390" y="2232474"/>
              <a:ext cx="3557606" cy="3847207"/>
            </a:xfrm>
            <a:prstGeom prst="rect">
              <a:avLst/>
            </a:prstGeom>
            <a:solidFill>
              <a:schemeClr val="bg1">
                <a:alpha val="85000"/>
              </a:schemeClr>
            </a:solidFill>
          </p:spPr>
          <p:txBody>
            <a:bodyPr wrap="square">
              <a:spAutoFit/>
            </a:bodyPr>
            <a:lstStyle/>
            <a:p>
              <a:r>
                <a:rPr lang="en-US" altLang="zh-CN" dirty="0"/>
                <a:t>in response to  	break a habit</a:t>
              </a:r>
              <a:endParaRPr lang="en-US" altLang="zh-CN" dirty="0"/>
            </a:p>
            <a:p>
              <a:r>
                <a:rPr lang="en-US" altLang="zh-CN" dirty="0"/>
                <a:t>rely on		feel more dynamic</a:t>
              </a:r>
              <a:endParaRPr lang="en-US" altLang="zh-CN" dirty="0"/>
            </a:p>
            <a:p>
              <a:r>
                <a:rPr lang="en-US" altLang="zh-CN" dirty="0"/>
                <a:t>straight away	suffer from</a:t>
              </a:r>
              <a:endParaRPr lang="zh-CN" altLang="en-US" dirty="0"/>
            </a:p>
            <a:p>
              <a:r>
                <a:rPr lang="en-US" altLang="zh-CN" dirty="0"/>
                <a:t>Decide on	in control of</a:t>
              </a:r>
              <a:endParaRPr lang="zh-CN" altLang="en-US" dirty="0"/>
            </a:p>
            <a:p>
              <a:r>
                <a:rPr lang="en-US" altLang="zh-CN" dirty="0"/>
                <a:t>		</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lifestyle choices	</a:t>
              </a:r>
              <a:r>
                <a:rPr kumimoji="0" lang="en-US" altLang="zh-CN" sz="2800" b="0" i="0" u="none" strike="noStrike" kern="1200" cap="none" spc="0" normalizeH="0" baseline="0" noProof="0" dirty="0">
                  <a:ln>
                    <a:noFill/>
                  </a:ln>
                  <a:solidFill>
                    <a:srgbClr val="0089CF"/>
                  </a:solidFill>
                  <a:effectLst/>
                  <a:uLnTx/>
                  <a:uFillTx/>
                  <a:latin typeface="Calibri" panose="020F0502020204030204"/>
                  <a:ea typeface="宋体" panose="02010600030101010101" pitchFamily="2" charset="-122"/>
                  <a:cs typeface="+mn-cs"/>
                </a:rPr>
                <a:t>……</a:t>
              </a:r>
              <a:endParaRPr lang="zh-CN" altLang="en-US" dirty="0">
                <a:solidFill>
                  <a:srgbClr val="0089CF"/>
                </a:solidFill>
              </a:endParaRPr>
            </a:p>
            <a:p>
              <a:r>
                <a:rPr lang="en-US" altLang="zh-CN" dirty="0"/>
                <a:t>Normal routine	</a:t>
              </a:r>
              <a:endParaRPr lang="zh-CN" altLang="en-US" dirty="0"/>
            </a:p>
            <a:p>
              <a:r>
                <a:rPr lang="en-US" altLang="zh-CN" dirty="0"/>
                <a:t>Make up one’s mind</a:t>
              </a:r>
              <a:endParaRPr lang="en-US" altLang="zh-CN" dirty="0"/>
            </a:p>
            <a:p>
              <a:r>
                <a:rPr lang="en-US" altLang="zh-CN" dirty="0"/>
                <a:t>be composed of</a:t>
              </a:r>
              <a:endParaRPr lang="en-US" altLang="zh-CN" dirty="0"/>
            </a:p>
            <a:p>
              <a:r>
                <a:rPr lang="en-US" altLang="zh-CN" dirty="0"/>
                <a:t>skip breakfast</a:t>
              </a:r>
              <a:endParaRPr lang="en-US" altLang="zh-CN" dirty="0"/>
            </a:p>
            <a:p>
              <a:r>
                <a:rPr lang="en-US" altLang="zh-CN" dirty="0"/>
                <a:t>show some discipline</a:t>
              </a:r>
              <a:endParaRPr lang="en-US" altLang="zh-CN" dirty="0"/>
            </a:p>
            <a:p>
              <a:r>
                <a:rPr lang="en-US" altLang="zh-CN" dirty="0"/>
                <a:t>take small steps</a:t>
              </a:r>
              <a:endParaRPr lang="en-US" altLang="zh-CN" dirty="0"/>
            </a:p>
            <a:p>
              <a:r>
                <a:rPr lang="en-US" altLang="zh-CN" dirty="0"/>
                <a:t>build a happy and healthy life</a:t>
              </a:r>
              <a:endParaRPr lang="en-US" altLang="zh-CN" dirty="0"/>
            </a:p>
          </p:txBody>
        </p:sp>
      </p:grpSp>
      <p:grpSp>
        <p:nvGrpSpPr>
          <p:cNvPr id="2058" name="组合 2057"/>
          <p:cNvGrpSpPr/>
          <p:nvPr/>
        </p:nvGrpSpPr>
        <p:grpSpPr>
          <a:xfrm>
            <a:off x="8362315" y="1607809"/>
            <a:ext cx="3582035" cy="5325468"/>
            <a:chOff x="345961" y="1708320"/>
            <a:chExt cx="3582035" cy="5325468"/>
          </a:xfrm>
        </p:grpSpPr>
        <p:grpSp>
          <p:nvGrpSpPr>
            <p:cNvPr id="2059" name="组合 2058"/>
            <p:cNvGrpSpPr/>
            <p:nvPr/>
          </p:nvGrpSpPr>
          <p:grpSpPr>
            <a:xfrm>
              <a:off x="345961" y="1708320"/>
              <a:ext cx="3582035" cy="373265"/>
              <a:chOff x="345961" y="1708320"/>
              <a:chExt cx="3582035" cy="373265"/>
            </a:xfrm>
          </p:grpSpPr>
          <p:sp>
            <p:nvSpPr>
              <p:cNvPr id="2061" name="矩形: 圆角 2060"/>
              <p:cNvSpPr/>
              <p:nvPr/>
            </p:nvSpPr>
            <p:spPr bwMode="auto">
              <a:xfrm>
                <a:off x="345961" y="1708320"/>
                <a:ext cx="3582035" cy="373265"/>
              </a:xfrm>
              <a:prstGeom prst="roundRect">
                <a:avLst/>
              </a:prstGeom>
              <a:solidFill>
                <a:srgbClr val="0089C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000" b="1" i="0" u="none" strike="noStrike" cap="none" normalizeH="0" baseline="0" dirty="0">
                    <a:ln>
                      <a:noFill/>
                    </a:ln>
                    <a:solidFill>
                      <a:schemeClr val="bg1"/>
                    </a:solidFill>
                    <a:effectLst/>
                    <a:ea typeface="宋体" panose="02010600030101010101" pitchFamily="2" charset="-122"/>
                  </a:rPr>
                  <a:t>Sentences </a:t>
                </a:r>
                <a:endParaRPr kumimoji="0" lang="en-US" altLang="zh-CN" sz="2000" b="1" i="0" u="none" strike="noStrike" cap="none" normalizeH="0" baseline="0" dirty="0">
                  <a:ln>
                    <a:noFill/>
                  </a:ln>
                  <a:solidFill>
                    <a:schemeClr val="bg1"/>
                  </a:solidFill>
                  <a:effectLst/>
                  <a:ea typeface="宋体" panose="02010600030101010101" pitchFamily="2" charset="-122"/>
                </a:endParaRPr>
              </a:p>
            </p:txBody>
          </p:sp>
          <p:grpSp>
            <p:nvGrpSpPr>
              <p:cNvPr id="2062" name="Group 47"/>
              <p:cNvGrpSpPr/>
              <p:nvPr/>
            </p:nvGrpSpPr>
            <p:grpSpPr bwMode="auto">
              <a:xfrm>
                <a:off x="711203" y="1708680"/>
                <a:ext cx="411110" cy="352597"/>
                <a:chOff x="0" y="0"/>
                <a:chExt cx="577850" cy="484188"/>
              </a:xfrm>
            </p:grpSpPr>
            <p:sp>
              <p:nvSpPr>
                <p:cNvPr id="2063" name="Freeform 25"/>
                <p:cNvSpPr>
                  <a:spLocks noEditPoints="1" noChangeArrowheads="1"/>
                </p:cNvSpPr>
                <p:nvPr/>
              </p:nvSpPr>
              <p:spPr bwMode="auto">
                <a:xfrm>
                  <a:off x="0" y="0"/>
                  <a:ext cx="577850" cy="484188"/>
                </a:xfrm>
                <a:custGeom>
                  <a:avLst/>
                  <a:gdLst>
                    <a:gd name="T0" fmla="*/ 1027807536 w 154"/>
                    <a:gd name="T1" fmla="*/ 1803262494 h 129"/>
                    <a:gd name="T2" fmla="*/ 1140443259 w 154"/>
                    <a:gd name="T3" fmla="*/ 1803262494 h 129"/>
                    <a:gd name="T4" fmla="*/ 2055615073 w 154"/>
                    <a:gd name="T5" fmla="*/ 1690555539 h 129"/>
                    <a:gd name="T6" fmla="*/ 2140089989 w 154"/>
                    <a:gd name="T7" fmla="*/ 1676469046 h 129"/>
                    <a:gd name="T8" fmla="*/ 2147483646 w 154"/>
                    <a:gd name="T9" fmla="*/ 1606029076 h 129"/>
                    <a:gd name="T10" fmla="*/ 2147483646 w 154"/>
                    <a:gd name="T11" fmla="*/ 239496650 h 129"/>
                    <a:gd name="T12" fmla="*/ 2097854407 w 154"/>
                    <a:gd name="T13" fmla="*/ 140879941 h 129"/>
                    <a:gd name="T14" fmla="*/ 1084125398 w 154"/>
                    <a:gd name="T15" fmla="*/ 253583143 h 129"/>
                    <a:gd name="T16" fmla="*/ 70396389 w 154"/>
                    <a:gd name="T17" fmla="*/ 140879941 h 129"/>
                    <a:gd name="T18" fmla="*/ 0 w 154"/>
                    <a:gd name="T19" fmla="*/ 239496650 h 129"/>
                    <a:gd name="T20" fmla="*/ 0 w 154"/>
                    <a:gd name="T21" fmla="*/ 1606029076 h 129"/>
                    <a:gd name="T22" fmla="*/ 42239334 w 154"/>
                    <a:gd name="T23" fmla="*/ 1676469046 h 129"/>
                    <a:gd name="T24" fmla="*/ 112635723 w 154"/>
                    <a:gd name="T25" fmla="*/ 1690555539 h 129"/>
                    <a:gd name="T26" fmla="*/ 1027807536 w 154"/>
                    <a:gd name="T27" fmla="*/ 1803262494 h 129"/>
                    <a:gd name="T28" fmla="*/ 1126364732 w 154"/>
                    <a:gd name="T29" fmla="*/ 366286345 h 129"/>
                    <a:gd name="T30" fmla="*/ 2055615073 w 154"/>
                    <a:gd name="T31" fmla="*/ 253583143 h 129"/>
                    <a:gd name="T32" fmla="*/ 2055615073 w 154"/>
                    <a:gd name="T33" fmla="*/ 1577852337 h 129"/>
                    <a:gd name="T34" fmla="*/ 1126364732 w 154"/>
                    <a:gd name="T35" fmla="*/ 1676469046 h 129"/>
                    <a:gd name="T36" fmla="*/ 1126364732 w 154"/>
                    <a:gd name="T37" fmla="*/ 366286345 h 129"/>
                    <a:gd name="T38" fmla="*/ 112635723 w 154"/>
                    <a:gd name="T39" fmla="*/ 1577852337 h 129"/>
                    <a:gd name="T40" fmla="*/ 112635723 w 154"/>
                    <a:gd name="T41" fmla="*/ 253583143 h 129"/>
                    <a:gd name="T42" fmla="*/ 1041886064 w 154"/>
                    <a:gd name="T43" fmla="*/ 366286345 h 129"/>
                    <a:gd name="T44" fmla="*/ 1041886064 w 154"/>
                    <a:gd name="T45" fmla="*/ 1676469046 h 129"/>
                    <a:gd name="T46" fmla="*/ 112635723 w 154"/>
                    <a:gd name="T47" fmla="*/ 1577852337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4"/>
                    <a:gd name="T73" fmla="*/ 0 h 129"/>
                    <a:gd name="T74" fmla="*/ 154 w 154"/>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4" h="129">
                      <a:moveTo>
                        <a:pt x="73" y="128"/>
                      </a:moveTo>
                      <a:cubicBezTo>
                        <a:pt x="75" y="129"/>
                        <a:pt x="79" y="129"/>
                        <a:pt x="81" y="128"/>
                      </a:cubicBezTo>
                      <a:cubicBezTo>
                        <a:pt x="88" y="122"/>
                        <a:pt x="109" y="111"/>
                        <a:pt x="146" y="120"/>
                      </a:cubicBezTo>
                      <a:cubicBezTo>
                        <a:pt x="148" y="121"/>
                        <a:pt x="150" y="120"/>
                        <a:pt x="152" y="119"/>
                      </a:cubicBezTo>
                      <a:cubicBezTo>
                        <a:pt x="153" y="118"/>
                        <a:pt x="154" y="116"/>
                        <a:pt x="154" y="114"/>
                      </a:cubicBezTo>
                      <a:cubicBezTo>
                        <a:pt x="154" y="17"/>
                        <a:pt x="154" y="17"/>
                        <a:pt x="154" y="17"/>
                      </a:cubicBezTo>
                      <a:cubicBezTo>
                        <a:pt x="154" y="14"/>
                        <a:pt x="152" y="11"/>
                        <a:pt x="149" y="10"/>
                      </a:cubicBezTo>
                      <a:cubicBezTo>
                        <a:pt x="110" y="0"/>
                        <a:pt x="86" y="12"/>
                        <a:pt x="77" y="18"/>
                      </a:cubicBezTo>
                      <a:cubicBezTo>
                        <a:pt x="68" y="12"/>
                        <a:pt x="45" y="0"/>
                        <a:pt x="5" y="10"/>
                      </a:cubicBezTo>
                      <a:cubicBezTo>
                        <a:pt x="2" y="11"/>
                        <a:pt x="0" y="14"/>
                        <a:pt x="0" y="17"/>
                      </a:cubicBezTo>
                      <a:cubicBezTo>
                        <a:pt x="0" y="114"/>
                        <a:pt x="0" y="114"/>
                        <a:pt x="0" y="114"/>
                      </a:cubicBezTo>
                      <a:cubicBezTo>
                        <a:pt x="0" y="116"/>
                        <a:pt x="1" y="118"/>
                        <a:pt x="3" y="119"/>
                      </a:cubicBezTo>
                      <a:cubicBezTo>
                        <a:pt x="4" y="121"/>
                        <a:pt x="6" y="121"/>
                        <a:pt x="8" y="120"/>
                      </a:cubicBezTo>
                      <a:cubicBezTo>
                        <a:pt x="45" y="111"/>
                        <a:pt x="66" y="122"/>
                        <a:pt x="73" y="128"/>
                      </a:cubicBezTo>
                      <a:close/>
                      <a:moveTo>
                        <a:pt x="80" y="26"/>
                      </a:moveTo>
                      <a:cubicBezTo>
                        <a:pt x="86" y="21"/>
                        <a:pt x="107" y="8"/>
                        <a:pt x="146" y="18"/>
                      </a:cubicBezTo>
                      <a:cubicBezTo>
                        <a:pt x="146" y="112"/>
                        <a:pt x="146" y="112"/>
                        <a:pt x="146" y="112"/>
                      </a:cubicBezTo>
                      <a:cubicBezTo>
                        <a:pt x="112" y="104"/>
                        <a:pt x="90" y="113"/>
                        <a:pt x="80" y="119"/>
                      </a:cubicBezTo>
                      <a:lnTo>
                        <a:pt x="80" y="26"/>
                      </a:lnTo>
                      <a:close/>
                      <a:moveTo>
                        <a:pt x="8" y="112"/>
                      </a:moveTo>
                      <a:cubicBezTo>
                        <a:pt x="8" y="18"/>
                        <a:pt x="8" y="18"/>
                        <a:pt x="8" y="18"/>
                      </a:cubicBezTo>
                      <a:cubicBezTo>
                        <a:pt x="47" y="8"/>
                        <a:pt x="68" y="21"/>
                        <a:pt x="74" y="26"/>
                      </a:cubicBezTo>
                      <a:cubicBezTo>
                        <a:pt x="74" y="119"/>
                        <a:pt x="74" y="119"/>
                        <a:pt x="74" y="119"/>
                      </a:cubicBezTo>
                      <a:cubicBezTo>
                        <a:pt x="64" y="113"/>
                        <a:pt x="42" y="104"/>
                        <a:pt x="8" y="11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64" name="Freeform 26"/>
                <p:cNvSpPr>
                  <a:spLocks noChangeArrowheads="1"/>
                </p:cNvSpPr>
                <p:nvPr/>
              </p:nvSpPr>
              <p:spPr bwMode="auto">
                <a:xfrm>
                  <a:off x="87312" y="123825"/>
                  <a:ext cx="138113" cy="33338"/>
                </a:xfrm>
                <a:custGeom>
                  <a:avLst/>
                  <a:gdLst>
                    <a:gd name="T0" fmla="*/ 27868964 w 37"/>
                    <a:gd name="T1" fmla="*/ 27440878 h 9"/>
                    <a:gd name="T2" fmla="*/ 0 w 37"/>
                    <a:gd name="T3" fmla="*/ 41165022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3"/>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65" name="Freeform 27"/>
                <p:cNvSpPr>
                  <a:spLocks noChangeArrowheads="1"/>
                </p:cNvSpPr>
                <p:nvPr/>
              </p:nvSpPr>
              <p:spPr bwMode="auto">
                <a:xfrm>
                  <a:off x="87312" y="187325"/>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66" name="Freeform 28"/>
                <p:cNvSpPr>
                  <a:spLocks noChangeArrowheads="1"/>
                </p:cNvSpPr>
                <p:nvPr/>
              </p:nvSpPr>
              <p:spPr bwMode="auto">
                <a:xfrm>
                  <a:off x="87312" y="247650"/>
                  <a:ext cx="138113" cy="33338"/>
                </a:xfrm>
                <a:custGeom>
                  <a:avLst/>
                  <a:gdLst>
                    <a:gd name="T0" fmla="*/ 27868964 w 37"/>
                    <a:gd name="T1" fmla="*/ 27440878 h 9"/>
                    <a:gd name="T2" fmla="*/ 0 w 37"/>
                    <a:gd name="T3" fmla="*/ 54885461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4"/>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67" name="Freeform 29"/>
                <p:cNvSpPr>
                  <a:spLocks noChangeArrowheads="1"/>
                </p:cNvSpPr>
                <p:nvPr/>
              </p:nvSpPr>
              <p:spPr bwMode="auto">
                <a:xfrm>
                  <a:off x="87312" y="311150"/>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68" name="Freeform 30"/>
                <p:cNvSpPr>
                  <a:spLocks noChangeArrowheads="1"/>
                </p:cNvSpPr>
                <p:nvPr/>
              </p:nvSpPr>
              <p:spPr bwMode="auto">
                <a:xfrm>
                  <a:off x="354012" y="123825"/>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41165022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3"/>
                        <a:pt x="37" y="3"/>
                        <a:pt x="37" y="3"/>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69" name="Freeform 31"/>
                <p:cNvSpPr>
                  <a:spLocks noChangeArrowheads="1"/>
                </p:cNvSpPr>
                <p:nvPr/>
              </p:nvSpPr>
              <p:spPr bwMode="auto">
                <a:xfrm>
                  <a:off x="354012" y="187325"/>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070" name="Freeform 32"/>
                <p:cNvSpPr>
                  <a:spLocks noChangeArrowheads="1"/>
                </p:cNvSpPr>
                <p:nvPr/>
              </p:nvSpPr>
              <p:spPr bwMode="auto">
                <a:xfrm>
                  <a:off x="354012" y="247650"/>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54885461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4"/>
                        <a:pt x="37" y="4"/>
                        <a:pt x="37" y="4"/>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dirty="0"/>
                </a:p>
              </p:txBody>
            </p:sp>
            <p:sp>
              <p:nvSpPr>
                <p:cNvPr id="2071" name="Freeform 33"/>
                <p:cNvSpPr>
                  <a:spLocks noChangeArrowheads="1"/>
                </p:cNvSpPr>
                <p:nvPr/>
              </p:nvSpPr>
              <p:spPr bwMode="auto">
                <a:xfrm>
                  <a:off x="354012" y="311150"/>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grpSp>
        <p:sp>
          <p:nvSpPr>
            <p:cNvPr id="2060" name="文本框 2059"/>
            <p:cNvSpPr txBox="1"/>
            <p:nvPr/>
          </p:nvSpPr>
          <p:spPr>
            <a:xfrm>
              <a:off x="370390" y="2232474"/>
              <a:ext cx="3557606" cy="4801314"/>
            </a:xfrm>
            <a:prstGeom prst="rect">
              <a:avLst/>
            </a:prstGeom>
            <a:solidFill>
              <a:schemeClr val="bg1">
                <a:alpha val="85000"/>
              </a:schemeClr>
            </a:solidFill>
          </p:spPr>
          <p:txBody>
            <a:bodyPr wrap="square">
              <a:spAutoFit/>
            </a:bodyPr>
            <a:lstStyle/>
            <a:p>
              <a:pPr algn="just"/>
              <a:r>
                <a:rPr lang="en-US" altLang="zh-CN" dirty="0"/>
                <a:t>1. For example, some of them may </a:t>
              </a:r>
              <a:r>
                <a:rPr lang="en-US" altLang="zh-CN" b="1" dirty="0"/>
                <a:t>become involved in </a:t>
              </a:r>
              <a:r>
                <a:rPr lang="en-US" altLang="zh-CN" dirty="0"/>
                <a:t>tobacco or alcohol abuse, </a:t>
              </a:r>
              <a:r>
                <a:rPr lang="en-US" altLang="zh-CN" b="1" dirty="0"/>
                <a:t>which can lead to </a:t>
              </a:r>
              <a:r>
                <a:rPr lang="en-US" altLang="zh-CN" dirty="0"/>
                <a:t>physical and mental health problems.</a:t>
              </a:r>
              <a:endParaRPr lang="en-US" altLang="zh-CN" dirty="0"/>
            </a:p>
            <a:p>
              <a:pPr algn="just"/>
              <a:r>
                <a:rPr lang="en-US" altLang="zh-CN" dirty="0"/>
                <a:t>2. There is a famous saying based on the philosophy of Aristotle: “</a:t>
              </a:r>
              <a:r>
                <a:rPr lang="en-US" altLang="zh-CN" b="1" dirty="0"/>
                <a:t>We are what we repeatedly do</a:t>
              </a:r>
              <a:r>
                <a:rPr lang="en-US" altLang="zh-CN" dirty="0"/>
                <a:t>.” In many ways, our lifestyle is the sum of choices we have made. </a:t>
              </a:r>
              <a:endParaRPr lang="en-US" altLang="zh-CN" dirty="0"/>
            </a:p>
            <a:p>
              <a:pPr algn="just"/>
              <a:r>
                <a:rPr lang="en-US" altLang="zh-CN" dirty="0"/>
                <a:t>3</a:t>
              </a:r>
              <a:r>
                <a:rPr lang="en-US" altLang="zh-CN" b="1" dirty="0"/>
                <a:t>. In fact, the most successful way to change is not suddenly, but over a period of time. </a:t>
              </a:r>
              <a:endParaRPr lang="en-US" altLang="zh-CN" b="1" dirty="0"/>
            </a:p>
            <a:p>
              <a:pPr algn="just"/>
              <a:r>
                <a:rPr lang="en-US" altLang="zh-CN" dirty="0"/>
                <a:t>4.Change the world by changing yourself.</a:t>
              </a:r>
              <a:endParaRPr lang="en-US" altLang="zh-CN" dirty="0"/>
            </a:p>
            <a:p>
              <a:r>
                <a:rPr lang="en-US" altLang="zh-CN" dirty="0"/>
                <a:t>5</a:t>
              </a:r>
              <a:r>
                <a:rPr lang="en-US" altLang="zh-CN" dirty="0">
                  <a:solidFill>
                    <a:srgbClr val="0089CF"/>
                  </a:solidFill>
                </a:rPr>
                <a:t>…….</a:t>
              </a:r>
              <a:endParaRPr lang="en-US" altLang="zh-CN" dirty="0">
                <a:solidFill>
                  <a:srgbClr val="0089CF"/>
                </a:solidFill>
              </a:endParaRPr>
            </a:p>
            <a:p>
              <a:endParaRPr lang="en-US" altLang="zh-CN" dirty="0"/>
            </a:p>
          </p:txBody>
        </p:sp>
      </p:grpSp>
      <p:pic>
        <p:nvPicPr>
          <p:cNvPr id="32"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500"/>
                                        <p:tgtEl>
                                          <p:spTgt spid="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p:tgtEl>
                                          <p:spTgt spid="14"/>
                                        </p:tgtEl>
                                        <p:attrNameLst>
                                          <p:attrName>ppt_y</p:attrName>
                                        </p:attrNameLst>
                                      </p:cBhvr>
                                      <p:tavLst>
                                        <p:tav tm="0">
                                          <p:val>
                                            <p:strVal val="#ppt_y+#ppt_h*1.125000"/>
                                          </p:val>
                                        </p:tav>
                                        <p:tav tm="100000">
                                          <p:val>
                                            <p:strVal val="#ppt_y"/>
                                          </p:val>
                                        </p:tav>
                                      </p:tavLst>
                                    </p:anim>
                                    <p:animEffec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058"/>
                                        </p:tgtEl>
                                        <p:attrNameLst>
                                          <p:attrName>style.visibility</p:attrName>
                                        </p:attrNameLst>
                                      </p:cBhvr>
                                      <p:to>
                                        <p:strVal val="visible"/>
                                      </p:to>
                                    </p:set>
                                    <p:anim calcmode="lin" valueType="num">
                                      <p:cBhvr>
                                        <p:cTn id="42" dur="500" fill="hold"/>
                                        <p:tgtEl>
                                          <p:spTgt spid="2058"/>
                                        </p:tgtEl>
                                        <p:attrNameLst>
                                          <p:attrName>ppt_w</p:attrName>
                                        </p:attrNameLst>
                                      </p:cBhvr>
                                      <p:tavLst>
                                        <p:tav tm="0">
                                          <p:val>
                                            <p:fltVal val="0"/>
                                          </p:val>
                                        </p:tav>
                                        <p:tav tm="100000">
                                          <p:val>
                                            <p:strVal val="#ppt_w"/>
                                          </p:val>
                                        </p:tav>
                                      </p:tavLst>
                                    </p:anim>
                                    <p:anim calcmode="lin" valueType="num">
                                      <p:cBhvr>
                                        <p:cTn id="43" dur="500" fill="hold"/>
                                        <p:tgtEl>
                                          <p:spTgt spid="2058"/>
                                        </p:tgtEl>
                                        <p:attrNameLst>
                                          <p:attrName>ppt_h</p:attrName>
                                        </p:attrNameLst>
                                      </p:cBhvr>
                                      <p:tavLst>
                                        <p:tav tm="0">
                                          <p:val>
                                            <p:fltVal val="0"/>
                                          </p:val>
                                        </p:tav>
                                        <p:tav tm="100000">
                                          <p:val>
                                            <p:strVal val="#ppt_h"/>
                                          </p:val>
                                        </p:tav>
                                      </p:tavLst>
                                    </p:anim>
                                    <p:animEffect transition="in" filter="fade">
                                      <p:cBhvr>
                                        <p:cTn id="44"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utoUpdateAnimBg="0"/>
      <p:bldP spid="14" grpId="0" bldLvl="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pic3.bbzhi.com/xitongbizhi/manglongfenggekuanpingbizhi1/computer_kuan_187087_16.jpg"/>
          <p:cNvPicPr>
            <a:picLocks noChangeAspect="1" noChangeArrowheads="1"/>
          </p:cNvPicPr>
          <p:nvPr/>
        </p:nvPicPr>
        <p:blipFill>
          <a:blip r:embed="rId1" cstate="screen"/>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矩形 7"/>
          <p:cNvSpPr>
            <a:spLocks noChangeArrowheads="1"/>
          </p:cNvSpPr>
          <p:nvPr/>
        </p:nvSpPr>
        <p:spPr bwMode="auto">
          <a:xfrm>
            <a:off x="0" y="895350"/>
            <a:ext cx="12192000" cy="5962650"/>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pic>
        <p:nvPicPr>
          <p:cNvPr id="24580" name="Picture 2" descr="http://pic3.bbzhi.com/xitongbizhi/manglongfenggekuanpingbizhi1/computer_kuan_187087_16.jpg"/>
          <p:cNvPicPr>
            <a:picLocks noChangeAspect="1" noChangeArrowheads="1"/>
          </p:cNvPicPr>
          <p:nvPr/>
        </p:nvPicPr>
        <p:blipFill>
          <a:blip r:embed="rId1" cstate="screen"/>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矩形 3"/>
          <p:cNvSpPr>
            <a:spLocks noChangeArrowheads="1"/>
          </p:cNvSpPr>
          <p:nvPr/>
        </p:nvSpPr>
        <p:spPr bwMode="auto">
          <a:xfrm>
            <a:off x="0" y="2171700"/>
            <a:ext cx="12192000" cy="2628900"/>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3558" name="文本框 5"/>
          <p:cNvSpPr>
            <a:spLocks noChangeArrowheads="1"/>
          </p:cNvSpPr>
          <p:nvPr/>
        </p:nvSpPr>
        <p:spPr bwMode="auto">
          <a:xfrm>
            <a:off x="2738830" y="2625894"/>
            <a:ext cx="671433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60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Practical Application</a:t>
            </a: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sym typeface="Calibri" panose="020F0502020204030204" pitchFamily="34" charset="0"/>
            </a:endParaRPr>
          </a:p>
        </p:txBody>
      </p:sp>
      <p:sp>
        <p:nvSpPr>
          <p:cNvPr id="23559" name="文本框 6"/>
          <p:cNvSpPr>
            <a:spLocks noChangeArrowheads="1"/>
          </p:cNvSpPr>
          <p:nvPr/>
        </p:nvSpPr>
        <p:spPr bwMode="auto">
          <a:xfrm>
            <a:off x="2584450" y="3581400"/>
            <a:ext cx="7010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ts val="2400"/>
              </a:lnSpc>
              <a:spcBef>
                <a:spcPct val="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rgbClr val="F2F2F2"/>
                </a:solidFill>
                <a:effectLst/>
                <a:uLnTx/>
                <a:uFillTx/>
                <a:latin typeface="Arial" panose="020B0604020202020204" pitchFamily="34" charset="0"/>
                <a:ea typeface="宋体" panose="02010600030101010101" pitchFamily="2" charset="-122"/>
                <a:cs typeface="+mn-cs"/>
                <a:sym typeface="Arial" panose="020B0604020202020204" pitchFamily="34" charset="0"/>
              </a:rPr>
              <a:t>To be whoever</a:t>
            </a:r>
            <a:r>
              <a:rPr kumimoji="0" lang="en-US" altLang="zh-CN" sz="2000" b="0" i="0" u="none" strike="noStrike" kern="1200" cap="none" spc="0" normalizeH="0" noProof="0" dirty="0">
                <a:ln>
                  <a:noFill/>
                </a:ln>
                <a:solidFill>
                  <a:srgbClr val="F2F2F2"/>
                </a:solidFill>
                <a:effectLst/>
                <a:uLnTx/>
                <a:uFillTx/>
                <a:latin typeface="Arial" panose="020B0604020202020204" pitchFamily="34" charset="0"/>
                <a:ea typeface="宋体" panose="02010600030101010101" pitchFamily="2" charset="-122"/>
                <a:cs typeface="+mn-cs"/>
                <a:sym typeface="Arial" panose="020B0604020202020204" pitchFamily="34" charset="0"/>
              </a:rPr>
              <a:t> you want to be. </a:t>
            </a:r>
            <a:endParaRPr kumimoji="0" lang="en-US" altLang="zh-CN" sz="2000" b="0" i="0" u="none" strike="noStrike" kern="1200" cap="none" spc="0" normalizeH="0" noProof="0" dirty="0">
              <a:ln>
                <a:noFill/>
              </a:ln>
              <a:solidFill>
                <a:srgbClr val="F2F2F2"/>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a:p>
            <a:pPr marL="0" marR="0" lvl="0" indent="0" algn="ctr" defTabSz="914400" rtl="0" eaLnBrk="1" fontAlgn="base" latinLnBrk="0" hangingPunct="1">
              <a:lnSpc>
                <a:spcPts val="2400"/>
              </a:lnSpc>
              <a:spcBef>
                <a:spcPct val="0"/>
              </a:spcBef>
              <a:spcAft>
                <a:spcPct val="0"/>
              </a:spcAft>
              <a:buClrTx/>
              <a:buSzTx/>
              <a:buFont typeface="Arial" panose="020B0604020202020204" pitchFamily="34" charset="0"/>
              <a:buNone/>
              <a:defRPr/>
            </a:pPr>
            <a:r>
              <a:rPr kumimoji="0" lang="en-US" altLang="zh-CN" sz="2000" b="0" i="0" u="none" strike="noStrike" kern="1200" cap="none" spc="0" normalizeH="0" noProof="0" dirty="0">
                <a:ln>
                  <a:noFill/>
                </a:ln>
                <a:solidFill>
                  <a:srgbClr val="F2F2F2"/>
                </a:solidFill>
                <a:effectLst/>
                <a:uLnTx/>
                <a:uFillTx/>
                <a:latin typeface="Arial" panose="020B0604020202020204" pitchFamily="34" charset="0"/>
                <a:ea typeface="宋体" panose="02010600030101010101" pitchFamily="2" charset="-122"/>
                <a:cs typeface="+mn-cs"/>
                <a:sym typeface="Arial" panose="020B0604020202020204" pitchFamily="34" charset="0"/>
              </a:rPr>
              <a:t>There’s no time limit. Start whenever you want.</a:t>
            </a:r>
            <a:endParaRPr kumimoji="0" lang="zh-CN" altLang="en-US" sz="2000" b="0" i="0" u="none" strike="noStrike" kern="1200" cap="none" spc="0" normalizeH="0" baseline="0" noProof="0" dirty="0">
              <a:ln>
                <a:noFill/>
              </a:ln>
              <a:solidFill>
                <a:srgbClr val="F2F2F2"/>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grpSp>
        <p:nvGrpSpPr>
          <p:cNvPr id="23560" name="Group 8"/>
          <p:cNvGrpSpPr/>
          <p:nvPr/>
        </p:nvGrpSpPr>
        <p:grpSpPr bwMode="auto">
          <a:xfrm>
            <a:off x="5645150" y="1716088"/>
            <a:ext cx="889000" cy="889000"/>
            <a:chOff x="0" y="0"/>
            <a:chExt cx="888824" cy="888824"/>
          </a:xfrm>
        </p:grpSpPr>
        <p:sp>
          <p:nvSpPr>
            <p:cNvPr id="24585" name="矩形 4"/>
            <p:cNvSpPr>
              <a:spLocks noChangeArrowheads="1"/>
            </p:cNvSpPr>
            <p:nvPr/>
          </p:nvSpPr>
          <p:spPr bwMode="auto">
            <a:xfrm rot="2700000">
              <a:off x="0" y="0"/>
              <a:ext cx="888824" cy="888824"/>
            </a:xfrm>
            <a:prstGeom prst="rect">
              <a:avLst/>
            </a:prstGeom>
            <a:solidFill>
              <a:srgbClr val="2F374C"/>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A5A5A5"/>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4586" name="Freeform 5"/>
            <p:cNvSpPr>
              <a:spLocks noEditPoints="1" noChangeArrowheads="1"/>
            </p:cNvSpPr>
            <p:nvPr/>
          </p:nvSpPr>
          <p:spPr bwMode="auto">
            <a:xfrm>
              <a:off x="245975" y="187237"/>
              <a:ext cx="396875" cy="514351"/>
            </a:xfrm>
            <a:custGeom>
              <a:avLst/>
              <a:gdLst>
                <a:gd name="T0" fmla="*/ 1410447512 w 103"/>
                <a:gd name="T1" fmla="*/ 1974305606 h 134"/>
                <a:gd name="T2" fmla="*/ 1529221025 w 103"/>
                <a:gd name="T3" fmla="*/ 574610674 h 134"/>
                <a:gd name="T4" fmla="*/ 1024430704 w 103"/>
                <a:gd name="T5" fmla="*/ 456743688 h 134"/>
                <a:gd name="T6" fmla="*/ 1291673999 w 103"/>
                <a:gd name="T7" fmla="*/ 279937451 h 134"/>
                <a:gd name="T8" fmla="*/ 1143204217 w 103"/>
                <a:gd name="T9" fmla="*/ 14731934 h 134"/>
                <a:gd name="T10" fmla="*/ 935349606 w 103"/>
                <a:gd name="T11" fmla="*/ 162070465 h 134"/>
                <a:gd name="T12" fmla="*/ 772033617 w 103"/>
                <a:gd name="T13" fmla="*/ 383072503 h 134"/>
                <a:gd name="T14" fmla="*/ 608717627 w 103"/>
                <a:gd name="T15" fmla="*/ 162070465 h 134"/>
                <a:gd name="T16" fmla="*/ 400863016 w 103"/>
                <a:gd name="T17" fmla="*/ 14731934 h 134"/>
                <a:gd name="T18" fmla="*/ 237547027 w 103"/>
                <a:gd name="T19" fmla="*/ 279937451 h 134"/>
                <a:gd name="T20" fmla="*/ 504790322 w 103"/>
                <a:gd name="T21" fmla="*/ 456743688 h 134"/>
                <a:gd name="T22" fmla="*/ 0 w 103"/>
                <a:gd name="T23" fmla="*/ 574610674 h 134"/>
                <a:gd name="T24" fmla="*/ 133619721 w 103"/>
                <a:gd name="T25" fmla="*/ 1974305606 h 134"/>
                <a:gd name="T26" fmla="*/ 133619721 w 103"/>
                <a:gd name="T27" fmla="*/ 1856434781 h 134"/>
                <a:gd name="T28" fmla="*/ 118773513 w 103"/>
                <a:gd name="T29" fmla="*/ 1399694932 h 134"/>
                <a:gd name="T30" fmla="*/ 579025212 w 103"/>
                <a:gd name="T31" fmla="*/ 1856434781 h 134"/>
                <a:gd name="T32" fmla="*/ 668106311 w 103"/>
                <a:gd name="T33" fmla="*/ 1871170554 h 134"/>
                <a:gd name="T34" fmla="*/ 861114715 w 103"/>
                <a:gd name="T35" fmla="*/ 1399694932 h 134"/>
                <a:gd name="T36" fmla="*/ 1425293720 w 103"/>
                <a:gd name="T37" fmla="*/ 1841702847 h 134"/>
                <a:gd name="T38" fmla="*/ 950195813 w 103"/>
                <a:gd name="T39" fmla="*/ 1856434781 h 134"/>
                <a:gd name="T40" fmla="*/ 1425293720 w 103"/>
                <a:gd name="T41" fmla="*/ 1399694932 h 134"/>
                <a:gd name="T42" fmla="*/ 1410447512 w 103"/>
                <a:gd name="T43" fmla="*/ 559878740 h 134"/>
                <a:gd name="T44" fmla="*/ 1425293720 w 103"/>
                <a:gd name="T45" fmla="*/ 1031354362 h 134"/>
                <a:gd name="T46" fmla="*/ 950195813 w 103"/>
                <a:gd name="T47" fmla="*/ 559878740 h 134"/>
                <a:gd name="T48" fmla="*/ 950195813 w 103"/>
                <a:gd name="T49" fmla="*/ 309405157 h 134"/>
                <a:gd name="T50" fmla="*/ 1113511802 w 103"/>
                <a:gd name="T51" fmla="*/ 147334692 h 134"/>
                <a:gd name="T52" fmla="*/ 1232285316 w 103"/>
                <a:gd name="T53" fmla="*/ 132602759 h 134"/>
                <a:gd name="T54" fmla="*/ 1143204217 w 103"/>
                <a:gd name="T55" fmla="*/ 279937451 h 134"/>
                <a:gd name="T56" fmla="*/ 950195813 w 103"/>
                <a:gd name="T57" fmla="*/ 309405157 h 134"/>
                <a:gd name="T58" fmla="*/ 682952518 w 103"/>
                <a:gd name="T59" fmla="*/ 545142968 h 134"/>
                <a:gd name="T60" fmla="*/ 682952518 w 103"/>
                <a:gd name="T61" fmla="*/ 545142968 h 134"/>
                <a:gd name="T62" fmla="*/ 861114715 w 103"/>
                <a:gd name="T63" fmla="*/ 545142968 h 134"/>
                <a:gd name="T64" fmla="*/ 861114715 w 103"/>
                <a:gd name="T65" fmla="*/ 545142968 h 134"/>
                <a:gd name="T66" fmla="*/ 668106311 w 103"/>
                <a:gd name="T67" fmla="*/ 1031354362 h 134"/>
                <a:gd name="T68" fmla="*/ 386016808 w 103"/>
                <a:gd name="T69" fmla="*/ 279937451 h 134"/>
                <a:gd name="T70" fmla="*/ 311781917 w 103"/>
                <a:gd name="T71" fmla="*/ 132602759 h 134"/>
                <a:gd name="T72" fmla="*/ 430559284 w 103"/>
                <a:gd name="T73" fmla="*/ 147334692 h 134"/>
                <a:gd name="T74" fmla="*/ 593871420 w 103"/>
                <a:gd name="T75" fmla="*/ 309405157 h 134"/>
                <a:gd name="T76" fmla="*/ 386016808 w 103"/>
                <a:gd name="T77" fmla="*/ 279937451 h 134"/>
                <a:gd name="T78" fmla="*/ 133619721 w 103"/>
                <a:gd name="T79" fmla="*/ 559878740 h 134"/>
                <a:gd name="T80" fmla="*/ 579025212 w 103"/>
                <a:gd name="T81" fmla="*/ 1031354362 h 134"/>
                <a:gd name="T82" fmla="*/ 118773513 w 103"/>
                <a:gd name="T83" fmla="*/ 574610674 h 134"/>
                <a:gd name="T84" fmla="*/ 1440139927 w 103"/>
                <a:gd name="T85" fmla="*/ 1119753642 h 134"/>
                <a:gd name="T86" fmla="*/ 103927306 w 103"/>
                <a:gd name="T87" fmla="*/ 1311291813 h 1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3"/>
                <a:gd name="T133" fmla="*/ 0 h 134"/>
                <a:gd name="T134" fmla="*/ 103 w 103"/>
                <a:gd name="T135" fmla="*/ 134 h 1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3" h="134">
                  <a:moveTo>
                    <a:pt x="9" y="134"/>
                  </a:moveTo>
                  <a:cubicBezTo>
                    <a:pt x="95" y="134"/>
                    <a:pt x="95" y="134"/>
                    <a:pt x="95" y="134"/>
                  </a:cubicBezTo>
                  <a:cubicBezTo>
                    <a:pt x="100" y="134"/>
                    <a:pt x="103" y="130"/>
                    <a:pt x="103" y="125"/>
                  </a:cubicBezTo>
                  <a:cubicBezTo>
                    <a:pt x="103" y="39"/>
                    <a:pt x="103" y="39"/>
                    <a:pt x="103" y="39"/>
                  </a:cubicBezTo>
                  <a:cubicBezTo>
                    <a:pt x="103" y="34"/>
                    <a:pt x="100" y="31"/>
                    <a:pt x="95" y="31"/>
                  </a:cubicBezTo>
                  <a:cubicBezTo>
                    <a:pt x="69" y="31"/>
                    <a:pt x="69" y="31"/>
                    <a:pt x="69" y="31"/>
                  </a:cubicBezTo>
                  <a:cubicBezTo>
                    <a:pt x="74" y="29"/>
                    <a:pt x="78" y="27"/>
                    <a:pt x="81" y="25"/>
                  </a:cubicBezTo>
                  <a:cubicBezTo>
                    <a:pt x="83" y="24"/>
                    <a:pt x="85" y="22"/>
                    <a:pt x="87" y="19"/>
                  </a:cubicBezTo>
                  <a:cubicBezTo>
                    <a:pt x="91" y="15"/>
                    <a:pt x="92" y="9"/>
                    <a:pt x="89" y="5"/>
                  </a:cubicBezTo>
                  <a:cubicBezTo>
                    <a:pt x="87" y="1"/>
                    <a:pt x="82" y="0"/>
                    <a:pt x="77" y="1"/>
                  </a:cubicBezTo>
                  <a:cubicBezTo>
                    <a:pt x="75" y="2"/>
                    <a:pt x="73" y="3"/>
                    <a:pt x="70" y="4"/>
                  </a:cubicBezTo>
                  <a:cubicBezTo>
                    <a:pt x="68" y="6"/>
                    <a:pt x="65" y="8"/>
                    <a:pt x="63" y="11"/>
                  </a:cubicBezTo>
                  <a:cubicBezTo>
                    <a:pt x="61" y="13"/>
                    <a:pt x="59" y="15"/>
                    <a:pt x="58" y="17"/>
                  </a:cubicBezTo>
                  <a:cubicBezTo>
                    <a:pt x="55" y="21"/>
                    <a:pt x="53" y="24"/>
                    <a:pt x="52" y="26"/>
                  </a:cubicBezTo>
                  <a:cubicBezTo>
                    <a:pt x="50" y="24"/>
                    <a:pt x="48" y="21"/>
                    <a:pt x="46" y="17"/>
                  </a:cubicBezTo>
                  <a:cubicBezTo>
                    <a:pt x="44" y="15"/>
                    <a:pt x="43" y="13"/>
                    <a:pt x="41" y="11"/>
                  </a:cubicBezTo>
                  <a:cubicBezTo>
                    <a:pt x="38" y="8"/>
                    <a:pt x="36" y="6"/>
                    <a:pt x="33" y="4"/>
                  </a:cubicBezTo>
                  <a:cubicBezTo>
                    <a:pt x="31" y="3"/>
                    <a:pt x="29" y="2"/>
                    <a:pt x="27" y="1"/>
                  </a:cubicBezTo>
                  <a:cubicBezTo>
                    <a:pt x="22" y="0"/>
                    <a:pt x="17" y="1"/>
                    <a:pt x="15" y="5"/>
                  </a:cubicBezTo>
                  <a:cubicBezTo>
                    <a:pt x="12" y="9"/>
                    <a:pt x="13" y="15"/>
                    <a:pt x="16" y="19"/>
                  </a:cubicBezTo>
                  <a:cubicBezTo>
                    <a:pt x="18" y="22"/>
                    <a:pt x="21" y="24"/>
                    <a:pt x="22" y="25"/>
                  </a:cubicBezTo>
                  <a:cubicBezTo>
                    <a:pt x="26" y="27"/>
                    <a:pt x="29" y="29"/>
                    <a:pt x="34" y="31"/>
                  </a:cubicBezTo>
                  <a:cubicBezTo>
                    <a:pt x="9" y="31"/>
                    <a:pt x="9" y="31"/>
                    <a:pt x="9" y="31"/>
                  </a:cubicBezTo>
                  <a:cubicBezTo>
                    <a:pt x="4" y="31"/>
                    <a:pt x="0" y="34"/>
                    <a:pt x="0" y="39"/>
                  </a:cubicBezTo>
                  <a:cubicBezTo>
                    <a:pt x="0" y="125"/>
                    <a:pt x="0" y="125"/>
                    <a:pt x="0" y="125"/>
                  </a:cubicBezTo>
                  <a:cubicBezTo>
                    <a:pt x="0" y="130"/>
                    <a:pt x="4" y="134"/>
                    <a:pt x="9" y="134"/>
                  </a:cubicBezTo>
                  <a:close/>
                  <a:moveTo>
                    <a:pt x="39" y="126"/>
                  </a:moveTo>
                  <a:cubicBezTo>
                    <a:pt x="9" y="126"/>
                    <a:pt x="9" y="126"/>
                    <a:pt x="9" y="126"/>
                  </a:cubicBezTo>
                  <a:cubicBezTo>
                    <a:pt x="8" y="126"/>
                    <a:pt x="8" y="126"/>
                    <a:pt x="8" y="125"/>
                  </a:cubicBezTo>
                  <a:cubicBezTo>
                    <a:pt x="8" y="95"/>
                    <a:pt x="8" y="95"/>
                    <a:pt x="8" y="95"/>
                  </a:cubicBezTo>
                  <a:cubicBezTo>
                    <a:pt x="39" y="95"/>
                    <a:pt x="39" y="95"/>
                    <a:pt x="39" y="95"/>
                  </a:cubicBezTo>
                  <a:lnTo>
                    <a:pt x="39" y="126"/>
                  </a:lnTo>
                  <a:close/>
                  <a:moveTo>
                    <a:pt x="58" y="127"/>
                  </a:moveTo>
                  <a:cubicBezTo>
                    <a:pt x="45" y="127"/>
                    <a:pt x="45" y="127"/>
                    <a:pt x="45" y="127"/>
                  </a:cubicBezTo>
                  <a:cubicBezTo>
                    <a:pt x="45" y="95"/>
                    <a:pt x="45" y="95"/>
                    <a:pt x="45" y="95"/>
                  </a:cubicBezTo>
                  <a:cubicBezTo>
                    <a:pt x="58" y="95"/>
                    <a:pt x="58" y="95"/>
                    <a:pt x="58" y="95"/>
                  </a:cubicBezTo>
                  <a:lnTo>
                    <a:pt x="58" y="127"/>
                  </a:lnTo>
                  <a:close/>
                  <a:moveTo>
                    <a:pt x="96" y="125"/>
                  </a:moveTo>
                  <a:cubicBezTo>
                    <a:pt x="96" y="126"/>
                    <a:pt x="95" y="126"/>
                    <a:pt x="95" y="126"/>
                  </a:cubicBezTo>
                  <a:cubicBezTo>
                    <a:pt x="64" y="126"/>
                    <a:pt x="64" y="126"/>
                    <a:pt x="64" y="126"/>
                  </a:cubicBezTo>
                  <a:cubicBezTo>
                    <a:pt x="64" y="95"/>
                    <a:pt x="64" y="95"/>
                    <a:pt x="64" y="95"/>
                  </a:cubicBezTo>
                  <a:cubicBezTo>
                    <a:pt x="96" y="95"/>
                    <a:pt x="96" y="95"/>
                    <a:pt x="96" y="95"/>
                  </a:cubicBezTo>
                  <a:lnTo>
                    <a:pt x="96" y="125"/>
                  </a:lnTo>
                  <a:close/>
                  <a:moveTo>
                    <a:pt x="95" y="38"/>
                  </a:moveTo>
                  <a:cubicBezTo>
                    <a:pt x="95" y="38"/>
                    <a:pt x="96" y="39"/>
                    <a:pt x="96" y="39"/>
                  </a:cubicBezTo>
                  <a:cubicBezTo>
                    <a:pt x="96" y="70"/>
                    <a:pt x="96" y="70"/>
                    <a:pt x="96" y="70"/>
                  </a:cubicBezTo>
                  <a:cubicBezTo>
                    <a:pt x="64" y="70"/>
                    <a:pt x="64" y="70"/>
                    <a:pt x="64" y="70"/>
                  </a:cubicBezTo>
                  <a:cubicBezTo>
                    <a:pt x="64" y="38"/>
                    <a:pt x="64" y="38"/>
                    <a:pt x="64" y="38"/>
                  </a:cubicBezTo>
                  <a:lnTo>
                    <a:pt x="95" y="38"/>
                  </a:lnTo>
                  <a:close/>
                  <a:moveTo>
                    <a:pt x="64" y="21"/>
                  </a:moveTo>
                  <a:cubicBezTo>
                    <a:pt x="65" y="20"/>
                    <a:pt x="67" y="18"/>
                    <a:pt x="68" y="16"/>
                  </a:cubicBezTo>
                  <a:cubicBezTo>
                    <a:pt x="70" y="14"/>
                    <a:pt x="72" y="12"/>
                    <a:pt x="75" y="10"/>
                  </a:cubicBezTo>
                  <a:cubicBezTo>
                    <a:pt x="76" y="9"/>
                    <a:pt x="77" y="8"/>
                    <a:pt x="79" y="8"/>
                  </a:cubicBezTo>
                  <a:cubicBezTo>
                    <a:pt x="80" y="8"/>
                    <a:pt x="82" y="8"/>
                    <a:pt x="83" y="9"/>
                  </a:cubicBezTo>
                  <a:cubicBezTo>
                    <a:pt x="84" y="10"/>
                    <a:pt x="84" y="13"/>
                    <a:pt x="82" y="15"/>
                  </a:cubicBezTo>
                  <a:cubicBezTo>
                    <a:pt x="81" y="16"/>
                    <a:pt x="79" y="17"/>
                    <a:pt x="77" y="19"/>
                  </a:cubicBezTo>
                  <a:cubicBezTo>
                    <a:pt x="73" y="21"/>
                    <a:pt x="68" y="24"/>
                    <a:pt x="61" y="26"/>
                  </a:cubicBezTo>
                  <a:cubicBezTo>
                    <a:pt x="61" y="25"/>
                    <a:pt x="63" y="23"/>
                    <a:pt x="64" y="21"/>
                  </a:cubicBezTo>
                  <a:close/>
                  <a:moveTo>
                    <a:pt x="45" y="37"/>
                  </a:moveTo>
                  <a:cubicBezTo>
                    <a:pt x="46" y="37"/>
                    <a:pt x="46" y="37"/>
                    <a:pt x="46" y="37"/>
                  </a:cubicBezTo>
                  <a:cubicBezTo>
                    <a:pt x="46" y="37"/>
                    <a:pt x="46" y="37"/>
                    <a:pt x="46" y="37"/>
                  </a:cubicBezTo>
                  <a:cubicBezTo>
                    <a:pt x="46" y="37"/>
                    <a:pt x="46" y="37"/>
                    <a:pt x="46" y="37"/>
                  </a:cubicBezTo>
                  <a:cubicBezTo>
                    <a:pt x="57" y="37"/>
                    <a:pt x="57" y="37"/>
                    <a:pt x="57" y="37"/>
                  </a:cubicBezTo>
                  <a:cubicBezTo>
                    <a:pt x="58" y="37"/>
                    <a:pt x="58" y="37"/>
                    <a:pt x="58" y="37"/>
                  </a:cubicBezTo>
                  <a:cubicBezTo>
                    <a:pt x="58" y="37"/>
                    <a:pt x="58" y="37"/>
                    <a:pt x="58" y="37"/>
                  </a:cubicBezTo>
                  <a:cubicBezTo>
                    <a:pt x="58" y="37"/>
                    <a:pt x="58" y="37"/>
                    <a:pt x="58" y="37"/>
                  </a:cubicBezTo>
                  <a:cubicBezTo>
                    <a:pt x="58" y="70"/>
                    <a:pt x="58" y="70"/>
                    <a:pt x="58" y="70"/>
                  </a:cubicBezTo>
                  <a:cubicBezTo>
                    <a:pt x="45" y="70"/>
                    <a:pt x="45" y="70"/>
                    <a:pt x="45" y="70"/>
                  </a:cubicBezTo>
                  <a:lnTo>
                    <a:pt x="45" y="37"/>
                  </a:lnTo>
                  <a:close/>
                  <a:moveTo>
                    <a:pt x="26" y="19"/>
                  </a:moveTo>
                  <a:cubicBezTo>
                    <a:pt x="25" y="17"/>
                    <a:pt x="23" y="16"/>
                    <a:pt x="22" y="15"/>
                  </a:cubicBezTo>
                  <a:cubicBezTo>
                    <a:pt x="20" y="13"/>
                    <a:pt x="20" y="10"/>
                    <a:pt x="21" y="9"/>
                  </a:cubicBezTo>
                  <a:cubicBezTo>
                    <a:pt x="22" y="8"/>
                    <a:pt x="23" y="8"/>
                    <a:pt x="25" y="8"/>
                  </a:cubicBezTo>
                  <a:cubicBezTo>
                    <a:pt x="26" y="8"/>
                    <a:pt x="27" y="9"/>
                    <a:pt x="29" y="10"/>
                  </a:cubicBezTo>
                  <a:cubicBezTo>
                    <a:pt x="31" y="12"/>
                    <a:pt x="33" y="14"/>
                    <a:pt x="36" y="16"/>
                  </a:cubicBezTo>
                  <a:cubicBezTo>
                    <a:pt x="37" y="18"/>
                    <a:pt x="38" y="20"/>
                    <a:pt x="40" y="21"/>
                  </a:cubicBezTo>
                  <a:cubicBezTo>
                    <a:pt x="41" y="23"/>
                    <a:pt x="42" y="25"/>
                    <a:pt x="43" y="26"/>
                  </a:cubicBezTo>
                  <a:cubicBezTo>
                    <a:pt x="36" y="24"/>
                    <a:pt x="30" y="21"/>
                    <a:pt x="26" y="19"/>
                  </a:cubicBezTo>
                  <a:close/>
                  <a:moveTo>
                    <a:pt x="8" y="39"/>
                  </a:moveTo>
                  <a:cubicBezTo>
                    <a:pt x="8" y="39"/>
                    <a:pt x="8" y="38"/>
                    <a:pt x="9" y="38"/>
                  </a:cubicBezTo>
                  <a:cubicBezTo>
                    <a:pt x="39" y="38"/>
                    <a:pt x="39" y="38"/>
                    <a:pt x="39" y="38"/>
                  </a:cubicBezTo>
                  <a:cubicBezTo>
                    <a:pt x="39" y="70"/>
                    <a:pt x="39" y="70"/>
                    <a:pt x="39" y="70"/>
                  </a:cubicBezTo>
                  <a:cubicBezTo>
                    <a:pt x="8" y="70"/>
                    <a:pt x="8" y="70"/>
                    <a:pt x="8" y="70"/>
                  </a:cubicBezTo>
                  <a:lnTo>
                    <a:pt x="8" y="39"/>
                  </a:lnTo>
                  <a:close/>
                  <a:moveTo>
                    <a:pt x="7" y="76"/>
                  </a:moveTo>
                  <a:cubicBezTo>
                    <a:pt x="97" y="76"/>
                    <a:pt x="97" y="76"/>
                    <a:pt x="97" y="76"/>
                  </a:cubicBezTo>
                  <a:cubicBezTo>
                    <a:pt x="97" y="89"/>
                    <a:pt x="97" y="89"/>
                    <a:pt x="97" y="89"/>
                  </a:cubicBezTo>
                  <a:cubicBezTo>
                    <a:pt x="7" y="89"/>
                    <a:pt x="7" y="89"/>
                    <a:pt x="7" y="89"/>
                  </a:cubicBezTo>
                  <a:lnTo>
                    <a:pt x="7" y="76"/>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3557"/>
                                        </p:tgtEl>
                                        <p:attrNameLst>
                                          <p:attrName>style.visibility</p:attrName>
                                        </p:attrNameLst>
                                      </p:cBhvr>
                                      <p:to>
                                        <p:strVal val="visible"/>
                                      </p:to>
                                    </p:set>
                                    <p:animEffect>
                                      <p:cBhvr>
                                        <p:cTn id="7" dur="500"/>
                                        <p:tgtEl>
                                          <p:spTgt spid="2355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3560"/>
                                        </p:tgtEl>
                                        <p:attrNameLst>
                                          <p:attrName>style.visibility</p:attrName>
                                        </p:attrNameLst>
                                      </p:cBhvr>
                                      <p:to>
                                        <p:strVal val="visible"/>
                                      </p:to>
                                    </p:set>
                                    <p:animEffect>
                                      <p:cBhvr>
                                        <p:cTn id="11" dur="500"/>
                                        <p:tgtEl>
                                          <p:spTgt spid="23560"/>
                                        </p:tgtEl>
                                      </p:cBhvr>
                                    </p:animEffect>
                                  </p:childTnLst>
                                </p:cTn>
                              </p:par>
                            </p:childTnLst>
                          </p:cTn>
                        </p:par>
                        <p:par>
                          <p:cTn id="12" fill="hold">
                            <p:stCondLst>
                              <p:cond delay="1000"/>
                            </p:stCondLst>
                            <p:childTnLst>
                              <p:par>
                                <p:cTn id="13" presetID="23" presetClass="entr" presetSubtype="36" fill="hold" nodeType="afterEffect">
                                  <p:stCondLst>
                                    <p:cond delay="0"/>
                                  </p:stCondLst>
                                  <p:iterate type="lt">
                                    <p:tmPct val="17000"/>
                                  </p:iterate>
                                  <p:childTnLst>
                                    <p:set>
                                      <p:cBhvr>
                                        <p:cTn id="14" dur="1" fill="hold">
                                          <p:stCondLst>
                                            <p:cond delay="0"/>
                                          </p:stCondLst>
                                        </p:cTn>
                                        <p:tgtEl>
                                          <p:spTgt spid="23558"/>
                                        </p:tgtEl>
                                        <p:attrNameLst>
                                          <p:attrName>style.visibility</p:attrName>
                                        </p:attrNameLst>
                                      </p:cBhvr>
                                      <p:to>
                                        <p:strVal val="visible"/>
                                      </p:to>
                                    </p:set>
                                    <p:anim calcmode="lin" valueType="num">
                                      <p:cBhvr>
                                        <p:cTn id="15" dur="500" fill="hold"/>
                                        <p:tgtEl>
                                          <p:spTgt spid="23558"/>
                                        </p:tgtEl>
                                        <p:attrNameLst>
                                          <p:attrName>ppt_w</p:attrName>
                                        </p:attrNameLst>
                                      </p:cBhvr>
                                      <p:tavLst>
                                        <p:tav tm="0">
                                          <p:val>
                                            <p:strVal val="(6*min(max(#ppt_w*#ppt_h,.3),1)-7.4)/-.7*#ppt_w"/>
                                          </p:val>
                                        </p:tav>
                                        <p:tav tm="100000">
                                          <p:val>
                                            <p:strVal val="#ppt_w"/>
                                          </p:val>
                                        </p:tav>
                                      </p:tavLst>
                                    </p:anim>
                                    <p:anim calcmode="lin" valueType="num">
                                      <p:cBhvr>
                                        <p:cTn id="16" dur="500" fill="hold"/>
                                        <p:tgtEl>
                                          <p:spTgt spid="23558"/>
                                        </p:tgtEl>
                                        <p:attrNameLst>
                                          <p:attrName>ppt_h</p:attrName>
                                        </p:attrNameLst>
                                      </p:cBhvr>
                                      <p:tavLst>
                                        <p:tav tm="0">
                                          <p:val>
                                            <p:strVal val="(6*min(max(#ppt_w*#ppt_h,.3),1)-7.4)/-.7*#ppt_h"/>
                                          </p:val>
                                        </p:tav>
                                        <p:tav tm="100000">
                                          <p:val>
                                            <p:strVal val="#ppt_h"/>
                                          </p:val>
                                        </p:tav>
                                      </p:tavLst>
                                    </p:anim>
                                    <p:anim calcmode="lin" valueType="num">
                                      <p:cBhvr>
                                        <p:cTn id="17" dur="500" fill="hold"/>
                                        <p:tgtEl>
                                          <p:spTgt spid="23558"/>
                                        </p:tgtEl>
                                        <p:attrNameLst>
                                          <p:attrName>ppt_x</p:attrName>
                                        </p:attrNameLst>
                                      </p:cBhvr>
                                      <p:tavLst>
                                        <p:tav tm="0">
                                          <p:val>
                                            <p:fltVal val="0.5"/>
                                          </p:val>
                                        </p:tav>
                                        <p:tav tm="100000">
                                          <p:val>
                                            <p:strVal val="#ppt_x"/>
                                          </p:val>
                                        </p:tav>
                                      </p:tavLst>
                                    </p:anim>
                                    <p:anim calcmode="lin" valueType="num">
                                      <p:cBhvr>
                                        <p:cTn id="18" dur="500" fill="hold"/>
                                        <p:tgtEl>
                                          <p:spTgt spid="23558"/>
                                        </p:tgtEl>
                                        <p:attrNameLst>
                                          <p:attrName>ppt_y</p:attrName>
                                        </p:attrNameLst>
                                      </p:cBhvr>
                                      <p:tavLst>
                                        <p:tav tm="0">
                                          <p:val>
                                            <p:strVal val="1+(6*min(max(#ppt_w*#ppt_h,.3),1)-7.4)/-.7*#ppt_h/2"/>
                                          </p:val>
                                        </p:tav>
                                        <p:tav tm="100000">
                                          <p:val>
                                            <p:strVal val="#ppt_y"/>
                                          </p:val>
                                        </p:tav>
                                      </p:tavLst>
                                    </p:anim>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23559"/>
                                        </p:tgtEl>
                                        <p:attrNameLst>
                                          <p:attrName>style.visibility</p:attrName>
                                        </p:attrNameLst>
                                      </p:cBhvr>
                                      <p:to>
                                        <p:strVal val="visible"/>
                                      </p:to>
                                    </p:set>
                                    <p:animEffect>
                                      <p:cBhvr>
                                        <p:cTn id="22"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ldLvl="0" autoUpdateAnimBg="0"/>
      <p:bldP spid="23558" grpId="0" bldLvl="0" autoUpdateAnimBg="0"/>
      <p:bldP spid="23559" grpId="0" bldLvl="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7999"/>
          </a:xfrm>
          <a:prstGeom prst="rect">
            <a:avLst/>
          </a:prstGeom>
        </p:spPr>
      </p:pic>
      <p:sp>
        <p:nvSpPr>
          <p:cNvPr id="15" name="文本框 14"/>
          <p:cNvSpPr txBox="1"/>
          <p:nvPr/>
        </p:nvSpPr>
        <p:spPr>
          <a:xfrm>
            <a:off x="9198429" y="23216"/>
            <a:ext cx="2754085" cy="7017306"/>
          </a:xfrm>
          <a:prstGeom prst="rect">
            <a:avLst/>
          </a:prstGeom>
          <a:noFill/>
        </p:spPr>
        <p:txBody>
          <a:bodyPr wrap="square">
            <a:spAutoFit/>
          </a:bodyPr>
          <a:lstStyle/>
          <a:p>
            <a:pPr marL="0" marR="0" lvl="0" indent="0" algn="ctr" defTabSz="121793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9000" b="1" i="0" u="none" strike="noStrike" kern="1200" cap="none" spc="0" normalizeH="0" baseline="0" noProof="0" dirty="0">
                <a:ln>
                  <a:noFill/>
                </a:ln>
                <a:solidFill>
                  <a:srgbClr val="FFFFFF"/>
                </a:solidFill>
                <a:effectLst/>
                <a:uLnTx/>
                <a:uFillTx/>
                <a:latin typeface="Arial Black" panose="020B0A04020102020204" pitchFamily="34" charset="0"/>
                <a:ea typeface="宋体" panose="02010600030101010101" pitchFamily="2" charset="-122"/>
                <a:cs typeface="+mn-cs"/>
                <a:sym typeface="Calibri" panose="020F0502020204030204" pitchFamily="34" charset="0"/>
              </a:rPr>
              <a:t>Y</a:t>
            </a:r>
            <a:endParaRPr kumimoji="0" lang="en-US" altLang="zh-CN" sz="9000" b="1" i="0" u="none" strike="noStrike" kern="1200" cap="none" spc="0" normalizeH="0" baseline="0" noProof="0" dirty="0">
              <a:ln>
                <a:noFill/>
              </a:ln>
              <a:solidFill>
                <a:srgbClr val="FFFFFF"/>
              </a:solidFill>
              <a:effectLst/>
              <a:uLnTx/>
              <a:uFillTx/>
              <a:latin typeface="Arial Black" panose="020B0A04020102020204" pitchFamily="34" charset="0"/>
              <a:ea typeface="宋体" panose="02010600030101010101" pitchFamily="2" charset="-122"/>
              <a:cs typeface="+mn-cs"/>
              <a:sym typeface="Calibri" panose="020F0502020204030204" pitchFamily="34" charset="0"/>
            </a:endParaRPr>
          </a:p>
          <a:p>
            <a:pPr marL="0" marR="0" lvl="0" indent="0" algn="ctr" defTabSz="121793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9000" b="1" i="0" u="none" strike="noStrike" kern="1200" cap="none" spc="0" normalizeH="0" baseline="0" noProof="0" dirty="0">
                <a:ln>
                  <a:noFill/>
                </a:ln>
                <a:solidFill>
                  <a:srgbClr val="7F7F7F"/>
                </a:solidFill>
                <a:effectLst/>
                <a:uLnTx/>
                <a:uFillTx/>
                <a:latin typeface="Arial Black" panose="020B0A04020102020204" pitchFamily="34" charset="0"/>
                <a:ea typeface="宋体" panose="02010600030101010101" pitchFamily="2" charset="-122"/>
                <a:cs typeface="+mn-cs"/>
                <a:sym typeface="Calibri" panose="020F0502020204030204" pitchFamily="34" charset="0"/>
              </a:rPr>
              <a:t>O</a:t>
            </a:r>
            <a:endParaRPr kumimoji="0" lang="en-US" altLang="zh-CN" sz="9000" b="1" i="0" u="none" strike="noStrike" kern="1200" cap="none" spc="0" normalizeH="0" baseline="0" noProof="0" dirty="0">
              <a:ln>
                <a:noFill/>
              </a:ln>
              <a:solidFill>
                <a:srgbClr val="7F7F7F"/>
              </a:solidFill>
              <a:effectLst/>
              <a:uLnTx/>
              <a:uFillTx/>
              <a:latin typeface="Arial Black" panose="020B0A04020102020204" pitchFamily="34" charset="0"/>
              <a:ea typeface="宋体" panose="02010600030101010101" pitchFamily="2" charset="-122"/>
              <a:cs typeface="+mn-cs"/>
              <a:sym typeface="Calibri" panose="020F0502020204030204" pitchFamily="34" charset="0"/>
            </a:endParaRPr>
          </a:p>
          <a:p>
            <a:pPr marL="0" marR="0" lvl="0" indent="0" algn="ctr" defTabSz="121793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9000" b="1" i="0" u="none" strike="noStrike" kern="1200" cap="none" spc="0" normalizeH="0" baseline="0" noProof="0" dirty="0">
                <a:ln>
                  <a:noFill/>
                </a:ln>
                <a:solidFill>
                  <a:srgbClr val="7F7F7F"/>
                </a:solidFill>
                <a:effectLst/>
                <a:uLnTx/>
                <a:uFillTx/>
                <a:latin typeface="Arial Black" panose="020B0A04020102020204" pitchFamily="34" charset="0"/>
                <a:ea typeface="宋体" panose="02010600030101010101" pitchFamily="2" charset="-122"/>
                <a:cs typeface="+mn-cs"/>
                <a:sym typeface="Calibri" panose="020F0502020204030204" pitchFamily="34" charset="0"/>
              </a:rPr>
              <a:t>       L</a:t>
            </a:r>
            <a:endParaRPr kumimoji="0" lang="en-US" altLang="zh-CN" sz="9000" b="1" i="0" u="none" strike="noStrike" kern="1200" cap="none" spc="0" normalizeH="0" baseline="0" noProof="0" dirty="0">
              <a:ln>
                <a:noFill/>
              </a:ln>
              <a:solidFill>
                <a:srgbClr val="7F7F7F"/>
              </a:solidFill>
              <a:effectLst/>
              <a:uLnTx/>
              <a:uFillTx/>
              <a:latin typeface="Arial Black" panose="020B0A04020102020204" pitchFamily="34" charset="0"/>
              <a:ea typeface="宋体" panose="02010600030101010101" pitchFamily="2" charset="-122"/>
              <a:cs typeface="+mn-cs"/>
              <a:sym typeface="Calibri" panose="020F0502020204030204" pitchFamily="34" charset="0"/>
            </a:endParaRPr>
          </a:p>
          <a:p>
            <a:pPr marL="0" marR="0" lvl="0" indent="0" algn="ctr" defTabSz="121793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9000" b="1" i="0" u="none" strike="noStrike" kern="1200" cap="none" spc="0" normalizeH="0" baseline="0" noProof="0" dirty="0">
                <a:ln>
                  <a:noFill/>
                </a:ln>
                <a:solidFill>
                  <a:srgbClr val="FFFFFF"/>
                </a:solidFill>
                <a:effectLst/>
                <a:uLnTx/>
                <a:uFillTx/>
                <a:latin typeface="Arial Black" panose="020B0A04020102020204" pitchFamily="34" charset="0"/>
                <a:ea typeface="宋体" panose="02010600030101010101" pitchFamily="2" charset="-122"/>
                <a:cs typeface="+mn-cs"/>
                <a:sym typeface="Calibri" panose="020F0502020204030204" pitchFamily="34" charset="0"/>
              </a:rPr>
              <a:t>O</a:t>
            </a:r>
            <a:endParaRPr kumimoji="0" lang="zh-CN" altLang="en-US" sz="9000" b="1" i="0" u="none" strike="noStrike" kern="1200" cap="none" spc="0" normalizeH="0" baseline="0" noProof="0" dirty="0">
              <a:ln>
                <a:noFill/>
              </a:ln>
              <a:solidFill>
                <a:srgbClr val="FFFFFF"/>
              </a:solidFill>
              <a:effectLst/>
              <a:uLnTx/>
              <a:uFillTx/>
              <a:latin typeface="Arial Black" panose="020B0A04020102020204" pitchFamily="34" charset="0"/>
              <a:ea typeface="宋体" panose="02010600030101010101" pitchFamily="2" charset="-122"/>
              <a:cs typeface="+mn-cs"/>
              <a:sym typeface="Calibri" panose="020F0502020204030204" pitchFamily="34" charset="0"/>
            </a:endParaRPr>
          </a:p>
        </p:txBody>
      </p:sp>
      <p:sp>
        <p:nvSpPr>
          <p:cNvPr id="2" name="标题 1"/>
          <p:cNvSpPr>
            <a:spLocks noGrp="1"/>
          </p:cNvSpPr>
          <p:nvPr>
            <p:ph type="title"/>
          </p:nvPr>
        </p:nvSpPr>
        <p:spPr/>
        <p:txBody>
          <a:bodyPr/>
          <a:lstStyle/>
          <a:p>
            <a:endParaRPr lang="zh-CN" altLang="en-US" dirty="0"/>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fld id="{AEFABC45-9717-4AFC-B0CE-A60AFF5A5349}"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a:ea typeface="宋体" panose="02010600030101010101" pitchFamily="2" charset="-122"/>
                <a:cs typeface="+mn-cs"/>
              </a:rPr>
            </a:fld>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6" name="文本框 5"/>
          <p:cNvSpPr txBox="1"/>
          <p:nvPr/>
        </p:nvSpPr>
        <p:spPr>
          <a:xfrm>
            <a:off x="141515" y="141223"/>
            <a:ext cx="8784771" cy="6581289"/>
          </a:xfrm>
          <a:prstGeom prst="rect">
            <a:avLst/>
          </a:prstGeom>
          <a:noFill/>
          <a:ln w="19050">
            <a:solidFill>
              <a:schemeClr val="tx1">
                <a:lumMod val="50000"/>
                <a:lumOff val="50000"/>
              </a:schemeClr>
            </a:solidFill>
          </a:ln>
        </p:spPr>
        <p:txBody>
          <a:bodyPr wrap="square">
            <a:spAutoFit/>
          </a:bodyPr>
          <a:lstStyle/>
          <a:p>
            <a:pPr marL="0" marR="0" lvl="0" indent="133350" algn="just" defTabSz="914400" rtl="0" eaLnBrk="1" fontAlgn="auto" latinLnBrk="0" hangingPunct="1">
              <a:lnSpc>
                <a:spcPts val="2300"/>
              </a:lnSpc>
              <a:spcBef>
                <a:spcPts val="0"/>
              </a:spcBef>
              <a:spcAft>
                <a:spcPts val="0"/>
              </a:spcAft>
              <a:buClrTx/>
              <a:buSzTx/>
              <a:buFontTx/>
              <a:buNone/>
              <a:defRPr/>
            </a:pPr>
            <a:r>
              <a:rPr kumimoji="0" lang="en-US" altLang="zh-CN" sz="2200" b="0" i="0" u="none" strike="noStrike" kern="100" cap="none" spc="0" normalizeH="0" baseline="0" noProof="0" dirty="0">
                <a:ln>
                  <a:noFill/>
                </a:ln>
                <a:solidFill>
                  <a:srgbClr val="FFFFFF">
                    <a:lumMod val="95000"/>
                  </a:srgbClr>
                </a:solidFill>
                <a:effectLst/>
                <a:uLnTx/>
                <a:uFillTx/>
                <a:latin typeface="Times New Roman" panose="02020603050405020304" pitchFamily="18" charset="0"/>
                <a:ea typeface="等线" panose="02010600030101010101" charset="-122"/>
                <a:cs typeface="Times New Roman" panose="02020603050405020304" pitchFamily="18" charset="0"/>
              </a:rPr>
              <a:t>Actress Jia Ling topped the social media topics on the second consecutive day of the Chinese Lunar New Year as her great weight 1_________(lose)of 50 kilograms during the shooting of her movie Yolo triggered heated discussions over healthy lifestyle and allowed some viewers 2___________(draw) aspirations from her arduous weight-loss journey. </a:t>
            </a:r>
            <a:endParaRPr kumimoji="0" lang="zh-CN" altLang="zh-CN" sz="2200" b="0" i="0" u="none" strike="noStrike" kern="100" cap="none" spc="0" normalizeH="0" baseline="0" noProof="0" dirty="0">
              <a:ln>
                <a:noFill/>
              </a:ln>
              <a:solidFill>
                <a:srgbClr val="FFFFFF">
                  <a:lumMod val="95000"/>
                </a:srgbClr>
              </a:solidFill>
              <a:effectLst/>
              <a:uLnTx/>
              <a:uFillTx/>
              <a:latin typeface="等线" panose="02010600030101010101" charset="-122"/>
              <a:ea typeface="等线" panose="02010600030101010101" charset="-122"/>
              <a:cs typeface="Times New Roman" panose="02020603050405020304" pitchFamily="18" charset="0"/>
            </a:endParaRPr>
          </a:p>
          <a:p>
            <a:pPr marL="0" marR="0" lvl="0" indent="133350" algn="just" defTabSz="914400" rtl="0" eaLnBrk="1" fontAlgn="auto" latinLnBrk="0" hangingPunct="1">
              <a:lnSpc>
                <a:spcPts val="2300"/>
              </a:lnSpc>
              <a:spcBef>
                <a:spcPts val="0"/>
              </a:spcBef>
              <a:spcAft>
                <a:spcPts val="0"/>
              </a:spcAft>
              <a:buClrTx/>
              <a:buSzTx/>
              <a:buFontTx/>
              <a:buNone/>
              <a:defRPr/>
            </a:pPr>
            <a:r>
              <a:rPr kumimoji="0" lang="en-US" altLang="zh-CN" sz="2200" b="0" i="0" u="none" strike="noStrike" kern="100" cap="none" spc="0" normalizeH="0" baseline="0" noProof="0" dirty="0">
                <a:ln>
                  <a:noFill/>
                </a:ln>
                <a:solidFill>
                  <a:srgbClr val="FFFFFF">
                    <a:lumMod val="95000"/>
                  </a:srgbClr>
                </a:solidFill>
                <a:effectLst/>
                <a:uLnTx/>
                <a:uFillTx/>
                <a:latin typeface="Times New Roman" panose="02020603050405020304" pitchFamily="18" charset="0"/>
                <a:ea typeface="等线" panose="02010600030101010101" charset="-122"/>
                <a:cs typeface="Times New Roman" panose="02020603050405020304" pitchFamily="18" charset="0"/>
              </a:rPr>
              <a:t>The 3_________(high) anticipated comedy Yolo hit theaters across China on Saturday, the first day of the Lunar New Year. It is now leading the domestic movie box office. According to Douban, “YOLO”  4____________(adapt) from the 2014 Japanese movie “100 Yen Love”. This movie is comedian-actress-director Jia Ling's sophomore feature, three years after her 2021 directorial debut box-office blockbuster “Hi, Mom” for which she holds the record as the world's highest grossing female movie director. </a:t>
            </a:r>
            <a:endParaRPr kumimoji="0" lang="zh-CN" altLang="zh-CN" sz="2200" b="0" i="0" u="none" strike="noStrike" kern="100" cap="none" spc="0" normalizeH="0" baseline="0" noProof="0" dirty="0">
              <a:ln>
                <a:noFill/>
              </a:ln>
              <a:solidFill>
                <a:srgbClr val="FFFFFF">
                  <a:lumMod val="95000"/>
                </a:srgbClr>
              </a:solidFill>
              <a:effectLst/>
              <a:uLnTx/>
              <a:uFillTx/>
              <a:latin typeface="等线" panose="02010600030101010101" charset="-122"/>
              <a:ea typeface="等线" panose="02010600030101010101" charset="-122"/>
              <a:cs typeface="Times New Roman" panose="02020603050405020304" pitchFamily="18" charset="0"/>
            </a:endParaRPr>
          </a:p>
          <a:p>
            <a:pPr marL="0" marR="0" lvl="0" indent="133350" algn="just" defTabSz="914400" rtl="0" eaLnBrk="1" fontAlgn="auto" latinLnBrk="0" hangingPunct="1">
              <a:lnSpc>
                <a:spcPts val="2300"/>
              </a:lnSpc>
              <a:spcBef>
                <a:spcPts val="0"/>
              </a:spcBef>
              <a:spcAft>
                <a:spcPts val="0"/>
              </a:spcAft>
              <a:buClrTx/>
              <a:buSzTx/>
              <a:buFontTx/>
              <a:buNone/>
              <a:defRPr/>
            </a:pPr>
            <a:r>
              <a:rPr kumimoji="0" lang="en-US" altLang="zh-CN" sz="2200" b="0" i="0" u="none" strike="noStrike" kern="100" cap="none" spc="0" normalizeH="0" baseline="0" noProof="0" dirty="0">
                <a:ln>
                  <a:noFill/>
                </a:ln>
                <a:solidFill>
                  <a:srgbClr val="FFFFFF">
                    <a:lumMod val="95000"/>
                  </a:srgbClr>
                </a:solidFill>
                <a:effectLst/>
                <a:uLnTx/>
                <a:uFillTx/>
                <a:latin typeface="Times New Roman" panose="02020603050405020304" pitchFamily="18" charset="0"/>
                <a:ea typeface="等线" panose="02010600030101010101" charset="-122"/>
                <a:cs typeface="Times New Roman" panose="02020603050405020304" pitchFamily="18" charset="0"/>
              </a:rPr>
              <a:t>Topics related 5_______ Jia's stunning weight loss were dominating Weibo such as "full record of Jia's losing weight journey" and "Jia Ling totally shocked me," as netizens discuss 6__________it is time to develop a more balanced habit starting from the Spring Festival. </a:t>
            </a:r>
            <a:endParaRPr kumimoji="0" lang="zh-CN" altLang="zh-CN" sz="2200" b="0" i="0" u="none" strike="noStrike" kern="100" cap="none" spc="0" normalizeH="0" baseline="0" noProof="0" dirty="0">
              <a:ln>
                <a:noFill/>
              </a:ln>
              <a:solidFill>
                <a:srgbClr val="FFFFFF">
                  <a:lumMod val="95000"/>
                </a:srgbClr>
              </a:solidFill>
              <a:effectLst/>
              <a:uLnTx/>
              <a:uFillTx/>
              <a:latin typeface="等线" panose="02010600030101010101" charset="-122"/>
              <a:ea typeface="等线" panose="02010600030101010101" charset="-122"/>
              <a:cs typeface="Times New Roman" panose="02020603050405020304" pitchFamily="18" charset="0"/>
            </a:endParaRPr>
          </a:p>
          <a:p>
            <a:pPr marL="0" marR="0" lvl="0" indent="133350" algn="just" defTabSz="914400" rtl="0" eaLnBrk="1" fontAlgn="auto" latinLnBrk="0" hangingPunct="1">
              <a:lnSpc>
                <a:spcPts val="2300"/>
              </a:lnSpc>
              <a:spcBef>
                <a:spcPts val="0"/>
              </a:spcBef>
              <a:spcAft>
                <a:spcPts val="0"/>
              </a:spcAft>
              <a:buClrTx/>
              <a:buSzTx/>
              <a:buFontTx/>
              <a:buNone/>
              <a:defRPr/>
            </a:pPr>
            <a:r>
              <a:rPr kumimoji="0" lang="en-US" altLang="zh-CN" sz="2200" b="0" i="0" u="none" strike="noStrike" kern="100" cap="none" spc="0" normalizeH="0" baseline="0" noProof="0" dirty="0">
                <a:ln>
                  <a:noFill/>
                </a:ln>
                <a:solidFill>
                  <a:srgbClr val="FFFFFF">
                    <a:lumMod val="95000"/>
                  </a:srgbClr>
                </a:solidFill>
                <a:effectLst/>
                <a:uLnTx/>
                <a:uFillTx/>
                <a:latin typeface="Times New Roman" panose="02020603050405020304" pitchFamily="18" charset="0"/>
                <a:ea typeface="等线" panose="02010600030101010101" charset="-122"/>
                <a:cs typeface="Times New Roman" panose="02020603050405020304" pitchFamily="18" charset="0"/>
              </a:rPr>
              <a:t>"Her achievement is quite7 ____________( inspire) and 8_______deserves a movie ticket," moviegoer Li </a:t>
            </a:r>
            <a:r>
              <a:rPr kumimoji="0" lang="en-US" altLang="zh-CN" sz="2200" b="0" i="0" u="none" strike="noStrike" kern="100" cap="none" spc="0" normalizeH="0" baseline="0" noProof="0" dirty="0" err="1">
                <a:ln>
                  <a:noFill/>
                </a:ln>
                <a:solidFill>
                  <a:srgbClr val="FFFFFF">
                    <a:lumMod val="95000"/>
                  </a:srgbClr>
                </a:solidFill>
                <a:effectLst/>
                <a:uLnTx/>
                <a:uFillTx/>
                <a:latin typeface="Times New Roman" panose="02020603050405020304" pitchFamily="18" charset="0"/>
                <a:ea typeface="等线" panose="02010600030101010101" charset="-122"/>
                <a:cs typeface="Times New Roman" panose="02020603050405020304" pitchFamily="18" charset="0"/>
              </a:rPr>
              <a:t>Qiaoya</a:t>
            </a:r>
            <a:r>
              <a:rPr kumimoji="0" lang="en-US" altLang="zh-CN" sz="2200" b="0" i="0" u="none" strike="noStrike" kern="100" cap="none" spc="0" normalizeH="0" baseline="0" noProof="0" dirty="0">
                <a:ln>
                  <a:noFill/>
                </a:ln>
                <a:solidFill>
                  <a:srgbClr val="FFFFFF">
                    <a:lumMod val="95000"/>
                  </a:srgbClr>
                </a:solidFill>
                <a:effectLst/>
                <a:uLnTx/>
                <a:uFillTx/>
                <a:latin typeface="Times New Roman" panose="02020603050405020304" pitchFamily="18" charset="0"/>
                <a:ea typeface="等线" panose="02010600030101010101" charset="-122"/>
                <a:cs typeface="Times New Roman" panose="02020603050405020304" pitchFamily="18" charset="0"/>
              </a:rPr>
              <a:t>, 9________ regularly visits the gym to lose weight, told the Global Times on Sunday. "I feel 10___________(guilt) for eating too much during the Spring Festival already."</a:t>
            </a:r>
            <a:endParaRPr kumimoji="0" lang="zh-CN" altLang="zh-CN" sz="2200" b="0" i="0" u="none" strike="noStrike" kern="100" cap="none" spc="0" normalizeH="0" baseline="0" noProof="0" dirty="0">
              <a:ln>
                <a:noFill/>
              </a:ln>
              <a:solidFill>
                <a:srgbClr val="FFFFFF">
                  <a:lumMod val="95000"/>
                </a:srgbClr>
              </a:solidFill>
              <a:effectLst/>
              <a:uLnTx/>
              <a:uFillTx/>
              <a:latin typeface="等线" panose="02010600030101010101" charset="-122"/>
              <a:ea typeface="等线" panose="02010600030101010101" charset="-122"/>
              <a:cs typeface="Times New Roman" panose="02020603050405020304" pitchFamily="18" charset="0"/>
            </a:endParaRPr>
          </a:p>
        </p:txBody>
      </p:sp>
      <p:grpSp>
        <p:nvGrpSpPr>
          <p:cNvPr id="9" name="组合 8"/>
          <p:cNvGrpSpPr/>
          <p:nvPr/>
        </p:nvGrpSpPr>
        <p:grpSpPr>
          <a:xfrm>
            <a:off x="6749144" y="466791"/>
            <a:ext cx="1132115" cy="374461"/>
            <a:chOff x="9546773" y="1914591"/>
            <a:chExt cx="1132115" cy="374461"/>
          </a:xfrm>
        </p:grpSpPr>
        <p:sp>
          <p:nvSpPr>
            <p:cNvPr id="8" name="矩形 7"/>
            <p:cNvSpPr/>
            <p:nvPr/>
          </p:nvSpPr>
          <p:spPr bwMode="auto">
            <a:xfrm>
              <a:off x="9546773" y="1914591"/>
              <a:ext cx="1132115" cy="295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文本框 6"/>
            <p:cNvSpPr txBox="1"/>
            <p:nvPr/>
          </p:nvSpPr>
          <p:spPr>
            <a:xfrm>
              <a:off x="9797143" y="1914591"/>
              <a:ext cx="805543" cy="374461"/>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loss</a:t>
              </a:r>
              <a:endParaRPr kumimoji="0" lang="zh-CN" altLang="en-US"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0" name="组合 9"/>
          <p:cNvGrpSpPr/>
          <p:nvPr/>
        </p:nvGrpSpPr>
        <p:grpSpPr>
          <a:xfrm>
            <a:off x="413658" y="1314583"/>
            <a:ext cx="1447799" cy="665323"/>
            <a:chOff x="9546773" y="1914591"/>
            <a:chExt cx="1132115" cy="656590"/>
          </a:xfrm>
        </p:grpSpPr>
        <p:sp>
          <p:nvSpPr>
            <p:cNvPr id="11" name="矩形 10"/>
            <p:cNvSpPr/>
            <p:nvPr/>
          </p:nvSpPr>
          <p:spPr bwMode="auto">
            <a:xfrm>
              <a:off x="9546773" y="1914591"/>
              <a:ext cx="1132115" cy="295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文本框 11"/>
            <p:cNvSpPr txBox="1"/>
            <p:nvPr/>
          </p:nvSpPr>
          <p:spPr>
            <a:xfrm>
              <a:off x="9797143" y="1914591"/>
              <a:ext cx="805543" cy="656590"/>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to draw</a:t>
              </a:r>
              <a:endParaRPr kumimoji="0" lang="zh-CN" altLang="en-US"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6" name="组合 15"/>
          <p:cNvGrpSpPr/>
          <p:nvPr/>
        </p:nvGrpSpPr>
        <p:grpSpPr>
          <a:xfrm>
            <a:off x="1102153" y="1620951"/>
            <a:ext cx="1138126" cy="374461"/>
            <a:chOff x="9546773" y="1914591"/>
            <a:chExt cx="1138126" cy="374461"/>
          </a:xfrm>
        </p:grpSpPr>
        <p:sp>
          <p:nvSpPr>
            <p:cNvPr id="17" name="矩形 16"/>
            <p:cNvSpPr/>
            <p:nvPr/>
          </p:nvSpPr>
          <p:spPr bwMode="auto">
            <a:xfrm>
              <a:off x="9546773" y="1914591"/>
              <a:ext cx="1132115" cy="295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 name="文本框 17"/>
            <p:cNvSpPr txBox="1"/>
            <p:nvPr/>
          </p:nvSpPr>
          <p:spPr>
            <a:xfrm>
              <a:off x="9705703" y="1914591"/>
              <a:ext cx="979196" cy="374461"/>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highly</a:t>
              </a:r>
              <a:endParaRPr kumimoji="0" lang="zh-CN" altLang="en-US"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9" name="组合 18"/>
          <p:cNvGrpSpPr/>
          <p:nvPr/>
        </p:nvGrpSpPr>
        <p:grpSpPr>
          <a:xfrm>
            <a:off x="1668210" y="2473011"/>
            <a:ext cx="1497900" cy="374461"/>
            <a:chOff x="9546773" y="1914591"/>
            <a:chExt cx="1132115" cy="374461"/>
          </a:xfrm>
        </p:grpSpPr>
        <p:sp>
          <p:nvSpPr>
            <p:cNvPr id="20" name="矩形 19"/>
            <p:cNvSpPr/>
            <p:nvPr/>
          </p:nvSpPr>
          <p:spPr bwMode="auto">
            <a:xfrm>
              <a:off x="9546773" y="1914591"/>
              <a:ext cx="1132115" cy="295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1" name="文本框 20"/>
            <p:cNvSpPr txBox="1"/>
            <p:nvPr/>
          </p:nvSpPr>
          <p:spPr>
            <a:xfrm>
              <a:off x="9546773" y="1914591"/>
              <a:ext cx="1055913" cy="374461"/>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is adapted</a:t>
              </a:r>
              <a:endParaRPr kumimoji="0" lang="zh-CN" altLang="en-US"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2" name="组合 21"/>
          <p:cNvGrpSpPr/>
          <p:nvPr/>
        </p:nvGrpSpPr>
        <p:grpSpPr>
          <a:xfrm>
            <a:off x="2209800" y="3960967"/>
            <a:ext cx="855487" cy="374461"/>
            <a:chOff x="9546773" y="1914591"/>
            <a:chExt cx="1132115" cy="374461"/>
          </a:xfrm>
        </p:grpSpPr>
        <p:sp>
          <p:nvSpPr>
            <p:cNvPr id="23" name="矩形 22"/>
            <p:cNvSpPr/>
            <p:nvPr/>
          </p:nvSpPr>
          <p:spPr bwMode="auto">
            <a:xfrm>
              <a:off x="9546773" y="1914591"/>
              <a:ext cx="1132115" cy="295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4" name="文本框 23"/>
            <p:cNvSpPr txBox="1"/>
            <p:nvPr/>
          </p:nvSpPr>
          <p:spPr>
            <a:xfrm>
              <a:off x="9797143" y="1914591"/>
              <a:ext cx="805543" cy="374461"/>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to</a:t>
              </a:r>
              <a:endParaRPr kumimoji="0" lang="zh-CN" altLang="en-US"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5" name="组合 24"/>
          <p:cNvGrpSpPr/>
          <p:nvPr/>
        </p:nvGrpSpPr>
        <p:grpSpPr>
          <a:xfrm>
            <a:off x="4238354" y="4537711"/>
            <a:ext cx="1339486" cy="400050"/>
            <a:chOff x="9546773" y="1914591"/>
            <a:chExt cx="1132115" cy="374461"/>
          </a:xfrm>
        </p:grpSpPr>
        <p:sp>
          <p:nvSpPr>
            <p:cNvPr id="26" name="矩形 25"/>
            <p:cNvSpPr/>
            <p:nvPr/>
          </p:nvSpPr>
          <p:spPr bwMode="auto">
            <a:xfrm>
              <a:off x="9546773" y="1914591"/>
              <a:ext cx="1132115" cy="295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7" name="文本框 26"/>
            <p:cNvSpPr txBox="1"/>
            <p:nvPr/>
          </p:nvSpPr>
          <p:spPr>
            <a:xfrm>
              <a:off x="9662362" y="1914591"/>
              <a:ext cx="940324" cy="374461"/>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whether</a:t>
              </a:r>
              <a:endParaRPr kumimoji="0" lang="zh-CN" altLang="en-US"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8" name="组合 27"/>
          <p:cNvGrpSpPr/>
          <p:nvPr/>
        </p:nvGrpSpPr>
        <p:grpSpPr>
          <a:xfrm>
            <a:off x="3489404" y="5116664"/>
            <a:ext cx="1497900" cy="374461"/>
            <a:chOff x="9546773" y="1914591"/>
            <a:chExt cx="1132115" cy="374461"/>
          </a:xfrm>
        </p:grpSpPr>
        <p:sp>
          <p:nvSpPr>
            <p:cNvPr id="29" name="矩形 28"/>
            <p:cNvSpPr/>
            <p:nvPr/>
          </p:nvSpPr>
          <p:spPr bwMode="auto">
            <a:xfrm>
              <a:off x="9546773" y="1914591"/>
              <a:ext cx="1132115" cy="295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0" name="文本框 29"/>
            <p:cNvSpPr txBox="1"/>
            <p:nvPr/>
          </p:nvSpPr>
          <p:spPr>
            <a:xfrm>
              <a:off x="9546773" y="1914591"/>
              <a:ext cx="1055913" cy="374461"/>
            </a:xfrm>
            <a:prstGeom prst="rect">
              <a:avLst/>
            </a:prstGeom>
            <a:noFill/>
          </p:spPr>
          <p:txBody>
            <a:bodyPr wrap="square" rtlCol="0">
              <a:spAutoFit/>
            </a:bodyPr>
            <a:lstStyle/>
            <a:p>
              <a:pPr marL="0" marR="0" lvl="0" indent="0" algn="ctr" defTabSz="914400" rtl="0" eaLnBrk="1" fontAlgn="auto" latinLnBrk="0" hangingPunct="1">
                <a:lnSpc>
                  <a:spcPts val="22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inspiring</a:t>
              </a:r>
              <a:endParaRPr kumimoji="0" lang="zh-CN" altLang="en-US"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31" name="组合 30"/>
          <p:cNvGrpSpPr/>
          <p:nvPr/>
        </p:nvGrpSpPr>
        <p:grpSpPr>
          <a:xfrm>
            <a:off x="6999514" y="5116663"/>
            <a:ext cx="800124" cy="374461"/>
            <a:chOff x="9546773" y="1914591"/>
            <a:chExt cx="1132115" cy="374461"/>
          </a:xfrm>
        </p:grpSpPr>
        <p:sp>
          <p:nvSpPr>
            <p:cNvPr id="32" name="矩形 31"/>
            <p:cNvSpPr/>
            <p:nvPr/>
          </p:nvSpPr>
          <p:spPr bwMode="auto">
            <a:xfrm>
              <a:off x="9546773" y="1914591"/>
              <a:ext cx="1132115" cy="295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3" name="文本框 32"/>
            <p:cNvSpPr txBox="1"/>
            <p:nvPr/>
          </p:nvSpPr>
          <p:spPr>
            <a:xfrm>
              <a:off x="9546773" y="1914591"/>
              <a:ext cx="1055913" cy="374461"/>
            </a:xfrm>
            <a:prstGeom prst="rect">
              <a:avLst/>
            </a:prstGeom>
            <a:noFill/>
          </p:spPr>
          <p:txBody>
            <a:bodyPr wrap="square" rtlCol="0">
              <a:spAutoFit/>
            </a:bodyPr>
            <a:lstStyle/>
            <a:p>
              <a:pPr marL="0" marR="0" lvl="0" indent="0" algn="ctr" defTabSz="914400" rtl="0" eaLnBrk="1" fontAlgn="auto" latinLnBrk="0" hangingPunct="1">
                <a:lnSpc>
                  <a:spcPts val="22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it</a:t>
              </a:r>
              <a:endParaRPr kumimoji="0" lang="zh-CN" altLang="en-US"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34" name="组合 33"/>
          <p:cNvGrpSpPr/>
          <p:nvPr/>
        </p:nvGrpSpPr>
        <p:grpSpPr>
          <a:xfrm>
            <a:off x="4925839" y="5403545"/>
            <a:ext cx="1112564" cy="374461"/>
            <a:chOff x="9546773" y="1914591"/>
            <a:chExt cx="1132115" cy="374461"/>
          </a:xfrm>
        </p:grpSpPr>
        <p:sp>
          <p:nvSpPr>
            <p:cNvPr id="35" name="矩形 34"/>
            <p:cNvSpPr/>
            <p:nvPr/>
          </p:nvSpPr>
          <p:spPr bwMode="auto">
            <a:xfrm>
              <a:off x="9546773" y="1914591"/>
              <a:ext cx="1132115" cy="295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6" name="文本框 35"/>
            <p:cNvSpPr txBox="1"/>
            <p:nvPr/>
          </p:nvSpPr>
          <p:spPr>
            <a:xfrm>
              <a:off x="9546773" y="1914591"/>
              <a:ext cx="1055913" cy="374461"/>
            </a:xfrm>
            <a:prstGeom prst="rect">
              <a:avLst/>
            </a:prstGeom>
            <a:noFill/>
          </p:spPr>
          <p:txBody>
            <a:bodyPr wrap="square" rtlCol="0">
              <a:spAutoFit/>
            </a:bodyPr>
            <a:lstStyle/>
            <a:p>
              <a:pPr marL="0" marR="0" lvl="0" indent="0" algn="ctr" defTabSz="914400" rtl="0" eaLnBrk="1" fontAlgn="auto" latinLnBrk="0" hangingPunct="1">
                <a:lnSpc>
                  <a:spcPts val="22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who</a:t>
              </a:r>
              <a:endParaRPr kumimoji="0" lang="zh-CN" altLang="en-US"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37" name="组合 36"/>
          <p:cNvGrpSpPr/>
          <p:nvPr/>
        </p:nvGrpSpPr>
        <p:grpSpPr>
          <a:xfrm>
            <a:off x="591414" y="5977808"/>
            <a:ext cx="1447799" cy="457794"/>
            <a:chOff x="9546773" y="1914591"/>
            <a:chExt cx="1132115" cy="374461"/>
          </a:xfrm>
        </p:grpSpPr>
        <p:sp>
          <p:nvSpPr>
            <p:cNvPr id="38" name="矩形 37"/>
            <p:cNvSpPr/>
            <p:nvPr/>
          </p:nvSpPr>
          <p:spPr bwMode="auto">
            <a:xfrm>
              <a:off x="9546773" y="1914591"/>
              <a:ext cx="1132115" cy="295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9" name="文本框 38"/>
            <p:cNvSpPr txBox="1"/>
            <p:nvPr/>
          </p:nvSpPr>
          <p:spPr>
            <a:xfrm>
              <a:off x="9546773" y="1914591"/>
              <a:ext cx="1055913" cy="374461"/>
            </a:xfrm>
            <a:prstGeom prst="rect">
              <a:avLst/>
            </a:prstGeom>
            <a:noFill/>
          </p:spPr>
          <p:txBody>
            <a:bodyPr wrap="square" rtlCol="0">
              <a:spAutoFit/>
            </a:bodyPr>
            <a:lstStyle/>
            <a:p>
              <a:pPr marL="0" marR="0" lvl="0" indent="0" algn="ctr" defTabSz="914400" rtl="0" eaLnBrk="1" fontAlgn="auto" latinLnBrk="0" hangingPunct="1">
                <a:lnSpc>
                  <a:spcPts val="22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guilty</a:t>
              </a:r>
              <a:endParaRPr kumimoji="0" lang="zh-CN" altLang="en-US" sz="22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40" name="951cbf0f0a1495bae0048a9475a31eab">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9022910" y="2493663"/>
            <a:ext cx="3073875" cy="1927866"/>
          </a:xfrm>
          <a:prstGeom prst="rect">
            <a:avLst/>
          </a:prstGeom>
        </p:spPr>
      </p:pic>
      <p:grpSp>
        <p:nvGrpSpPr>
          <p:cNvPr id="5" name="Group 5"/>
          <p:cNvGrpSpPr/>
          <p:nvPr/>
        </p:nvGrpSpPr>
        <p:grpSpPr bwMode="auto">
          <a:xfrm>
            <a:off x="9613712" y="1147846"/>
            <a:ext cx="2012231" cy="907967"/>
            <a:chOff x="0" y="0"/>
            <a:chExt cx="1016794" cy="578225"/>
          </a:xfrm>
        </p:grpSpPr>
        <p:grpSp>
          <p:nvGrpSpPr>
            <p:cNvPr id="13" name="Group 6"/>
            <p:cNvGrpSpPr/>
            <p:nvPr/>
          </p:nvGrpSpPr>
          <p:grpSpPr bwMode="auto">
            <a:xfrm>
              <a:off x="0" y="0"/>
              <a:ext cx="1016794" cy="360857"/>
              <a:chOff x="0" y="0"/>
              <a:chExt cx="1016794" cy="360857"/>
            </a:xfrm>
          </p:grpSpPr>
          <p:sp>
            <p:nvSpPr>
              <p:cNvPr id="41" name="矩形 8"/>
              <p:cNvSpPr>
                <a:spLocks noChangeArrowheads="1"/>
              </p:cNvSpPr>
              <p:nvPr/>
            </p:nvSpPr>
            <p:spPr bwMode="auto">
              <a:xfrm>
                <a:off x="4679" y="26540"/>
                <a:ext cx="1010562" cy="33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Practice1</a:t>
                </a:r>
                <a:endParaRPr kumimoji="0" lang="zh-CN" altLang="en-US"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2" name="矩形 9"/>
              <p:cNvSpPr>
                <a:spLocks noChangeArrowheads="1"/>
              </p:cNvSpPr>
              <p:nvPr/>
            </p:nvSpPr>
            <p:spPr bwMode="auto">
              <a:xfrm>
                <a:off x="0" y="0"/>
                <a:ext cx="1016794" cy="360857"/>
              </a:xfrm>
              <a:prstGeom prst="rect">
                <a:avLst/>
              </a:prstGeom>
              <a:noFill/>
              <a:ln w="22225">
                <a:solidFill>
                  <a:schemeClr val="bg1"/>
                </a:solidFill>
                <a:bevel/>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grpSp>
        <p:sp>
          <p:nvSpPr>
            <p:cNvPr id="14" name="文本框 7"/>
            <p:cNvSpPr>
              <a:spLocks noChangeArrowheads="1"/>
            </p:cNvSpPr>
            <p:nvPr/>
          </p:nvSpPr>
          <p:spPr bwMode="auto">
            <a:xfrm>
              <a:off x="132470" y="316498"/>
              <a:ext cx="184587" cy="26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arn(inVertical)">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barn(inVertical)">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59840"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40"/>
                                        </p:tgtEl>
                                      </p:cBhvr>
                                    </p:cmd>
                                  </p:childTnLst>
                                </p:cTn>
                              </p:par>
                            </p:childTnLst>
                          </p:cTn>
                        </p:par>
                      </p:childTnLst>
                    </p:cTn>
                  </p:par>
                </p:childTnLst>
              </p:cTn>
              <p:nextCondLst>
                <p:cond evt="onClick" delay="0">
                  <p:tgtEl>
                    <p:spTgt spid="40"/>
                  </p:tgtEl>
                </p:cond>
              </p:nextCondLst>
            </p:seq>
            <p:video>
              <p:cMediaNode vol="80000">
                <p:cTn id="62" fill="hold" display="0">
                  <p:stCondLst>
                    <p:cond delay="indefinite"/>
                  </p:stCondLst>
                </p:cTn>
                <p:tgtEl>
                  <p:spTgt spid="4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noChangeArrowheads="1"/>
          </p:cNvSpPr>
          <p:nvPr>
            <p:ph type="title"/>
          </p:nvPr>
        </p:nvSpPr>
        <p:spPr/>
        <p:txBody>
          <a:bodyPr/>
          <a:lstStyle/>
          <a:p>
            <a:endParaRPr lang="zh-CN" altLang="en-US"/>
          </a:p>
        </p:txBody>
      </p:sp>
      <p:sp>
        <p:nvSpPr>
          <p:cNvPr id="3075" name="日期占位符 2"/>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737F299-4D3F-4291-99AE-506F4A7FE902}"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3076" name="图片 3"/>
          <p:cNvPicPr>
            <a:picLocks noChangeAspect="1" noChangeArrowheads="1"/>
          </p:cNvPicPr>
          <p:nvPr/>
        </p:nvPicPr>
        <p:blipFill>
          <a:blip r:embed="rId1"/>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矩形 3"/>
          <p:cNvSpPr>
            <a:spLocks noChangeArrowheads="1"/>
          </p:cNvSpPr>
          <p:nvPr/>
        </p:nvSpPr>
        <p:spPr bwMode="auto">
          <a:xfrm>
            <a:off x="2079625" y="2535238"/>
            <a:ext cx="88820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93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121793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121793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121793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121793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12179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12179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12179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12179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121793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0" b="1" i="0" u="none" strike="noStrike" kern="1200" cap="none" spc="0" normalizeH="0" baseline="0" noProof="0" dirty="0">
                <a:ln>
                  <a:noFill/>
                </a:ln>
                <a:solidFill>
                  <a:srgbClr val="FFFFFF"/>
                </a:solidFill>
                <a:effectLst/>
                <a:uLnTx/>
                <a:uFillTx/>
                <a:latin typeface="Arial Black" panose="020B0A04020102020204" pitchFamily="34" charset="0"/>
                <a:ea typeface="宋体" panose="02010600030101010101" pitchFamily="2" charset="-122"/>
                <a:cs typeface="+mn-cs"/>
                <a:sym typeface="Calibri" panose="020F0502020204030204" pitchFamily="34" charset="0"/>
              </a:rPr>
              <a:t>Y</a:t>
            </a:r>
            <a:r>
              <a:rPr kumimoji="0" lang="en-US" altLang="zh-CN" sz="12000" b="1" i="0" u="none" strike="noStrike" kern="1200" cap="none" spc="0" normalizeH="0" baseline="0" noProof="0" dirty="0">
                <a:ln>
                  <a:noFill/>
                </a:ln>
                <a:solidFill>
                  <a:srgbClr val="7F7F7F"/>
                </a:solidFill>
                <a:effectLst/>
                <a:uLnTx/>
                <a:uFillTx/>
                <a:latin typeface="Arial Black" panose="020B0A04020102020204" pitchFamily="34" charset="0"/>
                <a:ea typeface="宋体" panose="02010600030101010101" pitchFamily="2" charset="-122"/>
                <a:cs typeface="+mn-cs"/>
                <a:sym typeface="Calibri" panose="020F0502020204030204" pitchFamily="34" charset="0"/>
              </a:rPr>
              <a:t>O       L</a:t>
            </a:r>
            <a:r>
              <a:rPr kumimoji="0" lang="en-US" altLang="zh-CN" sz="12000" b="1" i="0" u="none" strike="noStrike" kern="1200" cap="none" spc="0" normalizeH="0" baseline="0" noProof="0" dirty="0">
                <a:ln>
                  <a:noFill/>
                </a:ln>
                <a:solidFill>
                  <a:srgbClr val="FFFFFF"/>
                </a:solidFill>
                <a:effectLst/>
                <a:uLnTx/>
                <a:uFillTx/>
                <a:latin typeface="Arial Black" panose="020B0A04020102020204" pitchFamily="34" charset="0"/>
                <a:ea typeface="宋体" panose="02010600030101010101" pitchFamily="2" charset="-122"/>
                <a:cs typeface="+mn-cs"/>
                <a:sym typeface="Calibri" panose="020F0502020204030204" pitchFamily="34" charset="0"/>
              </a:rPr>
              <a:t>O</a:t>
            </a:r>
            <a:endParaRPr kumimoji="0" lang="zh-CN" altLang="en-US" sz="12000" b="1" i="0" u="none" strike="noStrike" kern="1200" cap="none" spc="0" normalizeH="0" baseline="0" noProof="0" dirty="0">
              <a:ln>
                <a:noFill/>
              </a:ln>
              <a:solidFill>
                <a:srgbClr val="FFFFFF"/>
              </a:solidFill>
              <a:effectLst/>
              <a:uLnTx/>
              <a:uFillTx/>
              <a:latin typeface="Arial Black" panose="020B0A04020102020204" pitchFamily="34" charset="0"/>
              <a:ea typeface="宋体" panose="02010600030101010101" pitchFamily="2" charset="-122"/>
              <a:cs typeface="+mn-cs"/>
              <a:sym typeface="Calibri" panose="020F0502020204030204" pitchFamily="34" charset="0"/>
            </a:endParaRPr>
          </a:p>
        </p:txBody>
      </p:sp>
      <p:sp>
        <p:nvSpPr>
          <p:cNvPr id="3078" name="文本框 10"/>
          <p:cNvSpPr txBox="1">
            <a:spLocks noChangeArrowheads="1"/>
          </p:cNvSpPr>
          <p:nvPr/>
        </p:nvSpPr>
        <p:spPr bwMode="auto">
          <a:xfrm>
            <a:off x="1420813" y="4510038"/>
            <a:ext cx="9525000" cy="188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93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defTabSz="121793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defTabSz="121793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defTabSz="121793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defTabSz="121793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12179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12179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12179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12179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93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It is difficult to say which is impossible, for the dream of yesterday is the hope of today and reality of tomorrow.</a:t>
            </a:r>
            <a:endParaRPr kumimoji="0" lang="en-US" altLang="zh-CN"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a:p>
            <a:pPr marL="0" marR="0" lvl="0" indent="0" algn="ctr" defTabSz="121793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很难说哪件事是不可能的</a:t>
            </a:r>
            <a:endParaRPr kumimoji="0" lang="en-US" altLang="zh-CN"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a:p>
            <a:pPr marL="0" marR="0" lvl="0" indent="0" algn="ctr" defTabSz="121793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昨天的梦想是今天的希望，也会变成明天的现实。</a:t>
            </a:r>
            <a:endParaRPr kumimoji="0" lang="zh-CN"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p:txBody>
      </p:sp>
      <p:pic>
        <p:nvPicPr>
          <p:cNvPr id="3079" name="图片 5"/>
          <p:cNvPicPr>
            <a:picLocks noChangeAspect="1" noChangeArrowheads="1"/>
          </p:cNvPicPr>
          <p:nvPr/>
        </p:nvPicPr>
        <p:blipFill>
          <a:blip r:embed="rId2"/>
          <a:srcRect/>
          <a:stretch>
            <a:fillRect/>
          </a:stretch>
        </p:blipFill>
        <p:spPr bwMode="auto">
          <a:xfrm>
            <a:off x="4173538" y="238125"/>
            <a:ext cx="422592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3"/>
          <a:stretch>
            <a:fillRect/>
          </a:stretch>
        </p:blipFill>
        <p:spPr>
          <a:xfrm>
            <a:off x="4171724" y="410305"/>
            <a:ext cx="4225925" cy="4050729"/>
          </a:xfrm>
          <a:prstGeom prst="ellipse">
            <a:avLst/>
          </a:prstGeom>
          <a:ln>
            <a:noFill/>
          </a:ln>
          <a:effectLst>
            <a:softEdge rad="112500"/>
          </a:effectLst>
        </p:spPr>
      </p:pic>
      <p:sp>
        <p:nvSpPr>
          <p:cNvPr id="9" name="任意多边形 10"/>
          <p:cNvSpPr>
            <a:spLocks noChangeArrowheads="1"/>
          </p:cNvSpPr>
          <p:nvPr/>
        </p:nvSpPr>
        <p:spPr bwMode="auto">
          <a:xfrm rot="5400000">
            <a:off x="9308306" y="3075782"/>
            <a:ext cx="2339975" cy="446088"/>
          </a:xfrm>
          <a:custGeom>
            <a:avLst/>
            <a:gdLst>
              <a:gd name="T0" fmla="*/ 0 w 2409826"/>
              <a:gd name="T1" fmla="*/ 446088 h 396002"/>
              <a:gd name="T2" fmla="*/ 0 w 2409826"/>
              <a:gd name="T3" fmla="*/ 1 h 396002"/>
              <a:gd name="T4" fmla="*/ 1 w 2409826"/>
              <a:gd name="T5" fmla="*/ 1 h 396002"/>
              <a:gd name="T6" fmla="*/ 1 w 2409826"/>
              <a:gd name="T7" fmla="*/ 0 h 396002"/>
              <a:gd name="T8" fmla="*/ 2339975 w 2409826"/>
              <a:gd name="T9" fmla="*/ 0 h 396002"/>
              <a:gd name="T10" fmla="*/ 2339975 w 2409826"/>
              <a:gd name="T11" fmla="*/ 1 h 396002"/>
              <a:gd name="T12" fmla="*/ 2339975 w 2409826"/>
              <a:gd name="T13" fmla="*/ 1 h 396002"/>
              <a:gd name="T14" fmla="*/ 2339975 w 2409826"/>
              <a:gd name="T15" fmla="*/ 446088 h 396002"/>
              <a:gd name="T16" fmla="*/ 2219739 w 2409826"/>
              <a:gd name="T17" fmla="*/ 446088 h 396002"/>
              <a:gd name="T18" fmla="*/ 2219739 w 2409826"/>
              <a:gd name="T19" fmla="*/ 139487 h 396002"/>
              <a:gd name="T20" fmla="*/ 120236 w 2409826"/>
              <a:gd name="T21" fmla="*/ 139487 h 396002"/>
              <a:gd name="T22" fmla="*/ 120236 w 2409826"/>
              <a:gd name="T23" fmla="*/ 446088 h 3960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9826"/>
              <a:gd name="T37" fmla="*/ 0 h 396002"/>
              <a:gd name="T38" fmla="*/ 2409826 w 2409826"/>
              <a:gd name="T39" fmla="*/ 396002 h 3960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9826" h="396002">
                <a:moveTo>
                  <a:pt x="0" y="396002"/>
                </a:moveTo>
                <a:lnTo>
                  <a:pt x="0" y="1"/>
                </a:lnTo>
                <a:lnTo>
                  <a:pt x="1" y="1"/>
                </a:lnTo>
                <a:lnTo>
                  <a:pt x="1" y="0"/>
                </a:lnTo>
                <a:lnTo>
                  <a:pt x="2409826" y="0"/>
                </a:lnTo>
                <a:lnTo>
                  <a:pt x="2409826" y="1"/>
                </a:lnTo>
                <a:lnTo>
                  <a:pt x="2409826" y="396002"/>
                </a:lnTo>
                <a:lnTo>
                  <a:pt x="2286001" y="396002"/>
                </a:lnTo>
                <a:lnTo>
                  <a:pt x="2286001" y="123826"/>
                </a:lnTo>
                <a:lnTo>
                  <a:pt x="123825" y="123826"/>
                </a:lnTo>
                <a:lnTo>
                  <a:pt x="123825" y="396002"/>
                </a:lnTo>
                <a:lnTo>
                  <a:pt x="0" y="396002"/>
                </a:lnTo>
                <a:close/>
              </a:path>
            </a:pathLst>
          </a:custGeom>
          <a:solidFill>
            <a:srgbClr val="FFFFFF"/>
          </a:solid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 name="任意多边形 11"/>
          <p:cNvSpPr>
            <a:spLocks noChangeArrowheads="1"/>
          </p:cNvSpPr>
          <p:nvPr/>
        </p:nvSpPr>
        <p:spPr bwMode="auto">
          <a:xfrm rot="16200000" flipH="1">
            <a:off x="686594" y="3080544"/>
            <a:ext cx="2339975" cy="446087"/>
          </a:xfrm>
          <a:custGeom>
            <a:avLst/>
            <a:gdLst>
              <a:gd name="T0" fmla="*/ 0 w 2409826"/>
              <a:gd name="T1" fmla="*/ 446088 h 396002"/>
              <a:gd name="T2" fmla="*/ 0 w 2409826"/>
              <a:gd name="T3" fmla="*/ 1 h 396002"/>
              <a:gd name="T4" fmla="*/ 1 w 2409826"/>
              <a:gd name="T5" fmla="*/ 1 h 396002"/>
              <a:gd name="T6" fmla="*/ 1 w 2409826"/>
              <a:gd name="T7" fmla="*/ 0 h 396002"/>
              <a:gd name="T8" fmla="*/ 2339975 w 2409826"/>
              <a:gd name="T9" fmla="*/ 0 h 396002"/>
              <a:gd name="T10" fmla="*/ 2339975 w 2409826"/>
              <a:gd name="T11" fmla="*/ 1 h 396002"/>
              <a:gd name="T12" fmla="*/ 2339975 w 2409826"/>
              <a:gd name="T13" fmla="*/ 1 h 396002"/>
              <a:gd name="T14" fmla="*/ 2339975 w 2409826"/>
              <a:gd name="T15" fmla="*/ 446088 h 396002"/>
              <a:gd name="T16" fmla="*/ 2219739 w 2409826"/>
              <a:gd name="T17" fmla="*/ 446088 h 396002"/>
              <a:gd name="T18" fmla="*/ 2219739 w 2409826"/>
              <a:gd name="T19" fmla="*/ 139487 h 396002"/>
              <a:gd name="T20" fmla="*/ 120236 w 2409826"/>
              <a:gd name="T21" fmla="*/ 139487 h 396002"/>
              <a:gd name="T22" fmla="*/ 120236 w 2409826"/>
              <a:gd name="T23" fmla="*/ 446088 h 3960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09826"/>
              <a:gd name="T37" fmla="*/ 0 h 396002"/>
              <a:gd name="T38" fmla="*/ 2409826 w 2409826"/>
              <a:gd name="T39" fmla="*/ 396002 h 3960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09826" h="396002">
                <a:moveTo>
                  <a:pt x="0" y="396002"/>
                </a:moveTo>
                <a:lnTo>
                  <a:pt x="0" y="1"/>
                </a:lnTo>
                <a:lnTo>
                  <a:pt x="1" y="1"/>
                </a:lnTo>
                <a:lnTo>
                  <a:pt x="1" y="0"/>
                </a:lnTo>
                <a:lnTo>
                  <a:pt x="2409826" y="0"/>
                </a:lnTo>
                <a:lnTo>
                  <a:pt x="2409826" y="1"/>
                </a:lnTo>
                <a:lnTo>
                  <a:pt x="2409826" y="396002"/>
                </a:lnTo>
                <a:lnTo>
                  <a:pt x="2286001" y="396002"/>
                </a:lnTo>
                <a:lnTo>
                  <a:pt x="2286001" y="123826"/>
                </a:lnTo>
                <a:lnTo>
                  <a:pt x="123825" y="123826"/>
                </a:lnTo>
                <a:lnTo>
                  <a:pt x="123825" y="396002"/>
                </a:lnTo>
                <a:lnTo>
                  <a:pt x="0" y="396002"/>
                </a:lnTo>
                <a:close/>
              </a:path>
            </a:pathLst>
          </a:custGeom>
          <a:solidFill>
            <a:srgbClr val="FFFFFF"/>
          </a:solid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63" presetClass="path" presetSubtype="0" fill="hold" nodeType="withEffect">
                                  <p:stCondLst>
                                    <p:cond delay="0"/>
                                  </p:stCondLst>
                                  <p:childTnLst>
                                    <p:animMotion origin="layout" path="M -0.24519 2.96296E-6 L 5E-6 2.96296E-6 " pathEditMode="relative" rAng="0" ptsTypes="AA">
                                      <p:cBhvr>
                                        <p:cTn id="13" dur="1250" fill="hold"/>
                                        <p:tgtEl>
                                          <p:spTgt spid="9"/>
                                        </p:tgtEl>
                                        <p:attrNameLst>
                                          <p:attrName>ppt_x</p:attrName>
                                          <p:attrName>ppt_y</p:attrName>
                                        </p:attrNameLst>
                                      </p:cBhvr>
                                      <p:rCtr x="12253" y="0"/>
                                    </p:animMotion>
                                  </p:childTnLst>
                                </p:cTn>
                              </p:par>
                              <p:par>
                                <p:cTn id="14" presetID="35" presetClass="path" presetSubtype="0" fill="hold" nodeType="withEffect">
                                  <p:stCondLst>
                                    <p:cond delay="0"/>
                                  </p:stCondLst>
                                  <p:childTnLst>
                                    <p:animMotion origin="layout" path="M 0.24675 -2.96296E-6 L -3.54167E-6 -2.96296E-6 " pathEditMode="relative" rAng="0" ptsTypes="AA">
                                      <p:cBhvr>
                                        <p:cTn id="15" dur="1250" fill="hold"/>
                                        <p:tgtEl>
                                          <p:spTgt spid="10"/>
                                        </p:tgtEl>
                                        <p:attrNameLst>
                                          <p:attrName>ppt_x</p:attrName>
                                          <p:attrName>ppt_y</p:attrName>
                                        </p:attrNameLst>
                                      </p:cBhvr>
                                      <p:rCtr x="-1234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0"/>
            <a:ext cx="12192000" cy="6857999"/>
          </a:xfrm>
          <a:prstGeom prst="rect">
            <a:avLst/>
          </a:prstGeom>
        </p:spPr>
      </p:pic>
      <p:grpSp>
        <p:nvGrpSpPr>
          <p:cNvPr id="4" name="Group 14"/>
          <p:cNvGrpSpPr>
            <a:grpSpLocks noChangeAspect="1"/>
          </p:cNvGrpSpPr>
          <p:nvPr/>
        </p:nvGrpSpPr>
        <p:grpSpPr bwMode="auto">
          <a:xfrm>
            <a:off x="259523" y="1236783"/>
            <a:ext cx="3822700" cy="5056187"/>
            <a:chOff x="0" y="0"/>
            <a:chExt cx="4008689" cy="5300662"/>
          </a:xfrm>
        </p:grpSpPr>
        <p:pic>
          <p:nvPicPr>
            <p:cNvPr id="5" name="图片 4"/>
            <p:cNvPicPr>
              <a:picLocks noChangeAspect="1" noChangeArrowheads="1"/>
            </p:cNvPicPr>
            <p:nvPr/>
          </p:nvPicPr>
          <p:blipFill>
            <a:blip r:embed="rId2" cstate="screen"/>
            <a:srcRect/>
            <a:stretch>
              <a:fillRect/>
            </a:stretch>
          </p:blipFill>
          <p:spPr bwMode="auto">
            <a:xfrm>
              <a:off x="0" y="0"/>
              <a:ext cx="4008689"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3" cstate="screen"/>
            <a:srcRect/>
            <a:stretch>
              <a:fillRect/>
            </a:stretch>
          </p:blipFill>
          <p:spPr bwMode="auto">
            <a:xfrm>
              <a:off x="168845" y="325830"/>
              <a:ext cx="3670998" cy="43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3"/>
          <p:cNvSpPr>
            <a:spLocks noChangeArrowheads="1"/>
          </p:cNvSpPr>
          <p:nvPr/>
        </p:nvSpPr>
        <p:spPr bwMode="auto">
          <a:xfrm>
            <a:off x="4043315" y="-1"/>
            <a:ext cx="8132928" cy="6857999"/>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dirty="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grpSp>
        <p:nvGrpSpPr>
          <p:cNvPr id="13" name="Group 5"/>
          <p:cNvGrpSpPr/>
          <p:nvPr/>
        </p:nvGrpSpPr>
        <p:grpSpPr bwMode="auto">
          <a:xfrm>
            <a:off x="390741" y="565030"/>
            <a:ext cx="3496885" cy="907966"/>
            <a:chOff x="0" y="0"/>
            <a:chExt cx="1016794" cy="578225"/>
          </a:xfrm>
        </p:grpSpPr>
        <p:grpSp>
          <p:nvGrpSpPr>
            <p:cNvPr id="14" name="Group 6"/>
            <p:cNvGrpSpPr/>
            <p:nvPr/>
          </p:nvGrpSpPr>
          <p:grpSpPr bwMode="auto">
            <a:xfrm>
              <a:off x="0" y="0"/>
              <a:ext cx="1016794" cy="360857"/>
              <a:chOff x="0" y="0"/>
              <a:chExt cx="1016794" cy="360857"/>
            </a:xfrm>
          </p:grpSpPr>
          <p:sp>
            <p:nvSpPr>
              <p:cNvPr id="16" name="矩形 8"/>
              <p:cNvSpPr>
                <a:spLocks noChangeArrowheads="1"/>
              </p:cNvSpPr>
              <p:nvPr/>
            </p:nvSpPr>
            <p:spPr bwMode="auto">
              <a:xfrm>
                <a:off x="4679" y="26540"/>
                <a:ext cx="1010562" cy="33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Practice </a:t>
                </a:r>
                <a:r>
                  <a:rPr lang="en-US" altLang="zh-CN" b="1"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rPr>
                  <a:t>2</a:t>
                </a:r>
                <a:endParaRPr kumimoji="0" lang="zh-CN" altLang="en-US" sz="28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7" name="矩形 9"/>
              <p:cNvSpPr>
                <a:spLocks noChangeArrowheads="1"/>
              </p:cNvSpPr>
              <p:nvPr/>
            </p:nvSpPr>
            <p:spPr bwMode="auto">
              <a:xfrm>
                <a:off x="0" y="0"/>
                <a:ext cx="1016794" cy="360857"/>
              </a:xfrm>
              <a:prstGeom prst="rect">
                <a:avLst/>
              </a:prstGeom>
              <a:noFill/>
              <a:ln w="22225">
                <a:solidFill>
                  <a:srgbClr val="FFC000"/>
                </a:solidFill>
                <a:bevel/>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dirty="0">
                  <a:ln>
                    <a:noFill/>
                  </a:ln>
                  <a:solidFill>
                    <a:srgbClr val="FFC000"/>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grpSp>
        <p:sp>
          <p:nvSpPr>
            <p:cNvPr id="15" name="文本框 7"/>
            <p:cNvSpPr>
              <a:spLocks noChangeArrowheads="1"/>
            </p:cNvSpPr>
            <p:nvPr/>
          </p:nvSpPr>
          <p:spPr bwMode="auto">
            <a:xfrm>
              <a:off x="132470" y="316498"/>
              <a:ext cx="184587" cy="26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sp>
        <p:nvSpPr>
          <p:cNvPr id="18" name="文本框 17"/>
          <p:cNvSpPr txBox="1"/>
          <p:nvPr/>
        </p:nvSpPr>
        <p:spPr>
          <a:xfrm>
            <a:off x="408959" y="1562085"/>
            <a:ext cx="3500677" cy="4154984"/>
          </a:xfrm>
          <a:prstGeom prst="rect">
            <a:avLst/>
          </a:prstGeom>
          <a:solidFill>
            <a:srgbClr val="C48E5D">
              <a:alpha val="62000"/>
            </a:srgbClr>
          </a:solidFill>
        </p:spPr>
        <p:txBody>
          <a:bodyPr wrap="square" rtlCol="0">
            <a:spAutoFit/>
          </a:bodyPr>
          <a:lstStyle/>
          <a:p>
            <a:pPr lvl="0" algn="just"/>
            <a:r>
              <a:rPr lang="zh-CN" altLang="en-US" sz="2400" dirty="0">
                <a:solidFill>
                  <a:srgbClr val="FFFFFF"/>
                </a:solidFill>
              </a:rPr>
              <a:t> 假如你是李华，你收到好友玛丽的信件得知她在保持健康方面遇到了困惑，请给她回复一邮件，提出一些保持健康方面的建议。要点：</a:t>
            </a:r>
            <a:endParaRPr lang="zh-CN" altLang="en-US" sz="2400" dirty="0">
              <a:solidFill>
                <a:srgbClr val="FFFFFF"/>
              </a:solidFill>
            </a:endParaRPr>
          </a:p>
          <a:p>
            <a:pPr lvl="0" algn="just"/>
            <a:r>
              <a:rPr lang="zh-CN" altLang="en-US" sz="2400" dirty="0">
                <a:solidFill>
                  <a:srgbClr val="FFFFFF"/>
                </a:solidFill>
              </a:rPr>
              <a:t>（</a:t>
            </a:r>
            <a:r>
              <a:rPr lang="en-US" altLang="zh-CN" sz="2400" dirty="0">
                <a:solidFill>
                  <a:srgbClr val="FFFFFF"/>
                </a:solidFill>
              </a:rPr>
              <a:t>1</a:t>
            </a:r>
            <a:r>
              <a:rPr lang="zh-CN" altLang="en-US" sz="2400" dirty="0">
                <a:solidFill>
                  <a:srgbClr val="FFFFFF"/>
                </a:solidFill>
              </a:rPr>
              <a:t>）健康的重要性</a:t>
            </a:r>
            <a:endParaRPr lang="zh-CN" altLang="en-US" sz="2400" dirty="0">
              <a:solidFill>
                <a:srgbClr val="FFFFFF"/>
              </a:solidFill>
            </a:endParaRPr>
          </a:p>
          <a:p>
            <a:pPr lvl="0" algn="just"/>
            <a:r>
              <a:rPr lang="zh-CN" altLang="en-US" sz="2400" dirty="0">
                <a:solidFill>
                  <a:srgbClr val="FFFFFF"/>
                </a:solidFill>
              </a:rPr>
              <a:t>（</a:t>
            </a:r>
            <a:r>
              <a:rPr lang="en-US" altLang="zh-CN" sz="2400" dirty="0">
                <a:solidFill>
                  <a:srgbClr val="FFFFFF"/>
                </a:solidFill>
              </a:rPr>
              <a:t>2</a:t>
            </a:r>
            <a:r>
              <a:rPr lang="zh-CN" altLang="en-US" sz="2400" dirty="0">
                <a:solidFill>
                  <a:srgbClr val="FFFFFF"/>
                </a:solidFill>
              </a:rPr>
              <a:t>）保持良好的饮食习惯</a:t>
            </a:r>
            <a:endParaRPr lang="zh-CN" altLang="en-US" sz="2400" dirty="0">
              <a:solidFill>
                <a:srgbClr val="FFFFFF"/>
              </a:solidFill>
            </a:endParaRPr>
          </a:p>
          <a:p>
            <a:pPr lvl="0" algn="just"/>
            <a:r>
              <a:rPr lang="zh-CN" altLang="en-US" sz="2400" dirty="0">
                <a:solidFill>
                  <a:srgbClr val="FFFFFF"/>
                </a:solidFill>
              </a:rPr>
              <a:t>（</a:t>
            </a:r>
            <a:r>
              <a:rPr lang="en-US" altLang="zh-CN" sz="2400" dirty="0">
                <a:solidFill>
                  <a:srgbClr val="FFFFFF"/>
                </a:solidFill>
              </a:rPr>
              <a:t>3</a:t>
            </a:r>
            <a:r>
              <a:rPr lang="zh-CN" altLang="en-US" sz="2400" dirty="0">
                <a:solidFill>
                  <a:srgbClr val="FFFFFF"/>
                </a:solidFill>
              </a:rPr>
              <a:t>）注重身体锻炼</a:t>
            </a:r>
            <a:endParaRPr lang="en-US" altLang="zh-CN" sz="2400" dirty="0">
              <a:solidFill>
                <a:srgbClr val="FFFFFF"/>
              </a:solidFill>
            </a:endParaRPr>
          </a:p>
          <a:p>
            <a:pPr lvl="0" algn="just"/>
            <a:endParaRPr kumimoji="0" lang="zh-CN" altLang="en-US" sz="2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endParaRPr>
          </a:p>
        </p:txBody>
      </p:sp>
      <p:sp>
        <p:nvSpPr>
          <p:cNvPr id="2" name="文本框 1"/>
          <p:cNvSpPr txBox="1"/>
          <p:nvPr/>
        </p:nvSpPr>
        <p:spPr>
          <a:xfrm>
            <a:off x="4105379" y="185051"/>
            <a:ext cx="8040314" cy="6643614"/>
          </a:xfrm>
          <a:prstGeom prst="rect">
            <a:avLst/>
          </a:prstGeom>
          <a:noFill/>
        </p:spPr>
        <p:txBody>
          <a:bodyPr wrap="square" rtlCol="0">
            <a:spAutoFit/>
          </a:bodyPr>
          <a:lstStyle/>
          <a:p>
            <a:pPr algn="just">
              <a:lnSpc>
                <a:spcPts val="3200"/>
              </a:lnSpc>
            </a:pPr>
            <a:r>
              <a:rPr lang="en-US" altLang="zh-CN" sz="2600" dirty="0">
                <a:solidFill>
                  <a:schemeClr val="bg1"/>
                </a:solidFill>
              </a:rPr>
              <a:t>Dear Mary</a:t>
            </a:r>
            <a:r>
              <a:rPr lang="zh-CN" altLang="en-US" sz="2600" dirty="0">
                <a:solidFill>
                  <a:schemeClr val="bg1"/>
                </a:solidFill>
              </a:rPr>
              <a:t>，</a:t>
            </a:r>
            <a:endParaRPr lang="zh-CN" altLang="en-US" sz="2600" dirty="0">
              <a:solidFill>
                <a:schemeClr val="bg1"/>
              </a:solidFill>
            </a:endParaRPr>
          </a:p>
          <a:p>
            <a:pPr algn="just">
              <a:lnSpc>
                <a:spcPts val="3200"/>
              </a:lnSpc>
            </a:pPr>
            <a:r>
              <a:rPr lang="zh-CN" altLang="en-US" sz="2600" dirty="0">
                <a:solidFill>
                  <a:schemeClr val="bg1"/>
                </a:solidFill>
              </a:rPr>
              <a:t>     </a:t>
            </a:r>
            <a:r>
              <a:rPr lang="en-US" altLang="zh-CN" sz="2600" dirty="0">
                <a:solidFill>
                  <a:schemeClr val="bg1"/>
                </a:solidFill>
              </a:rPr>
              <a:t>I am sorry to hear that you are having difficulties </a:t>
            </a:r>
            <a:r>
              <a:rPr lang="en-US" altLang="zh-CN" sz="2600" dirty="0">
                <a:solidFill>
                  <a:srgbClr val="FF0000"/>
                </a:solidFill>
              </a:rPr>
              <a:t>maintaining your fitness</a:t>
            </a:r>
            <a:r>
              <a:rPr lang="en-US" altLang="zh-CN" sz="2600" dirty="0">
                <a:solidFill>
                  <a:schemeClr val="bg1"/>
                </a:solidFill>
              </a:rPr>
              <a:t>. </a:t>
            </a:r>
            <a:r>
              <a:rPr lang="en-US" altLang="zh-CN" sz="2600" dirty="0">
                <a:solidFill>
                  <a:srgbClr val="FFC000"/>
                </a:solidFill>
              </a:rPr>
              <a:t>Here is my advice</a:t>
            </a:r>
            <a:r>
              <a:rPr lang="en-US" altLang="zh-CN" sz="2600" dirty="0">
                <a:solidFill>
                  <a:schemeClr val="bg1"/>
                </a:solidFill>
              </a:rPr>
              <a:t>. </a:t>
            </a:r>
            <a:endParaRPr lang="en-US" altLang="zh-CN" sz="2600" dirty="0">
              <a:solidFill>
                <a:schemeClr val="bg1"/>
              </a:solidFill>
            </a:endParaRPr>
          </a:p>
          <a:p>
            <a:pPr algn="just">
              <a:lnSpc>
                <a:spcPts val="3200"/>
              </a:lnSpc>
            </a:pPr>
            <a:r>
              <a:rPr lang="en-US" altLang="zh-CN" sz="2600" dirty="0">
                <a:solidFill>
                  <a:srgbClr val="FFC000"/>
                </a:solidFill>
              </a:rPr>
              <a:t>    One of the best ways to </a:t>
            </a:r>
            <a:r>
              <a:rPr lang="en-US" altLang="zh-CN" sz="2600" dirty="0">
                <a:solidFill>
                  <a:schemeClr val="bg1"/>
                </a:solidFill>
              </a:rPr>
              <a:t>stay healthy is through wise food choices. We all know that snacks and junk food can be irresistible, but they are often high in sugar. </a:t>
            </a:r>
            <a:r>
              <a:rPr lang="en-US" altLang="zh-CN" sz="2600" dirty="0">
                <a:solidFill>
                  <a:srgbClr val="FFC000"/>
                </a:solidFill>
              </a:rPr>
              <a:t>Instead</a:t>
            </a:r>
            <a:r>
              <a:rPr lang="en-US" altLang="zh-CN" sz="2600" dirty="0">
                <a:solidFill>
                  <a:schemeClr val="bg1"/>
                </a:solidFill>
              </a:rPr>
              <a:t>, </a:t>
            </a:r>
            <a:r>
              <a:rPr lang="en-US" altLang="zh-CN" sz="2600" dirty="0">
                <a:solidFill>
                  <a:srgbClr val="FFC000"/>
                </a:solidFill>
              </a:rPr>
              <a:t>it is highly recommended to </a:t>
            </a:r>
            <a:r>
              <a:rPr lang="en-US" altLang="zh-CN" sz="2600" dirty="0">
                <a:solidFill>
                  <a:srgbClr val="FF0000"/>
                </a:solidFill>
              </a:rPr>
              <a:t>maintain a balanced diet </a:t>
            </a:r>
            <a:r>
              <a:rPr lang="en-US" altLang="zh-CN" sz="2600" dirty="0">
                <a:solidFill>
                  <a:srgbClr val="FFC000"/>
                </a:solidFill>
              </a:rPr>
              <a:t>that</a:t>
            </a:r>
            <a:r>
              <a:rPr lang="en-US" altLang="zh-CN" sz="2600" dirty="0">
                <a:solidFill>
                  <a:schemeClr val="bg1"/>
                </a:solidFill>
              </a:rPr>
              <a:t> includes sufficient protein, vegetables, and carbohydrates.</a:t>
            </a:r>
            <a:endParaRPr lang="en-US" altLang="zh-CN" sz="2600" dirty="0">
              <a:solidFill>
                <a:schemeClr val="bg1"/>
              </a:solidFill>
            </a:endParaRPr>
          </a:p>
          <a:p>
            <a:pPr algn="just">
              <a:lnSpc>
                <a:spcPts val="3200"/>
              </a:lnSpc>
            </a:pPr>
            <a:r>
              <a:rPr lang="en-US" altLang="zh-CN" sz="2600" dirty="0">
                <a:solidFill>
                  <a:schemeClr val="bg1"/>
                </a:solidFill>
              </a:rPr>
              <a:t>    </a:t>
            </a:r>
            <a:r>
              <a:rPr lang="en-US" altLang="zh-CN" sz="2600" dirty="0">
                <a:solidFill>
                  <a:srgbClr val="FFC000"/>
                </a:solidFill>
              </a:rPr>
              <a:t>In addition to </a:t>
            </a:r>
            <a:r>
              <a:rPr lang="en-US" altLang="zh-CN" sz="2600" dirty="0">
                <a:solidFill>
                  <a:schemeClr val="bg1"/>
                </a:solidFill>
              </a:rPr>
              <a:t>a balanced diet, regular exercise is essential. Jogging, cycling, swimming, or ball games are all excellent forms of exercise. Choose the one </a:t>
            </a:r>
            <a:r>
              <a:rPr lang="en-US" altLang="zh-CN" sz="2600" dirty="0">
                <a:solidFill>
                  <a:srgbClr val="FFC000"/>
                </a:solidFill>
              </a:rPr>
              <a:t>that</a:t>
            </a:r>
            <a:r>
              <a:rPr lang="en-US" altLang="zh-CN" sz="2600" dirty="0">
                <a:solidFill>
                  <a:schemeClr val="bg1"/>
                </a:solidFill>
              </a:rPr>
              <a:t> you enjoy the most.</a:t>
            </a:r>
            <a:endParaRPr lang="en-US" altLang="zh-CN" sz="2600" dirty="0">
              <a:solidFill>
                <a:schemeClr val="bg1"/>
              </a:solidFill>
            </a:endParaRPr>
          </a:p>
          <a:p>
            <a:pPr algn="just">
              <a:lnSpc>
                <a:spcPts val="3200"/>
              </a:lnSpc>
            </a:pPr>
            <a:r>
              <a:rPr lang="en-US" altLang="zh-CN" sz="2600" dirty="0">
                <a:solidFill>
                  <a:schemeClr val="bg1"/>
                </a:solidFill>
              </a:rPr>
              <a:t>    I hope these recommendations help </a:t>
            </a:r>
            <a:r>
              <a:rPr lang="en-US" altLang="zh-CN" sz="2600" dirty="0">
                <a:solidFill>
                  <a:srgbClr val="FF0000"/>
                </a:solidFill>
              </a:rPr>
              <a:t>address your concerns</a:t>
            </a:r>
            <a:r>
              <a:rPr lang="en-US" altLang="zh-CN" sz="2600" dirty="0">
                <a:solidFill>
                  <a:schemeClr val="bg1"/>
                </a:solidFill>
              </a:rPr>
              <a:t>. I wish you a swift return to good health.</a:t>
            </a:r>
            <a:endParaRPr lang="en-US" altLang="zh-CN" sz="2600" dirty="0">
              <a:solidFill>
                <a:schemeClr val="bg1"/>
              </a:solidFill>
            </a:endParaRPr>
          </a:p>
          <a:p>
            <a:pPr algn="just">
              <a:lnSpc>
                <a:spcPts val="3200"/>
              </a:lnSpc>
            </a:pPr>
            <a:r>
              <a:rPr lang="en-US" altLang="zh-CN" sz="2600" dirty="0">
                <a:solidFill>
                  <a:schemeClr val="bg1"/>
                </a:solidFill>
              </a:rPr>
              <a:t>Yours,</a:t>
            </a:r>
            <a:endParaRPr lang="en-US" altLang="zh-CN" sz="2600" dirty="0">
              <a:solidFill>
                <a:schemeClr val="bg1"/>
              </a:solidFill>
            </a:endParaRPr>
          </a:p>
          <a:p>
            <a:pPr algn="just">
              <a:lnSpc>
                <a:spcPts val="3200"/>
              </a:lnSpc>
            </a:pPr>
            <a:r>
              <a:rPr lang="en-US" altLang="zh-CN" sz="2600" dirty="0">
                <a:solidFill>
                  <a:schemeClr val="bg1"/>
                </a:solidFill>
              </a:rPr>
              <a:t>Li Hua</a:t>
            </a:r>
            <a:endParaRPr lang="zh-CN" altLang="en-US" sz="2600" dirty="0">
              <a:solidFill>
                <a:schemeClr val="bg1"/>
              </a:solidFill>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utoUpdateAnimBg="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1"/>
            <a:ext cx="12192000" cy="6857999"/>
          </a:xfrm>
          <a:prstGeom prst="rect">
            <a:avLst/>
          </a:prstGeom>
        </p:spPr>
      </p:pic>
      <p:grpSp>
        <p:nvGrpSpPr>
          <p:cNvPr id="4" name="Group 14"/>
          <p:cNvGrpSpPr>
            <a:grpSpLocks noChangeAspect="1"/>
          </p:cNvGrpSpPr>
          <p:nvPr/>
        </p:nvGrpSpPr>
        <p:grpSpPr bwMode="auto">
          <a:xfrm>
            <a:off x="120626" y="1236783"/>
            <a:ext cx="3822700" cy="5056187"/>
            <a:chOff x="0" y="0"/>
            <a:chExt cx="4008689" cy="5300662"/>
          </a:xfrm>
        </p:grpSpPr>
        <p:pic>
          <p:nvPicPr>
            <p:cNvPr id="5" name="图片 4"/>
            <p:cNvPicPr>
              <a:picLocks noChangeAspect="1" noChangeArrowheads="1"/>
            </p:cNvPicPr>
            <p:nvPr/>
          </p:nvPicPr>
          <p:blipFill>
            <a:blip r:embed="rId2" cstate="screen"/>
            <a:srcRect/>
            <a:stretch>
              <a:fillRect/>
            </a:stretch>
          </p:blipFill>
          <p:spPr bwMode="auto">
            <a:xfrm>
              <a:off x="0" y="0"/>
              <a:ext cx="4008689"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3" cstate="screen"/>
            <a:srcRect/>
            <a:stretch>
              <a:fillRect/>
            </a:stretch>
          </p:blipFill>
          <p:spPr bwMode="auto">
            <a:xfrm>
              <a:off x="168845" y="325830"/>
              <a:ext cx="3670998" cy="43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3"/>
          <p:cNvSpPr>
            <a:spLocks noChangeArrowheads="1"/>
          </p:cNvSpPr>
          <p:nvPr/>
        </p:nvSpPr>
        <p:spPr bwMode="auto">
          <a:xfrm>
            <a:off x="4041266" y="33016"/>
            <a:ext cx="8132928" cy="6791968"/>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dirty="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grpSp>
        <p:nvGrpSpPr>
          <p:cNvPr id="13" name="Group 5"/>
          <p:cNvGrpSpPr/>
          <p:nvPr/>
        </p:nvGrpSpPr>
        <p:grpSpPr bwMode="auto">
          <a:xfrm>
            <a:off x="251844" y="565030"/>
            <a:ext cx="3496885" cy="907966"/>
            <a:chOff x="0" y="0"/>
            <a:chExt cx="1016794" cy="578225"/>
          </a:xfrm>
        </p:grpSpPr>
        <p:grpSp>
          <p:nvGrpSpPr>
            <p:cNvPr id="14" name="Group 6"/>
            <p:cNvGrpSpPr/>
            <p:nvPr/>
          </p:nvGrpSpPr>
          <p:grpSpPr bwMode="auto">
            <a:xfrm>
              <a:off x="0" y="0"/>
              <a:ext cx="1016794" cy="360857"/>
              <a:chOff x="0" y="0"/>
              <a:chExt cx="1016794" cy="360857"/>
            </a:xfrm>
          </p:grpSpPr>
          <p:sp>
            <p:nvSpPr>
              <p:cNvPr id="16" name="矩形 8"/>
              <p:cNvSpPr>
                <a:spLocks noChangeArrowheads="1"/>
              </p:cNvSpPr>
              <p:nvPr/>
            </p:nvSpPr>
            <p:spPr bwMode="auto">
              <a:xfrm>
                <a:off x="4679" y="26540"/>
                <a:ext cx="1010562" cy="33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Practice 3</a:t>
                </a:r>
                <a:endParaRPr kumimoji="0" lang="zh-CN" altLang="en-US"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7" name="矩形 9"/>
              <p:cNvSpPr>
                <a:spLocks noChangeArrowheads="1"/>
              </p:cNvSpPr>
              <p:nvPr/>
            </p:nvSpPr>
            <p:spPr bwMode="auto">
              <a:xfrm>
                <a:off x="0" y="0"/>
                <a:ext cx="1016794" cy="360857"/>
              </a:xfrm>
              <a:prstGeom prst="rect">
                <a:avLst/>
              </a:prstGeom>
              <a:noFill/>
              <a:ln w="22225">
                <a:solidFill>
                  <a:srgbClr val="FFC000"/>
                </a:solidFill>
                <a:bevel/>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dirty="0">
                  <a:ln>
                    <a:noFill/>
                  </a:ln>
                  <a:solidFill>
                    <a:srgbClr val="FFC000"/>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grpSp>
        <p:sp>
          <p:nvSpPr>
            <p:cNvPr id="15" name="文本框 7"/>
            <p:cNvSpPr>
              <a:spLocks noChangeArrowheads="1"/>
            </p:cNvSpPr>
            <p:nvPr/>
          </p:nvSpPr>
          <p:spPr bwMode="auto">
            <a:xfrm>
              <a:off x="132470" y="316498"/>
              <a:ext cx="184587" cy="26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sp>
        <p:nvSpPr>
          <p:cNvPr id="18" name="文本框 17"/>
          <p:cNvSpPr txBox="1"/>
          <p:nvPr/>
        </p:nvSpPr>
        <p:spPr>
          <a:xfrm>
            <a:off x="270062" y="1562085"/>
            <a:ext cx="3500677" cy="4493538"/>
          </a:xfrm>
          <a:prstGeom prst="rect">
            <a:avLst/>
          </a:prstGeom>
          <a:solidFill>
            <a:srgbClr val="C48E5D">
              <a:alpha val="62000"/>
            </a:srgbClr>
          </a:solidFill>
        </p:spPr>
        <p:txBody>
          <a:bodyPr wrap="square" rtlCol="0">
            <a:spAutoFit/>
          </a:bodyPr>
          <a:lstStyle/>
          <a:p>
            <a:pPr algn="just"/>
            <a:r>
              <a:rPr lang="zh-CN" altLang="en-US" sz="2200" dirty="0">
                <a:solidFill>
                  <a:schemeClr val="bg1"/>
                </a:solidFill>
              </a:rPr>
              <a:t>假如你是李华，半年前你参加了</a:t>
            </a:r>
            <a:r>
              <a:rPr lang="en-US" altLang="zh-CN" sz="2200" dirty="0">
                <a:solidFill>
                  <a:schemeClr val="bg1"/>
                </a:solidFill>
              </a:rPr>
              <a:t>《</a:t>
            </a:r>
            <a:r>
              <a:rPr lang="zh-CN" altLang="en-US" sz="2200" dirty="0">
                <a:solidFill>
                  <a:schemeClr val="bg1"/>
                </a:solidFill>
              </a:rPr>
              <a:t>健康报</a:t>
            </a:r>
            <a:r>
              <a:rPr lang="en-US" altLang="zh-CN" sz="2200" dirty="0">
                <a:solidFill>
                  <a:schemeClr val="bg1"/>
                </a:solidFill>
              </a:rPr>
              <a:t>》</a:t>
            </a:r>
            <a:r>
              <a:rPr lang="zh-CN" altLang="en-US" sz="2200" dirty="0">
                <a:solidFill>
                  <a:schemeClr val="bg1"/>
                </a:solidFill>
              </a:rPr>
              <a:t>关于</a:t>
            </a:r>
            <a:r>
              <a:rPr lang="en-US" altLang="zh-CN" sz="2200" dirty="0">
                <a:solidFill>
                  <a:schemeClr val="bg1"/>
                </a:solidFill>
              </a:rPr>
              <a:t>"</a:t>
            </a:r>
            <a:r>
              <a:rPr lang="zh-CN" altLang="en-US" sz="2200" dirty="0">
                <a:solidFill>
                  <a:schemeClr val="bg1"/>
                </a:solidFill>
              </a:rPr>
              <a:t>健康与生活方式选择</a:t>
            </a:r>
            <a:r>
              <a:rPr lang="en-US" altLang="zh-CN" sz="2200" dirty="0">
                <a:solidFill>
                  <a:schemeClr val="bg1"/>
                </a:solidFill>
              </a:rPr>
              <a:t>"</a:t>
            </a:r>
            <a:r>
              <a:rPr lang="zh-CN" altLang="en-US" sz="2200" dirty="0">
                <a:solidFill>
                  <a:schemeClr val="bg1"/>
                </a:solidFill>
              </a:rPr>
              <a:t>的夏令营，开始反思自己的不良生活方式，现在请你给该报编辑写一封信投稿，内容包括：</a:t>
            </a:r>
            <a:endParaRPr lang="zh-CN" altLang="en-US" sz="2200" dirty="0">
              <a:solidFill>
                <a:schemeClr val="bg1"/>
              </a:solidFill>
            </a:endParaRPr>
          </a:p>
          <a:p>
            <a:pPr algn="just"/>
            <a:r>
              <a:rPr lang="en-US" altLang="zh-CN" sz="2200" dirty="0">
                <a:solidFill>
                  <a:schemeClr val="bg1"/>
                </a:solidFill>
              </a:rPr>
              <a:t>1</a:t>
            </a:r>
            <a:r>
              <a:rPr lang="zh-CN" altLang="en-US" sz="2200" dirty="0">
                <a:solidFill>
                  <a:schemeClr val="bg1"/>
                </a:solidFill>
              </a:rPr>
              <a:t>．你过去的一种不良生活方式及其对你的影响；</a:t>
            </a:r>
            <a:endParaRPr lang="zh-CN" altLang="en-US" sz="2200" dirty="0">
              <a:solidFill>
                <a:schemeClr val="bg1"/>
              </a:solidFill>
            </a:endParaRPr>
          </a:p>
          <a:p>
            <a:pPr algn="just"/>
            <a:r>
              <a:rPr lang="en-US" altLang="zh-CN" sz="2200" dirty="0">
                <a:solidFill>
                  <a:schemeClr val="bg1"/>
                </a:solidFill>
              </a:rPr>
              <a:t>2</a:t>
            </a:r>
            <a:r>
              <a:rPr lang="zh-CN" altLang="en-US" sz="2200" dirty="0">
                <a:solidFill>
                  <a:schemeClr val="bg1"/>
                </a:solidFill>
              </a:rPr>
              <a:t>．你如何改变这种不良方式；</a:t>
            </a:r>
            <a:endParaRPr lang="zh-CN" altLang="en-US" sz="2200" dirty="0">
              <a:solidFill>
                <a:schemeClr val="bg1"/>
              </a:solidFill>
            </a:endParaRPr>
          </a:p>
          <a:p>
            <a:pPr algn="just"/>
            <a:r>
              <a:rPr lang="en-US" altLang="zh-CN" sz="2200" dirty="0">
                <a:solidFill>
                  <a:schemeClr val="bg1"/>
                </a:solidFill>
              </a:rPr>
              <a:t>3</a:t>
            </a:r>
            <a:r>
              <a:rPr lang="zh-CN" altLang="en-US" sz="2200" dirty="0">
                <a:solidFill>
                  <a:schemeClr val="bg1"/>
                </a:solidFill>
              </a:rPr>
              <a:t>．改变这种方式后你的感受。</a:t>
            </a:r>
            <a:endParaRPr lang="zh-CN" altLang="en-US" sz="2200" dirty="0">
              <a:solidFill>
                <a:schemeClr val="bg1"/>
              </a:solidFill>
            </a:endParaRPr>
          </a:p>
        </p:txBody>
      </p:sp>
      <p:sp>
        <p:nvSpPr>
          <p:cNvPr id="2" name="文本框 1"/>
          <p:cNvSpPr txBox="1"/>
          <p:nvPr/>
        </p:nvSpPr>
        <p:spPr>
          <a:xfrm>
            <a:off x="4000573" y="507155"/>
            <a:ext cx="8040314" cy="6037358"/>
          </a:xfrm>
          <a:prstGeom prst="rect">
            <a:avLst/>
          </a:prstGeom>
          <a:noFill/>
        </p:spPr>
        <p:txBody>
          <a:bodyPr wrap="square" rtlCol="0">
            <a:spAutoFit/>
          </a:bodyPr>
          <a:lstStyle/>
          <a:p>
            <a:pPr algn="just">
              <a:lnSpc>
                <a:spcPts val="3100"/>
              </a:lnSpc>
            </a:pPr>
            <a:r>
              <a:rPr lang="en-US" altLang="zh-CN" sz="2400" dirty="0">
                <a:solidFill>
                  <a:schemeClr val="bg1"/>
                </a:solidFill>
              </a:rPr>
              <a:t>Dear Editor </a:t>
            </a:r>
            <a:r>
              <a:rPr lang="zh-CN" altLang="en-US" sz="2400" dirty="0">
                <a:solidFill>
                  <a:schemeClr val="bg1"/>
                </a:solidFill>
              </a:rPr>
              <a:t>，</a:t>
            </a:r>
            <a:endParaRPr lang="zh-CN" altLang="en-US" sz="2400" dirty="0">
              <a:solidFill>
                <a:schemeClr val="bg1"/>
              </a:solidFill>
            </a:endParaRPr>
          </a:p>
          <a:p>
            <a:pPr algn="just">
              <a:lnSpc>
                <a:spcPts val="3100"/>
              </a:lnSpc>
            </a:pPr>
            <a:r>
              <a:rPr lang="zh-CN" altLang="en-US" sz="2400" dirty="0">
                <a:solidFill>
                  <a:schemeClr val="bg1"/>
                </a:solidFill>
              </a:rPr>
              <a:t>     </a:t>
            </a:r>
            <a:r>
              <a:rPr lang="en-US" altLang="zh-CN" sz="2400" dirty="0">
                <a:solidFill>
                  <a:schemeClr val="bg1"/>
                </a:solidFill>
              </a:rPr>
              <a:t>As I attended the summer camp about health and lifestyle choices , I started to analyze them seriously , especially playing games , the unhealthy way I relaxed myself , and its effects on my life .Half a year ago , I </a:t>
            </a:r>
            <a:r>
              <a:rPr lang="en-US" altLang="zh-CN" sz="2400" dirty="0">
                <a:solidFill>
                  <a:srgbClr val="FF0000"/>
                </a:solidFill>
              </a:rPr>
              <a:t>felt stressed out </a:t>
            </a:r>
            <a:r>
              <a:rPr lang="en-US" altLang="zh-CN" sz="2400" dirty="0">
                <a:solidFill>
                  <a:schemeClr val="bg1"/>
                </a:solidFill>
              </a:rPr>
              <a:t>and always relaxed with computer games day and night .</a:t>
            </a:r>
            <a:endParaRPr lang="en-US" altLang="zh-CN" sz="2400" dirty="0">
              <a:solidFill>
                <a:schemeClr val="bg1"/>
              </a:solidFill>
            </a:endParaRPr>
          </a:p>
          <a:p>
            <a:pPr algn="just">
              <a:lnSpc>
                <a:spcPts val="3100"/>
              </a:lnSpc>
            </a:pPr>
            <a:r>
              <a:rPr lang="en-US" altLang="zh-CN" sz="2400" dirty="0">
                <a:solidFill>
                  <a:schemeClr val="bg1"/>
                </a:solidFill>
              </a:rPr>
              <a:t>     Playing was fun , but I felt even more worn out </a:t>
            </a:r>
            <a:r>
              <a:rPr lang="en-US" altLang="zh-CN" sz="2400" dirty="0">
                <a:solidFill>
                  <a:srgbClr val="FFC000"/>
                </a:solidFill>
              </a:rPr>
              <a:t>afterwards</a:t>
            </a:r>
            <a:r>
              <a:rPr lang="en-US" altLang="zh-CN" sz="2400" dirty="0">
                <a:solidFill>
                  <a:schemeClr val="bg1"/>
                </a:solidFill>
              </a:rPr>
              <a:t> ! After the camp , I realized that </a:t>
            </a:r>
            <a:r>
              <a:rPr lang="en-US" altLang="zh-CN" sz="2400" dirty="0">
                <a:solidFill>
                  <a:srgbClr val="FFC000"/>
                </a:solidFill>
              </a:rPr>
              <a:t>it was time to </a:t>
            </a:r>
            <a:r>
              <a:rPr lang="en-US" altLang="zh-CN" sz="2400" dirty="0">
                <a:solidFill>
                  <a:srgbClr val="FF0000"/>
                </a:solidFill>
              </a:rPr>
              <a:t>adjust my lifestyle </a:t>
            </a:r>
            <a:r>
              <a:rPr lang="en-US" altLang="zh-CN" sz="2400" dirty="0">
                <a:solidFill>
                  <a:schemeClr val="bg1"/>
                </a:solidFill>
              </a:rPr>
              <a:t>by finding other ways to relax . Rock climbing and playing basketball were the things I thought of doing </a:t>
            </a:r>
            <a:r>
              <a:rPr lang="en-US" altLang="zh-CN" sz="2400" dirty="0">
                <a:solidFill>
                  <a:srgbClr val="FFC000"/>
                </a:solidFill>
              </a:rPr>
              <a:t>instead</a:t>
            </a:r>
            <a:r>
              <a:rPr lang="en-US" altLang="zh-CN" sz="2400" dirty="0">
                <a:solidFill>
                  <a:schemeClr val="bg1"/>
                </a:solidFill>
              </a:rPr>
              <a:t> . </a:t>
            </a:r>
            <a:r>
              <a:rPr lang="en-US" altLang="zh-CN" sz="2400" dirty="0">
                <a:solidFill>
                  <a:srgbClr val="FFC000"/>
                </a:solidFill>
              </a:rPr>
              <a:t>Though </a:t>
            </a:r>
            <a:r>
              <a:rPr lang="en-US" altLang="zh-CN" sz="2400" dirty="0">
                <a:solidFill>
                  <a:schemeClr val="bg1"/>
                </a:solidFill>
              </a:rPr>
              <a:t>it was a big struggle , I made it </a:t>
            </a:r>
            <a:r>
              <a:rPr lang="en-US" altLang="zh-CN" sz="2400" dirty="0">
                <a:solidFill>
                  <a:srgbClr val="FF0000"/>
                </a:solidFill>
              </a:rPr>
              <a:t>with great determination </a:t>
            </a:r>
            <a:r>
              <a:rPr lang="en-US" altLang="zh-CN" sz="2400" dirty="0">
                <a:solidFill>
                  <a:schemeClr val="bg1"/>
                </a:solidFill>
              </a:rPr>
              <a:t>.</a:t>
            </a:r>
            <a:endParaRPr lang="en-US" altLang="zh-CN" sz="2400" dirty="0">
              <a:solidFill>
                <a:schemeClr val="bg1"/>
              </a:solidFill>
            </a:endParaRPr>
          </a:p>
          <a:p>
            <a:pPr algn="just">
              <a:lnSpc>
                <a:spcPts val="3100"/>
              </a:lnSpc>
            </a:pPr>
            <a:r>
              <a:rPr lang="en-US" altLang="zh-CN" sz="2400" dirty="0">
                <a:solidFill>
                  <a:schemeClr val="bg1"/>
                </a:solidFill>
              </a:rPr>
              <a:t>    After six months of trying out , I feel more energetic and refreshed now. I believe that I can </a:t>
            </a:r>
            <a:r>
              <a:rPr lang="en-US" altLang="zh-CN" sz="2400" dirty="0">
                <a:solidFill>
                  <a:srgbClr val="FF0000"/>
                </a:solidFill>
              </a:rPr>
              <a:t>change myself for the better </a:t>
            </a:r>
            <a:r>
              <a:rPr lang="en-US" altLang="zh-CN" sz="2400" dirty="0">
                <a:solidFill>
                  <a:schemeClr val="bg1"/>
                </a:solidFill>
              </a:rPr>
              <a:t>.</a:t>
            </a:r>
            <a:endParaRPr lang="en-US" altLang="zh-CN" sz="2400" dirty="0">
              <a:solidFill>
                <a:schemeClr val="bg1"/>
              </a:solidFill>
            </a:endParaRPr>
          </a:p>
          <a:p>
            <a:pPr algn="r">
              <a:lnSpc>
                <a:spcPts val="3100"/>
              </a:lnSpc>
            </a:pPr>
            <a:r>
              <a:rPr lang="en-US" altLang="zh-CN" sz="2400" dirty="0">
                <a:solidFill>
                  <a:schemeClr val="bg1"/>
                </a:solidFill>
              </a:rPr>
              <a:t>                        Yours sincerely ,</a:t>
            </a:r>
            <a:endParaRPr lang="en-US" altLang="zh-CN" sz="2400" dirty="0">
              <a:solidFill>
                <a:schemeClr val="bg1"/>
              </a:solidFill>
            </a:endParaRPr>
          </a:p>
          <a:p>
            <a:pPr algn="r">
              <a:lnSpc>
                <a:spcPts val="3100"/>
              </a:lnSpc>
            </a:pPr>
            <a:r>
              <a:rPr lang="en-US" altLang="zh-CN" sz="2400" dirty="0">
                <a:solidFill>
                  <a:schemeClr val="bg1"/>
                </a:solidFill>
              </a:rPr>
              <a:t>                                 Li Hua</a:t>
            </a:r>
            <a:endParaRPr lang="zh-CN" altLang="en-US" sz="2400" dirty="0">
              <a:solidFill>
                <a:schemeClr val="bg1"/>
              </a:solidFill>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utoUpdateAnimBg="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1"/>
            <a:ext cx="12192000" cy="6857999"/>
          </a:xfrm>
          <a:prstGeom prst="rect">
            <a:avLst/>
          </a:prstGeom>
        </p:spPr>
      </p:pic>
      <p:grpSp>
        <p:nvGrpSpPr>
          <p:cNvPr id="4" name="Group 14"/>
          <p:cNvGrpSpPr>
            <a:grpSpLocks noChangeAspect="1"/>
          </p:cNvGrpSpPr>
          <p:nvPr/>
        </p:nvGrpSpPr>
        <p:grpSpPr bwMode="auto">
          <a:xfrm>
            <a:off x="161011" y="1317596"/>
            <a:ext cx="3822700" cy="5056187"/>
            <a:chOff x="0" y="0"/>
            <a:chExt cx="4008689" cy="5300662"/>
          </a:xfrm>
        </p:grpSpPr>
        <p:pic>
          <p:nvPicPr>
            <p:cNvPr id="5" name="图片 4"/>
            <p:cNvPicPr>
              <a:picLocks noChangeAspect="1" noChangeArrowheads="1"/>
            </p:cNvPicPr>
            <p:nvPr/>
          </p:nvPicPr>
          <p:blipFill>
            <a:blip r:embed="rId2" cstate="screen"/>
            <a:srcRect/>
            <a:stretch>
              <a:fillRect/>
            </a:stretch>
          </p:blipFill>
          <p:spPr bwMode="auto">
            <a:xfrm>
              <a:off x="0" y="0"/>
              <a:ext cx="4008689"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3" cstate="screen"/>
            <a:srcRect/>
            <a:stretch>
              <a:fillRect/>
            </a:stretch>
          </p:blipFill>
          <p:spPr bwMode="auto">
            <a:xfrm>
              <a:off x="168845" y="325830"/>
              <a:ext cx="3670998" cy="43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3"/>
          <p:cNvSpPr>
            <a:spLocks noChangeArrowheads="1"/>
          </p:cNvSpPr>
          <p:nvPr/>
        </p:nvSpPr>
        <p:spPr bwMode="auto">
          <a:xfrm>
            <a:off x="4122721" y="0"/>
            <a:ext cx="8345727" cy="6858000"/>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dirty="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0" name="文本框 7"/>
          <p:cNvSpPr>
            <a:spLocks noChangeArrowheads="1"/>
          </p:cNvSpPr>
          <p:nvPr/>
        </p:nvSpPr>
        <p:spPr bwMode="auto">
          <a:xfrm>
            <a:off x="1328402" y="1062016"/>
            <a:ext cx="365297" cy="41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nvGrpSpPr>
          <p:cNvPr id="13" name="Group 5"/>
          <p:cNvGrpSpPr/>
          <p:nvPr/>
        </p:nvGrpSpPr>
        <p:grpSpPr bwMode="auto">
          <a:xfrm>
            <a:off x="332866" y="565030"/>
            <a:ext cx="3496885" cy="907966"/>
            <a:chOff x="0" y="0"/>
            <a:chExt cx="1016794" cy="578225"/>
          </a:xfrm>
        </p:grpSpPr>
        <p:grpSp>
          <p:nvGrpSpPr>
            <p:cNvPr id="14" name="Group 6"/>
            <p:cNvGrpSpPr/>
            <p:nvPr/>
          </p:nvGrpSpPr>
          <p:grpSpPr bwMode="auto">
            <a:xfrm>
              <a:off x="0" y="0"/>
              <a:ext cx="1016794" cy="360857"/>
              <a:chOff x="0" y="0"/>
              <a:chExt cx="1016794" cy="360857"/>
            </a:xfrm>
          </p:grpSpPr>
          <p:sp>
            <p:nvSpPr>
              <p:cNvPr id="16" name="矩形 8"/>
              <p:cNvSpPr>
                <a:spLocks noChangeArrowheads="1"/>
              </p:cNvSpPr>
              <p:nvPr/>
            </p:nvSpPr>
            <p:spPr bwMode="auto">
              <a:xfrm>
                <a:off x="4679" y="26540"/>
                <a:ext cx="1010562" cy="33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r>
                  <a:rPr kumimoji="0" lang="en-US" altLang="zh-CN" sz="28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Practice 4</a:t>
                </a:r>
                <a:endParaRPr kumimoji="0" lang="zh-CN" altLang="en-US" sz="28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7" name="矩形 9"/>
              <p:cNvSpPr>
                <a:spLocks noChangeArrowheads="1"/>
              </p:cNvSpPr>
              <p:nvPr/>
            </p:nvSpPr>
            <p:spPr bwMode="auto">
              <a:xfrm>
                <a:off x="0" y="0"/>
                <a:ext cx="1016794" cy="360857"/>
              </a:xfrm>
              <a:prstGeom prst="rect">
                <a:avLst/>
              </a:prstGeom>
              <a:noFill/>
              <a:ln w="22225">
                <a:solidFill>
                  <a:srgbClr val="FFC000"/>
                </a:solidFill>
                <a:bevel/>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dirty="0">
                  <a:ln>
                    <a:noFill/>
                  </a:ln>
                  <a:solidFill>
                    <a:srgbClr val="FFC000"/>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grpSp>
        <p:sp>
          <p:nvSpPr>
            <p:cNvPr id="15" name="文本框 7"/>
            <p:cNvSpPr>
              <a:spLocks noChangeArrowheads="1"/>
            </p:cNvSpPr>
            <p:nvPr/>
          </p:nvSpPr>
          <p:spPr bwMode="auto">
            <a:xfrm>
              <a:off x="132470" y="316498"/>
              <a:ext cx="184587" cy="26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sp>
        <p:nvSpPr>
          <p:cNvPr id="18" name="文本框 17"/>
          <p:cNvSpPr txBox="1"/>
          <p:nvPr/>
        </p:nvSpPr>
        <p:spPr>
          <a:xfrm>
            <a:off x="327934" y="1631535"/>
            <a:ext cx="3500677" cy="4154984"/>
          </a:xfrm>
          <a:prstGeom prst="rect">
            <a:avLst/>
          </a:prstGeom>
          <a:solidFill>
            <a:srgbClr val="C48E5D">
              <a:alpha val="62000"/>
            </a:srgb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rPr>
              <a:t>2023 </a:t>
            </a:r>
            <a:r>
              <a:rPr kumimoji="0" lang="zh-CN" altLang="en-US"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rPr>
              <a:t>浙江</a:t>
            </a:r>
            <a:r>
              <a:rPr lang="zh-CN" altLang="en-US" sz="2200" dirty="0">
                <a:solidFill>
                  <a:srgbClr val="FFFFFF"/>
                </a:solidFill>
                <a:latin typeface="Calibri" panose="020F0502020204030204"/>
                <a:ea typeface="宋体" panose="02010600030101010101" pitchFamily="2" charset="-122"/>
              </a:rPr>
              <a:t>嵊州一模</a:t>
            </a:r>
            <a:endParaRPr kumimoji="0" lang="en-US" altLang="zh-CN"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rPr>
              <a:t>假如你是李华，某英语网站正在讨论对“</a:t>
            </a:r>
            <a:r>
              <a:rPr kumimoji="0" lang="en-US" altLang="zh-CN"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rPr>
              <a:t>The man who has made up his mind to win will never</a:t>
            </a:r>
            <a:r>
              <a:rPr kumimoji="0" lang="en-US" altLang="zh-CN" sz="2200" b="0" i="0" u="none" strike="noStrike" kern="1200" cap="none" spc="0" normalizeH="0" noProof="0" dirty="0">
                <a:ln>
                  <a:noFill/>
                </a:ln>
                <a:solidFill>
                  <a:srgbClr val="FFFFFF"/>
                </a:solidFill>
                <a:effectLst/>
                <a:uLnTx/>
                <a:uFillTx/>
                <a:latin typeface="Calibri" panose="020F0502020204030204"/>
                <a:ea typeface="宋体" panose="02010600030101010101" pitchFamily="2" charset="-122"/>
                <a:cs typeface="+mn-cs"/>
              </a:rPr>
              <a:t> say impossible</a:t>
            </a:r>
            <a:r>
              <a:rPr kumimoji="0" lang="zh-CN" altLang="en-US"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rPr>
              <a:t>”的理解。你打算跟帖参与讨论，内容包括：</a:t>
            </a:r>
            <a:endParaRPr kumimoji="0" lang="zh-CN" altLang="en-US"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rPr>
              <a:t>1.</a:t>
            </a:r>
            <a:r>
              <a:rPr lang="zh-CN" altLang="en-US" sz="2200" dirty="0">
                <a:solidFill>
                  <a:srgbClr val="FFFFFF"/>
                </a:solidFill>
                <a:latin typeface="Calibri" panose="020F0502020204030204"/>
                <a:ea typeface="宋体" panose="02010600030101010101" pitchFamily="2" charset="-122"/>
              </a:rPr>
              <a:t>你对此的理解</a:t>
            </a:r>
            <a:r>
              <a:rPr kumimoji="0" lang="zh-CN" altLang="en-US"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rPr>
              <a:t>；</a:t>
            </a:r>
            <a:endParaRPr kumimoji="0" lang="en-US" altLang="zh-CN"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rPr>
              <a:t>2.</a:t>
            </a:r>
            <a:r>
              <a:rPr lang="zh-CN" altLang="en-US" sz="2200" dirty="0">
                <a:solidFill>
                  <a:srgbClr val="FFFFFF"/>
                </a:solidFill>
                <a:latin typeface="Calibri" panose="020F0502020204030204"/>
                <a:ea typeface="宋体" panose="02010600030101010101" pitchFamily="2" charset="-122"/>
              </a:rPr>
              <a:t>结合具体实例</a:t>
            </a:r>
            <a:r>
              <a:rPr kumimoji="0" lang="zh-CN" altLang="en-US"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rPr>
              <a:t>；</a:t>
            </a:r>
            <a:endParaRPr kumimoji="0" lang="en-US" altLang="zh-CN"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rPr>
              <a:t>3.</a:t>
            </a:r>
            <a:r>
              <a:rPr kumimoji="0" lang="zh-CN" altLang="en-US"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rPr>
              <a:t>你的启发与感悟。</a:t>
            </a:r>
            <a:endParaRPr kumimoji="0" lang="en-US" altLang="zh-CN"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22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endParaRPr>
          </a:p>
        </p:txBody>
      </p:sp>
      <p:sp>
        <p:nvSpPr>
          <p:cNvPr id="2" name="文本框 1"/>
          <p:cNvSpPr txBox="1"/>
          <p:nvPr/>
        </p:nvSpPr>
        <p:spPr>
          <a:xfrm>
            <a:off x="4122721" y="151179"/>
            <a:ext cx="8040314" cy="6555641"/>
          </a:xfrm>
          <a:prstGeom prst="rect">
            <a:avLst/>
          </a:prstGeom>
          <a:noFill/>
        </p:spPr>
        <p:txBody>
          <a:bodyPr wrap="square" rtlCol="0">
            <a:spAutoFit/>
          </a:bodyPr>
          <a:lstStyle/>
          <a:p>
            <a:pPr algn="just"/>
            <a:r>
              <a:rPr lang="en-US" altLang="zh-CN" sz="2800" dirty="0">
                <a:solidFill>
                  <a:schemeClr val="bg1"/>
                </a:solidFill>
              </a:rPr>
              <a:t>This quote </a:t>
            </a:r>
            <a:r>
              <a:rPr lang="en-US" altLang="zh-CN" sz="2800" dirty="0">
                <a:solidFill>
                  <a:srgbClr val="FF0000"/>
                </a:solidFill>
              </a:rPr>
              <a:t>highlights the importance of </a:t>
            </a:r>
            <a:r>
              <a:rPr lang="en-US" altLang="zh-CN" sz="2800" dirty="0">
                <a:solidFill>
                  <a:schemeClr val="bg1"/>
                </a:solidFill>
              </a:rPr>
              <a:t>determination and devotion. To me , a strong willpower is </a:t>
            </a:r>
            <a:r>
              <a:rPr lang="en-US" altLang="zh-CN" sz="2800" dirty="0">
                <a:solidFill>
                  <a:srgbClr val="FFC000"/>
                </a:solidFill>
              </a:rPr>
              <a:t>what</a:t>
            </a:r>
            <a:r>
              <a:rPr lang="en-US" altLang="zh-CN" sz="2800" dirty="0">
                <a:solidFill>
                  <a:schemeClr val="bg1"/>
                </a:solidFill>
              </a:rPr>
              <a:t> it takes to accompany anything difficult.</a:t>
            </a:r>
            <a:endParaRPr lang="en-US" altLang="zh-CN" sz="2800" dirty="0">
              <a:solidFill>
                <a:schemeClr val="bg1"/>
              </a:solidFill>
            </a:endParaRPr>
          </a:p>
          <a:p>
            <a:pPr algn="just"/>
            <a:r>
              <a:rPr lang="en-US" altLang="zh-CN" sz="2800" dirty="0">
                <a:solidFill>
                  <a:schemeClr val="bg1"/>
                </a:solidFill>
              </a:rPr>
              <a:t>This is apparently true to Jia Ling. </a:t>
            </a:r>
            <a:r>
              <a:rPr lang="en-US" altLang="zh-CN" sz="2800" dirty="0">
                <a:solidFill>
                  <a:srgbClr val="FF0000"/>
                </a:solidFill>
              </a:rPr>
              <a:t>Faced with </a:t>
            </a:r>
            <a:r>
              <a:rPr lang="en-US" altLang="zh-CN" sz="2800" dirty="0">
                <a:solidFill>
                  <a:schemeClr val="bg1"/>
                </a:solidFill>
              </a:rPr>
              <a:t>the challenges to lose 50kg in a span of six months, she </a:t>
            </a:r>
            <a:r>
              <a:rPr lang="en-US" altLang="zh-CN" sz="2800" dirty="0">
                <a:solidFill>
                  <a:srgbClr val="FF0000"/>
                </a:solidFill>
              </a:rPr>
              <a:t>encountered social prejudices and physical misery</a:t>
            </a:r>
            <a:r>
              <a:rPr lang="en-US" altLang="zh-CN" sz="2800" dirty="0">
                <a:solidFill>
                  <a:schemeClr val="bg1"/>
                </a:solidFill>
              </a:rPr>
              <a:t>. </a:t>
            </a:r>
            <a:r>
              <a:rPr lang="en-US" altLang="zh-CN" sz="2800" dirty="0">
                <a:solidFill>
                  <a:srgbClr val="FFC000"/>
                </a:solidFill>
              </a:rPr>
              <a:t>However</a:t>
            </a:r>
            <a:r>
              <a:rPr lang="en-US" altLang="zh-CN" sz="2800" dirty="0">
                <a:solidFill>
                  <a:schemeClr val="bg1"/>
                </a:solidFill>
              </a:rPr>
              <a:t>, she </a:t>
            </a:r>
            <a:r>
              <a:rPr lang="en-US" altLang="zh-CN" sz="2800" dirty="0">
                <a:solidFill>
                  <a:srgbClr val="FF0000"/>
                </a:solidFill>
              </a:rPr>
              <a:t>made up her mind to overcome the obstacles</a:t>
            </a:r>
            <a:r>
              <a:rPr lang="en-US" altLang="zh-CN" sz="2800" dirty="0">
                <a:solidFill>
                  <a:schemeClr val="bg1"/>
                </a:solidFill>
              </a:rPr>
              <a:t> </a:t>
            </a:r>
            <a:r>
              <a:rPr lang="en-US" altLang="zh-CN" sz="2800" dirty="0">
                <a:solidFill>
                  <a:srgbClr val="FFC000"/>
                </a:solidFill>
              </a:rPr>
              <a:t>instead of </a:t>
            </a:r>
            <a:r>
              <a:rPr lang="en-US" altLang="zh-CN" sz="2800" dirty="0">
                <a:solidFill>
                  <a:schemeClr val="bg1"/>
                </a:solidFill>
              </a:rPr>
              <a:t>acknowledging defeat. </a:t>
            </a:r>
            <a:r>
              <a:rPr lang="en-US" altLang="zh-CN" sz="2800" dirty="0">
                <a:solidFill>
                  <a:srgbClr val="FFC000"/>
                </a:solidFill>
              </a:rPr>
              <a:t>After one year</a:t>
            </a:r>
            <a:r>
              <a:rPr lang="en-US" altLang="zh-CN" sz="2800" dirty="0">
                <a:solidFill>
                  <a:schemeClr val="bg1"/>
                </a:solidFill>
              </a:rPr>
              <a:t>, her </a:t>
            </a:r>
            <a:r>
              <a:rPr lang="en-US" altLang="zh-CN" sz="2800" dirty="0">
                <a:solidFill>
                  <a:srgbClr val="FF0000"/>
                </a:solidFill>
              </a:rPr>
              <a:t>stunning physical transformation </a:t>
            </a:r>
            <a:r>
              <a:rPr lang="en-US" altLang="zh-CN" sz="2800" dirty="0">
                <a:solidFill>
                  <a:schemeClr val="bg1"/>
                </a:solidFill>
              </a:rPr>
              <a:t>enables the audience to </a:t>
            </a:r>
            <a:r>
              <a:rPr lang="en-US" altLang="zh-CN" sz="2800" dirty="0">
                <a:solidFill>
                  <a:srgbClr val="FF0000"/>
                </a:solidFill>
              </a:rPr>
              <a:t>catch glimpses of </a:t>
            </a:r>
            <a:r>
              <a:rPr lang="en-US" altLang="zh-CN" sz="2800" dirty="0">
                <a:solidFill>
                  <a:schemeClr val="bg1"/>
                </a:solidFill>
              </a:rPr>
              <a:t>her dedication to her role as a boxer.</a:t>
            </a:r>
            <a:endParaRPr lang="en-US" altLang="zh-CN" sz="2800" dirty="0">
              <a:solidFill>
                <a:schemeClr val="bg1"/>
              </a:solidFill>
            </a:endParaRPr>
          </a:p>
          <a:p>
            <a:pPr algn="just"/>
            <a:r>
              <a:rPr lang="en-US" altLang="zh-CN" sz="2800" dirty="0">
                <a:solidFill>
                  <a:srgbClr val="FFC000"/>
                </a:solidFill>
              </a:rPr>
              <a:t>Overall</a:t>
            </a:r>
            <a:r>
              <a:rPr lang="en-US" altLang="zh-CN" sz="2800" dirty="0">
                <a:solidFill>
                  <a:schemeClr val="bg1"/>
                </a:solidFill>
              </a:rPr>
              <a:t>, I’m inspired by Jia Ling. Her determination demonstrates </a:t>
            </a:r>
            <a:r>
              <a:rPr lang="en-US" altLang="zh-CN" sz="2800" dirty="0">
                <a:solidFill>
                  <a:srgbClr val="FFC000"/>
                </a:solidFill>
              </a:rPr>
              <a:t>that</a:t>
            </a:r>
            <a:r>
              <a:rPr lang="en-US" altLang="zh-CN" sz="2800" dirty="0">
                <a:solidFill>
                  <a:schemeClr val="bg1"/>
                </a:solidFill>
              </a:rPr>
              <a:t> in time of difficulties, we are supposed to </a:t>
            </a:r>
            <a:r>
              <a:rPr lang="en-US" altLang="zh-CN" sz="2800" dirty="0">
                <a:solidFill>
                  <a:srgbClr val="FF0000"/>
                </a:solidFill>
              </a:rPr>
              <a:t>spare no effort to win</a:t>
            </a:r>
            <a:r>
              <a:rPr lang="en-US" altLang="zh-CN" sz="2800" dirty="0">
                <a:solidFill>
                  <a:schemeClr val="bg1"/>
                </a:solidFill>
              </a:rPr>
              <a:t>. </a:t>
            </a:r>
            <a:r>
              <a:rPr lang="en-US" altLang="zh-CN" sz="2800" dirty="0">
                <a:solidFill>
                  <a:srgbClr val="FFC000"/>
                </a:solidFill>
              </a:rPr>
              <a:t>Hopefully, </a:t>
            </a:r>
            <a:r>
              <a:rPr lang="en-US" altLang="zh-CN" sz="2800" dirty="0">
                <a:solidFill>
                  <a:schemeClr val="bg1"/>
                </a:solidFill>
              </a:rPr>
              <a:t>we can </a:t>
            </a:r>
            <a:r>
              <a:rPr lang="en-US" altLang="zh-CN" sz="2800" dirty="0">
                <a:solidFill>
                  <a:srgbClr val="FF0000"/>
                </a:solidFill>
              </a:rPr>
              <a:t>turn  “impossible“ into “ I’m possible</a:t>
            </a:r>
            <a:r>
              <a:rPr lang="en-US" altLang="zh-CN" sz="2800" dirty="0">
                <a:solidFill>
                  <a:schemeClr val="bg1"/>
                </a:solidFill>
              </a:rPr>
              <a:t>”.</a:t>
            </a:r>
            <a:endParaRPr lang="zh-CN" altLang="en-US" sz="2800" dirty="0">
              <a:solidFill>
                <a:schemeClr val="bg1"/>
              </a:solidFill>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utoUpdateAnimBg="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1"/>
            <a:ext cx="12192000" cy="6857999"/>
          </a:xfrm>
          <a:prstGeom prst="rect">
            <a:avLst/>
          </a:prstGeom>
        </p:spPr>
      </p:pic>
      <p:grpSp>
        <p:nvGrpSpPr>
          <p:cNvPr id="4" name="Group 14"/>
          <p:cNvGrpSpPr>
            <a:grpSpLocks noChangeAspect="1"/>
          </p:cNvGrpSpPr>
          <p:nvPr/>
        </p:nvGrpSpPr>
        <p:grpSpPr bwMode="auto">
          <a:xfrm>
            <a:off x="161011" y="1317596"/>
            <a:ext cx="3822700" cy="5056187"/>
            <a:chOff x="0" y="0"/>
            <a:chExt cx="4008689" cy="5300662"/>
          </a:xfrm>
        </p:grpSpPr>
        <p:pic>
          <p:nvPicPr>
            <p:cNvPr id="5" name="图片 4"/>
            <p:cNvPicPr>
              <a:picLocks noChangeAspect="1" noChangeArrowheads="1"/>
            </p:cNvPicPr>
            <p:nvPr/>
          </p:nvPicPr>
          <p:blipFill>
            <a:blip r:embed="rId2" cstate="screen"/>
            <a:srcRect/>
            <a:stretch>
              <a:fillRect/>
            </a:stretch>
          </p:blipFill>
          <p:spPr bwMode="auto">
            <a:xfrm>
              <a:off x="0" y="0"/>
              <a:ext cx="4008689"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3" cstate="screen"/>
            <a:srcRect/>
            <a:stretch>
              <a:fillRect/>
            </a:stretch>
          </p:blipFill>
          <p:spPr bwMode="auto">
            <a:xfrm>
              <a:off x="168845" y="325830"/>
              <a:ext cx="3670998" cy="43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矩形 3"/>
          <p:cNvSpPr>
            <a:spLocks noChangeArrowheads="1"/>
          </p:cNvSpPr>
          <p:nvPr/>
        </p:nvSpPr>
        <p:spPr bwMode="auto">
          <a:xfrm>
            <a:off x="4162618" y="-92597"/>
            <a:ext cx="8303778" cy="7338349"/>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dirty="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0" name="文本框 7"/>
          <p:cNvSpPr>
            <a:spLocks noChangeArrowheads="1"/>
          </p:cNvSpPr>
          <p:nvPr/>
        </p:nvSpPr>
        <p:spPr bwMode="auto">
          <a:xfrm>
            <a:off x="1328402" y="1062016"/>
            <a:ext cx="365297" cy="41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nvGrpSpPr>
          <p:cNvPr id="13" name="Group 5"/>
          <p:cNvGrpSpPr/>
          <p:nvPr/>
        </p:nvGrpSpPr>
        <p:grpSpPr bwMode="auto">
          <a:xfrm>
            <a:off x="332866" y="565030"/>
            <a:ext cx="3496885" cy="907966"/>
            <a:chOff x="0" y="0"/>
            <a:chExt cx="1016794" cy="578225"/>
          </a:xfrm>
        </p:grpSpPr>
        <p:grpSp>
          <p:nvGrpSpPr>
            <p:cNvPr id="14" name="Group 6"/>
            <p:cNvGrpSpPr/>
            <p:nvPr/>
          </p:nvGrpSpPr>
          <p:grpSpPr bwMode="auto">
            <a:xfrm>
              <a:off x="0" y="0"/>
              <a:ext cx="1016794" cy="360857"/>
              <a:chOff x="0" y="0"/>
              <a:chExt cx="1016794" cy="360857"/>
            </a:xfrm>
          </p:grpSpPr>
          <p:sp>
            <p:nvSpPr>
              <p:cNvPr id="16" name="矩形 8"/>
              <p:cNvSpPr>
                <a:spLocks noChangeArrowheads="1"/>
              </p:cNvSpPr>
              <p:nvPr/>
            </p:nvSpPr>
            <p:spPr bwMode="auto">
              <a:xfrm>
                <a:off x="4679" y="26540"/>
                <a:ext cx="1010562" cy="33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r>
                  <a:rPr kumimoji="0" lang="en-US" altLang="zh-CN"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Practice 5</a:t>
                </a:r>
                <a:endParaRPr kumimoji="0" lang="zh-CN" altLang="en-US"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7" name="矩形 9"/>
              <p:cNvSpPr>
                <a:spLocks noChangeArrowheads="1"/>
              </p:cNvSpPr>
              <p:nvPr/>
            </p:nvSpPr>
            <p:spPr bwMode="auto">
              <a:xfrm>
                <a:off x="0" y="0"/>
                <a:ext cx="1016794" cy="360857"/>
              </a:xfrm>
              <a:prstGeom prst="rect">
                <a:avLst/>
              </a:prstGeom>
              <a:noFill/>
              <a:ln w="22225">
                <a:solidFill>
                  <a:srgbClr val="FFC000"/>
                </a:solidFill>
                <a:bevel/>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dirty="0">
                  <a:ln>
                    <a:noFill/>
                  </a:ln>
                  <a:solidFill>
                    <a:srgbClr val="FFC000"/>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grpSp>
        <p:sp>
          <p:nvSpPr>
            <p:cNvPr id="15" name="文本框 7"/>
            <p:cNvSpPr>
              <a:spLocks noChangeArrowheads="1"/>
            </p:cNvSpPr>
            <p:nvPr/>
          </p:nvSpPr>
          <p:spPr bwMode="auto">
            <a:xfrm>
              <a:off x="132470" y="316498"/>
              <a:ext cx="184587" cy="26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sp>
        <p:nvSpPr>
          <p:cNvPr id="18" name="文本框 17"/>
          <p:cNvSpPr txBox="1"/>
          <p:nvPr/>
        </p:nvSpPr>
        <p:spPr>
          <a:xfrm>
            <a:off x="327934" y="1631535"/>
            <a:ext cx="3500677" cy="4154984"/>
          </a:xfrm>
          <a:prstGeom prst="rect">
            <a:avLst/>
          </a:prstGeom>
          <a:solidFill>
            <a:srgbClr val="C48E5D">
              <a:alpha val="62000"/>
            </a:srgbClr>
          </a:solidFill>
        </p:spPr>
        <p:txBody>
          <a:bodyPr wrap="square" rtlCol="0">
            <a:spAutoFit/>
          </a:bodyPr>
          <a:lstStyle/>
          <a:p>
            <a:pPr algn="just"/>
            <a:r>
              <a:rPr lang="en-US" altLang="zh-CN" sz="2200" dirty="0">
                <a:solidFill>
                  <a:schemeClr val="bg1"/>
                </a:solidFill>
              </a:rPr>
              <a:t>2023 </a:t>
            </a:r>
            <a:r>
              <a:rPr lang="zh-CN" altLang="en-US" sz="2200" dirty="0">
                <a:solidFill>
                  <a:schemeClr val="bg1"/>
                </a:solidFill>
              </a:rPr>
              <a:t>浙江稽阳联考</a:t>
            </a:r>
            <a:endParaRPr lang="en-US" altLang="zh-CN" sz="2200" dirty="0">
              <a:solidFill>
                <a:schemeClr val="bg1"/>
              </a:solidFill>
            </a:endParaRPr>
          </a:p>
          <a:p>
            <a:pPr algn="just"/>
            <a:r>
              <a:rPr lang="zh-CN" altLang="en-US" sz="2200" dirty="0">
                <a:solidFill>
                  <a:schemeClr val="bg1"/>
                </a:solidFill>
              </a:rPr>
              <a:t>假如你是某国际学校学生会主席李华。你所在城市开展了 “全民健身运动</a:t>
            </a:r>
            <a:r>
              <a:rPr lang="en-US" altLang="zh-CN" sz="2200" dirty="0">
                <a:solidFill>
                  <a:schemeClr val="bg1"/>
                </a:solidFill>
              </a:rPr>
              <a:t>(National Fitness Program)”</a:t>
            </a:r>
            <a:r>
              <a:rPr lang="zh-CN" altLang="en-US" sz="2200" dirty="0">
                <a:solidFill>
                  <a:schemeClr val="bg1"/>
                </a:solidFill>
              </a:rPr>
              <a:t>。请你代表学生会，给全校学生写一份倡议书，呼吁大家参与此活动。内容包括：</a:t>
            </a:r>
            <a:endParaRPr lang="zh-CN" altLang="en-US" sz="2200" dirty="0">
              <a:solidFill>
                <a:schemeClr val="bg1"/>
              </a:solidFill>
            </a:endParaRPr>
          </a:p>
          <a:p>
            <a:pPr algn="just"/>
            <a:r>
              <a:rPr lang="en-US" altLang="zh-CN" sz="2200" dirty="0">
                <a:solidFill>
                  <a:schemeClr val="bg1"/>
                </a:solidFill>
              </a:rPr>
              <a:t>1.</a:t>
            </a:r>
            <a:r>
              <a:rPr lang="zh-CN" altLang="en-US" sz="2200" dirty="0">
                <a:solidFill>
                  <a:schemeClr val="bg1"/>
                </a:solidFill>
              </a:rPr>
              <a:t>发起倡议；</a:t>
            </a:r>
            <a:endParaRPr lang="en-US" altLang="zh-CN" sz="2200" dirty="0">
              <a:solidFill>
                <a:schemeClr val="bg1"/>
              </a:solidFill>
            </a:endParaRPr>
          </a:p>
          <a:p>
            <a:pPr algn="just"/>
            <a:r>
              <a:rPr lang="en-US" altLang="zh-CN" sz="2200" dirty="0">
                <a:solidFill>
                  <a:schemeClr val="bg1"/>
                </a:solidFill>
              </a:rPr>
              <a:t>2.</a:t>
            </a:r>
            <a:r>
              <a:rPr lang="zh-CN" altLang="en-US" sz="2200" dirty="0">
                <a:solidFill>
                  <a:schemeClr val="bg1"/>
                </a:solidFill>
              </a:rPr>
              <a:t>具体做法；</a:t>
            </a:r>
            <a:endParaRPr lang="en-US" altLang="zh-CN" sz="2200" dirty="0">
              <a:solidFill>
                <a:schemeClr val="bg1"/>
              </a:solidFill>
            </a:endParaRPr>
          </a:p>
          <a:p>
            <a:pPr algn="just"/>
            <a:r>
              <a:rPr lang="en-US" altLang="zh-CN" sz="2200" dirty="0">
                <a:solidFill>
                  <a:schemeClr val="bg1"/>
                </a:solidFill>
              </a:rPr>
              <a:t>3.</a:t>
            </a:r>
            <a:r>
              <a:rPr lang="zh-CN" altLang="en-US" sz="2200" dirty="0">
                <a:solidFill>
                  <a:schemeClr val="bg1"/>
                </a:solidFill>
              </a:rPr>
              <a:t>活动意义。</a:t>
            </a:r>
            <a:endParaRPr lang="zh-CN" altLang="en-US" sz="2200" dirty="0">
              <a:solidFill>
                <a:schemeClr val="bg1"/>
              </a:solidFill>
            </a:endParaRPr>
          </a:p>
        </p:txBody>
      </p:sp>
      <p:sp>
        <p:nvSpPr>
          <p:cNvPr id="2" name="文本框 1"/>
          <p:cNvSpPr txBox="1"/>
          <p:nvPr/>
        </p:nvSpPr>
        <p:spPr>
          <a:xfrm>
            <a:off x="4126172" y="112707"/>
            <a:ext cx="8040314" cy="6632585"/>
          </a:xfrm>
          <a:prstGeom prst="rect">
            <a:avLst/>
          </a:prstGeom>
          <a:noFill/>
        </p:spPr>
        <p:txBody>
          <a:bodyPr wrap="square" rtlCol="0">
            <a:spAutoFit/>
          </a:bodyPr>
          <a:lstStyle/>
          <a:p>
            <a:pPr algn="just"/>
            <a:r>
              <a:rPr lang="en-US" altLang="zh-CN" sz="2500" dirty="0">
                <a:solidFill>
                  <a:schemeClr val="bg1"/>
                </a:solidFill>
              </a:rPr>
              <a:t>Dear fellow students ,</a:t>
            </a:r>
            <a:endParaRPr lang="en-US" altLang="zh-CN" sz="2500" dirty="0">
              <a:solidFill>
                <a:schemeClr val="bg1"/>
              </a:solidFill>
            </a:endParaRPr>
          </a:p>
          <a:p>
            <a:pPr algn="just"/>
            <a:r>
              <a:rPr lang="en-US" altLang="zh-CN" sz="2500" dirty="0">
                <a:solidFill>
                  <a:schemeClr val="bg1"/>
                </a:solidFill>
              </a:rPr>
              <a:t>      </a:t>
            </a:r>
            <a:r>
              <a:rPr lang="en-US" altLang="zh-CN" sz="2500" dirty="0">
                <a:solidFill>
                  <a:srgbClr val="FFC000"/>
                </a:solidFill>
              </a:rPr>
              <a:t>With the approach of </a:t>
            </a:r>
            <a:r>
              <a:rPr lang="en-US" altLang="zh-CN" sz="2500" dirty="0">
                <a:solidFill>
                  <a:schemeClr val="bg1"/>
                </a:solidFill>
              </a:rPr>
              <a:t>the Asian Games , The National Fitness Program is proceeding with full vigor </a:t>
            </a:r>
            <a:r>
              <a:rPr lang="en-US" altLang="zh-CN" dirty="0">
                <a:solidFill>
                  <a:schemeClr val="bg1"/>
                </a:solidFill>
              </a:rPr>
              <a:t>( </a:t>
            </a:r>
            <a:r>
              <a:rPr lang="zh-CN" altLang="en-US" dirty="0">
                <a:solidFill>
                  <a:schemeClr val="bg1"/>
                </a:solidFill>
              </a:rPr>
              <a:t>如火如荼地进行）</a:t>
            </a:r>
            <a:r>
              <a:rPr lang="en-US" altLang="zh-CN" sz="2500" dirty="0">
                <a:solidFill>
                  <a:schemeClr val="bg1"/>
                </a:solidFill>
              </a:rPr>
              <a:t>. </a:t>
            </a:r>
            <a:r>
              <a:rPr lang="en-US" altLang="zh-CN" sz="2500" dirty="0">
                <a:solidFill>
                  <a:srgbClr val="FFC000"/>
                </a:solidFill>
              </a:rPr>
              <a:t>Here , on behalf of </a:t>
            </a:r>
            <a:r>
              <a:rPr lang="en-US" altLang="zh-CN" sz="2500" dirty="0">
                <a:solidFill>
                  <a:schemeClr val="bg1"/>
                </a:solidFill>
              </a:rPr>
              <a:t>the Student Union , I </a:t>
            </a:r>
            <a:r>
              <a:rPr lang="en-US" altLang="zh-CN" sz="2500" dirty="0">
                <a:solidFill>
                  <a:srgbClr val="FF0000"/>
                </a:solidFill>
              </a:rPr>
              <a:t>strongly advocate </a:t>
            </a:r>
            <a:r>
              <a:rPr lang="en-US" altLang="zh-CN" sz="2500" dirty="0">
                <a:solidFill>
                  <a:schemeClr val="bg1"/>
                </a:solidFill>
              </a:rPr>
              <a:t>that every student should take an active part in it .</a:t>
            </a:r>
            <a:endParaRPr lang="en-US" altLang="zh-CN" sz="2500" dirty="0">
              <a:solidFill>
                <a:schemeClr val="bg1"/>
              </a:solidFill>
            </a:endParaRPr>
          </a:p>
          <a:p>
            <a:pPr algn="just"/>
            <a:r>
              <a:rPr lang="en-US" altLang="zh-CN" sz="2500" dirty="0">
                <a:solidFill>
                  <a:srgbClr val="FFC000"/>
                </a:solidFill>
              </a:rPr>
              <a:t>        Initially </a:t>
            </a:r>
            <a:r>
              <a:rPr lang="en-US" altLang="zh-CN" sz="2500" dirty="0">
                <a:solidFill>
                  <a:schemeClr val="bg1"/>
                </a:solidFill>
              </a:rPr>
              <a:t>, working out for one hour every day tops the list of my recommendation , </a:t>
            </a:r>
            <a:r>
              <a:rPr lang="en-US" altLang="zh-CN" sz="2500" dirty="0">
                <a:solidFill>
                  <a:srgbClr val="FFC000"/>
                </a:solidFill>
              </a:rPr>
              <a:t>during which time </a:t>
            </a:r>
            <a:r>
              <a:rPr lang="en-US" altLang="zh-CN" sz="2500" dirty="0">
                <a:solidFill>
                  <a:schemeClr val="bg1"/>
                </a:solidFill>
              </a:rPr>
              <a:t>you can jog , walk or swim . Besides , </a:t>
            </a:r>
            <a:r>
              <a:rPr lang="en-US" altLang="zh-CN" sz="2500" dirty="0">
                <a:solidFill>
                  <a:srgbClr val="FFC000"/>
                </a:solidFill>
              </a:rPr>
              <a:t>it is also advisable to </a:t>
            </a:r>
            <a:r>
              <a:rPr lang="en-US" altLang="zh-CN" sz="2500" dirty="0">
                <a:solidFill>
                  <a:schemeClr val="bg1"/>
                </a:solidFill>
              </a:rPr>
              <a:t>develop a sport skill , </a:t>
            </a:r>
            <a:r>
              <a:rPr lang="en-US" altLang="zh-CN" sz="2500" dirty="0">
                <a:solidFill>
                  <a:srgbClr val="FFC000"/>
                </a:solidFill>
              </a:rPr>
              <a:t>such as </a:t>
            </a:r>
            <a:r>
              <a:rPr lang="en-US" altLang="zh-CN" sz="2500" dirty="0">
                <a:solidFill>
                  <a:schemeClr val="bg1"/>
                </a:solidFill>
              </a:rPr>
              <a:t>playing table tennis and basketball . You are also supposed to join a sport club in our school , </a:t>
            </a:r>
            <a:r>
              <a:rPr lang="en-US" altLang="zh-CN" sz="2500" dirty="0">
                <a:solidFill>
                  <a:srgbClr val="FFC000"/>
                </a:solidFill>
              </a:rPr>
              <a:t>where not only can</a:t>
            </a:r>
            <a:r>
              <a:rPr lang="en-US" altLang="zh-CN" sz="2500" dirty="0">
                <a:solidFill>
                  <a:schemeClr val="bg1"/>
                </a:solidFill>
              </a:rPr>
              <a:t> you make more friends </a:t>
            </a:r>
            <a:r>
              <a:rPr lang="en-US" altLang="zh-CN" sz="2500" dirty="0">
                <a:solidFill>
                  <a:srgbClr val="FFC000"/>
                </a:solidFill>
              </a:rPr>
              <a:t>but also </a:t>
            </a:r>
            <a:r>
              <a:rPr lang="en-US" altLang="zh-CN" sz="2500" dirty="0">
                <a:solidFill>
                  <a:schemeClr val="bg1"/>
                </a:solidFill>
              </a:rPr>
              <a:t>sharpen your excellent skills .</a:t>
            </a:r>
            <a:endParaRPr lang="en-US" altLang="zh-CN" sz="2500" dirty="0">
              <a:solidFill>
                <a:schemeClr val="bg1"/>
              </a:solidFill>
            </a:endParaRPr>
          </a:p>
          <a:p>
            <a:pPr algn="just"/>
            <a:r>
              <a:rPr lang="en-US" altLang="zh-CN" sz="2500" dirty="0">
                <a:solidFill>
                  <a:schemeClr val="bg1"/>
                </a:solidFill>
              </a:rPr>
              <a:t>       Let ' s work out and keep moving . You can </a:t>
            </a:r>
            <a:r>
              <a:rPr lang="en-US" altLang="zh-CN" sz="2500" dirty="0">
                <a:solidFill>
                  <a:srgbClr val="FF0000"/>
                </a:solidFill>
              </a:rPr>
              <a:t>build up your body , strengthen your willpower and fully appreciate the unique charm of sports.</a:t>
            </a:r>
            <a:r>
              <a:rPr lang="en-US" altLang="zh-CN" sz="2500" dirty="0">
                <a:solidFill>
                  <a:schemeClr val="bg1"/>
                </a:solidFill>
              </a:rPr>
              <a:t> After all , the greatest wealth is health .</a:t>
            </a:r>
            <a:endParaRPr lang="en-US" altLang="zh-CN" sz="2500" dirty="0">
              <a:solidFill>
                <a:schemeClr val="bg1"/>
              </a:solidFill>
            </a:endParaRPr>
          </a:p>
          <a:p>
            <a:pPr algn="r"/>
            <a:r>
              <a:rPr lang="en-US" altLang="zh-CN" sz="2500" dirty="0">
                <a:solidFill>
                  <a:schemeClr val="bg1"/>
                </a:solidFill>
              </a:rPr>
              <a:t> The Student Union</a:t>
            </a:r>
            <a:endParaRPr lang="zh-CN" altLang="en-US" sz="2500" dirty="0">
              <a:solidFill>
                <a:schemeClr val="bg1"/>
              </a:solidFill>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utoUpdateAnimBg="0"/>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pic3.bbzhi.com/xitongbizhi/manglongfenggekuanpingbizhi1/computer_kuan_187087_16.jpg"/>
          <p:cNvPicPr>
            <a:picLocks noChangeAspect="1" noChangeArrowheads="1"/>
          </p:cNvPicPr>
          <p:nvPr/>
        </p:nvPicPr>
        <p:blipFill>
          <a:blip r:embed="rId1" cstate="screen"/>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矩形 7"/>
          <p:cNvSpPr>
            <a:spLocks noChangeArrowheads="1"/>
          </p:cNvSpPr>
          <p:nvPr/>
        </p:nvSpPr>
        <p:spPr bwMode="auto">
          <a:xfrm>
            <a:off x="0" y="895350"/>
            <a:ext cx="12192000" cy="5962650"/>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6628" name="文本框 4"/>
          <p:cNvSpPr>
            <a:spLocks noChangeArrowheads="1"/>
          </p:cNvSpPr>
          <p:nvPr/>
        </p:nvSpPr>
        <p:spPr bwMode="auto">
          <a:xfrm>
            <a:off x="247650" y="55563"/>
            <a:ext cx="47451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8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To be a better self</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nvGrpSpPr>
          <p:cNvPr id="26647" name="Group 23"/>
          <p:cNvGrpSpPr/>
          <p:nvPr/>
        </p:nvGrpSpPr>
        <p:grpSpPr bwMode="auto">
          <a:xfrm>
            <a:off x="10505358" y="1204159"/>
            <a:ext cx="1439862" cy="1439863"/>
            <a:chOff x="0" y="0"/>
            <a:chExt cx="1440000" cy="1440000"/>
          </a:xfrm>
        </p:grpSpPr>
        <p:sp>
          <p:nvSpPr>
            <p:cNvPr id="27663" name="矩形 73"/>
            <p:cNvSpPr>
              <a:spLocks noChangeArrowheads="1"/>
            </p:cNvSpPr>
            <p:nvPr/>
          </p:nvSpPr>
          <p:spPr bwMode="auto">
            <a:xfrm>
              <a:off x="0" y="0"/>
              <a:ext cx="1440000" cy="1440000"/>
            </a:xfrm>
            <a:prstGeom prst="rect">
              <a:avLst/>
            </a:prstGeom>
            <a:solidFill>
              <a:srgbClr val="339423"/>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grpSp>
          <p:nvGrpSpPr>
            <p:cNvPr id="27664" name="Group 25"/>
            <p:cNvGrpSpPr/>
            <p:nvPr/>
          </p:nvGrpSpPr>
          <p:grpSpPr bwMode="auto">
            <a:xfrm>
              <a:off x="384443" y="438833"/>
              <a:ext cx="671114" cy="562335"/>
              <a:chOff x="0" y="0"/>
              <a:chExt cx="577850" cy="484188"/>
            </a:xfrm>
          </p:grpSpPr>
          <p:sp>
            <p:nvSpPr>
              <p:cNvPr id="27665" name="Freeform 25"/>
              <p:cNvSpPr>
                <a:spLocks noEditPoints="1" noChangeArrowheads="1"/>
              </p:cNvSpPr>
              <p:nvPr/>
            </p:nvSpPr>
            <p:spPr bwMode="auto">
              <a:xfrm>
                <a:off x="0" y="0"/>
                <a:ext cx="577850" cy="484188"/>
              </a:xfrm>
              <a:custGeom>
                <a:avLst/>
                <a:gdLst>
                  <a:gd name="T0" fmla="*/ 1027807536 w 154"/>
                  <a:gd name="T1" fmla="*/ 1803262494 h 129"/>
                  <a:gd name="T2" fmla="*/ 1140443259 w 154"/>
                  <a:gd name="T3" fmla="*/ 1803262494 h 129"/>
                  <a:gd name="T4" fmla="*/ 2055615073 w 154"/>
                  <a:gd name="T5" fmla="*/ 1690555539 h 129"/>
                  <a:gd name="T6" fmla="*/ 2140089989 w 154"/>
                  <a:gd name="T7" fmla="*/ 1676469046 h 129"/>
                  <a:gd name="T8" fmla="*/ 2147483646 w 154"/>
                  <a:gd name="T9" fmla="*/ 1606029076 h 129"/>
                  <a:gd name="T10" fmla="*/ 2147483646 w 154"/>
                  <a:gd name="T11" fmla="*/ 239496650 h 129"/>
                  <a:gd name="T12" fmla="*/ 2097854407 w 154"/>
                  <a:gd name="T13" fmla="*/ 140879941 h 129"/>
                  <a:gd name="T14" fmla="*/ 1084125398 w 154"/>
                  <a:gd name="T15" fmla="*/ 253583143 h 129"/>
                  <a:gd name="T16" fmla="*/ 70396389 w 154"/>
                  <a:gd name="T17" fmla="*/ 140879941 h 129"/>
                  <a:gd name="T18" fmla="*/ 0 w 154"/>
                  <a:gd name="T19" fmla="*/ 239496650 h 129"/>
                  <a:gd name="T20" fmla="*/ 0 w 154"/>
                  <a:gd name="T21" fmla="*/ 1606029076 h 129"/>
                  <a:gd name="T22" fmla="*/ 42239334 w 154"/>
                  <a:gd name="T23" fmla="*/ 1676469046 h 129"/>
                  <a:gd name="T24" fmla="*/ 112635723 w 154"/>
                  <a:gd name="T25" fmla="*/ 1690555539 h 129"/>
                  <a:gd name="T26" fmla="*/ 1027807536 w 154"/>
                  <a:gd name="T27" fmla="*/ 1803262494 h 129"/>
                  <a:gd name="T28" fmla="*/ 1126364732 w 154"/>
                  <a:gd name="T29" fmla="*/ 366286345 h 129"/>
                  <a:gd name="T30" fmla="*/ 2055615073 w 154"/>
                  <a:gd name="T31" fmla="*/ 253583143 h 129"/>
                  <a:gd name="T32" fmla="*/ 2055615073 w 154"/>
                  <a:gd name="T33" fmla="*/ 1577852337 h 129"/>
                  <a:gd name="T34" fmla="*/ 1126364732 w 154"/>
                  <a:gd name="T35" fmla="*/ 1676469046 h 129"/>
                  <a:gd name="T36" fmla="*/ 1126364732 w 154"/>
                  <a:gd name="T37" fmla="*/ 366286345 h 129"/>
                  <a:gd name="T38" fmla="*/ 112635723 w 154"/>
                  <a:gd name="T39" fmla="*/ 1577852337 h 129"/>
                  <a:gd name="T40" fmla="*/ 112635723 w 154"/>
                  <a:gd name="T41" fmla="*/ 253583143 h 129"/>
                  <a:gd name="T42" fmla="*/ 1041886064 w 154"/>
                  <a:gd name="T43" fmla="*/ 366286345 h 129"/>
                  <a:gd name="T44" fmla="*/ 1041886064 w 154"/>
                  <a:gd name="T45" fmla="*/ 1676469046 h 129"/>
                  <a:gd name="T46" fmla="*/ 112635723 w 154"/>
                  <a:gd name="T47" fmla="*/ 1577852337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4"/>
                  <a:gd name="T73" fmla="*/ 0 h 129"/>
                  <a:gd name="T74" fmla="*/ 154 w 154"/>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4" h="129">
                    <a:moveTo>
                      <a:pt x="73" y="128"/>
                    </a:moveTo>
                    <a:cubicBezTo>
                      <a:pt x="75" y="129"/>
                      <a:pt x="79" y="129"/>
                      <a:pt x="81" y="128"/>
                    </a:cubicBezTo>
                    <a:cubicBezTo>
                      <a:pt x="88" y="122"/>
                      <a:pt x="109" y="111"/>
                      <a:pt x="146" y="120"/>
                    </a:cubicBezTo>
                    <a:cubicBezTo>
                      <a:pt x="148" y="121"/>
                      <a:pt x="150" y="120"/>
                      <a:pt x="152" y="119"/>
                    </a:cubicBezTo>
                    <a:cubicBezTo>
                      <a:pt x="153" y="118"/>
                      <a:pt x="154" y="116"/>
                      <a:pt x="154" y="114"/>
                    </a:cubicBezTo>
                    <a:cubicBezTo>
                      <a:pt x="154" y="17"/>
                      <a:pt x="154" y="17"/>
                      <a:pt x="154" y="17"/>
                    </a:cubicBezTo>
                    <a:cubicBezTo>
                      <a:pt x="154" y="14"/>
                      <a:pt x="152" y="11"/>
                      <a:pt x="149" y="10"/>
                    </a:cubicBezTo>
                    <a:cubicBezTo>
                      <a:pt x="110" y="0"/>
                      <a:pt x="86" y="12"/>
                      <a:pt x="77" y="18"/>
                    </a:cubicBezTo>
                    <a:cubicBezTo>
                      <a:pt x="68" y="12"/>
                      <a:pt x="45" y="0"/>
                      <a:pt x="5" y="10"/>
                    </a:cubicBezTo>
                    <a:cubicBezTo>
                      <a:pt x="2" y="11"/>
                      <a:pt x="0" y="14"/>
                      <a:pt x="0" y="17"/>
                    </a:cubicBezTo>
                    <a:cubicBezTo>
                      <a:pt x="0" y="114"/>
                      <a:pt x="0" y="114"/>
                      <a:pt x="0" y="114"/>
                    </a:cubicBezTo>
                    <a:cubicBezTo>
                      <a:pt x="0" y="116"/>
                      <a:pt x="1" y="118"/>
                      <a:pt x="3" y="119"/>
                    </a:cubicBezTo>
                    <a:cubicBezTo>
                      <a:pt x="4" y="121"/>
                      <a:pt x="6" y="121"/>
                      <a:pt x="8" y="120"/>
                    </a:cubicBezTo>
                    <a:cubicBezTo>
                      <a:pt x="45" y="111"/>
                      <a:pt x="66" y="122"/>
                      <a:pt x="73" y="128"/>
                    </a:cubicBezTo>
                    <a:close/>
                    <a:moveTo>
                      <a:pt x="80" y="26"/>
                    </a:moveTo>
                    <a:cubicBezTo>
                      <a:pt x="86" y="21"/>
                      <a:pt x="107" y="8"/>
                      <a:pt x="146" y="18"/>
                    </a:cubicBezTo>
                    <a:cubicBezTo>
                      <a:pt x="146" y="112"/>
                      <a:pt x="146" y="112"/>
                      <a:pt x="146" y="112"/>
                    </a:cubicBezTo>
                    <a:cubicBezTo>
                      <a:pt x="112" y="104"/>
                      <a:pt x="90" y="113"/>
                      <a:pt x="80" y="119"/>
                    </a:cubicBezTo>
                    <a:lnTo>
                      <a:pt x="80" y="26"/>
                    </a:lnTo>
                    <a:close/>
                    <a:moveTo>
                      <a:pt x="8" y="112"/>
                    </a:moveTo>
                    <a:cubicBezTo>
                      <a:pt x="8" y="18"/>
                      <a:pt x="8" y="18"/>
                      <a:pt x="8" y="18"/>
                    </a:cubicBezTo>
                    <a:cubicBezTo>
                      <a:pt x="47" y="8"/>
                      <a:pt x="68" y="21"/>
                      <a:pt x="74" y="26"/>
                    </a:cubicBezTo>
                    <a:cubicBezTo>
                      <a:pt x="74" y="119"/>
                      <a:pt x="74" y="119"/>
                      <a:pt x="74" y="119"/>
                    </a:cubicBezTo>
                    <a:cubicBezTo>
                      <a:pt x="64" y="113"/>
                      <a:pt x="42" y="104"/>
                      <a:pt x="8" y="11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7666" name="Freeform 26"/>
              <p:cNvSpPr>
                <a:spLocks noChangeArrowheads="1"/>
              </p:cNvSpPr>
              <p:nvPr/>
            </p:nvSpPr>
            <p:spPr bwMode="auto">
              <a:xfrm>
                <a:off x="87312" y="123825"/>
                <a:ext cx="138113" cy="33338"/>
              </a:xfrm>
              <a:custGeom>
                <a:avLst/>
                <a:gdLst>
                  <a:gd name="T0" fmla="*/ 27868964 w 37"/>
                  <a:gd name="T1" fmla="*/ 27440878 h 9"/>
                  <a:gd name="T2" fmla="*/ 0 w 37"/>
                  <a:gd name="T3" fmla="*/ 41165022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3"/>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7667" name="Freeform 27"/>
              <p:cNvSpPr>
                <a:spLocks noChangeArrowheads="1"/>
              </p:cNvSpPr>
              <p:nvPr/>
            </p:nvSpPr>
            <p:spPr bwMode="auto">
              <a:xfrm>
                <a:off x="87312" y="187325"/>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7668" name="Freeform 28"/>
              <p:cNvSpPr>
                <a:spLocks noChangeArrowheads="1"/>
              </p:cNvSpPr>
              <p:nvPr/>
            </p:nvSpPr>
            <p:spPr bwMode="auto">
              <a:xfrm>
                <a:off x="87312" y="247650"/>
                <a:ext cx="138113" cy="33338"/>
              </a:xfrm>
              <a:custGeom>
                <a:avLst/>
                <a:gdLst>
                  <a:gd name="T0" fmla="*/ 27868964 w 37"/>
                  <a:gd name="T1" fmla="*/ 27440878 h 9"/>
                  <a:gd name="T2" fmla="*/ 0 w 37"/>
                  <a:gd name="T3" fmla="*/ 54885461 h 9"/>
                  <a:gd name="T4" fmla="*/ 0 w 37"/>
                  <a:gd name="T5" fmla="*/ 82326339 h 9"/>
                  <a:gd name="T6" fmla="*/ 13934482 w 37"/>
                  <a:gd name="T7" fmla="*/ 96050482 h 9"/>
                  <a:gd name="T8" fmla="*/ 27868964 w 37"/>
                  <a:gd name="T9" fmla="*/ 109770921 h 9"/>
                  <a:gd name="T10" fmla="*/ 487677003 w 37"/>
                  <a:gd name="T11" fmla="*/ 123491360 h 9"/>
                  <a:gd name="T12" fmla="*/ 501611485 w 37"/>
                  <a:gd name="T13" fmla="*/ 123491360 h 9"/>
                  <a:gd name="T14" fmla="*/ 515545967 w 37"/>
                  <a:gd name="T15" fmla="*/ 109770921 h 9"/>
                  <a:gd name="T16" fmla="*/ 515545967 w 37"/>
                  <a:gd name="T17" fmla="*/ 68605900 h 9"/>
                  <a:gd name="T18" fmla="*/ 487677003 w 37"/>
                  <a:gd name="T19" fmla="*/ 41165022 h 9"/>
                  <a:gd name="T20" fmla="*/ 27868964 w 37"/>
                  <a:gd name="T21" fmla="*/ 2744087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2"/>
                    </a:moveTo>
                    <a:cubicBezTo>
                      <a:pt x="1" y="2"/>
                      <a:pt x="0" y="3"/>
                      <a:pt x="0" y="4"/>
                    </a:cubicBezTo>
                    <a:cubicBezTo>
                      <a:pt x="0" y="6"/>
                      <a:pt x="0" y="6"/>
                      <a:pt x="0" y="6"/>
                    </a:cubicBezTo>
                    <a:cubicBezTo>
                      <a:pt x="0" y="6"/>
                      <a:pt x="0" y="7"/>
                      <a:pt x="1" y="7"/>
                    </a:cubicBezTo>
                    <a:cubicBezTo>
                      <a:pt x="1" y="8"/>
                      <a:pt x="2" y="8"/>
                      <a:pt x="2" y="8"/>
                    </a:cubicBezTo>
                    <a:cubicBezTo>
                      <a:pt x="14" y="6"/>
                      <a:pt x="25" y="7"/>
                      <a:pt x="35" y="9"/>
                    </a:cubicBezTo>
                    <a:cubicBezTo>
                      <a:pt x="35" y="9"/>
                      <a:pt x="36" y="9"/>
                      <a:pt x="36" y="9"/>
                    </a:cubicBezTo>
                    <a:cubicBezTo>
                      <a:pt x="37" y="9"/>
                      <a:pt x="37" y="8"/>
                      <a:pt x="37" y="8"/>
                    </a:cubicBezTo>
                    <a:cubicBezTo>
                      <a:pt x="37" y="5"/>
                      <a:pt x="37" y="5"/>
                      <a:pt x="37" y="5"/>
                    </a:cubicBezTo>
                    <a:cubicBezTo>
                      <a:pt x="37" y="4"/>
                      <a:pt x="36" y="4"/>
                      <a:pt x="35" y="3"/>
                    </a:cubicBezTo>
                    <a:cubicBezTo>
                      <a:pt x="25" y="1"/>
                      <a:pt x="14" y="0"/>
                      <a:pt x="2"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7669" name="Freeform 29"/>
              <p:cNvSpPr>
                <a:spLocks noChangeArrowheads="1"/>
              </p:cNvSpPr>
              <p:nvPr/>
            </p:nvSpPr>
            <p:spPr bwMode="auto">
              <a:xfrm>
                <a:off x="87312" y="311150"/>
                <a:ext cx="138113" cy="33338"/>
              </a:xfrm>
              <a:custGeom>
                <a:avLst/>
                <a:gdLst>
                  <a:gd name="T0" fmla="*/ 27868964 w 37"/>
                  <a:gd name="T1" fmla="*/ 13720439 h 9"/>
                  <a:gd name="T2" fmla="*/ 0 w 37"/>
                  <a:gd name="T3" fmla="*/ 41165022 h 9"/>
                  <a:gd name="T4" fmla="*/ 0 w 37"/>
                  <a:gd name="T5" fmla="*/ 68605900 h 9"/>
                  <a:gd name="T6" fmla="*/ 13934482 w 37"/>
                  <a:gd name="T7" fmla="*/ 96050482 h 9"/>
                  <a:gd name="T8" fmla="*/ 27868964 w 37"/>
                  <a:gd name="T9" fmla="*/ 96050482 h 9"/>
                  <a:gd name="T10" fmla="*/ 487677003 w 37"/>
                  <a:gd name="T11" fmla="*/ 123491360 h 9"/>
                  <a:gd name="T12" fmla="*/ 501611485 w 37"/>
                  <a:gd name="T13" fmla="*/ 109770921 h 9"/>
                  <a:gd name="T14" fmla="*/ 515545967 w 37"/>
                  <a:gd name="T15" fmla="*/ 96050482 h 9"/>
                  <a:gd name="T16" fmla="*/ 515545967 w 37"/>
                  <a:gd name="T17" fmla="*/ 68605900 h 9"/>
                  <a:gd name="T18" fmla="*/ 487677003 w 37"/>
                  <a:gd name="T19" fmla="*/ 41165022 h 9"/>
                  <a:gd name="T20" fmla="*/ 27868964 w 37"/>
                  <a:gd name="T21" fmla="*/ 1372043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1"/>
                    </a:moveTo>
                    <a:cubicBezTo>
                      <a:pt x="1" y="1"/>
                      <a:pt x="0" y="2"/>
                      <a:pt x="0" y="3"/>
                    </a:cubicBezTo>
                    <a:cubicBezTo>
                      <a:pt x="0" y="5"/>
                      <a:pt x="0" y="5"/>
                      <a:pt x="0" y="5"/>
                    </a:cubicBezTo>
                    <a:cubicBezTo>
                      <a:pt x="0" y="6"/>
                      <a:pt x="0" y="6"/>
                      <a:pt x="1" y="7"/>
                    </a:cubicBezTo>
                    <a:cubicBezTo>
                      <a:pt x="1" y="7"/>
                      <a:pt x="2" y="7"/>
                      <a:pt x="2" y="7"/>
                    </a:cubicBezTo>
                    <a:cubicBezTo>
                      <a:pt x="14" y="6"/>
                      <a:pt x="25" y="6"/>
                      <a:pt x="35" y="9"/>
                    </a:cubicBezTo>
                    <a:cubicBezTo>
                      <a:pt x="35" y="9"/>
                      <a:pt x="36" y="9"/>
                      <a:pt x="36" y="8"/>
                    </a:cubicBezTo>
                    <a:cubicBezTo>
                      <a:pt x="37" y="8"/>
                      <a:pt x="37" y="8"/>
                      <a:pt x="37" y="7"/>
                    </a:cubicBezTo>
                    <a:cubicBezTo>
                      <a:pt x="37" y="5"/>
                      <a:pt x="37" y="5"/>
                      <a:pt x="37" y="5"/>
                    </a:cubicBezTo>
                    <a:cubicBezTo>
                      <a:pt x="37" y="4"/>
                      <a:pt x="36" y="3"/>
                      <a:pt x="35" y="3"/>
                    </a:cubicBezTo>
                    <a:cubicBezTo>
                      <a:pt x="25" y="0"/>
                      <a:pt x="14" y="0"/>
                      <a:pt x="2" y="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7670" name="Freeform 30"/>
              <p:cNvSpPr>
                <a:spLocks noChangeArrowheads="1"/>
              </p:cNvSpPr>
              <p:nvPr/>
            </p:nvSpPr>
            <p:spPr bwMode="auto">
              <a:xfrm>
                <a:off x="354012" y="123825"/>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41165022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3"/>
                      <a:pt x="37" y="3"/>
                      <a:pt x="37" y="3"/>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7671" name="Freeform 31"/>
              <p:cNvSpPr>
                <a:spLocks noChangeArrowheads="1"/>
              </p:cNvSpPr>
              <p:nvPr/>
            </p:nvSpPr>
            <p:spPr bwMode="auto">
              <a:xfrm>
                <a:off x="354012" y="187325"/>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7672" name="Freeform 32"/>
              <p:cNvSpPr>
                <a:spLocks noChangeArrowheads="1"/>
              </p:cNvSpPr>
              <p:nvPr/>
            </p:nvSpPr>
            <p:spPr bwMode="auto">
              <a:xfrm>
                <a:off x="354012" y="247650"/>
                <a:ext cx="138113" cy="33338"/>
              </a:xfrm>
              <a:custGeom>
                <a:avLst/>
                <a:gdLst>
                  <a:gd name="T0" fmla="*/ 27868964 w 37"/>
                  <a:gd name="T1" fmla="*/ 41165022 h 9"/>
                  <a:gd name="T2" fmla="*/ 0 w 37"/>
                  <a:gd name="T3" fmla="*/ 68605900 h 9"/>
                  <a:gd name="T4" fmla="*/ 0 w 37"/>
                  <a:gd name="T5" fmla="*/ 109770921 h 9"/>
                  <a:gd name="T6" fmla="*/ 13934482 w 37"/>
                  <a:gd name="T7" fmla="*/ 123491360 h 9"/>
                  <a:gd name="T8" fmla="*/ 41799713 w 37"/>
                  <a:gd name="T9" fmla="*/ 123491360 h 9"/>
                  <a:gd name="T10" fmla="*/ 487677003 w 37"/>
                  <a:gd name="T11" fmla="*/ 109770921 h 9"/>
                  <a:gd name="T12" fmla="*/ 501611485 w 37"/>
                  <a:gd name="T13" fmla="*/ 96050482 h 9"/>
                  <a:gd name="T14" fmla="*/ 515545967 w 37"/>
                  <a:gd name="T15" fmla="*/ 82326339 h 9"/>
                  <a:gd name="T16" fmla="*/ 515545967 w 37"/>
                  <a:gd name="T17" fmla="*/ 54885461 h 9"/>
                  <a:gd name="T18" fmla="*/ 501611485 w 37"/>
                  <a:gd name="T19" fmla="*/ 27440878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4"/>
                      <a:pt x="0" y="4"/>
                      <a:pt x="0" y="5"/>
                    </a:cubicBezTo>
                    <a:cubicBezTo>
                      <a:pt x="0" y="8"/>
                      <a:pt x="0" y="8"/>
                      <a:pt x="0" y="8"/>
                    </a:cubicBezTo>
                    <a:cubicBezTo>
                      <a:pt x="0" y="8"/>
                      <a:pt x="1" y="9"/>
                      <a:pt x="1" y="9"/>
                    </a:cubicBezTo>
                    <a:cubicBezTo>
                      <a:pt x="1" y="9"/>
                      <a:pt x="2" y="9"/>
                      <a:pt x="3" y="9"/>
                    </a:cubicBezTo>
                    <a:cubicBezTo>
                      <a:pt x="12" y="7"/>
                      <a:pt x="23" y="6"/>
                      <a:pt x="35" y="8"/>
                    </a:cubicBezTo>
                    <a:cubicBezTo>
                      <a:pt x="36" y="8"/>
                      <a:pt x="36" y="8"/>
                      <a:pt x="36" y="7"/>
                    </a:cubicBezTo>
                    <a:cubicBezTo>
                      <a:pt x="37" y="7"/>
                      <a:pt x="37" y="6"/>
                      <a:pt x="37" y="6"/>
                    </a:cubicBezTo>
                    <a:cubicBezTo>
                      <a:pt x="37" y="4"/>
                      <a:pt x="37" y="4"/>
                      <a:pt x="37" y="4"/>
                    </a:cubicBezTo>
                    <a:cubicBezTo>
                      <a:pt x="37" y="3"/>
                      <a:pt x="36" y="2"/>
                      <a:pt x="36" y="2"/>
                    </a:cubicBezTo>
                    <a:cubicBezTo>
                      <a:pt x="23" y="0"/>
                      <a:pt x="12" y="1"/>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7673" name="Freeform 33"/>
              <p:cNvSpPr>
                <a:spLocks noChangeArrowheads="1"/>
              </p:cNvSpPr>
              <p:nvPr/>
            </p:nvSpPr>
            <p:spPr bwMode="auto">
              <a:xfrm>
                <a:off x="354012" y="311150"/>
                <a:ext cx="138113" cy="33338"/>
              </a:xfrm>
              <a:custGeom>
                <a:avLst/>
                <a:gdLst>
                  <a:gd name="T0" fmla="*/ 27868964 w 37"/>
                  <a:gd name="T1" fmla="*/ 41165022 h 9"/>
                  <a:gd name="T2" fmla="*/ 0 w 37"/>
                  <a:gd name="T3" fmla="*/ 68605900 h 9"/>
                  <a:gd name="T4" fmla="*/ 0 w 37"/>
                  <a:gd name="T5" fmla="*/ 96050482 h 9"/>
                  <a:gd name="T6" fmla="*/ 13934482 w 37"/>
                  <a:gd name="T7" fmla="*/ 109770921 h 9"/>
                  <a:gd name="T8" fmla="*/ 41799713 w 37"/>
                  <a:gd name="T9" fmla="*/ 123491360 h 9"/>
                  <a:gd name="T10" fmla="*/ 487677003 w 37"/>
                  <a:gd name="T11" fmla="*/ 96050482 h 9"/>
                  <a:gd name="T12" fmla="*/ 501611485 w 37"/>
                  <a:gd name="T13" fmla="*/ 96050482 h 9"/>
                  <a:gd name="T14" fmla="*/ 515545967 w 37"/>
                  <a:gd name="T15" fmla="*/ 68605900 h 9"/>
                  <a:gd name="T16" fmla="*/ 515545967 w 37"/>
                  <a:gd name="T17" fmla="*/ 41165022 h 9"/>
                  <a:gd name="T18" fmla="*/ 501611485 w 37"/>
                  <a:gd name="T19" fmla="*/ 13720439 h 9"/>
                  <a:gd name="T20" fmla="*/ 27868964 w 37"/>
                  <a:gd name="T21" fmla="*/ 4116502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9"/>
                  <a:gd name="T35" fmla="*/ 37 w 3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9">
                    <a:moveTo>
                      <a:pt x="2" y="3"/>
                    </a:moveTo>
                    <a:cubicBezTo>
                      <a:pt x="1" y="3"/>
                      <a:pt x="0" y="4"/>
                      <a:pt x="0" y="5"/>
                    </a:cubicBezTo>
                    <a:cubicBezTo>
                      <a:pt x="0" y="7"/>
                      <a:pt x="0" y="7"/>
                      <a:pt x="0" y="7"/>
                    </a:cubicBezTo>
                    <a:cubicBezTo>
                      <a:pt x="0" y="8"/>
                      <a:pt x="1" y="8"/>
                      <a:pt x="1" y="8"/>
                    </a:cubicBezTo>
                    <a:cubicBezTo>
                      <a:pt x="1" y="9"/>
                      <a:pt x="2" y="9"/>
                      <a:pt x="3" y="9"/>
                    </a:cubicBezTo>
                    <a:cubicBezTo>
                      <a:pt x="12" y="6"/>
                      <a:pt x="23" y="6"/>
                      <a:pt x="35" y="7"/>
                    </a:cubicBezTo>
                    <a:cubicBezTo>
                      <a:pt x="36" y="7"/>
                      <a:pt x="36" y="7"/>
                      <a:pt x="36" y="7"/>
                    </a:cubicBezTo>
                    <a:cubicBezTo>
                      <a:pt x="37" y="6"/>
                      <a:pt x="37" y="6"/>
                      <a:pt x="37" y="5"/>
                    </a:cubicBezTo>
                    <a:cubicBezTo>
                      <a:pt x="37" y="3"/>
                      <a:pt x="37" y="3"/>
                      <a:pt x="37" y="3"/>
                    </a:cubicBezTo>
                    <a:cubicBezTo>
                      <a:pt x="37" y="2"/>
                      <a:pt x="36" y="1"/>
                      <a:pt x="36" y="1"/>
                    </a:cubicBezTo>
                    <a:cubicBezTo>
                      <a:pt x="23" y="0"/>
                      <a:pt x="12" y="0"/>
                      <a:pt x="2" y="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grpSp>
        <p:nvGrpSpPr>
          <p:cNvPr id="26659" name="Group 35"/>
          <p:cNvGrpSpPr>
            <a:grpSpLocks noChangeAspect="1"/>
          </p:cNvGrpSpPr>
          <p:nvPr/>
        </p:nvGrpSpPr>
        <p:grpSpPr bwMode="auto">
          <a:xfrm>
            <a:off x="466725" y="1609725"/>
            <a:ext cx="6102350" cy="4870450"/>
            <a:chOff x="0" y="0"/>
            <a:chExt cx="6103235" cy="4870400"/>
          </a:xfrm>
        </p:grpSpPr>
        <p:pic>
          <p:nvPicPr>
            <p:cNvPr id="27661" name="图片 1"/>
            <p:cNvPicPr>
              <a:picLocks noChangeAspect="1" noChangeArrowheads="1"/>
            </p:cNvPicPr>
            <p:nvPr/>
          </p:nvPicPr>
          <p:blipFill>
            <a:blip r:embed="rId2" cstate="screen"/>
            <a:srcRect/>
            <a:stretch>
              <a:fillRect/>
            </a:stretch>
          </p:blipFill>
          <p:spPr bwMode="auto">
            <a:xfrm>
              <a:off x="0" y="0"/>
              <a:ext cx="6103235" cy="48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图片 41"/>
            <p:cNvPicPr>
              <a:picLocks noChangeAspect="1" noChangeArrowheads="1"/>
            </p:cNvPicPr>
            <p:nvPr/>
          </p:nvPicPr>
          <p:blipFill>
            <a:blip r:embed="rId3" cstate="screen"/>
            <a:srcRect/>
            <a:stretch>
              <a:fillRect/>
            </a:stretch>
          </p:blipFill>
          <p:spPr bwMode="auto">
            <a:xfrm>
              <a:off x="234675" y="210736"/>
              <a:ext cx="5633884" cy="326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63" name="矩形 44"/>
          <p:cNvSpPr>
            <a:spLocks noChangeArrowheads="1"/>
          </p:cNvSpPr>
          <p:nvPr/>
        </p:nvSpPr>
        <p:spPr bwMode="auto">
          <a:xfrm>
            <a:off x="6598535" y="1676020"/>
            <a:ext cx="632576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Let us, be up and doing,</a:t>
            </a:r>
            <a:endParaRPr kumimoji="0" lang="en-US" altLang="zh-CN" sz="2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With a heart for any fate,</a:t>
            </a:r>
            <a:endParaRPr kumimoji="0" lang="en-US" altLang="zh-CN" sz="2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Still achieving,</a:t>
            </a:r>
            <a:endParaRPr kumimoji="0" lang="en-US" altLang="zh-CN" sz="2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Still pursuing,</a:t>
            </a:r>
            <a:endParaRPr kumimoji="0" lang="en-US" altLang="zh-CN" sz="2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Learn to challenge and to change</a:t>
            </a:r>
            <a:endParaRPr kumimoji="0" lang="en-US" altLang="zh-CN" sz="2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2800" b="0" i="0" u="none" strike="noStrike" kern="1200" cap="none" spc="0" normalizeH="0" baseline="0" noProof="0" dirty="0">
              <a:ln>
                <a:noFill/>
              </a:ln>
              <a:solidFill>
                <a:srgbClr val="F2F2F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0" i="0" u="none" strike="noStrike" kern="1200" cap="none" spc="0" normalizeH="0" baseline="0" noProof="0" dirty="0">
                <a:ln>
                  <a:noFill/>
                </a:ln>
                <a:solidFill>
                  <a:srgbClr val="F2F2F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To act, that each to-morrow</a:t>
            </a:r>
            <a:endParaRPr kumimoji="0" lang="en-US" altLang="zh-CN" sz="2800" b="0" i="0" u="none" strike="noStrike" kern="1200" cap="none" spc="0" normalizeH="0" baseline="0" noProof="0" dirty="0">
              <a:ln>
                <a:noFill/>
              </a:ln>
              <a:solidFill>
                <a:srgbClr val="F2F2F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0" i="0" u="none" strike="noStrike" kern="1200" cap="none" spc="0" normalizeH="0" baseline="0" noProof="0" dirty="0">
                <a:ln>
                  <a:noFill/>
                </a:ln>
                <a:solidFill>
                  <a:srgbClr val="F2F2F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Find us farther than to-day.</a:t>
            </a:r>
            <a:endParaRPr kumimoji="0" lang="zh-CN"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endParaRPr>
          </a:p>
        </p:txBody>
      </p:sp>
      <p:sp>
        <p:nvSpPr>
          <p:cNvPr id="2" name="矩形 67"/>
          <p:cNvSpPr>
            <a:spLocks noChangeArrowheads="1"/>
          </p:cNvSpPr>
          <p:nvPr/>
        </p:nvSpPr>
        <p:spPr bwMode="auto">
          <a:xfrm>
            <a:off x="10505358" y="5040312"/>
            <a:ext cx="1439862" cy="1439863"/>
          </a:xfrm>
          <a:prstGeom prst="rect">
            <a:avLst/>
          </a:prstGeom>
          <a:solidFill>
            <a:srgbClr val="187D69"/>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learn with</a:t>
            </a:r>
            <a:endParaRPr kumimoji="0" lang="en-US" altLang="zh-CN" sz="24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Fay</a:t>
            </a:r>
            <a:endParaRPr kumimoji="0" lang="zh-CN" altLang="zh-CN" sz="24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pic>
        <p:nvPicPr>
          <p:cNvPr id="3" name="视频资料">
            <a:hlinkClick r:id="" action="ppaction://media"/>
          </p:cNvPr>
          <p:cNvPicPr/>
          <p:nvPr>
            <a:videoFile r:link="rId5"/>
            <p:extLst>
              <p:ext uri="{DAA4B4D4-6D71-4841-9C94-3DE7FCFB9230}">
                <p14:media xmlns:p14="http://schemas.microsoft.com/office/powerpoint/2010/main" r:link="rId6"/>
              </p:ext>
            </p:extLst>
          </p:nvPr>
        </p:nvPicPr>
        <p:blipFill>
          <a:blip r:embed="rId7"/>
          <a:stretch>
            <a:fillRect/>
          </a:stretch>
        </p:blipFill>
        <p:spPr>
          <a:xfrm>
            <a:off x="583565" y="1784985"/>
            <a:ext cx="5869305" cy="3326765"/>
          </a:xfrm>
          <a:prstGeom prst="rect">
            <a:avLst/>
          </a:prstGeom>
        </p:spPr>
      </p:pic>
    </p:spTree>
  </p:cSld>
  <p:clrMapOvr>
    <a:masterClrMapping/>
  </p:clrMapOvr>
  <p:transition spd="med" advClick="0" advTm="0">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6628"/>
                                        </p:tgtEl>
                                        <p:attrNameLst>
                                          <p:attrName>style.visibility</p:attrName>
                                        </p:attrNameLst>
                                      </p:cBhvr>
                                      <p:to>
                                        <p:strVal val="visible"/>
                                      </p:to>
                                    </p:set>
                                    <p:animEffect>
                                      <p:cBhvr>
                                        <p:cTn id="7" dur="500"/>
                                        <p:tgtEl>
                                          <p:spTgt spid="26628"/>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6659"/>
                                        </p:tgtEl>
                                        <p:attrNameLst>
                                          <p:attrName>style.visibility</p:attrName>
                                        </p:attrNameLst>
                                      </p:cBhvr>
                                      <p:to>
                                        <p:strVal val="visible"/>
                                      </p:to>
                                    </p:set>
                                    <p:anim calcmode="lin" valueType="num">
                                      <p:cBhvr>
                                        <p:cTn id="11" dur="500"/>
                                        <p:tgtEl>
                                          <p:spTgt spid="26659"/>
                                        </p:tgtEl>
                                        <p:attrNameLst>
                                          <p:attrName>ppt_y</p:attrName>
                                        </p:attrNameLst>
                                      </p:cBhvr>
                                      <p:tavLst>
                                        <p:tav tm="0">
                                          <p:val>
                                            <p:strVal val="#ppt_y+#ppt_h*1.125000"/>
                                          </p:val>
                                        </p:tav>
                                        <p:tav tm="100000">
                                          <p:val>
                                            <p:strVal val="#ppt_y"/>
                                          </p:val>
                                        </p:tav>
                                      </p:tavLst>
                                    </p:anim>
                                    <p:animEffect>
                                      <p:cBhvr>
                                        <p:cTn id="12" dur="500"/>
                                        <p:tgtEl>
                                          <p:spTgt spid="26659"/>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26663"/>
                                        </p:tgtEl>
                                        <p:attrNameLst>
                                          <p:attrName>style.visibility</p:attrName>
                                        </p:attrNameLst>
                                      </p:cBhvr>
                                      <p:to>
                                        <p:strVal val="visible"/>
                                      </p:to>
                                    </p:set>
                                    <p:animEffect>
                                      <p:cBhvr>
                                        <p:cTn id="16" dur="650"/>
                                        <p:tgtEl>
                                          <p:spTgt spid="26663"/>
                                        </p:tgtEl>
                                      </p:cBhvr>
                                    </p:animEffect>
                                  </p:childTnLst>
                                </p:cTn>
                              </p:par>
                            </p:childTnLst>
                          </p:cTn>
                        </p:par>
                        <p:par>
                          <p:cTn id="17" fill="hold">
                            <p:stCondLst>
                              <p:cond delay="2000"/>
                            </p:stCondLst>
                            <p:childTnLst>
                              <p:par>
                                <p:cTn id="18" presetID="9" presetClass="entr" presetSubtype="0" fill="hold" nodeType="afterEffect">
                                  <p:stCondLst>
                                    <p:cond delay="0"/>
                                  </p:stCondLst>
                                  <p:childTnLst>
                                    <p:set>
                                      <p:cBhvr>
                                        <p:cTn id="19" dur="1" fill="hold">
                                          <p:stCondLst>
                                            <p:cond delay="0"/>
                                          </p:stCondLst>
                                        </p:cTn>
                                        <p:tgtEl>
                                          <p:spTgt spid="26647"/>
                                        </p:tgtEl>
                                        <p:attrNameLst>
                                          <p:attrName>style.visibility</p:attrName>
                                        </p:attrNameLst>
                                      </p:cBhvr>
                                      <p:to>
                                        <p:strVal val="visible"/>
                                      </p:to>
                                    </p:set>
                                    <p:animEffect>
                                      <p:cBhvr>
                                        <p:cTn id="20" dur="500"/>
                                        <p:tgtEl>
                                          <p:spTgt spid="26647"/>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1" fill="hold" display="1">
                  <p:stCondLst>
                    <p:cond delay="indefinite"/>
                  </p:stCondLst>
                  <p:endCondLst>
                    <p:cond evt="onNext">
                      <p:tgtEl>
                        <p:sldTgt/>
                      </p:tgtEl>
                    </p:cond>
                    <p:cond evt="onPrev">
                      <p:tgtEl>
                        <p:sldTgt/>
                      </p:tgtEl>
                    </p:cond>
                  </p:end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additive="base">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26628" grpId="0" bldLvl="0" autoUpdateAnimBg="0"/>
      <p:bldP spid="26663" grpId="0" bldLvl="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pic3.bbzhi.com/xitongbizhi/manglongfenggekuanpingbizhi1/computer_kuan_187087_16.jpg"/>
          <p:cNvPicPr>
            <a:picLocks noChangeAspect="1" noChangeArrowheads="1"/>
          </p:cNvPicPr>
          <p:nvPr/>
        </p:nvPicPr>
        <p:blipFill>
          <a:blip r:embed="rId1" cstate="screen"/>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矩形 7"/>
          <p:cNvSpPr>
            <a:spLocks noChangeArrowheads="1"/>
          </p:cNvSpPr>
          <p:nvPr/>
        </p:nvSpPr>
        <p:spPr bwMode="auto">
          <a:xfrm>
            <a:off x="0" y="895350"/>
            <a:ext cx="12192000" cy="5962650"/>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4340" name="文本框 4"/>
          <p:cNvSpPr>
            <a:spLocks noChangeArrowheads="1"/>
          </p:cNvSpPr>
          <p:nvPr/>
        </p:nvSpPr>
        <p:spPr bwMode="auto">
          <a:xfrm>
            <a:off x="1040706" y="21398"/>
            <a:ext cx="31140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800" b="1" i="0" u="none" strike="noStrike" kern="1200" cap="none" spc="0" normalizeH="0" baseline="0" noProof="0" dirty="0">
                <a:ln>
                  <a:noFill/>
                </a:ln>
                <a:solidFill>
                  <a:srgbClr val="FFFFFF"/>
                </a:solidFill>
                <a:effectLst/>
                <a:uLnTx/>
                <a:uFillTx/>
                <a:latin typeface="Bell MT" panose="02020503060305020303" pitchFamily="18" charset="0"/>
                <a:ea typeface="宋体" panose="02010600030101010101" pitchFamily="2" charset="-122"/>
                <a:cs typeface="Calibri" panose="020F0502020204030204" pitchFamily="34" charset="0"/>
                <a:sym typeface="Calibri" panose="020F0502020204030204" pitchFamily="34" charset="0"/>
              </a:rPr>
              <a:t>VARIETY </a:t>
            </a:r>
            <a:endParaRPr kumimoji="0" lang="zh-CN" altLang="en-US" sz="4800" b="1" i="0" u="none" strike="noStrike" kern="1200" cap="none" spc="0" normalizeH="0" baseline="0" noProof="0" dirty="0">
              <a:ln>
                <a:noFill/>
              </a:ln>
              <a:solidFill>
                <a:srgbClr val="FFFFFF"/>
              </a:solidFill>
              <a:effectLst/>
              <a:uLnTx/>
              <a:uFillTx/>
              <a:latin typeface="Bell MT" panose="02020503060305020303" pitchFamily="18" charset="0"/>
              <a:ea typeface="宋体" panose="02010600030101010101" pitchFamily="2" charset="-122"/>
              <a:cs typeface="+mn-cs"/>
              <a:sym typeface="宋体" panose="02010600030101010101" pitchFamily="2" charset="-122"/>
            </a:endParaRPr>
          </a:p>
        </p:txBody>
      </p:sp>
      <p:sp>
        <p:nvSpPr>
          <p:cNvPr id="14354" name="文本框 14"/>
          <p:cNvSpPr>
            <a:spLocks noChangeArrowheads="1"/>
          </p:cNvSpPr>
          <p:nvPr/>
        </p:nvSpPr>
        <p:spPr bwMode="auto">
          <a:xfrm>
            <a:off x="247650" y="1841705"/>
            <a:ext cx="1158607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gn="just" fontAlgn="base">
              <a:lnSpc>
                <a:spcPct val="100000"/>
              </a:lnSpc>
              <a:spcBef>
                <a:spcPct val="0"/>
              </a:spcBef>
              <a:spcAft>
                <a:spcPct val="0"/>
              </a:spcAft>
              <a:buNone/>
            </a:pPr>
            <a:r>
              <a:rPr lang="en-US" altLang="zh-CN" sz="2400" b="1" dirty="0">
                <a:solidFill>
                  <a:srgbClr val="249F86"/>
                </a:solidFill>
                <a:latin typeface="Times New Roman" panose="02020603050405020304" pitchFamily="18" charset="0"/>
                <a:cs typeface="Times New Roman" panose="02020603050405020304" pitchFamily="18" charset="0"/>
              </a:rPr>
              <a:t>Sony Pictures has </a:t>
            </a:r>
            <a:r>
              <a:rPr lang="en-US" altLang="zh-CN" sz="2400" b="1" dirty="0">
                <a:solidFill>
                  <a:srgbClr val="FFC000"/>
                </a:solidFill>
                <a:latin typeface="Times New Roman" panose="02020603050405020304" pitchFamily="18" charset="0"/>
                <a:cs typeface="Times New Roman" panose="02020603050405020304" pitchFamily="18" charset="0"/>
              </a:rPr>
              <a:t>acquired international distribution </a:t>
            </a:r>
            <a:r>
              <a:rPr lang="en-US" altLang="zh-CN" sz="2400" b="1" dirty="0">
                <a:solidFill>
                  <a:srgbClr val="249F86"/>
                </a:solidFill>
                <a:latin typeface="Times New Roman" panose="02020603050405020304" pitchFamily="18" charset="0"/>
                <a:cs typeface="Times New Roman" panose="02020603050405020304" pitchFamily="18" charset="0"/>
              </a:rPr>
              <a:t>rights to “YOLO,” a mainland Chinese comedy film that </a:t>
            </a:r>
            <a:r>
              <a:rPr lang="en-US" altLang="zh-CN" sz="2400" b="1" dirty="0">
                <a:solidFill>
                  <a:srgbClr val="FFC000"/>
                </a:solidFill>
                <a:latin typeface="Times New Roman" panose="02020603050405020304" pitchFamily="18" charset="0"/>
                <a:cs typeface="Times New Roman" panose="02020603050405020304" pitchFamily="18" charset="0"/>
              </a:rPr>
              <a:t>release</a:t>
            </a:r>
            <a:r>
              <a:rPr lang="en-US" altLang="zh-CN" sz="2400" b="1" dirty="0">
                <a:solidFill>
                  <a:srgbClr val="249F86"/>
                </a:solidFill>
                <a:latin typeface="Times New Roman" panose="02020603050405020304" pitchFamily="18" charset="0"/>
                <a:cs typeface="Times New Roman" panose="02020603050405020304" pitchFamily="18" charset="0"/>
              </a:rPr>
              <a:t>s in China on Saturday, the first day of the Lunar New Year holiday. The film is written, directed by and stars Jia Ling, China’s </a:t>
            </a:r>
            <a:r>
              <a:rPr lang="en-US" altLang="zh-CN" sz="2400" b="1" dirty="0">
                <a:solidFill>
                  <a:srgbClr val="FFC000"/>
                </a:solidFill>
                <a:latin typeface="Times New Roman" panose="02020603050405020304" pitchFamily="18" charset="0"/>
                <a:cs typeface="Times New Roman" panose="02020603050405020304" pitchFamily="18" charset="0"/>
              </a:rPr>
              <a:t>top-grossing</a:t>
            </a:r>
            <a:r>
              <a:rPr lang="en-US" altLang="zh-CN" sz="2400" b="1" dirty="0">
                <a:solidFill>
                  <a:srgbClr val="249F86"/>
                </a:solidFill>
                <a:latin typeface="Times New Roman" panose="02020603050405020304" pitchFamily="18" charset="0"/>
                <a:cs typeface="Times New Roman" panose="02020603050405020304" pitchFamily="18" charset="0"/>
              </a:rPr>
              <a:t> female filmmaker. She </a:t>
            </a:r>
            <a:r>
              <a:rPr lang="en-US" altLang="zh-CN" sz="2400" b="1" dirty="0">
                <a:solidFill>
                  <a:srgbClr val="FFC000"/>
                </a:solidFill>
                <a:latin typeface="Times New Roman" panose="02020603050405020304" pitchFamily="18" charset="0"/>
                <a:cs typeface="Times New Roman" panose="02020603050405020304" pitchFamily="18" charset="0"/>
              </a:rPr>
              <a:t>portray</a:t>
            </a:r>
            <a:r>
              <a:rPr lang="en-US" altLang="zh-CN" sz="2400" b="1" dirty="0">
                <a:solidFill>
                  <a:srgbClr val="249F86"/>
                </a:solidFill>
                <a:latin typeface="Times New Roman" panose="02020603050405020304" pitchFamily="18" charset="0"/>
                <a:cs typeface="Times New Roman" panose="02020603050405020304" pitchFamily="18" charset="0"/>
              </a:rPr>
              <a:t>s Le Ying, an unemployed woman in her thirties.</a:t>
            </a:r>
            <a:endParaRPr kumimoji="0" lang="zh-CN" altLang="en-US" sz="2400" b="1" i="0" u="none" strike="noStrike" kern="1200" cap="none" spc="0" normalizeH="0" baseline="0" noProof="0" dirty="0">
              <a:ln>
                <a:noFill/>
              </a:ln>
              <a:solidFill>
                <a:srgbClr val="249F86"/>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endParaRPr>
          </a:p>
        </p:txBody>
      </p:sp>
      <p:sp>
        <p:nvSpPr>
          <p:cNvPr id="3" name="文本框 2"/>
          <p:cNvSpPr txBox="1"/>
          <p:nvPr/>
        </p:nvSpPr>
        <p:spPr>
          <a:xfrm>
            <a:off x="247650" y="1009776"/>
            <a:ext cx="1184058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FFFFFF"/>
                </a:solidFill>
                <a:effectLst/>
                <a:uLnTx/>
                <a:uFillTx/>
                <a:latin typeface="Arial Black" panose="020B0A04020102020204" pitchFamily="34" charset="0"/>
                <a:ea typeface="宋体" panose="02010600030101010101" pitchFamily="2" charset="-122"/>
                <a:cs typeface="+mn-cs"/>
              </a:rPr>
              <a:t>Sony Pictures </a:t>
            </a:r>
            <a:r>
              <a:rPr kumimoji="0" lang="en-US" altLang="zh-CN" sz="2800" b="0" i="0" u="none" strike="noStrike" kern="1200" cap="none" spc="0" normalizeH="0" baseline="0" noProof="0" dirty="0">
                <a:ln>
                  <a:noFill/>
                </a:ln>
                <a:solidFill>
                  <a:srgbClr val="C00000"/>
                </a:solidFill>
                <a:effectLst/>
                <a:uLnTx/>
                <a:uFillTx/>
                <a:latin typeface="Arial Black" panose="020B0A04020102020204" pitchFamily="34" charset="0"/>
                <a:ea typeface="宋体" panose="02010600030101010101" pitchFamily="2" charset="-122"/>
                <a:cs typeface="+mn-cs"/>
              </a:rPr>
              <a:t>A</a:t>
            </a:r>
            <a:r>
              <a:rPr kumimoji="0" lang="en-US" altLang="zh-CN" sz="2800" b="0" i="0" u="none" strike="noStrike" kern="1200" cap="none" spc="0" normalizeH="0" baseline="0" noProof="0" dirty="0">
                <a:ln>
                  <a:noFill/>
                </a:ln>
                <a:solidFill>
                  <a:schemeClr val="bg1"/>
                </a:solidFill>
                <a:effectLst/>
                <a:uLnTx/>
                <a:uFillTx/>
                <a:latin typeface="Arial Black" panose="020B0A04020102020204" pitchFamily="34" charset="0"/>
                <a:ea typeface="宋体" panose="02010600030101010101" pitchFamily="2" charset="-122"/>
                <a:cs typeface="+mn-cs"/>
              </a:rPr>
              <a:t>c</a:t>
            </a:r>
            <a:r>
              <a:rPr kumimoji="0" lang="en-US" altLang="zh-CN" sz="2800" b="0" i="0" u="none" strike="noStrike" kern="1200" cap="none" spc="0" normalizeH="0" baseline="0" noProof="0" dirty="0">
                <a:ln>
                  <a:noFill/>
                </a:ln>
                <a:solidFill>
                  <a:srgbClr val="C00000"/>
                </a:solidFill>
                <a:effectLst/>
                <a:uLnTx/>
                <a:uFillTx/>
                <a:latin typeface="Arial Black" panose="020B0A04020102020204" pitchFamily="34" charset="0"/>
                <a:ea typeface="宋体" panose="02010600030101010101" pitchFamily="2" charset="-122"/>
                <a:cs typeface="+mn-cs"/>
              </a:rPr>
              <a:t>q</a:t>
            </a:r>
            <a:r>
              <a:rPr kumimoji="0" lang="en-US" altLang="zh-CN" sz="2800" b="0" i="0" u="none" strike="noStrike" kern="1200" cap="none" spc="0" normalizeH="0" baseline="0" noProof="0" dirty="0">
                <a:ln>
                  <a:noFill/>
                </a:ln>
                <a:solidFill>
                  <a:schemeClr val="bg1"/>
                </a:solidFill>
                <a:effectLst/>
                <a:uLnTx/>
                <a:uFillTx/>
                <a:latin typeface="Arial Black" panose="020B0A04020102020204" pitchFamily="34" charset="0"/>
                <a:ea typeface="宋体" panose="02010600030101010101" pitchFamily="2" charset="-122"/>
                <a:cs typeface="+mn-cs"/>
              </a:rPr>
              <a:t>u</a:t>
            </a:r>
            <a:r>
              <a:rPr kumimoji="0" lang="en-US" altLang="zh-CN" sz="2800" b="0" i="0" u="none" strike="noStrike" kern="1200" cap="none" spc="0" normalizeH="0" baseline="0" noProof="0" dirty="0">
                <a:ln>
                  <a:noFill/>
                </a:ln>
                <a:solidFill>
                  <a:srgbClr val="C00000"/>
                </a:solidFill>
                <a:effectLst/>
                <a:uLnTx/>
                <a:uFillTx/>
                <a:latin typeface="Arial Black" panose="020B0A04020102020204" pitchFamily="34" charset="0"/>
                <a:ea typeface="宋体" panose="02010600030101010101" pitchFamily="2" charset="-122"/>
                <a:cs typeface="+mn-cs"/>
              </a:rPr>
              <a:t>i</a:t>
            </a:r>
            <a:r>
              <a:rPr kumimoji="0" lang="en-US" altLang="zh-CN" sz="2800" b="0" i="0" u="none" strike="noStrike" kern="1200" cap="none" spc="0" normalizeH="0" baseline="0" noProof="0" dirty="0">
                <a:ln>
                  <a:noFill/>
                </a:ln>
                <a:solidFill>
                  <a:schemeClr val="bg1"/>
                </a:solidFill>
                <a:effectLst/>
                <a:uLnTx/>
                <a:uFillTx/>
                <a:latin typeface="Arial Black" panose="020B0A04020102020204" pitchFamily="34" charset="0"/>
                <a:ea typeface="宋体" panose="02010600030101010101" pitchFamily="2" charset="-122"/>
                <a:cs typeface="+mn-cs"/>
              </a:rPr>
              <a:t>r</a:t>
            </a:r>
            <a:r>
              <a:rPr kumimoji="0" lang="en-US" altLang="zh-CN" sz="2800" b="0" i="0" u="none" strike="noStrike" kern="1200" cap="none" spc="0" normalizeH="0" baseline="0" noProof="0" dirty="0">
                <a:ln>
                  <a:noFill/>
                </a:ln>
                <a:solidFill>
                  <a:srgbClr val="C00000"/>
                </a:solidFill>
                <a:effectLst/>
                <a:uLnTx/>
                <a:uFillTx/>
                <a:latin typeface="Arial Black" panose="020B0A04020102020204" pitchFamily="34" charset="0"/>
                <a:ea typeface="宋体" panose="02010600030101010101" pitchFamily="2" charset="-122"/>
                <a:cs typeface="+mn-cs"/>
              </a:rPr>
              <a:t>e</a:t>
            </a:r>
            <a:r>
              <a:rPr kumimoji="0" lang="en-US" altLang="zh-CN" sz="2800" b="0" i="0" u="none" strike="noStrike" kern="1200" cap="none" spc="0" normalizeH="0" baseline="0" noProof="0" dirty="0">
                <a:ln>
                  <a:noFill/>
                </a:ln>
                <a:solidFill>
                  <a:srgbClr val="FFFFFF"/>
                </a:solidFill>
                <a:effectLst/>
                <a:uLnTx/>
                <a:uFillTx/>
                <a:latin typeface="Arial Black" panose="020B0A04020102020204" pitchFamily="34" charset="0"/>
                <a:ea typeface="宋体" panose="02010600030101010101" pitchFamily="2" charset="-122"/>
                <a:cs typeface="+mn-cs"/>
              </a:rPr>
              <a:t>s ‘YOLO,’ Chinese Comedy Film From ‘Hi, Mom’ Director Jia Ling, for Global Release (EXCLUSIVE)</a:t>
            </a:r>
            <a:endParaRPr kumimoji="0" lang="zh-CN" altLang="en-US" sz="2800" b="0" i="0" u="none" strike="noStrike" kern="1200" cap="none" spc="0" normalizeH="0" baseline="0" noProof="0" dirty="0">
              <a:ln>
                <a:noFill/>
              </a:ln>
              <a:solidFill>
                <a:srgbClr val="FFFFFF"/>
              </a:solidFill>
              <a:effectLst/>
              <a:uLnTx/>
              <a:uFillTx/>
              <a:latin typeface="Arial Black" panose="020B0A04020102020204" pitchFamily="34" charset="0"/>
              <a:ea typeface="宋体" panose="02010600030101010101" pitchFamily="2" charset="-122"/>
              <a:cs typeface="+mn-cs"/>
            </a:endParaRPr>
          </a:p>
        </p:txBody>
      </p:sp>
      <p:grpSp>
        <p:nvGrpSpPr>
          <p:cNvPr id="13" name="组合 12"/>
          <p:cNvGrpSpPr/>
          <p:nvPr/>
        </p:nvGrpSpPr>
        <p:grpSpPr>
          <a:xfrm>
            <a:off x="-3384309" y="3537335"/>
            <a:ext cx="17316976" cy="3286798"/>
            <a:chOff x="-3206708" y="3429000"/>
            <a:chExt cx="17316976" cy="3286798"/>
          </a:xfrm>
        </p:grpSpPr>
        <p:pic>
          <p:nvPicPr>
            <p:cNvPr id="4" name="图片 3"/>
            <p:cNvPicPr>
              <a:picLocks noChangeAspect="1"/>
            </p:cNvPicPr>
            <p:nvPr/>
          </p:nvPicPr>
          <p:blipFill>
            <a:blip r:embed="rId2" cstate="screen"/>
            <a:srcRect/>
            <a:stretch>
              <a:fillRect/>
            </a:stretch>
          </p:blipFill>
          <p:spPr>
            <a:xfrm>
              <a:off x="3173206" y="3474152"/>
              <a:ext cx="5966864" cy="3184767"/>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3"/>
            <a:srcRect/>
            <a:stretch>
              <a:fillRect/>
            </a:stretch>
          </p:blipFill>
          <p:spPr>
            <a:xfrm>
              <a:off x="-3206708" y="3429000"/>
              <a:ext cx="6333812" cy="3229919"/>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4" cstate="screen"/>
            <a:srcRect/>
            <a:stretch>
              <a:fillRect/>
            </a:stretch>
          </p:blipFill>
          <p:spPr>
            <a:xfrm>
              <a:off x="9167988" y="3471641"/>
              <a:ext cx="4755070" cy="3171632"/>
            </a:xfrm>
            <a:prstGeom prst="rect">
              <a:avLst/>
            </a:prstGeom>
            <a:ln>
              <a:noFill/>
            </a:ln>
            <a:effectLst>
              <a:outerShdw blurRad="292100" dist="139700" dir="2700000" algn="tl" rotWithShape="0">
                <a:srgbClr val="333333">
                  <a:alpha val="65000"/>
                </a:srgbClr>
              </a:outerShdw>
            </a:effectLst>
          </p:spPr>
        </p:pic>
        <p:sp>
          <p:nvSpPr>
            <p:cNvPr id="12" name="矩形 11"/>
            <p:cNvSpPr/>
            <p:nvPr/>
          </p:nvSpPr>
          <p:spPr bwMode="auto">
            <a:xfrm>
              <a:off x="-3149032" y="3429000"/>
              <a:ext cx="17259300" cy="3286798"/>
            </a:xfrm>
            <a:prstGeom prst="rect">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14" name="矩形 13"/>
          <p:cNvSpPr/>
          <p:nvPr/>
        </p:nvSpPr>
        <p:spPr bwMode="auto">
          <a:xfrm>
            <a:off x="0" y="877783"/>
            <a:ext cx="12192000" cy="175300"/>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5" name="文本框 14"/>
          <p:cNvSpPr txBox="1"/>
          <p:nvPr/>
        </p:nvSpPr>
        <p:spPr>
          <a:xfrm>
            <a:off x="5117012" y="666093"/>
            <a:ext cx="22032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1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Feb 9, 2024 5:00pm PT</a:t>
            </a:r>
            <a:endParaRPr kumimoji="0" lang="zh-CN" altLang="en-US" sz="11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等腰三角形 15"/>
          <p:cNvSpPr/>
          <p:nvPr/>
        </p:nvSpPr>
        <p:spPr bwMode="auto">
          <a:xfrm rot="5400000">
            <a:off x="102294" y="1160719"/>
            <a:ext cx="238915" cy="235971"/>
          </a:xfrm>
          <a:prstGeom prst="triangle">
            <a:avLst/>
          </a:prstGeom>
          <a:solidFill>
            <a:srgbClr val="C0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5" name="图片 4"/>
          <p:cNvPicPr>
            <a:picLocks noChangeAspect="1"/>
          </p:cNvPicPr>
          <p:nvPr/>
        </p:nvPicPr>
        <p:blipFill>
          <a:blip r:embed="rId5"/>
          <a:stretch>
            <a:fillRect/>
          </a:stretch>
        </p:blipFill>
        <p:spPr>
          <a:xfrm>
            <a:off x="325160" y="124238"/>
            <a:ext cx="595516" cy="6451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4" name="图片 6" descr="logo横版 png"/>
          <p:cNvPicPr>
            <a:picLocks noChangeAspect="1"/>
          </p:cNvPicPr>
          <p:nvPr/>
        </p:nvPicPr>
        <p:blipFill>
          <a:blip r:embed="rId6"/>
          <a:stretch>
            <a:fillRect/>
          </a:stretch>
        </p:blipFill>
        <p:spPr>
          <a:xfrm>
            <a:off x="11289665" y="126365"/>
            <a:ext cx="608013" cy="642938"/>
          </a:xfrm>
          <a:prstGeom prst="rect">
            <a:avLst/>
          </a:prstGeom>
          <a:noFill/>
          <a:ln w="9525">
            <a:noFill/>
          </a:ln>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iterate type="wd">
                                    <p:tmPct val="13000"/>
                                  </p:iterate>
                                  <p:childTnLst>
                                    <p:set>
                                      <p:cBhvr>
                                        <p:cTn id="6" dur="1" fill="hold">
                                          <p:stCondLst>
                                            <p:cond delay="0"/>
                                          </p:stCondLst>
                                        </p:cTn>
                                        <p:tgtEl>
                                          <p:spTgt spid="14354"/>
                                        </p:tgtEl>
                                        <p:attrNameLst>
                                          <p:attrName>style.visibility</p:attrName>
                                        </p:attrNameLst>
                                      </p:cBhvr>
                                      <p:to>
                                        <p:strVal val="visible"/>
                                      </p:to>
                                    </p:set>
                                    <p:anim calcmode="lin" valueType="num">
                                      <p:cBhvr>
                                        <p:cTn id="7" dur="650" fill="hold"/>
                                        <p:tgtEl>
                                          <p:spTgt spid="14354"/>
                                        </p:tgtEl>
                                        <p:attrNameLst>
                                          <p:attrName>ppt_w</p:attrName>
                                        </p:attrNameLst>
                                      </p:cBhvr>
                                      <p:tavLst>
                                        <p:tav tm="0">
                                          <p:val>
                                            <p:strVal val="(6*min(max(#ppt_w*#ppt_h,.3),1)-7.4)/-.7*#ppt_w"/>
                                          </p:val>
                                        </p:tav>
                                        <p:tav tm="100000">
                                          <p:val>
                                            <p:strVal val="#ppt_w"/>
                                          </p:val>
                                        </p:tav>
                                      </p:tavLst>
                                    </p:anim>
                                    <p:anim calcmode="lin" valueType="num">
                                      <p:cBhvr>
                                        <p:cTn id="8" dur="650" fill="hold"/>
                                        <p:tgtEl>
                                          <p:spTgt spid="14354"/>
                                        </p:tgtEl>
                                        <p:attrNameLst>
                                          <p:attrName>ppt_h</p:attrName>
                                        </p:attrNameLst>
                                      </p:cBhvr>
                                      <p:tavLst>
                                        <p:tav tm="0">
                                          <p:val>
                                            <p:strVal val="(6*min(max(#ppt_w*#ppt_h,.3),1)-7.4)/-.7*#ppt_h"/>
                                          </p:val>
                                        </p:tav>
                                        <p:tav tm="100000">
                                          <p:val>
                                            <p:strVal val="#ppt_h"/>
                                          </p:val>
                                        </p:tav>
                                      </p:tavLst>
                                    </p:anim>
                                    <p:anim calcmode="lin" valueType="num">
                                      <p:cBhvr>
                                        <p:cTn id="9" dur="650" fill="hold"/>
                                        <p:tgtEl>
                                          <p:spTgt spid="14354"/>
                                        </p:tgtEl>
                                        <p:attrNameLst>
                                          <p:attrName>ppt_x</p:attrName>
                                        </p:attrNameLst>
                                      </p:cBhvr>
                                      <p:tavLst>
                                        <p:tav tm="0">
                                          <p:val>
                                            <p:fltVal val="0.5"/>
                                          </p:val>
                                        </p:tav>
                                        <p:tav tm="100000">
                                          <p:val>
                                            <p:strVal val="#ppt_x"/>
                                          </p:val>
                                        </p:tav>
                                      </p:tavLst>
                                    </p:anim>
                                    <p:anim calcmode="lin" valueType="num">
                                      <p:cBhvr>
                                        <p:cTn id="10" dur="650" fill="hold"/>
                                        <p:tgtEl>
                                          <p:spTgt spid="14354"/>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649"/>
                            </p:stCondLst>
                            <p:childTnLst>
                              <p:par>
                                <p:cTn id="12" presetID="9"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par>
                          <p:cTn id="15" fill="hold">
                            <p:stCondLst>
                              <p:cond delay="1149"/>
                            </p:stCondLst>
                            <p:childTnLst>
                              <p:par>
                                <p:cTn id="16" presetID="35" presetClass="path" presetSubtype="0" repeatCount="indefinite" autoRev="1" fill="hold" nodeType="afterEffect">
                                  <p:stCondLst>
                                    <p:cond delay="0"/>
                                  </p:stCondLst>
                                  <p:childTnLst>
                                    <p:animMotion origin="layout" path="M 0.14232 -0.00208 L -0.10768 -0.00208 " pathEditMode="relative" rAng="0" ptsTypes="AA">
                                      <p:cBhvr>
                                        <p:cTn id="17" dur="2000" fill="hold"/>
                                        <p:tgtEl>
                                          <p:spTgt spid="1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ldLvl="0" autoUpdateAnimBg="0"/>
      <p:bldP spid="14354" grpId="0" bldLvl="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pic3.bbzhi.com/xitongbizhi/manglongfenggekuanpingbizhi1/computer_kuan_187087_16.jpg"/>
          <p:cNvPicPr>
            <a:picLocks noChangeAspect="1" noChangeArrowheads="1"/>
          </p:cNvPicPr>
          <p:nvPr/>
        </p:nvPicPr>
        <p:blipFill>
          <a:blip r:embed="rId1" cstate="screen"/>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矩形 7"/>
          <p:cNvSpPr>
            <a:spLocks noChangeArrowheads="1"/>
          </p:cNvSpPr>
          <p:nvPr/>
        </p:nvSpPr>
        <p:spPr bwMode="auto">
          <a:xfrm>
            <a:off x="0" y="895350"/>
            <a:ext cx="12192000" cy="5962650"/>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4340" name="文本框 4"/>
          <p:cNvSpPr>
            <a:spLocks noChangeArrowheads="1"/>
          </p:cNvSpPr>
          <p:nvPr/>
        </p:nvSpPr>
        <p:spPr bwMode="auto">
          <a:xfrm>
            <a:off x="1040706" y="21398"/>
            <a:ext cx="49302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800" b="1" i="0" u="none" strike="noStrike" kern="1200" cap="none" spc="0" normalizeH="0" baseline="0" noProof="0" dirty="0">
                <a:ln>
                  <a:noFill/>
                </a:ln>
                <a:solidFill>
                  <a:srgbClr val="FFFFFF"/>
                </a:solidFill>
                <a:effectLst/>
                <a:uLnTx/>
                <a:uFillTx/>
                <a:latin typeface="Bell MT" panose="02020503060305020303" pitchFamily="18" charset="0"/>
                <a:cs typeface="Calibri" panose="020F0502020204030204" pitchFamily="34" charset="0"/>
                <a:sym typeface="Calibri" panose="020F0502020204030204" pitchFamily="34" charset="0"/>
              </a:rPr>
              <a:t>GLOBAL TIMES</a:t>
            </a:r>
            <a:endParaRPr kumimoji="0" lang="zh-CN" altLang="en-US" sz="4800" b="1" i="0" u="none" strike="noStrike" kern="1200" cap="none" spc="0" normalizeH="0" baseline="0" noProof="0" dirty="0">
              <a:ln>
                <a:noFill/>
              </a:ln>
              <a:solidFill>
                <a:srgbClr val="FFFFFF"/>
              </a:solidFill>
              <a:effectLst/>
              <a:uLnTx/>
              <a:uFillTx/>
              <a:latin typeface="Bell MT" panose="02020503060305020303" pitchFamily="18" charset="0"/>
              <a:sym typeface="宋体" panose="02010600030101010101" pitchFamily="2" charset="-122"/>
            </a:endParaRPr>
          </a:p>
        </p:txBody>
      </p:sp>
      <p:sp>
        <p:nvSpPr>
          <p:cNvPr id="14354" name="文本框 14"/>
          <p:cNvSpPr>
            <a:spLocks noChangeArrowheads="1"/>
          </p:cNvSpPr>
          <p:nvPr/>
        </p:nvSpPr>
        <p:spPr bwMode="auto">
          <a:xfrm>
            <a:off x="247650" y="1841705"/>
            <a:ext cx="1158607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algn="just" fontAlgn="base">
              <a:lnSpc>
                <a:spcPct val="100000"/>
              </a:lnSpc>
              <a:spcBef>
                <a:spcPct val="0"/>
              </a:spcBef>
              <a:spcAft>
                <a:spcPct val="0"/>
              </a:spcAft>
              <a:buNone/>
            </a:pPr>
            <a:r>
              <a:rPr lang="en-US" altLang="zh-CN" sz="2400" b="1" dirty="0">
                <a:solidFill>
                  <a:srgbClr val="249F86"/>
                </a:solidFill>
                <a:latin typeface="Times New Roman" panose="02020603050405020304" pitchFamily="18" charset="0"/>
                <a:cs typeface="Times New Roman" panose="02020603050405020304" pitchFamily="18" charset="0"/>
              </a:rPr>
              <a:t>Actress Jia Ling </a:t>
            </a:r>
            <a:r>
              <a:rPr lang="en-US" altLang="zh-CN" sz="2400" b="1" dirty="0">
                <a:solidFill>
                  <a:srgbClr val="F4CF60"/>
                </a:solidFill>
                <a:latin typeface="Times New Roman" panose="02020603050405020304" pitchFamily="18" charset="0"/>
                <a:cs typeface="Times New Roman" panose="02020603050405020304" pitchFamily="18" charset="0"/>
              </a:rPr>
              <a:t>top</a:t>
            </a:r>
            <a:r>
              <a:rPr lang="en-US" altLang="zh-CN" sz="2400" b="1" dirty="0">
                <a:solidFill>
                  <a:srgbClr val="249F86"/>
                </a:solidFill>
                <a:latin typeface="Times New Roman" panose="02020603050405020304" pitchFamily="18" charset="0"/>
                <a:cs typeface="Times New Roman" panose="02020603050405020304" pitchFamily="18" charset="0"/>
              </a:rPr>
              <a:t>ped the social media topics on the second consecutive day of the Chinese Lunar New Year as her stunning weight loss of 50 kilograms during the shooting of her movie Yolo </a:t>
            </a:r>
            <a:r>
              <a:rPr lang="en-US" altLang="zh-CN" sz="2400" b="1" dirty="0">
                <a:solidFill>
                  <a:srgbClr val="F9CF61"/>
                </a:solidFill>
                <a:latin typeface="Times New Roman" panose="02020603050405020304" pitchFamily="18" charset="0"/>
                <a:cs typeface="Times New Roman" panose="02020603050405020304" pitchFamily="18" charset="0"/>
              </a:rPr>
              <a:t>trigger</a:t>
            </a:r>
            <a:r>
              <a:rPr lang="en-US" altLang="zh-CN" sz="2400" b="1" dirty="0">
                <a:solidFill>
                  <a:srgbClr val="249F86"/>
                </a:solidFill>
                <a:latin typeface="Times New Roman" panose="02020603050405020304" pitchFamily="18" charset="0"/>
                <a:cs typeface="Times New Roman" panose="02020603050405020304" pitchFamily="18" charset="0"/>
              </a:rPr>
              <a:t>ed heated discussions over healthy lifestyle and allowed some viewers to draw aspirations from her </a:t>
            </a:r>
            <a:r>
              <a:rPr lang="en-US" altLang="zh-CN" sz="2400" b="1" dirty="0">
                <a:solidFill>
                  <a:srgbClr val="F4CF60"/>
                </a:solidFill>
                <a:latin typeface="Times New Roman" panose="02020603050405020304" pitchFamily="18" charset="0"/>
                <a:cs typeface="Times New Roman" panose="02020603050405020304" pitchFamily="18" charset="0"/>
              </a:rPr>
              <a:t>arduous</a:t>
            </a:r>
            <a:r>
              <a:rPr lang="en-US" altLang="zh-CN" sz="2400" b="1" dirty="0">
                <a:solidFill>
                  <a:srgbClr val="249F86"/>
                </a:solidFill>
                <a:latin typeface="Times New Roman" panose="02020603050405020304" pitchFamily="18" charset="0"/>
                <a:cs typeface="Times New Roman" panose="02020603050405020304" pitchFamily="18" charset="0"/>
              </a:rPr>
              <a:t> weight-loss journey. </a:t>
            </a:r>
            <a:endParaRPr kumimoji="0" lang="zh-CN" altLang="en-US" sz="2400" b="1" i="0" u="none" strike="noStrike" kern="1200" cap="none" spc="0" normalizeH="0" baseline="0" noProof="0" dirty="0">
              <a:ln>
                <a:noFill/>
              </a:ln>
              <a:solidFill>
                <a:srgbClr val="249F86"/>
              </a:solidFill>
              <a:effectLst/>
              <a:uLnTx/>
              <a:uFillTx/>
              <a:latin typeface="Times New Roman" panose="02020603050405020304" pitchFamily="18" charset="0"/>
              <a:cs typeface="Times New Roman" panose="02020603050405020304" pitchFamily="18" charset="0"/>
              <a:sym typeface="宋体" panose="02010600030101010101" pitchFamily="2" charset="-122"/>
            </a:endParaRPr>
          </a:p>
        </p:txBody>
      </p:sp>
      <p:sp>
        <p:nvSpPr>
          <p:cNvPr id="3" name="文本框 2"/>
          <p:cNvSpPr txBox="1"/>
          <p:nvPr/>
        </p:nvSpPr>
        <p:spPr>
          <a:xfrm>
            <a:off x="247650" y="1009776"/>
            <a:ext cx="11106150" cy="954107"/>
          </a:xfrm>
          <a:prstGeom prst="rect">
            <a:avLst/>
          </a:prstGeom>
          <a:noFill/>
        </p:spPr>
        <p:txBody>
          <a:bodyPr wrap="square">
            <a:spAutoFit/>
          </a:bodyPr>
          <a:lstStyle/>
          <a:p>
            <a:r>
              <a:rPr lang="en-US" altLang="zh-CN" sz="2800" b="0" i="0" dirty="0">
                <a:solidFill>
                  <a:schemeClr val="bg1"/>
                </a:solidFill>
                <a:effectLst/>
                <a:latin typeface="Arial Black" panose="020B0A04020102020204" pitchFamily="34" charset="0"/>
              </a:rPr>
              <a:t>Actress Jia Ling's 50kg weight-loss journey </a:t>
            </a:r>
            <a:r>
              <a:rPr lang="en-US" altLang="zh-CN" sz="2800" b="0" i="0" dirty="0">
                <a:solidFill>
                  <a:srgbClr val="C00000"/>
                </a:solidFill>
                <a:effectLst/>
                <a:latin typeface="Arial Black" panose="020B0A04020102020204" pitchFamily="34" charset="0"/>
              </a:rPr>
              <a:t>g</a:t>
            </a:r>
            <a:r>
              <a:rPr lang="en-US" altLang="zh-CN" sz="2800" b="0" i="0" dirty="0">
                <a:solidFill>
                  <a:schemeClr val="bg1"/>
                </a:solidFill>
                <a:effectLst/>
                <a:latin typeface="Arial Black" panose="020B0A04020102020204" pitchFamily="34" charset="0"/>
              </a:rPr>
              <a:t>e</a:t>
            </a:r>
            <a:r>
              <a:rPr lang="en-US" altLang="zh-CN" sz="2800" b="0" i="0" dirty="0">
                <a:solidFill>
                  <a:srgbClr val="C00000"/>
                </a:solidFill>
                <a:effectLst/>
                <a:latin typeface="Arial Black" panose="020B0A04020102020204" pitchFamily="34" charset="0"/>
              </a:rPr>
              <a:t>n</a:t>
            </a:r>
            <a:r>
              <a:rPr lang="en-US" altLang="zh-CN" sz="2800" b="0" i="0" dirty="0">
                <a:solidFill>
                  <a:schemeClr val="bg1"/>
                </a:solidFill>
                <a:effectLst/>
                <a:latin typeface="Arial Black" panose="020B0A04020102020204" pitchFamily="34" charset="0"/>
              </a:rPr>
              <a:t>e</a:t>
            </a:r>
            <a:r>
              <a:rPr lang="en-US" altLang="zh-CN" sz="2800" b="0" i="0" dirty="0">
                <a:solidFill>
                  <a:srgbClr val="C00000"/>
                </a:solidFill>
                <a:effectLst/>
                <a:latin typeface="Arial Black" panose="020B0A04020102020204" pitchFamily="34" charset="0"/>
              </a:rPr>
              <a:t>rat</a:t>
            </a:r>
            <a:r>
              <a:rPr lang="en-US" altLang="zh-CN" sz="2800" b="0" i="0" dirty="0">
                <a:solidFill>
                  <a:schemeClr val="bg1"/>
                </a:solidFill>
                <a:effectLst/>
                <a:latin typeface="Arial Black" panose="020B0A04020102020204" pitchFamily="34" charset="0"/>
              </a:rPr>
              <a:t>es fresh buzz</a:t>
            </a:r>
            <a:r>
              <a:rPr lang="en-US" altLang="zh-CN" sz="2800" b="0" i="0" dirty="0">
                <a:solidFill>
                  <a:srgbClr val="FA6D51"/>
                </a:solidFill>
                <a:effectLst/>
                <a:latin typeface="Arial Black" panose="020B0A04020102020204" pitchFamily="34" charset="0"/>
              </a:rPr>
              <a:t> </a:t>
            </a:r>
            <a:r>
              <a:rPr lang="en-US" altLang="zh-CN" sz="2800" b="0" i="0" dirty="0">
                <a:solidFill>
                  <a:schemeClr val="bg1"/>
                </a:solidFill>
                <a:effectLst/>
                <a:latin typeface="Arial Black" panose="020B0A04020102020204" pitchFamily="34" charset="0"/>
              </a:rPr>
              <a:t>amid ‘Yolo’ movie success</a:t>
            </a:r>
            <a:endParaRPr lang="zh-CN" altLang="en-US" sz="2800" dirty="0">
              <a:solidFill>
                <a:schemeClr val="bg1"/>
              </a:solidFill>
              <a:latin typeface="Arial Black" panose="020B0A04020102020204" pitchFamily="34" charset="0"/>
            </a:endParaRPr>
          </a:p>
        </p:txBody>
      </p:sp>
      <p:grpSp>
        <p:nvGrpSpPr>
          <p:cNvPr id="13" name="组合 12"/>
          <p:cNvGrpSpPr/>
          <p:nvPr/>
        </p:nvGrpSpPr>
        <p:grpSpPr>
          <a:xfrm>
            <a:off x="-2828925" y="3537335"/>
            <a:ext cx="17259300" cy="3286798"/>
            <a:chOff x="-2686049" y="3429000"/>
            <a:chExt cx="17259300" cy="3286798"/>
          </a:xfrm>
        </p:grpSpPr>
        <p:pic>
          <p:nvPicPr>
            <p:cNvPr id="4" name="图片 3"/>
            <p:cNvPicPr>
              <a:picLocks noChangeAspect="1"/>
            </p:cNvPicPr>
            <p:nvPr/>
          </p:nvPicPr>
          <p:blipFill>
            <a:blip r:embed="rId2" cstate="screen"/>
            <a:stretch>
              <a:fillRect/>
            </a:stretch>
          </p:blipFill>
          <p:spPr>
            <a:xfrm>
              <a:off x="3357830" y="3469001"/>
              <a:ext cx="5312808" cy="3187685"/>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3"/>
            <a:stretch>
              <a:fillRect/>
            </a:stretch>
          </p:blipFill>
          <p:spPr>
            <a:xfrm>
              <a:off x="-2593252" y="3485165"/>
              <a:ext cx="5919361" cy="3171521"/>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4"/>
            <a:stretch>
              <a:fillRect/>
            </a:stretch>
          </p:blipFill>
          <p:spPr>
            <a:xfrm>
              <a:off x="8718041" y="3471641"/>
              <a:ext cx="5770714" cy="3171632"/>
            </a:xfrm>
            <a:prstGeom prst="rect">
              <a:avLst/>
            </a:prstGeom>
            <a:ln>
              <a:noFill/>
            </a:ln>
            <a:effectLst>
              <a:outerShdw blurRad="292100" dist="139700" dir="2700000" algn="tl" rotWithShape="0">
                <a:srgbClr val="333333">
                  <a:alpha val="65000"/>
                </a:srgbClr>
              </a:outerShdw>
            </a:effectLst>
          </p:spPr>
        </p:pic>
        <p:sp>
          <p:nvSpPr>
            <p:cNvPr id="12" name="矩形 11"/>
            <p:cNvSpPr/>
            <p:nvPr/>
          </p:nvSpPr>
          <p:spPr bwMode="auto">
            <a:xfrm>
              <a:off x="-2686049" y="3429000"/>
              <a:ext cx="17259300" cy="3286798"/>
            </a:xfrm>
            <a:prstGeom prst="rect">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pic>
        <p:nvPicPr>
          <p:cNvPr id="1030" name="Picture 6" descr="如何评价电影《流浪地球》？ - 知乎"/>
          <p:cNvPicPr>
            <a:picLocks noChangeAspect="1" noChangeArrowheads="1"/>
          </p:cNvPicPr>
          <p:nvPr/>
        </p:nvPicPr>
        <p:blipFill>
          <a:blip r:embed="rId5" cstate="screen"/>
          <a:srcRect/>
          <a:stretch>
            <a:fillRect/>
          </a:stretch>
        </p:blipFill>
        <p:spPr bwMode="auto">
          <a:xfrm>
            <a:off x="406484" y="131318"/>
            <a:ext cx="612638" cy="612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矩形 13"/>
          <p:cNvSpPr/>
          <p:nvPr/>
        </p:nvSpPr>
        <p:spPr bwMode="auto">
          <a:xfrm>
            <a:off x="0" y="877783"/>
            <a:ext cx="12192000" cy="175300"/>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dirty="0">
              <a:ln>
                <a:noFill/>
              </a:ln>
              <a:effectLst/>
              <a:latin typeface="Arial" panose="020B0604020202020204" pitchFamily="34" charset="0"/>
              <a:ea typeface="宋体" panose="02010600030101010101" pitchFamily="2" charset="-122"/>
            </a:endParaRPr>
          </a:p>
        </p:txBody>
      </p:sp>
      <p:sp>
        <p:nvSpPr>
          <p:cNvPr id="15" name="文本框 14"/>
          <p:cNvSpPr txBox="1"/>
          <p:nvPr/>
        </p:nvSpPr>
        <p:spPr>
          <a:xfrm>
            <a:off x="4429087" y="831986"/>
            <a:ext cx="3398687" cy="261610"/>
          </a:xfrm>
          <a:prstGeom prst="rect">
            <a:avLst/>
          </a:prstGeom>
          <a:noFill/>
        </p:spPr>
        <p:txBody>
          <a:bodyPr wrap="none" rtlCol="0">
            <a:spAutoFit/>
          </a:bodyPr>
          <a:lstStyle/>
          <a:p>
            <a:r>
              <a:rPr lang="en-US" altLang="zh-CN" sz="1100" b="1" dirty="0">
                <a:solidFill>
                  <a:schemeClr val="bg1"/>
                </a:solidFill>
                <a:latin typeface="Times New Roman" panose="02020603050405020304" pitchFamily="18" charset="0"/>
                <a:cs typeface="Times New Roman" panose="02020603050405020304" pitchFamily="18" charset="0"/>
              </a:rPr>
              <a:t> VOLUME 1  NO. 920   FRIDAY FEBRURY 02 2024</a:t>
            </a:r>
            <a:endParaRPr lang="zh-CN" altLang="en-US" sz="1100" b="1" dirty="0">
              <a:solidFill>
                <a:schemeClr val="bg1"/>
              </a:solidFill>
              <a:latin typeface="Times New Roman" panose="02020603050405020304" pitchFamily="18" charset="0"/>
              <a:cs typeface="Times New Roman" panose="02020603050405020304" pitchFamily="18" charset="0"/>
            </a:endParaRPr>
          </a:p>
        </p:txBody>
      </p:sp>
      <p:sp>
        <p:nvSpPr>
          <p:cNvPr id="16" name="等腰三角形 15"/>
          <p:cNvSpPr/>
          <p:nvPr/>
        </p:nvSpPr>
        <p:spPr bwMode="auto">
          <a:xfrm rot="5400000">
            <a:off x="102294" y="1160719"/>
            <a:ext cx="238915" cy="235971"/>
          </a:xfrm>
          <a:prstGeom prst="triangle">
            <a:avLst/>
          </a:prstGeom>
          <a:solidFill>
            <a:srgbClr val="C0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5124" name="图片 6" descr="logo横版 png"/>
          <p:cNvPicPr>
            <a:picLocks noChangeAspect="1"/>
          </p:cNvPicPr>
          <p:nvPr/>
        </p:nvPicPr>
        <p:blipFill>
          <a:blip r:embed="rId6"/>
          <a:stretch>
            <a:fillRect/>
          </a:stretch>
        </p:blipFill>
        <p:spPr>
          <a:xfrm>
            <a:off x="11477625" y="82550"/>
            <a:ext cx="608013" cy="642938"/>
          </a:xfrm>
          <a:prstGeom prst="rect">
            <a:avLst/>
          </a:prstGeom>
          <a:noFill/>
          <a:ln w="9525">
            <a:noFill/>
          </a:ln>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iterate type="wd">
                                    <p:tmPct val="13000"/>
                                  </p:iterate>
                                  <p:childTnLst>
                                    <p:set>
                                      <p:cBhvr>
                                        <p:cTn id="6" dur="1" fill="hold">
                                          <p:stCondLst>
                                            <p:cond delay="0"/>
                                          </p:stCondLst>
                                        </p:cTn>
                                        <p:tgtEl>
                                          <p:spTgt spid="14354"/>
                                        </p:tgtEl>
                                        <p:attrNameLst>
                                          <p:attrName>style.visibility</p:attrName>
                                        </p:attrNameLst>
                                      </p:cBhvr>
                                      <p:to>
                                        <p:strVal val="visible"/>
                                      </p:to>
                                    </p:set>
                                    <p:anim calcmode="lin" valueType="num">
                                      <p:cBhvr>
                                        <p:cTn id="7" dur="650" fill="hold"/>
                                        <p:tgtEl>
                                          <p:spTgt spid="14354"/>
                                        </p:tgtEl>
                                        <p:attrNameLst>
                                          <p:attrName>ppt_w</p:attrName>
                                        </p:attrNameLst>
                                      </p:cBhvr>
                                      <p:tavLst>
                                        <p:tav tm="0">
                                          <p:val>
                                            <p:strVal val="(6*min(max(#ppt_w*#ppt_h,.3),1)-7.4)/-.7*#ppt_w"/>
                                          </p:val>
                                        </p:tav>
                                        <p:tav tm="100000">
                                          <p:val>
                                            <p:strVal val="#ppt_w"/>
                                          </p:val>
                                        </p:tav>
                                      </p:tavLst>
                                    </p:anim>
                                    <p:anim calcmode="lin" valueType="num">
                                      <p:cBhvr>
                                        <p:cTn id="8" dur="650" fill="hold"/>
                                        <p:tgtEl>
                                          <p:spTgt spid="14354"/>
                                        </p:tgtEl>
                                        <p:attrNameLst>
                                          <p:attrName>ppt_h</p:attrName>
                                        </p:attrNameLst>
                                      </p:cBhvr>
                                      <p:tavLst>
                                        <p:tav tm="0">
                                          <p:val>
                                            <p:strVal val="(6*min(max(#ppt_w*#ppt_h,.3),1)-7.4)/-.7*#ppt_h"/>
                                          </p:val>
                                        </p:tav>
                                        <p:tav tm="100000">
                                          <p:val>
                                            <p:strVal val="#ppt_h"/>
                                          </p:val>
                                        </p:tav>
                                      </p:tavLst>
                                    </p:anim>
                                    <p:anim calcmode="lin" valueType="num">
                                      <p:cBhvr>
                                        <p:cTn id="9" dur="650" fill="hold"/>
                                        <p:tgtEl>
                                          <p:spTgt spid="14354"/>
                                        </p:tgtEl>
                                        <p:attrNameLst>
                                          <p:attrName>ppt_x</p:attrName>
                                        </p:attrNameLst>
                                      </p:cBhvr>
                                      <p:tavLst>
                                        <p:tav tm="0">
                                          <p:val>
                                            <p:fltVal val="0.5"/>
                                          </p:val>
                                        </p:tav>
                                        <p:tav tm="100000">
                                          <p:val>
                                            <p:strVal val="#ppt_x"/>
                                          </p:val>
                                        </p:tav>
                                      </p:tavLst>
                                    </p:anim>
                                    <p:anim calcmode="lin" valueType="num">
                                      <p:cBhvr>
                                        <p:cTn id="10" dur="650" fill="hold"/>
                                        <p:tgtEl>
                                          <p:spTgt spid="14354"/>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649"/>
                            </p:stCondLst>
                            <p:childTnLst>
                              <p:par>
                                <p:cTn id="12" presetID="9"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par>
                          <p:cTn id="15" fill="hold">
                            <p:stCondLst>
                              <p:cond delay="1149"/>
                            </p:stCondLst>
                            <p:childTnLst>
                              <p:par>
                                <p:cTn id="16" presetID="35" presetClass="path" presetSubtype="0" repeatCount="indefinite" autoRev="1" fill="hold" nodeType="afterEffect">
                                  <p:stCondLst>
                                    <p:cond delay="0"/>
                                  </p:stCondLst>
                                  <p:childTnLst>
                                    <p:animMotion origin="layout" path="M 0.14232 -0.00208 L -0.10768 -0.00208 " pathEditMode="relative" rAng="0" ptsTypes="AA">
                                      <p:cBhvr>
                                        <p:cTn id="17" dur="2000" fill="hold"/>
                                        <p:tgtEl>
                                          <p:spTgt spid="1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ldLvl="0" autoUpdateAnimBg="0"/>
      <p:bldP spid="14354" grpId="0" bldLvl="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pic3.bbzhi.com/xitongbizhi/manglongfenggekuanpingbizhi1/computer_kuan_187087_16.jpg"/>
          <p:cNvPicPr>
            <a:picLocks noChangeAspect="1" noChangeArrowheads="1"/>
          </p:cNvPicPr>
          <p:nvPr/>
        </p:nvPicPr>
        <p:blipFill>
          <a:blip r:embed="rId1" cstate="screen"/>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矩形 7"/>
          <p:cNvSpPr>
            <a:spLocks noChangeArrowheads="1"/>
          </p:cNvSpPr>
          <p:nvPr/>
        </p:nvSpPr>
        <p:spPr bwMode="auto">
          <a:xfrm>
            <a:off x="0" y="895350"/>
            <a:ext cx="12192000" cy="5962650"/>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pic>
        <p:nvPicPr>
          <p:cNvPr id="11268" name="Picture 2" descr="http://pic3.bbzhi.com/xitongbizhi/manglongfenggekuanpingbizhi1/computer_kuan_187087_16.jpg"/>
          <p:cNvPicPr>
            <a:picLocks noChangeAspect="1" noChangeArrowheads="1"/>
          </p:cNvPicPr>
          <p:nvPr/>
        </p:nvPicPr>
        <p:blipFill>
          <a:blip r:embed="rId1" cstate="screen"/>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矩形 3"/>
          <p:cNvSpPr>
            <a:spLocks noChangeArrowheads="1"/>
          </p:cNvSpPr>
          <p:nvPr/>
        </p:nvSpPr>
        <p:spPr bwMode="auto">
          <a:xfrm>
            <a:off x="0" y="2171700"/>
            <a:ext cx="12192000" cy="2628900"/>
          </a:xfrm>
          <a:prstGeom prst="rect">
            <a:avLst/>
          </a:prstGeom>
          <a:solidFill>
            <a:srgbClr val="FFFFFF">
              <a:alpha val="705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0246" name="文本框 5"/>
          <p:cNvSpPr>
            <a:spLocks noChangeArrowheads="1"/>
          </p:cNvSpPr>
          <p:nvPr/>
        </p:nvSpPr>
        <p:spPr bwMode="auto">
          <a:xfrm>
            <a:off x="4494538" y="2654542"/>
            <a:ext cx="33236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lvl="0" fontAlgn="base">
              <a:lnSpc>
                <a:spcPct val="100000"/>
              </a:lnSpc>
              <a:spcBef>
                <a:spcPct val="0"/>
              </a:spcBef>
              <a:spcAft>
                <a:spcPct val="0"/>
              </a:spcAft>
              <a:buNone/>
              <a:defRPr/>
            </a:pPr>
            <a:r>
              <a:rPr lang="en-US" altLang="zh-CN" sz="6000" b="1" dirty="0">
                <a:solidFill>
                  <a:srgbClr val="FFFFFF"/>
                </a:solidFill>
                <a:cs typeface="Calibri" panose="020F0502020204030204" pitchFamily="34" charset="0"/>
              </a:rPr>
              <a:t>Hot Focus</a:t>
            </a:r>
            <a:endParaRPr kumimoji="0" lang="zh-CN" altLang="en-US" sz="60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sp>
        <p:nvSpPr>
          <p:cNvPr id="10247" name="文本框 6"/>
          <p:cNvSpPr>
            <a:spLocks noChangeArrowheads="1"/>
          </p:cNvSpPr>
          <p:nvPr/>
        </p:nvSpPr>
        <p:spPr bwMode="auto">
          <a:xfrm>
            <a:off x="2584450" y="3581400"/>
            <a:ext cx="70104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ts val="2400"/>
              </a:lnSpc>
              <a:spcBef>
                <a:spcPct val="0"/>
              </a:spcBef>
              <a:spcAft>
                <a:spcPct val="0"/>
              </a:spcAft>
              <a:buClrTx/>
              <a:buSzTx/>
              <a:buFont typeface="Arial" panose="020B0604020202020204" pitchFamily="34" charset="0"/>
              <a:buNone/>
              <a:defRPr/>
            </a:pPr>
            <a:r>
              <a:rPr kumimoji="0" lang="en-US" altLang="zh-CN" sz="2000" b="0" i="0" u="none" strike="noStrike" kern="1200" cap="none" spc="0" normalizeH="0" baseline="0" noProof="0">
                <a:ln>
                  <a:noFill/>
                </a:ln>
                <a:solidFill>
                  <a:srgbClr val="F2F2F2"/>
                </a:solidFill>
                <a:effectLst/>
                <a:uLnTx/>
                <a:uFillTx/>
                <a:latin typeface="Arial" panose="020B0604020202020204" pitchFamily="34" charset="0"/>
                <a:ea typeface="宋体" panose="02010600030101010101" pitchFamily="2" charset="-122"/>
                <a:cs typeface="+mn-cs"/>
                <a:sym typeface="Arial" panose="020B0604020202020204" pitchFamily="34" charset="0"/>
              </a:rPr>
              <a:t>Don't aim for success if you want it; just do what you love and believe in, and it will come naturally.</a:t>
            </a:r>
            <a:endParaRPr kumimoji="0" lang="zh-CN" altLang="en-US" sz="2000" b="0" i="0" u="none" strike="noStrike" kern="1200" cap="none" spc="0" normalizeH="0" baseline="0" noProof="0">
              <a:ln>
                <a:noFill/>
              </a:ln>
              <a:solidFill>
                <a:srgbClr val="F2F2F2"/>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grpSp>
        <p:nvGrpSpPr>
          <p:cNvPr id="10248" name="Group 8"/>
          <p:cNvGrpSpPr/>
          <p:nvPr/>
        </p:nvGrpSpPr>
        <p:grpSpPr bwMode="auto">
          <a:xfrm>
            <a:off x="5645150" y="1716088"/>
            <a:ext cx="889000" cy="889000"/>
            <a:chOff x="0" y="0"/>
            <a:chExt cx="888824" cy="888824"/>
          </a:xfrm>
        </p:grpSpPr>
        <p:sp>
          <p:nvSpPr>
            <p:cNvPr id="11273" name="矩形 4"/>
            <p:cNvSpPr>
              <a:spLocks noChangeArrowheads="1"/>
            </p:cNvSpPr>
            <p:nvPr/>
          </p:nvSpPr>
          <p:spPr bwMode="auto">
            <a:xfrm rot="2700000">
              <a:off x="0" y="0"/>
              <a:ext cx="888824" cy="888824"/>
            </a:xfrm>
            <a:prstGeom prst="rect">
              <a:avLst/>
            </a:prstGeom>
            <a:solidFill>
              <a:srgbClr val="2F374C"/>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A5A5A5"/>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grpSp>
          <p:nvGrpSpPr>
            <p:cNvPr id="11274" name="Group 10"/>
            <p:cNvGrpSpPr/>
            <p:nvPr/>
          </p:nvGrpSpPr>
          <p:grpSpPr bwMode="auto">
            <a:xfrm>
              <a:off x="193587" y="234862"/>
              <a:ext cx="501650" cy="419100"/>
              <a:chOff x="0" y="0"/>
              <a:chExt cx="501650" cy="419100"/>
            </a:xfrm>
          </p:grpSpPr>
          <p:sp>
            <p:nvSpPr>
              <p:cNvPr id="11275" name="Freeform 14"/>
              <p:cNvSpPr>
                <a:spLocks noEditPoints="1" noChangeArrowheads="1"/>
              </p:cNvSpPr>
              <p:nvPr/>
            </p:nvSpPr>
            <p:spPr bwMode="auto">
              <a:xfrm>
                <a:off x="0" y="0"/>
                <a:ext cx="501650" cy="419100"/>
              </a:xfrm>
              <a:custGeom>
                <a:avLst/>
                <a:gdLst>
                  <a:gd name="T0" fmla="*/ 131979903 w 131"/>
                  <a:gd name="T1" fmla="*/ 0 h 109"/>
                  <a:gd name="T2" fmla="*/ 0 w 131"/>
                  <a:gd name="T3" fmla="*/ 133054638 h 109"/>
                  <a:gd name="T4" fmla="*/ 0 w 131"/>
                  <a:gd name="T5" fmla="*/ 1478365638 h 109"/>
                  <a:gd name="T6" fmla="*/ 131979903 w 131"/>
                  <a:gd name="T7" fmla="*/ 1611420275 h 109"/>
                  <a:gd name="T8" fmla="*/ 1789033246 w 131"/>
                  <a:gd name="T9" fmla="*/ 1611420275 h 109"/>
                  <a:gd name="T10" fmla="*/ 1921013149 w 131"/>
                  <a:gd name="T11" fmla="*/ 1478365638 h 109"/>
                  <a:gd name="T12" fmla="*/ 1921013149 w 131"/>
                  <a:gd name="T13" fmla="*/ 133054638 h 109"/>
                  <a:gd name="T14" fmla="*/ 1789033246 w 131"/>
                  <a:gd name="T15" fmla="*/ 0 h 109"/>
                  <a:gd name="T16" fmla="*/ 131979903 w 131"/>
                  <a:gd name="T17" fmla="*/ 0 h 109"/>
                  <a:gd name="T18" fmla="*/ 131979903 w 131"/>
                  <a:gd name="T19" fmla="*/ 133054638 h 109"/>
                  <a:gd name="T20" fmla="*/ 1789033246 w 131"/>
                  <a:gd name="T21" fmla="*/ 133054638 h 109"/>
                  <a:gd name="T22" fmla="*/ 1789033246 w 131"/>
                  <a:gd name="T23" fmla="*/ 960938626 h 109"/>
                  <a:gd name="T24" fmla="*/ 1466422514 w 131"/>
                  <a:gd name="T25" fmla="*/ 650481650 h 109"/>
                  <a:gd name="T26" fmla="*/ 1407763929 w 131"/>
                  <a:gd name="T27" fmla="*/ 650481650 h 109"/>
                  <a:gd name="T28" fmla="*/ 1055823904 w 131"/>
                  <a:gd name="T29" fmla="*/ 990506323 h 109"/>
                  <a:gd name="T30" fmla="*/ 557241245 w 131"/>
                  <a:gd name="T31" fmla="*/ 487859315 h 109"/>
                  <a:gd name="T32" fmla="*/ 527911952 w 131"/>
                  <a:gd name="T33" fmla="*/ 473079311 h 109"/>
                  <a:gd name="T34" fmla="*/ 498582659 w 131"/>
                  <a:gd name="T35" fmla="*/ 487859315 h 109"/>
                  <a:gd name="T36" fmla="*/ 131979903 w 131"/>
                  <a:gd name="T37" fmla="*/ 872235534 h 109"/>
                  <a:gd name="T38" fmla="*/ 131979903 w 131"/>
                  <a:gd name="T39" fmla="*/ 872235534 h 109"/>
                  <a:gd name="T40" fmla="*/ 131979903 w 131"/>
                  <a:gd name="T41" fmla="*/ 133054638 h 109"/>
                  <a:gd name="T42" fmla="*/ 131979903 w 131"/>
                  <a:gd name="T43" fmla="*/ 1034857869 h 109"/>
                  <a:gd name="T44" fmla="*/ 527911952 w 131"/>
                  <a:gd name="T45" fmla="*/ 620913952 h 109"/>
                  <a:gd name="T46" fmla="*/ 1099815928 w 131"/>
                  <a:gd name="T47" fmla="*/ 1197476359 h 109"/>
                  <a:gd name="T48" fmla="*/ 1129145221 w 131"/>
                  <a:gd name="T49" fmla="*/ 1212260207 h 109"/>
                  <a:gd name="T50" fmla="*/ 1158474514 w 131"/>
                  <a:gd name="T51" fmla="*/ 1197476359 h 109"/>
                  <a:gd name="T52" fmla="*/ 1187803806 w 131"/>
                  <a:gd name="T53" fmla="*/ 1182692510 h 109"/>
                  <a:gd name="T54" fmla="*/ 1187803806 w 131"/>
                  <a:gd name="T55" fmla="*/ 1123560961 h 109"/>
                  <a:gd name="T56" fmla="*/ 1129145221 w 131"/>
                  <a:gd name="T57" fmla="*/ 1079209415 h 109"/>
                  <a:gd name="T58" fmla="*/ 1437093221 w 131"/>
                  <a:gd name="T59" fmla="*/ 768752439 h 109"/>
                  <a:gd name="T60" fmla="*/ 1789033246 w 131"/>
                  <a:gd name="T61" fmla="*/ 1108777112 h 109"/>
                  <a:gd name="T62" fmla="*/ 1789033246 w 131"/>
                  <a:gd name="T63" fmla="*/ 1478365638 h 109"/>
                  <a:gd name="T64" fmla="*/ 131979903 w 131"/>
                  <a:gd name="T65" fmla="*/ 1478365638 h 109"/>
                  <a:gd name="T66" fmla="*/ 131979903 w 131"/>
                  <a:gd name="T67" fmla="*/ 1034857869 h 10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1"/>
                  <a:gd name="T103" fmla="*/ 0 h 109"/>
                  <a:gd name="T104" fmla="*/ 131 w 131"/>
                  <a:gd name="T105" fmla="*/ 109 h 10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1" h="109">
                    <a:moveTo>
                      <a:pt x="9" y="0"/>
                    </a:moveTo>
                    <a:cubicBezTo>
                      <a:pt x="4" y="0"/>
                      <a:pt x="0" y="4"/>
                      <a:pt x="0" y="9"/>
                    </a:cubicBezTo>
                    <a:cubicBezTo>
                      <a:pt x="0" y="100"/>
                      <a:pt x="0" y="100"/>
                      <a:pt x="0" y="100"/>
                    </a:cubicBezTo>
                    <a:cubicBezTo>
                      <a:pt x="0" y="105"/>
                      <a:pt x="4" y="109"/>
                      <a:pt x="9" y="109"/>
                    </a:cubicBezTo>
                    <a:cubicBezTo>
                      <a:pt x="122" y="109"/>
                      <a:pt x="122" y="109"/>
                      <a:pt x="122" y="109"/>
                    </a:cubicBezTo>
                    <a:cubicBezTo>
                      <a:pt x="127" y="109"/>
                      <a:pt x="131" y="105"/>
                      <a:pt x="131" y="100"/>
                    </a:cubicBezTo>
                    <a:cubicBezTo>
                      <a:pt x="131" y="9"/>
                      <a:pt x="131" y="9"/>
                      <a:pt x="131" y="9"/>
                    </a:cubicBezTo>
                    <a:cubicBezTo>
                      <a:pt x="131" y="4"/>
                      <a:pt x="127" y="0"/>
                      <a:pt x="122" y="0"/>
                    </a:cubicBezTo>
                    <a:lnTo>
                      <a:pt x="9" y="0"/>
                    </a:lnTo>
                    <a:close/>
                    <a:moveTo>
                      <a:pt x="9" y="9"/>
                    </a:moveTo>
                    <a:cubicBezTo>
                      <a:pt x="122" y="9"/>
                      <a:pt x="122" y="9"/>
                      <a:pt x="122" y="9"/>
                    </a:cubicBezTo>
                    <a:cubicBezTo>
                      <a:pt x="122" y="65"/>
                      <a:pt x="122" y="65"/>
                      <a:pt x="122" y="65"/>
                    </a:cubicBezTo>
                    <a:cubicBezTo>
                      <a:pt x="100" y="44"/>
                      <a:pt x="100" y="44"/>
                      <a:pt x="100" y="44"/>
                    </a:cubicBezTo>
                    <a:cubicBezTo>
                      <a:pt x="99" y="43"/>
                      <a:pt x="97" y="43"/>
                      <a:pt x="96" y="44"/>
                    </a:cubicBezTo>
                    <a:cubicBezTo>
                      <a:pt x="72" y="67"/>
                      <a:pt x="72" y="67"/>
                      <a:pt x="72" y="67"/>
                    </a:cubicBezTo>
                    <a:cubicBezTo>
                      <a:pt x="38" y="33"/>
                      <a:pt x="38" y="33"/>
                      <a:pt x="38" y="33"/>
                    </a:cubicBezTo>
                    <a:cubicBezTo>
                      <a:pt x="38" y="33"/>
                      <a:pt x="37" y="32"/>
                      <a:pt x="36" y="32"/>
                    </a:cubicBezTo>
                    <a:cubicBezTo>
                      <a:pt x="36" y="32"/>
                      <a:pt x="35" y="33"/>
                      <a:pt x="34" y="33"/>
                    </a:cubicBezTo>
                    <a:cubicBezTo>
                      <a:pt x="34" y="33"/>
                      <a:pt x="10" y="59"/>
                      <a:pt x="9" y="59"/>
                    </a:cubicBezTo>
                    <a:cubicBezTo>
                      <a:pt x="9" y="59"/>
                      <a:pt x="9" y="59"/>
                      <a:pt x="9" y="59"/>
                    </a:cubicBezTo>
                    <a:cubicBezTo>
                      <a:pt x="9" y="59"/>
                      <a:pt x="9" y="9"/>
                      <a:pt x="9" y="9"/>
                    </a:cubicBezTo>
                    <a:close/>
                    <a:moveTo>
                      <a:pt x="9" y="70"/>
                    </a:moveTo>
                    <a:cubicBezTo>
                      <a:pt x="36" y="42"/>
                      <a:pt x="36" y="42"/>
                      <a:pt x="36" y="42"/>
                    </a:cubicBezTo>
                    <a:cubicBezTo>
                      <a:pt x="75" y="81"/>
                      <a:pt x="75" y="81"/>
                      <a:pt x="75" y="81"/>
                    </a:cubicBezTo>
                    <a:cubicBezTo>
                      <a:pt x="76" y="82"/>
                      <a:pt x="77" y="82"/>
                      <a:pt x="77" y="82"/>
                    </a:cubicBezTo>
                    <a:cubicBezTo>
                      <a:pt x="78" y="82"/>
                      <a:pt x="79" y="82"/>
                      <a:pt x="79" y="81"/>
                    </a:cubicBezTo>
                    <a:cubicBezTo>
                      <a:pt x="81" y="80"/>
                      <a:pt x="81" y="80"/>
                      <a:pt x="81" y="80"/>
                    </a:cubicBezTo>
                    <a:cubicBezTo>
                      <a:pt x="82" y="79"/>
                      <a:pt x="82" y="77"/>
                      <a:pt x="81" y="76"/>
                    </a:cubicBezTo>
                    <a:cubicBezTo>
                      <a:pt x="77" y="73"/>
                      <a:pt x="77" y="73"/>
                      <a:pt x="77" y="73"/>
                    </a:cubicBezTo>
                    <a:cubicBezTo>
                      <a:pt x="98" y="52"/>
                      <a:pt x="98" y="52"/>
                      <a:pt x="98" y="52"/>
                    </a:cubicBezTo>
                    <a:cubicBezTo>
                      <a:pt x="122" y="75"/>
                      <a:pt x="122" y="75"/>
                      <a:pt x="122" y="75"/>
                    </a:cubicBezTo>
                    <a:cubicBezTo>
                      <a:pt x="122" y="100"/>
                      <a:pt x="122" y="100"/>
                      <a:pt x="122" y="100"/>
                    </a:cubicBezTo>
                    <a:cubicBezTo>
                      <a:pt x="9" y="100"/>
                      <a:pt x="9" y="100"/>
                      <a:pt x="9" y="100"/>
                    </a:cubicBezTo>
                    <a:lnTo>
                      <a:pt x="9" y="7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276" name="Oval 15"/>
              <p:cNvSpPr>
                <a:spLocks noChangeArrowheads="1"/>
              </p:cNvSpPr>
              <p:nvPr/>
            </p:nvSpPr>
            <p:spPr bwMode="auto">
              <a:xfrm>
                <a:off x="217488" y="65087"/>
                <a:ext cx="100013" cy="100013"/>
              </a:xfrm>
              <a:prstGeom prst="ellipse">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grpSp>
      </p:gr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245"/>
                                        </p:tgtEl>
                                        <p:attrNameLst>
                                          <p:attrName>style.visibility</p:attrName>
                                        </p:attrNameLst>
                                      </p:cBhvr>
                                      <p:to>
                                        <p:strVal val="visible"/>
                                      </p:to>
                                    </p:set>
                                    <p:animEffect>
                                      <p:cBhvr>
                                        <p:cTn id="7" dur="500"/>
                                        <p:tgtEl>
                                          <p:spTgt spid="1024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248"/>
                                        </p:tgtEl>
                                        <p:attrNameLst>
                                          <p:attrName>style.visibility</p:attrName>
                                        </p:attrNameLst>
                                      </p:cBhvr>
                                      <p:to>
                                        <p:strVal val="visible"/>
                                      </p:to>
                                    </p:set>
                                    <p:animEffect>
                                      <p:cBhvr>
                                        <p:cTn id="11" dur="500"/>
                                        <p:tgtEl>
                                          <p:spTgt spid="10248"/>
                                        </p:tgtEl>
                                      </p:cBhvr>
                                    </p:animEffect>
                                  </p:childTnLst>
                                </p:cTn>
                              </p:par>
                            </p:childTnLst>
                          </p:cTn>
                        </p:par>
                        <p:par>
                          <p:cTn id="12" fill="hold">
                            <p:stCondLst>
                              <p:cond delay="1000"/>
                            </p:stCondLst>
                            <p:childTnLst>
                              <p:par>
                                <p:cTn id="13" presetID="23" presetClass="entr" presetSubtype="36" fill="hold" nodeType="afterEffect">
                                  <p:stCondLst>
                                    <p:cond delay="0"/>
                                  </p:stCondLst>
                                  <p:iterate type="lt">
                                    <p:tmPct val="17000"/>
                                  </p:iterate>
                                  <p:childTnLst>
                                    <p:set>
                                      <p:cBhvr>
                                        <p:cTn id="14" dur="1" fill="hold">
                                          <p:stCondLst>
                                            <p:cond delay="0"/>
                                          </p:stCondLst>
                                        </p:cTn>
                                        <p:tgtEl>
                                          <p:spTgt spid="10246"/>
                                        </p:tgtEl>
                                        <p:attrNameLst>
                                          <p:attrName>style.visibility</p:attrName>
                                        </p:attrNameLst>
                                      </p:cBhvr>
                                      <p:to>
                                        <p:strVal val="visible"/>
                                      </p:to>
                                    </p:set>
                                    <p:anim calcmode="lin" valueType="num">
                                      <p:cBhvr>
                                        <p:cTn id="15" dur="500" fill="hold"/>
                                        <p:tgtEl>
                                          <p:spTgt spid="10246"/>
                                        </p:tgtEl>
                                        <p:attrNameLst>
                                          <p:attrName>ppt_w</p:attrName>
                                        </p:attrNameLst>
                                      </p:cBhvr>
                                      <p:tavLst>
                                        <p:tav tm="0">
                                          <p:val>
                                            <p:strVal val="(6*min(max(#ppt_w*#ppt_h,.3),1)-7.4)/-.7*#ppt_w"/>
                                          </p:val>
                                        </p:tav>
                                        <p:tav tm="100000">
                                          <p:val>
                                            <p:strVal val="#ppt_w"/>
                                          </p:val>
                                        </p:tav>
                                      </p:tavLst>
                                    </p:anim>
                                    <p:anim calcmode="lin" valueType="num">
                                      <p:cBhvr>
                                        <p:cTn id="16" dur="500" fill="hold"/>
                                        <p:tgtEl>
                                          <p:spTgt spid="10246"/>
                                        </p:tgtEl>
                                        <p:attrNameLst>
                                          <p:attrName>ppt_h</p:attrName>
                                        </p:attrNameLst>
                                      </p:cBhvr>
                                      <p:tavLst>
                                        <p:tav tm="0">
                                          <p:val>
                                            <p:strVal val="(6*min(max(#ppt_w*#ppt_h,.3),1)-7.4)/-.7*#ppt_h"/>
                                          </p:val>
                                        </p:tav>
                                        <p:tav tm="100000">
                                          <p:val>
                                            <p:strVal val="#ppt_h"/>
                                          </p:val>
                                        </p:tav>
                                      </p:tavLst>
                                    </p:anim>
                                    <p:anim calcmode="lin" valueType="num">
                                      <p:cBhvr>
                                        <p:cTn id="17" dur="500" fill="hold"/>
                                        <p:tgtEl>
                                          <p:spTgt spid="10246"/>
                                        </p:tgtEl>
                                        <p:attrNameLst>
                                          <p:attrName>ppt_x</p:attrName>
                                        </p:attrNameLst>
                                      </p:cBhvr>
                                      <p:tavLst>
                                        <p:tav tm="0">
                                          <p:val>
                                            <p:fltVal val="0.5"/>
                                          </p:val>
                                        </p:tav>
                                        <p:tav tm="100000">
                                          <p:val>
                                            <p:strVal val="#ppt_x"/>
                                          </p:val>
                                        </p:tav>
                                      </p:tavLst>
                                    </p:anim>
                                    <p:anim calcmode="lin" valueType="num">
                                      <p:cBhvr>
                                        <p:cTn id="18" dur="500" fill="hold"/>
                                        <p:tgtEl>
                                          <p:spTgt spid="10246"/>
                                        </p:tgtEl>
                                        <p:attrNameLst>
                                          <p:attrName>ppt_y</p:attrName>
                                        </p:attrNameLst>
                                      </p:cBhvr>
                                      <p:tavLst>
                                        <p:tav tm="0">
                                          <p:val>
                                            <p:strVal val="1+(6*min(max(#ppt_w*#ppt_h,.3),1)-7.4)/-.7*#ppt_h/2"/>
                                          </p:val>
                                        </p:tav>
                                        <p:tav tm="100000">
                                          <p:val>
                                            <p:strVal val="#ppt_y"/>
                                          </p:val>
                                        </p:tav>
                                      </p:tavLst>
                                    </p:anim>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10247"/>
                                        </p:tgtEl>
                                        <p:attrNameLst>
                                          <p:attrName>style.visibility</p:attrName>
                                        </p:attrNameLst>
                                      </p:cBhvr>
                                      <p:to>
                                        <p:strVal val="visible"/>
                                      </p:to>
                                    </p:set>
                                    <p:animEffect>
                                      <p:cBhvr>
                                        <p:cTn id="22"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bldLvl="0" autoUpdateAnimBg="0"/>
      <p:bldP spid="10246" grpId="0" bldLvl="0" autoUpdateAnimBg="0"/>
      <p:bldP spid="10247" grpId="0" bldLvl="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a:defRPr/>
            </a:pPr>
            <a:fld id="{AEFABC45-9717-4AFC-B0CE-A60AFF5A5349}" type="datetime1">
              <a:rPr lang="zh-CN" altLang="en-US" smtClean="0"/>
            </a:fld>
            <a:endParaRPr lang="zh-CN" altLang="en-US" sz="1800">
              <a:solidFill>
                <a:schemeClr val="tx1"/>
              </a:solidFill>
            </a:endParaRPr>
          </a:p>
        </p:txBody>
      </p:sp>
      <p:pic>
        <p:nvPicPr>
          <p:cNvPr id="4" name="Picture 2" descr="http://pic3.bbzhi.com/xitongbizhi/manglongfenggekuanpingbizhi1/computer_kuan_187087_16.jpg"/>
          <p:cNvPicPr>
            <a:picLocks noChangeAspect="1" noChangeArrowheads="1"/>
          </p:cNvPicPr>
          <p:nvPr/>
        </p:nvPicPr>
        <p:blipFill>
          <a:blip r:embed="rId1" cstate="screen"/>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420722" y="2967841"/>
            <a:ext cx="5501107" cy="3970318"/>
          </a:xfrm>
          <a:prstGeom prst="rect">
            <a:avLst/>
          </a:prstGeom>
          <a:noFill/>
        </p:spPr>
        <p:txBody>
          <a:bodyPr wrap="square">
            <a:spAutoFit/>
          </a:bodyPr>
          <a:lstStyle/>
          <a:p>
            <a:pPr algn="just"/>
            <a:r>
              <a:rPr lang="en-US" altLang="zh-CN" sz="2800" dirty="0">
                <a:solidFill>
                  <a:schemeClr val="bg1"/>
                </a:solidFill>
                <a:latin typeface="Times New Roman" panose="02020603050405020304" pitchFamily="18" charset="0"/>
                <a:cs typeface="Times New Roman" panose="02020603050405020304" pitchFamily="18" charset="0"/>
              </a:rPr>
              <a:t>Jialing, known for a </a:t>
            </a:r>
            <a:r>
              <a:rPr lang="en-US" altLang="zh-CN" sz="2800" dirty="0">
                <a:solidFill>
                  <a:srgbClr val="DE3A2E"/>
                </a:solidFill>
                <a:latin typeface="Times New Roman" panose="02020603050405020304" pitchFamily="18" charset="0"/>
                <a:cs typeface="Times New Roman" panose="02020603050405020304" pitchFamily="18" charset="0"/>
              </a:rPr>
              <a:t>comedic prowess</a:t>
            </a:r>
            <a:r>
              <a:rPr lang="en-US" altLang="zh-CN" sz="2800" dirty="0">
                <a:solidFill>
                  <a:srgbClr val="D39596"/>
                </a:solidFill>
                <a:latin typeface="Times New Roman" panose="02020603050405020304" pitchFamily="18" charset="0"/>
                <a:cs typeface="Times New Roman" panose="02020603050405020304" pitchFamily="18" charset="0"/>
              </a:rPr>
              <a:t> </a:t>
            </a:r>
            <a:r>
              <a:rPr lang="en-US" altLang="zh-CN" sz="2800" dirty="0">
                <a:solidFill>
                  <a:schemeClr val="bg1"/>
                </a:solidFill>
                <a:latin typeface="Times New Roman" panose="02020603050405020304" pitchFamily="18" charset="0"/>
                <a:cs typeface="Times New Roman" panose="02020603050405020304" pitchFamily="18" charset="0"/>
              </a:rPr>
              <a:t>and </a:t>
            </a:r>
            <a:r>
              <a:rPr lang="en-US" altLang="zh-CN" sz="2800" dirty="0">
                <a:solidFill>
                  <a:srgbClr val="DE3A2E"/>
                </a:solidFill>
                <a:latin typeface="Times New Roman" panose="02020603050405020304" pitchFamily="18" charset="0"/>
                <a:cs typeface="Times New Roman" panose="02020603050405020304" pitchFamily="18" charset="0"/>
              </a:rPr>
              <a:t>infectious</a:t>
            </a:r>
            <a:r>
              <a:rPr lang="en-US" altLang="zh-CN" sz="2800" dirty="0">
                <a:solidFill>
                  <a:schemeClr val="bg1"/>
                </a:solidFill>
                <a:latin typeface="Times New Roman" panose="02020603050405020304" pitchFamily="18" charset="0"/>
                <a:cs typeface="Times New Roman" panose="02020603050405020304" pitchFamily="18" charset="0"/>
              </a:rPr>
              <a:t> personality, has long been a </a:t>
            </a:r>
            <a:r>
              <a:rPr lang="en-US" altLang="zh-CN" sz="2800" dirty="0">
                <a:solidFill>
                  <a:srgbClr val="DE3A2E"/>
                </a:solidFill>
                <a:latin typeface="Times New Roman" panose="02020603050405020304" pitchFamily="18" charset="0"/>
                <a:cs typeface="Times New Roman" panose="02020603050405020304" pitchFamily="18" charset="0"/>
              </a:rPr>
              <a:t>fixture</a:t>
            </a:r>
            <a:r>
              <a:rPr lang="en-US" altLang="zh-CN" sz="2800" dirty="0">
                <a:solidFill>
                  <a:srgbClr val="D39596"/>
                </a:solidFill>
                <a:latin typeface="Times New Roman" panose="02020603050405020304" pitchFamily="18" charset="0"/>
                <a:cs typeface="Times New Roman" panose="02020603050405020304" pitchFamily="18" charset="0"/>
              </a:rPr>
              <a:t> </a:t>
            </a:r>
            <a:r>
              <a:rPr lang="en-US" altLang="zh-CN" sz="2800" dirty="0">
                <a:solidFill>
                  <a:schemeClr val="bg1"/>
                </a:solidFill>
                <a:latin typeface="Times New Roman" panose="02020603050405020304" pitchFamily="18" charset="0"/>
                <a:cs typeface="Times New Roman" panose="02020603050405020304" pitchFamily="18" charset="0"/>
              </a:rPr>
              <a:t>in the Chinese entertainment industry. And now she returns with </a:t>
            </a:r>
            <a:r>
              <a:rPr lang="en-US" altLang="zh-CN" sz="2800" dirty="0">
                <a:solidFill>
                  <a:srgbClr val="DE3A2E"/>
                </a:solidFill>
                <a:latin typeface="Times New Roman" panose="02020603050405020304" pitchFamily="18" charset="0"/>
                <a:cs typeface="Times New Roman" panose="02020603050405020304" pitchFamily="18" charset="0"/>
              </a:rPr>
              <a:t>YOLO</a:t>
            </a:r>
            <a:r>
              <a:rPr lang="en-US" altLang="zh-CN" sz="2800" dirty="0">
                <a:solidFill>
                  <a:schemeClr val="bg1"/>
                </a:solidFill>
                <a:latin typeface="Times New Roman" panose="02020603050405020304" pitchFamily="18" charset="0"/>
                <a:cs typeface="Times New Roman" panose="02020603050405020304" pitchFamily="18" charset="0"/>
              </a:rPr>
              <a:t>. It's her second major screen production, following a massive success in her </a:t>
            </a:r>
            <a:r>
              <a:rPr lang="en-US" altLang="zh-CN" sz="2800" dirty="0">
                <a:solidFill>
                  <a:srgbClr val="DE3A2E"/>
                </a:solidFill>
                <a:latin typeface="Times New Roman" panose="02020603050405020304" pitchFamily="18" charset="0"/>
                <a:cs typeface="Times New Roman" panose="02020603050405020304" pitchFamily="18" charset="0"/>
              </a:rPr>
              <a:t>directorial debut </a:t>
            </a:r>
            <a:r>
              <a:rPr lang="en-US" altLang="zh-CN" sz="2800" dirty="0">
                <a:solidFill>
                  <a:schemeClr val="bg1"/>
                </a:solidFill>
                <a:latin typeface="Times New Roman" panose="02020603050405020304" pitchFamily="18" charset="0"/>
                <a:cs typeface="Times New Roman" panose="02020603050405020304" pitchFamily="18" charset="0"/>
              </a:rPr>
              <a:t>film, Hi Mom in 2021. </a:t>
            </a:r>
            <a:endParaRPr lang="zh-CN" altLang="en-US" sz="2800" dirty="0">
              <a:solidFill>
                <a:schemeClr val="bg1"/>
              </a:solidFill>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2"/>
          <a:stretch>
            <a:fillRect/>
          </a:stretch>
        </p:blipFill>
        <p:spPr>
          <a:xfrm>
            <a:off x="506844" y="148627"/>
            <a:ext cx="5328862" cy="2885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矩形: 圆角 11"/>
          <p:cNvSpPr/>
          <p:nvPr/>
        </p:nvSpPr>
        <p:spPr bwMode="auto">
          <a:xfrm>
            <a:off x="6096001" y="194860"/>
            <a:ext cx="5834742" cy="6194148"/>
          </a:xfrm>
          <a:prstGeom prst="roundRect">
            <a:avLst/>
          </a:prstGeom>
          <a:solidFill>
            <a:srgbClr val="E4D0C9">
              <a:alpha val="6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342900" indent="-342900" fontAlgn="base">
              <a:spcBef>
                <a:spcPct val="0"/>
              </a:spcBef>
              <a:spcAft>
                <a:spcPct val="0"/>
              </a:spcAft>
              <a:buFont typeface="Wingdings" panose="05000000000000000000" pitchFamily="2" charset="2"/>
              <a:buChar char="u"/>
            </a:pPr>
            <a:r>
              <a:rPr lang="en-US" altLang="zh-CN" sz="2400" dirty="0">
                <a:solidFill>
                  <a:srgbClr val="CC0000"/>
                </a:solidFill>
                <a:latin typeface="Times New Roman" panose="02020603050405020304" pitchFamily="18" charset="0"/>
                <a:cs typeface="Times New Roman" panose="02020603050405020304" pitchFamily="18" charset="0"/>
              </a:rPr>
              <a:t>comedic prowess /</a:t>
            </a:r>
            <a:r>
              <a:rPr lang="en-US" altLang="zh-CN" sz="2400" dirty="0" err="1">
                <a:solidFill>
                  <a:srgbClr val="CC0000"/>
                </a:solidFill>
                <a:latin typeface="Times New Roman" panose="02020603050405020304" pitchFamily="18" charset="0"/>
                <a:cs typeface="Times New Roman" panose="02020603050405020304" pitchFamily="18" charset="0"/>
              </a:rPr>
              <a:t>kəˈmiːdɪk</a:t>
            </a:r>
            <a:r>
              <a:rPr lang="en-US" altLang="zh-CN" sz="2400" dirty="0">
                <a:solidFill>
                  <a:srgbClr val="CC0000"/>
                </a:solidFill>
                <a:latin typeface="Times New Roman" panose="02020603050405020304" pitchFamily="18" charset="0"/>
                <a:cs typeface="Times New Roman" panose="02020603050405020304" pitchFamily="18" charset="0"/>
              </a:rPr>
              <a:t> ˈ</a:t>
            </a:r>
            <a:r>
              <a:rPr lang="en-US" altLang="zh-CN" sz="2400" dirty="0" err="1">
                <a:solidFill>
                  <a:srgbClr val="CC0000"/>
                </a:solidFill>
                <a:latin typeface="Times New Roman" panose="02020603050405020304" pitchFamily="18" charset="0"/>
                <a:cs typeface="Times New Roman" panose="02020603050405020304" pitchFamily="18" charset="0"/>
              </a:rPr>
              <a:t>praʊəs</a:t>
            </a:r>
            <a:r>
              <a:rPr lang="en-US" altLang="zh-CN" sz="2400" dirty="0">
                <a:solidFill>
                  <a:srgbClr val="CC0000"/>
                </a:solidFill>
                <a:latin typeface="Times New Roman" panose="02020603050405020304" pitchFamily="18" charset="0"/>
                <a:cs typeface="Times New Roman" panose="02020603050405020304" pitchFamily="18" charset="0"/>
              </a:rPr>
              <a:t> /</a:t>
            </a:r>
            <a:endParaRPr lang="en-US" altLang="zh-CN" sz="2400" dirty="0">
              <a:solidFill>
                <a:srgbClr val="CC0000"/>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400" b="0" i="0" u="none" strike="noStrike" cap="none" normalizeH="0" baseline="0" dirty="0">
                <a:ln>
                  <a:noFill/>
                </a:ln>
                <a:effectLst/>
                <a:latin typeface="Times New Roman" panose="02020603050405020304" pitchFamily="18" charset="0"/>
                <a:ea typeface="宋体" panose="02010600030101010101" pitchFamily="2" charset="-122"/>
                <a:cs typeface="Times New Roman" panose="02020603050405020304" pitchFamily="18" charset="0"/>
              </a:rPr>
              <a:t>喜剧能力；喜剧才华</a:t>
            </a:r>
            <a:endParaRPr kumimoji="0" lang="en-US" altLang="zh-CN" sz="2400" b="0" i="0" u="none" strike="noStrike" cap="none" normalizeH="0" baseline="0" dirty="0">
              <a:ln>
                <a:noFill/>
              </a:ln>
              <a:effectLst/>
              <a:latin typeface="Times New Roman" panose="02020603050405020304" pitchFamily="18" charset="0"/>
              <a:ea typeface="宋体" panose="02010600030101010101" pitchFamily="2" charset="-122"/>
              <a:cs typeface="Times New Roman" panose="02020603050405020304" pitchFamily="18" charset="0"/>
            </a:endParaRPr>
          </a:p>
          <a:p>
            <a:pPr fontAlgn="base">
              <a:spcBef>
                <a:spcPct val="0"/>
              </a:spcBef>
              <a:spcAft>
                <a:spcPct val="0"/>
              </a:spcAft>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同</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comedic abilities</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fontAlgn="base">
              <a:spcBef>
                <a:spcPct val="0"/>
              </a:spcBef>
              <a:spcAft>
                <a:spcPct val="0"/>
              </a:spcAft>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prowess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来自法语</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fontAlgn="base">
              <a:spcBef>
                <a:spcPct val="0"/>
              </a:spcBef>
              <a:spcAft>
                <a:spcPct val="0"/>
              </a:spcAft>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意为</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extraordinary abilities</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fontAlgn="base">
              <a:spcBef>
                <a:spcPct val="0"/>
              </a:spcBef>
              <a:spcAft>
                <a:spcPct val="0"/>
              </a:spcAft>
              <a:buFont typeface="Wingdings" panose="05000000000000000000" pitchFamily="2" charset="2"/>
              <a:buChar char="u"/>
            </a:pPr>
            <a:r>
              <a:rPr lang="en-US" altLang="zh-CN" sz="2400" dirty="0">
                <a:solidFill>
                  <a:srgbClr val="C00000"/>
                </a:solidFill>
                <a:latin typeface="Times New Roman" panose="02020603050405020304" pitchFamily="18" charset="0"/>
                <a:cs typeface="Times New Roman" panose="02020603050405020304" pitchFamily="18" charset="0"/>
              </a:rPr>
              <a:t>infectious / </a:t>
            </a:r>
            <a:r>
              <a:rPr lang="en-US" altLang="zh-CN" sz="2400" dirty="0" err="1">
                <a:solidFill>
                  <a:srgbClr val="C00000"/>
                </a:solidFill>
                <a:latin typeface="Times New Roman" panose="02020603050405020304" pitchFamily="18" charset="0"/>
                <a:cs typeface="Times New Roman" panose="02020603050405020304" pitchFamily="18" charset="0"/>
              </a:rPr>
              <a:t>ɪnˈfekʃəs</a:t>
            </a:r>
            <a:r>
              <a:rPr lang="en-US" altLang="zh-CN" sz="2400" dirty="0">
                <a:solidFill>
                  <a:srgbClr val="C00000"/>
                </a:solidFill>
                <a:latin typeface="Times New Roman" panose="02020603050405020304" pitchFamily="18" charset="0"/>
                <a:cs typeface="Times New Roman" panose="02020603050405020304" pitchFamily="18" charset="0"/>
              </a:rPr>
              <a:t> /</a:t>
            </a:r>
            <a:endParaRPr lang="en-US" altLang="zh-CN" sz="2400" dirty="0">
              <a:solidFill>
                <a:srgbClr val="C00000"/>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adj.</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传染性的；</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有感染力的</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fontAlgn="base">
              <a:spcBef>
                <a:spcPct val="0"/>
              </a:spcBef>
              <a:spcAft>
                <a:spcPct val="0"/>
              </a:spcAft>
              <a:buFont typeface="Wingdings" panose="05000000000000000000" pitchFamily="2" charset="2"/>
              <a:buChar char="u"/>
            </a:pPr>
            <a:r>
              <a:rPr lang="en-US" altLang="zh-CN" sz="2400" dirty="0">
                <a:solidFill>
                  <a:srgbClr val="C00000"/>
                </a:solidFill>
                <a:latin typeface="Times New Roman" panose="02020603050405020304" pitchFamily="18" charset="0"/>
                <a:cs typeface="Times New Roman" panose="02020603050405020304" pitchFamily="18" charset="0"/>
              </a:rPr>
              <a:t>fixture / ˈ</a:t>
            </a:r>
            <a:r>
              <a:rPr lang="en-US" altLang="zh-CN" sz="2400" dirty="0" err="1">
                <a:solidFill>
                  <a:srgbClr val="C00000"/>
                </a:solidFill>
                <a:latin typeface="Times New Roman" panose="02020603050405020304" pitchFamily="18" charset="0"/>
                <a:cs typeface="Times New Roman" panose="02020603050405020304" pitchFamily="18" charset="0"/>
              </a:rPr>
              <a:t>fɪkstʃə</a:t>
            </a:r>
            <a:r>
              <a:rPr lang="en-US" altLang="zh-CN" sz="2400" dirty="0">
                <a:solidFill>
                  <a:srgbClr val="C00000"/>
                </a:solidFill>
                <a:latin typeface="Times New Roman" panose="02020603050405020304" pitchFamily="18" charset="0"/>
                <a:cs typeface="Times New Roman" panose="02020603050405020304" pitchFamily="18" charset="0"/>
              </a:rPr>
              <a:t>(r) /</a:t>
            </a:r>
            <a:endParaRPr lang="en-US" altLang="zh-CN" sz="2400" dirty="0">
              <a:solidFill>
                <a:srgbClr val="C00000"/>
              </a:solidFill>
              <a:latin typeface="Times New Roman" panose="02020603050405020304" pitchFamily="18" charset="0"/>
              <a:cs typeface="Times New Roman" panose="02020603050405020304" pitchFamily="18" charset="0"/>
            </a:endParaRPr>
          </a:p>
          <a:p>
            <a:pPr fontAlgn="base">
              <a:spcBef>
                <a:spcPct val="0"/>
              </a:spcBef>
              <a:spcAft>
                <a:spcPct val="0"/>
              </a:spcAft>
            </a:pPr>
            <a:r>
              <a:rPr kumimoji="0" lang="en-US" altLang="zh-CN" sz="2400" b="0" i="0" u="none" strike="noStrike" cap="none" normalizeH="0" baseline="0" dirty="0">
                <a:ln>
                  <a:noFill/>
                </a:ln>
                <a:effectLst/>
                <a:latin typeface="Times New Roman" panose="02020603050405020304" pitchFamily="18" charset="0"/>
                <a:ea typeface="宋体" panose="02010600030101010101" pitchFamily="2" charset="-122"/>
                <a:cs typeface="Times New Roman" panose="02020603050405020304" pitchFamily="18" charset="0"/>
              </a:rPr>
              <a:t>    n.</a:t>
            </a:r>
            <a:r>
              <a:rPr kumimoji="0" lang="zh-CN" altLang="en-US" sz="2400" b="0" i="0" u="none" strike="noStrike" cap="none" normalizeH="0" baseline="0" dirty="0">
                <a:ln>
                  <a:noFill/>
                </a:ln>
                <a:effectLst/>
                <a:latin typeface="Times New Roman" panose="02020603050405020304" pitchFamily="18" charset="0"/>
                <a:ea typeface="宋体" panose="02010600030101010101" pitchFamily="2" charset="-122"/>
                <a:cs typeface="Times New Roman" panose="02020603050405020304" pitchFamily="18" charset="0"/>
              </a:rPr>
              <a:t>固定装置  </a:t>
            </a:r>
            <a:r>
              <a:rPr kumimoji="0" lang="en-US" altLang="zh-CN" sz="2400" b="0" i="0" u="none" strike="noStrike" cap="none" normalizeH="0" baseline="0" dirty="0" err="1">
                <a:ln>
                  <a:noFill/>
                </a:ln>
                <a:effectLst/>
                <a:latin typeface="Times New Roman" panose="02020603050405020304" pitchFamily="18" charset="0"/>
                <a:ea typeface="宋体" panose="02010600030101010101" pitchFamily="2" charset="-122"/>
                <a:cs typeface="Times New Roman" panose="02020603050405020304" pitchFamily="18" charset="0"/>
              </a:rPr>
              <a:t>eg</a:t>
            </a:r>
            <a:r>
              <a:rPr kumimoji="0" lang="en-US" altLang="zh-CN" sz="2400" b="0" i="0" u="none" strike="noStrike" cap="none" normalizeH="0" baseline="0" dirty="0">
                <a:ln>
                  <a:noFill/>
                </a:ln>
                <a:effectLst/>
                <a:latin typeface="Times New Roman" panose="02020603050405020304" pitchFamily="18" charset="0"/>
                <a:ea typeface="宋体" panose="02010600030101010101" pitchFamily="2" charset="-122"/>
                <a:cs typeface="Times New Roman" panose="02020603050405020304" pitchFamily="18" charset="0"/>
              </a:rPr>
              <a:t>: a</a:t>
            </a:r>
            <a:r>
              <a:rPr kumimoji="0" lang="en-US" altLang="zh-CN" sz="2400" b="0" i="0" u="none" strike="noStrike" cap="none" normalizeH="0" dirty="0">
                <a:ln>
                  <a:noFill/>
                </a:ln>
                <a:effectLst/>
                <a:latin typeface="Times New Roman" panose="02020603050405020304" pitchFamily="18" charset="0"/>
                <a:ea typeface="宋体" panose="02010600030101010101" pitchFamily="2" charset="-122"/>
                <a:cs typeface="Times New Roman" panose="02020603050405020304" pitchFamily="18" charset="0"/>
              </a:rPr>
              <a:t> light fixture</a:t>
            </a:r>
            <a:endParaRPr kumimoji="0" lang="en-US" altLang="zh-CN" sz="2400" b="0" i="0" u="none" strike="noStrike" cap="none" normalizeH="0" dirty="0">
              <a:ln>
                <a:noFill/>
              </a:ln>
              <a:effectLst/>
              <a:latin typeface="Times New Roman" panose="02020603050405020304" pitchFamily="18" charset="0"/>
              <a:ea typeface="宋体" panose="02010600030101010101" pitchFamily="2" charset="-122"/>
              <a:cs typeface="Times New Roman" panose="02020603050405020304" pitchFamily="18" charset="0"/>
            </a:endParaRPr>
          </a:p>
          <a:p>
            <a:pPr marL="342900" indent="-342900" fontAlgn="base">
              <a:spcBef>
                <a:spcPct val="0"/>
              </a:spcBef>
              <a:spcAft>
                <a:spcPct val="0"/>
              </a:spcAft>
              <a:buFont typeface="Wingdings" panose="05000000000000000000" pitchFamily="2" charset="2"/>
              <a:buChar char="u"/>
            </a:pPr>
            <a:r>
              <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YOLO=</a:t>
            </a:r>
            <a:r>
              <a:rPr kumimoji="0" lang="en-US" altLang="zh-CN" sz="2400" b="0" i="0" u="none" strike="noStrike" cap="none" normalizeH="0" baseline="0" dirty="0">
                <a:ln>
                  <a:noFill/>
                </a:ln>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You</a:t>
            </a:r>
            <a:r>
              <a:rPr kumimoji="0" lang="en-US" altLang="zh-CN" sz="2400" b="0" i="0" u="none" strike="noStrike" cap="none" normalizeH="0" dirty="0">
                <a:ln>
                  <a:noFill/>
                </a:ln>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 only live once</a:t>
            </a:r>
            <a:endParaRPr kumimoji="0" lang="en-US" altLang="zh-CN" sz="2400" b="0" i="0" u="none" strike="noStrike" cap="none" normalizeH="0" dirty="0">
              <a:ln>
                <a:noFill/>
              </a:ln>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fontAlgn="base">
              <a:spcBef>
                <a:spcPct val="0"/>
              </a:spcBef>
              <a:spcAft>
                <a:spcPct val="0"/>
              </a:spcAft>
            </a:pPr>
            <a:r>
              <a:rPr lang="zh-CN" altLang="en-US" sz="2400" baseline="0" dirty="0">
                <a:latin typeface="Times New Roman" panose="02020603050405020304" pitchFamily="18" charset="0"/>
                <a:ea typeface="宋体" panose="02010600030101010101" pitchFamily="2" charset="-122"/>
                <a:cs typeface="Times New Roman" panose="02020603050405020304" pitchFamily="18" charset="0"/>
              </a:rPr>
              <a:t>   类似表达：</a:t>
            </a:r>
            <a:endParaRPr lang="en-US" altLang="zh-CN" sz="2400" baseline="0" dirty="0">
              <a:latin typeface="Times New Roman" panose="02020603050405020304" pitchFamily="18" charset="0"/>
              <a:ea typeface="宋体" panose="02010600030101010101" pitchFamily="2" charset="-122"/>
              <a:cs typeface="Times New Roman" panose="02020603050405020304" pitchFamily="18" charset="0"/>
            </a:endParaRPr>
          </a:p>
          <a:p>
            <a:pPr fontAlgn="base">
              <a:spcBef>
                <a:spcPct val="0"/>
              </a:spcBef>
              <a:spcAft>
                <a:spcPct val="0"/>
              </a:spcAft>
            </a:pPr>
            <a:r>
              <a:rPr kumimoji="0" lang="en-US" altLang="zh-CN" sz="2400" b="0" i="0" u="none" strike="noStrike" cap="none" normalizeH="0" dirty="0">
                <a:ln>
                  <a:noFill/>
                </a:ln>
                <a:effectLst/>
                <a:latin typeface="Times New Roman" panose="02020603050405020304" pitchFamily="18" charset="0"/>
                <a:ea typeface="宋体" panose="02010600030101010101" pitchFamily="2" charset="-122"/>
                <a:cs typeface="Times New Roman" panose="02020603050405020304" pitchFamily="18" charset="0"/>
              </a:rPr>
              <a:t>   seize the day</a:t>
            </a:r>
            <a:endParaRPr kumimoji="0" lang="en-US" altLang="zh-CN" sz="2400" b="0" i="0" u="none" strike="noStrike" cap="none" normalizeH="0" dirty="0">
              <a:ln>
                <a:noFill/>
              </a:ln>
              <a:effectLst/>
              <a:latin typeface="Times New Roman" panose="02020603050405020304" pitchFamily="18" charset="0"/>
              <a:ea typeface="宋体" panose="02010600030101010101" pitchFamily="2" charset="-122"/>
              <a:cs typeface="Times New Roman" panose="02020603050405020304" pitchFamily="18" charset="0"/>
            </a:endParaRPr>
          </a:p>
          <a:p>
            <a:pPr fontAlgn="base">
              <a:spcBef>
                <a:spcPct val="0"/>
              </a:spcBef>
              <a:spcAft>
                <a:spcPct val="0"/>
              </a:spcAft>
            </a:pPr>
            <a:r>
              <a:rPr lang="en-US" altLang="zh-CN" sz="2400" baseline="0" dirty="0">
                <a:latin typeface="Times New Roman" panose="02020603050405020304" pitchFamily="18" charset="0"/>
                <a:ea typeface="宋体" panose="02010600030101010101" pitchFamily="2" charset="-122"/>
                <a:cs typeface="Times New Roman" panose="02020603050405020304" pitchFamily="18" charset="0"/>
              </a:rPr>
              <a:t>   carpe diem</a:t>
            </a:r>
            <a:endParaRPr lang="en-US" altLang="zh-CN" sz="2400" baseline="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fontAlgn="base">
              <a:spcBef>
                <a:spcPct val="0"/>
              </a:spcBef>
              <a:spcAft>
                <a:spcPct val="0"/>
              </a:spcAft>
              <a:buFont typeface="Wingdings" panose="05000000000000000000" pitchFamily="2" charset="2"/>
              <a:buChar char="u"/>
            </a:pPr>
            <a:r>
              <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directorial debut /</a:t>
            </a:r>
            <a:r>
              <a:rPr lang="en-US" altLang="zh-CN" sz="22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daɪrekˈtɔːriəl</a:t>
            </a:r>
            <a:r>
              <a:rPr lang="en-US" altLang="zh-CN" sz="2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ˈ</a:t>
            </a:r>
            <a:r>
              <a:rPr lang="en-US" altLang="zh-CN" sz="22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deɪbju</a:t>
            </a:r>
            <a:r>
              <a:rPr lang="en-US" altLang="zh-CN" sz="2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ː</a:t>
            </a:r>
            <a:r>
              <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2400" b="0" i="0" u="none" strike="noStrike" cap="none" normalizeH="0" dirty="0">
              <a:ln>
                <a:noFill/>
              </a:ln>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fontAlgn="base">
              <a:spcBef>
                <a:spcPct val="0"/>
              </a:spcBef>
              <a:spcAft>
                <a:spcPct val="0"/>
              </a:spcAft>
            </a:pPr>
            <a:r>
              <a:rPr lang="zh-CN" altLang="en-US" sz="2400" baseline="0" dirty="0">
                <a:latin typeface="Times New Roman" panose="02020603050405020304" pitchFamily="18" charset="0"/>
                <a:ea typeface="宋体" panose="02010600030101010101" pitchFamily="2" charset="-122"/>
                <a:cs typeface="Times New Roman" panose="02020603050405020304" pitchFamily="18" charset="0"/>
              </a:rPr>
              <a:t>  首次导演</a:t>
            </a:r>
            <a:endParaRPr lang="en-US" altLang="zh-CN" sz="2400" baseline="0" dirty="0">
              <a:latin typeface="Times New Roman" panose="02020603050405020304" pitchFamily="18" charset="0"/>
              <a:ea typeface="宋体" panose="02010600030101010101" pitchFamily="2" charset="-122"/>
              <a:cs typeface="Times New Roman" panose="02020603050405020304" pitchFamily="18" charset="0"/>
            </a:endParaRPr>
          </a:p>
          <a:p>
            <a:pPr fontAlgn="base">
              <a:spcBef>
                <a:spcPct val="0"/>
              </a:spcBef>
              <a:spcAft>
                <a:spcPct val="0"/>
              </a:spcAft>
            </a:pPr>
            <a:endParaRPr kumimoji="0" lang="zh-CN" altLang="en-US" sz="1800" b="0" i="0" u="none" strike="noStrike" cap="none" normalizeH="0" baseline="0" dirty="0">
              <a:ln>
                <a:noFill/>
              </a:ln>
              <a:solidFill>
                <a:srgbClr val="DE3A2E"/>
              </a:solidFill>
              <a:effectLst/>
              <a:latin typeface="Arial" panose="020B0604020202020204" pitchFamily="34" charset="0"/>
              <a:ea typeface="宋体" panose="02010600030101010101" pitchFamily="2" charset="-122"/>
            </a:endParaRPr>
          </a:p>
        </p:txBody>
      </p:sp>
      <p:pic>
        <p:nvPicPr>
          <p:cNvPr id="16" name="图片 15"/>
          <p:cNvPicPr>
            <a:picLocks noChangeAspect="1"/>
          </p:cNvPicPr>
          <p:nvPr/>
        </p:nvPicPr>
        <p:blipFill>
          <a:blip r:embed="rId3" cstate="screen"/>
          <a:stretch>
            <a:fillRect/>
          </a:stretch>
        </p:blipFill>
        <p:spPr>
          <a:xfrm>
            <a:off x="6096000" y="109875"/>
            <a:ext cx="5834742" cy="661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2" name="组合 21"/>
          <p:cNvGrpSpPr/>
          <p:nvPr/>
        </p:nvGrpSpPr>
        <p:grpSpPr>
          <a:xfrm>
            <a:off x="6324299" y="309109"/>
            <a:ext cx="5361820" cy="6303206"/>
            <a:chOff x="6324299" y="309109"/>
            <a:chExt cx="5361820" cy="6303206"/>
          </a:xfrm>
        </p:grpSpPr>
        <p:pic>
          <p:nvPicPr>
            <p:cNvPr id="18" name="图片 17"/>
            <p:cNvPicPr>
              <a:picLocks noChangeAspect="1"/>
            </p:cNvPicPr>
            <p:nvPr/>
          </p:nvPicPr>
          <p:blipFill>
            <a:blip r:embed="rId4"/>
            <a:stretch>
              <a:fillRect/>
            </a:stretch>
          </p:blipFill>
          <p:spPr>
            <a:xfrm>
              <a:off x="6324299" y="309109"/>
              <a:ext cx="5361820" cy="63032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文本框 19"/>
            <p:cNvSpPr txBox="1"/>
            <p:nvPr/>
          </p:nvSpPr>
          <p:spPr>
            <a:xfrm>
              <a:off x="6640287" y="2867841"/>
              <a:ext cx="3739624" cy="333168"/>
            </a:xfrm>
            <a:prstGeom prst="rect">
              <a:avLst/>
            </a:prstGeom>
            <a:solidFill>
              <a:schemeClr val="bg1"/>
            </a:solidFill>
          </p:spPr>
          <p:txBody>
            <a:bodyPr wrap="square">
              <a:spAutoFit/>
            </a:bodyPr>
            <a:lstStyle/>
            <a:p>
              <a:pPr>
                <a:lnSpc>
                  <a:spcPts val="1800"/>
                </a:lnSpc>
              </a:pPr>
              <a:r>
                <a:rPr lang="en-US" altLang="zh-CN" sz="2000" b="1" i="0" dirty="0">
                  <a:effectLst/>
                  <a:latin typeface="Calibri" panose="020F0502020204030204" pitchFamily="34" charset="0"/>
                  <a:ea typeface="Calibri" panose="020F0502020204030204" pitchFamily="34" charset="0"/>
                  <a:cs typeface="Calibri" panose="020F0502020204030204" pitchFamily="34" charset="0"/>
                </a:rPr>
                <a:t>               </a:t>
              </a:r>
              <a:r>
                <a:rPr lang="en-US" altLang="zh-CN" sz="2000" b="1" i="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FEAR   OF  MISSING  OUT</a:t>
              </a:r>
              <a:endParaRPr lang="zh-CN" altLang="en-US" sz="2000" b="1" dirty="0">
                <a:solidFill>
                  <a:schemeClr val="tx1">
                    <a:lumMod val="50000"/>
                    <a:lumOff val="50000"/>
                  </a:schemeClr>
                </a:solidFill>
                <a:latin typeface="Calibri" panose="020F0502020204030204" pitchFamily="34" charset="0"/>
                <a:cs typeface="Calibri" panose="020F0502020204030204" pitchFamily="34" charset="0"/>
              </a:endParaRPr>
            </a:p>
          </p:txBody>
        </p:sp>
      </p:grpSp>
      <p:sp>
        <p:nvSpPr>
          <p:cNvPr id="23" name="文本框 4"/>
          <p:cNvSpPr>
            <a:spLocks noChangeArrowheads="1"/>
          </p:cNvSpPr>
          <p:nvPr/>
        </p:nvSpPr>
        <p:spPr bwMode="auto">
          <a:xfrm>
            <a:off x="420722" y="194860"/>
            <a:ext cx="28462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8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Passage A </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edge">
                                      <p:cBhvr>
                                        <p:cTn id="12" dur="2000"/>
                                        <p:tgtEl>
                                          <p:spTgt spid="11"/>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edge">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9" presetClass="exit" presetSubtype="0" fill="hold" nodeType="withEffect">
                                  <p:stCondLst>
                                    <p:cond delay="0"/>
                                  </p:stCondLst>
                                  <p:childTnLst>
                                    <p:animEffect transition="out" filter="dissolv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23" grpId="0" bldLvl="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fld id="{AEFABC45-9717-4AFC-B0CE-A60AFF5A5349}" type="datetime1">
              <a:rPr kumimoji="0" lang="zh-CN" altLang="en-US" sz="1200" b="0" i="0" u="none" strike="noStrike" kern="1200" cap="none" spc="0" normalizeH="0" baseline="0" noProof="0" smtClean="0">
                <a:ln>
                  <a:noFill/>
                </a:ln>
                <a:solidFill>
                  <a:srgbClr val="898989"/>
                </a:solidFill>
                <a:effectLst/>
                <a:uLnTx/>
                <a:uFillTx/>
                <a:latin typeface="Calibri" panose="020F0502020204030204"/>
                <a:ea typeface="宋体" panose="02010600030101010101" pitchFamily="2" charset="-122"/>
                <a:cs typeface="+mn-cs"/>
              </a:rPr>
            </a:fld>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pic>
        <p:nvPicPr>
          <p:cNvPr id="4" name="Picture 2" descr="http://pic3.bbzhi.com/xitongbizhi/manglongfenggekuanpingbizhi1/computer_kuan_187087_16.jpg"/>
          <p:cNvPicPr>
            <a:picLocks noChangeAspect="1" noChangeArrowheads="1"/>
          </p:cNvPicPr>
          <p:nvPr/>
        </p:nvPicPr>
        <p:blipFill>
          <a:blip r:embed="rId1" cstate="screen"/>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218526" y="136525"/>
            <a:ext cx="5658950" cy="3046988"/>
          </a:xfrm>
          <a:prstGeom prst="rect">
            <a:avLst/>
          </a:prstGeom>
          <a:noFill/>
        </p:spPr>
        <p:txBody>
          <a:bodyPr wrap="square">
            <a:spAutoFit/>
          </a:bodyPr>
          <a:lstStyle/>
          <a:p>
            <a:pPr lvl="0" algn="just"/>
            <a:r>
              <a:rPr lang="en-US" altLang="zh-CN" sz="2400" dirty="0">
                <a:solidFill>
                  <a:srgbClr val="FFFFFF"/>
                </a:solidFill>
                <a:latin typeface="Times New Roman" panose="02020603050405020304" pitchFamily="18" charset="0"/>
                <a:cs typeface="Times New Roman" panose="02020603050405020304" pitchFamily="18" charset="0"/>
              </a:rPr>
              <a:t>But it's not just the movie itself that's causing a </a:t>
            </a:r>
            <a:r>
              <a:rPr lang="en-US" altLang="zh-CN" sz="2400" dirty="0">
                <a:solidFill>
                  <a:srgbClr val="DE3A2E"/>
                </a:solidFill>
                <a:latin typeface="Times New Roman" panose="02020603050405020304" pitchFamily="18" charset="0"/>
                <a:cs typeface="Times New Roman" panose="02020603050405020304" pitchFamily="18" charset="0"/>
              </a:rPr>
              <a:t>stir</a:t>
            </a:r>
            <a:r>
              <a:rPr lang="en-US" altLang="zh-CN" sz="2400" dirty="0">
                <a:solidFill>
                  <a:srgbClr val="FFFFFF"/>
                </a:solidFill>
                <a:latin typeface="Times New Roman" panose="02020603050405020304" pitchFamily="18" charset="0"/>
                <a:cs typeface="Times New Roman" panose="02020603050405020304" pitchFamily="18" charset="0"/>
              </a:rPr>
              <a:t>. It's the 41-year-old actresses stunning </a:t>
            </a:r>
            <a:r>
              <a:rPr lang="en-US" altLang="zh-CN" sz="2400" dirty="0">
                <a:solidFill>
                  <a:srgbClr val="DE3A2E"/>
                </a:solidFill>
                <a:latin typeface="Times New Roman" panose="02020603050405020304" pitchFamily="18" charset="0"/>
                <a:cs typeface="Times New Roman" panose="02020603050405020304" pitchFamily="18" charset="0"/>
              </a:rPr>
              <a:t>physical transformation </a:t>
            </a:r>
            <a:r>
              <a:rPr lang="en-US" altLang="zh-CN" sz="2400" dirty="0">
                <a:solidFill>
                  <a:srgbClr val="FFFFFF"/>
                </a:solidFill>
                <a:latin typeface="Times New Roman" panose="02020603050405020304" pitchFamily="18" charset="0"/>
                <a:cs typeface="Times New Roman" panose="02020603050405020304" pitchFamily="18" charset="0"/>
              </a:rPr>
              <a:t>in the early </a:t>
            </a:r>
            <a:r>
              <a:rPr lang="en-US" altLang="zh-CN" sz="2400" dirty="0">
                <a:solidFill>
                  <a:srgbClr val="DE3A2E"/>
                </a:solidFill>
                <a:latin typeface="Times New Roman" panose="02020603050405020304" pitchFamily="18" charset="0"/>
                <a:cs typeface="Times New Roman" panose="02020603050405020304" pitchFamily="18" charset="0"/>
              </a:rPr>
              <a:t>teasers</a:t>
            </a:r>
            <a:r>
              <a:rPr lang="en-US" altLang="zh-CN" sz="2400" dirty="0">
                <a:solidFill>
                  <a:srgbClr val="FFFFFF"/>
                </a:solidFill>
                <a:latin typeface="Times New Roman" panose="02020603050405020304" pitchFamily="18" charset="0"/>
                <a:cs typeface="Times New Roman" panose="02020603050405020304" pitchFamily="18" charset="0"/>
              </a:rPr>
              <a:t> for Yolo, which follows a complete </a:t>
            </a:r>
            <a:r>
              <a:rPr lang="en-US" altLang="zh-CN" sz="2400" dirty="0">
                <a:solidFill>
                  <a:srgbClr val="DE3A2E"/>
                </a:solidFill>
                <a:latin typeface="Times New Roman" panose="02020603050405020304" pitchFamily="18" charset="0"/>
                <a:cs typeface="Times New Roman" panose="02020603050405020304" pitchFamily="18" charset="0"/>
              </a:rPr>
              <a:t>homebody</a:t>
            </a:r>
            <a:r>
              <a:rPr lang="en-US" altLang="zh-CN" sz="2400" dirty="0">
                <a:solidFill>
                  <a:srgbClr val="FFFFFF"/>
                </a:solidFill>
                <a:latin typeface="Times New Roman" panose="02020603050405020304" pitchFamily="18" charset="0"/>
                <a:cs typeface="Times New Roman" panose="02020603050405020304" pitchFamily="18" charset="0"/>
              </a:rPr>
              <a:t> who takes up boxing, audiences </a:t>
            </a:r>
            <a:r>
              <a:rPr lang="en-US" altLang="zh-CN" sz="2400" dirty="0">
                <a:solidFill>
                  <a:srgbClr val="DE3A2E"/>
                </a:solidFill>
                <a:latin typeface="Times New Roman" panose="02020603050405020304" pitchFamily="18" charset="0"/>
                <a:cs typeface="Times New Roman" panose="02020603050405020304" pitchFamily="18" charset="0"/>
              </a:rPr>
              <a:t>caught glimpses of </a:t>
            </a:r>
            <a:r>
              <a:rPr lang="en-US" altLang="zh-CN" sz="2400" dirty="0">
                <a:solidFill>
                  <a:srgbClr val="FFFFFF"/>
                </a:solidFill>
                <a:latin typeface="Times New Roman" panose="02020603050405020304" pitchFamily="18" charset="0"/>
                <a:cs typeface="Times New Roman" panose="02020603050405020304" pitchFamily="18" charset="0"/>
              </a:rPr>
              <a:t>Jialing's </a:t>
            </a:r>
            <a:r>
              <a:rPr lang="en-US" altLang="zh-CN" sz="2400" dirty="0">
                <a:solidFill>
                  <a:srgbClr val="DE3A2E"/>
                </a:solidFill>
                <a:latin typeface="Times New Roman" panose="02020603050405020304" pitchFamily="18" charset="0"/>
                <a:cs typeface="Times New Roman" panose="02020603050405020304" pitchFamily="18" charset="0"/>
              </a:rPr>
              <a:t>dedication</a:t>
            </a:r>
            <a:r>
              <a:rPr lang="en-US" altLang="zh-CN" sz="2400" dirty="0">
                <a:solidFill>
                  <a:srgbClr val="FFFFFF"/>
                </a:solidFill>
                <a:latin typeface="Times New Roman" panose="02020603050405020304" pitchFamily="18" charset="0"/>
                <a:cs typeface="Times New Roman" panose="02020603050405020304" pitchFamily="18" charset="0"/>
              </a:rPr>
              <a:t> to her role as a boxer. She had </a:t>
            </a:r>
            <a:r>
              <a:rPr lang="en-US" altLang="zh-CN" sz="2400" dirty="0">
                <a:solidFill>
                  <a:srgbClr val="C00000"/>
                </a:solidFill>
                <a:latin typeface="Times New Roman" panose="02020603050405020304" pitchFamily="18" charset="0"/>
                <a:cs typeface="Times New Roman" panose="02020603050405020304" pitchFamily="18" charset="0"/>
              </a:rPr>
              <a:t>shed</a:t>
            </a:r>
            <a:r>
              <a:rPr lang="en-US" altLang="zh-CN" sz="2400" dirty="0">
                <a:solidFill>
                  <a:srgbClr val="FFFFFF"/>
                </a:solidFill>
                <a:latin typeface="Times New Roman" panose="02020603050405020304" pitchFamily="18" charset="0"/>
                <a:cs typeface="Times New Roman" panose="02020603050405020304" pitchFamily="18" charset="0"/>
              </a:rPr>
              <a:t> an impressive 50 kg in </a:t>
            </a:r>
            <a:r>
              <a:rPr lang="en-US" altLang="zh-CN" sz="2400" dirty="0">
                <a:solidFill>
                  <a:srgbClr val="DE3A2E"/>
                </a:solidFill>
                <a:latin typeface="Times New Roman" panose="02020603050405020304" pitchFamily="18" charset="0"/>
                <a:cs typeface="Times New Roman" panose="02020603050405020304" pitchFamily="18" charset="0"/>
              </a:rPr>
              <a:t>a span of </a:t>
            </a:r>
            <a:r>
              <a:rPr lang="en-US" altLang="zh-CN" sz="2400" dirty="0">
                <a:solidFill>
                  <a:srgbClr val="FFFFFF"/>
                </a:solidFill>
                <a:latin typeface="Times New Roman" panose="02020603050405020304" pitchFamily="18" charset="0"/>
                <a:cs typeface="Times New Roman" panose="02020603050405020304" pitchFamily="18" charset="0"/>
              </a:rPr>
              <a:t>six months</a:t>
            </a:r>
            <a:endParaRPr kumimoji="0" lang="zh-CN"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矩形: 圆角 11"/>
          <p:cNvSpPr/>
          <p:nvPr/>
        </p:nvSpPr>
        <p:spPr bwMode="auto">
          <a:xfrm>
            <a:off x="6096000" y="165692"/>
            <a:ext cx="5834742" cy="6526615"/>
          </a:xfrm>
          <a:prstGeom prst="roundRect">
            <a:avLst/>
          </a:prstGeom>
          <a:solidFill>
            <a:srgbClr val="E4D0C9">
              <a:alpha val="6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342900" lvl="0" indent="-342900" fontAlgn="base">
              <a:lnSpc>
                <a:spcPts val="2700"/>
              </a:lnSpc>
              <a:spcBef>
                <a:spcPct val="0"/>
              </a:spcBef>
              <a:spcAft>
                <a:spcPct val="0"/>
              </a:spcAft>
              <a:buFont typeface="Wingdings" panose="05000000000000000000" pitchFamily="2" charset="2"/>
              <a:buChar char="u"/>
            </a:pPr>
            <a:r>
              <a:rPr lang="en-US" altLang="zh-CN" sz="2400" dirty="0">
                <a:solidFill>
                  <a:srgbClr val="CC0000"/>
                </a:solidFill>
                <a:latin typeface="Times New Roman" panose="02020603050405020304" pitchFamily="18" charset="0"/>
                <a:cs typeface="Times New Roman" panose="02020603050405020304" pitchFamily="18" charset="0"/>
              </a:rPr>
              <a:t>stir / </a:t>
            </a:r>
            <a:r>
              <a:rPr lang="en-US" altLang="zh-CN" sz="2400" dirty="0" err="1">
                <a:solidFill>
                  <a:srgbClr val="CC0000"/>
                </a:solidFill>
                <a:latin typeface="Times New Roman" panose="02020603050405020304" pitchFamily="18" charset="0"/>
                <a:cs typeface="Times New Roman" panose="02020603050405020304" pitchFamily="18" charset="0"/>
              </a:rPr>
              <a:t>stɜ</a:t>
            </a:r>
            <a:r>
              <a:rPr lang="en-US" altLang="zh-CN" sz="2400" dirty="0">
                <a:solidFill>
                  <a:srgbClr val="CC0000"/>
                </a:solidFill>
                <a:latin typeface="Times New Roman" panose="02020603050405020304" pitchFamily="18" charset="0"/>
                <a:cs typeface="Times New Roman" panose="02020603050405020304" pitchFamily="18" charset="0"/>
              </a:rPr>
              <a:t>ː(r) /</a:t>
            </a:r>
            <a:endParaRPr lang="en-US" altLang="zh-CN" sz="2400" dirty="0">
              <a:solidFill>
                <a:srgbClr val="CC0000"/>
              </a:solidFill>
              <a:latin typeface="Times New Roman" panose="02020603050405020304" pitchFamily="18" charset="0"/>
              <a:cs typeface="Times New Roman" panose="02020603050405020304" pitchFamily="18" charset="0"/>
            </a:endParaRPr>
          </a:p>
          <a:p>
            <a:pPr lvl="0" fontAlgn="base">
              <a:lnSpc>
                <a:spcPts val="2700"/>
              </a:lnSpc>
              <a:spcBef>
                <a:spcPct val="0"/>
              </a:spcBef>
              <a:spcAft>
                <a:spcPct val="0"/>
              </a:spcAft>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v. </a:t>
            </a:r>
            <a:r>
              <a:rPr kumimoji="0" lang="zh-C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搅动；搅拌</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fontAlgn="base">
              <a:lnSpc>
                <a:spcPts val="2700"/>
              </a:lnSpc>
              <a:spcBef>
                <a:spcPct val="0"/>
              </a:spcBef>
              <a:spcAft>
                <a:spcPct val="0"/>
              </a:spcAft>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cause a stir </a:t>
            </a:r>
            <a:r>
              <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引起争议或骚动</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fontAlgn="base">
              <a:lnSpc>
                <a:spcPts val="2700"/>
              </a:lnSpc>
              <a:spcBef>
                <a:spcPct val="0"/>
              </a:spcBef>
              <a:spcAft>
                <a:spcPct val="0"/>
              </a:spcAft>
              <a:buFont typeface="Wingdings" panose="05000000000000000000" pitchFamily="2" charset="2"/>
              <a:buChar char="u"/>
            </a:pPr>
            <a:r>
              <a:rPr lang="en-US" altLang="zh-CN" sz="2400" dirty="0">
                <a:solidFill>
                  <a:srgbClr val="C00000"/>
                </a:solidFill>
                <a:latin typeface="Times New Roman" panose="02020603050405020304" pitchFamily="18" charset="0"/>
                <a:cs typeface="Times New Roman" panose="02020603050405020304" pitchFamily="18" charset="0"/>
              </a:rPr>
              <a:t>physical transformation </a:t>
            </a:r>
            <a:r>
              <a:rPr kumimoji="0" lang="zh-C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身体变化</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fontAlgn="base">
              <a:lnSpc>
                <a:spcPts val="2700"/>
              </a:lnSpc>
              <a:spcBef>
                <a:spcPct val="0"/>
              </a:spcBef>
              <a:spcAft>
                <a:spcPct val="0"/>
              </a:spcAft>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mental/spiritual/social transformation </a:t>
            </a:r>
            <a:endPar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lvl="0" fontAlgn="base">
              <a:lnSpc>
                <a:spcPts val="2700"/>
              </a:lnSpc>
              <a:spcBef>
                <a:spcPct val="0"/>
              </a:spcBef>
              <a:spcAft>
                <a:spcPct val="0"/>
              </a:spcAft>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data/energy/frequency transformation </a:t>
            </a:r>
            <a:endPar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fontAlgn="base">
              <a:lnSpc>
                <a:spcPts val="2700"/>
              </a:lnSpc>
              <a:spcBef>
                <a:spcPct val="0"/>
              </a:spcBef>
              <a:spcAft>
                <a:spcPct val="0"/>
              </a:spcAft>
              <a:buFont typeface="Wingdings" panose="05000000000000000000" pitchFamily="2" charset="2"/>
              <a:buChar char="u"/>
            </a:pPr>
            <a:r>
              <a:rPr kumimoji="0" lang="en-US" altLang="zh-CN" sz="24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teaser </a:t>
            </a:r>
            <a:r>
              <a:rPr lang="en-US" altLang="zh-CN" sz="2400" dirty="0">
                <a:solidFill>
                  <a:srgbClr val="C00000"/>
                </a:solidFill>
                <a:latin typeface="Times New Roman" panose="02020603050405020304" pitchFamily="18" charset="0"/>
                <a:cs typeface="Times New Roman" panose="02020603050405020304" pitchFamily="18" charset="0"/>
              </a:rPr>
              <a:t>/ ˈ</a:t>
            </a:r>
            <a:r>
              <a:rPr lang="en-US" altLang="zh-CN" sz="2400" dirty="0" err="1">
                <a:solidFill>
                  <a:srgbClr val="C00000"/>
                </a:solidFill>
                <a:latin typeface="Times New Roman" panose="02020603050405020304" pitchFamily="18" charset="0"/>
                <a:cs typeface="Times New Roman" panose="02020603050405020304" pitchFamily="18" charset="0"/>
              </a:rPr>
              <a:t>tiːzə</a:t>
            </a:r>
            <a:r>
              <a:rPr lang="en-US" altLang="zh-CN" sz="2400" dirty="0">
                <a:solidFill>
                  <a:srgbClr val="C00000"/>
                </a:solidFill>
                <a:latin typeface="Times New Roman" panose="02020603050405020304" pitchFamily="18" charset="0"/>
                <a:cs typeface="Times New Roman" panose="02020603050405020304" pitchFamily="18" charset="0"/>
              </a:rPr>
              <a:t>(r)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fontAlgn="base">
              <a:lnSpc>
                <a:spcPts val="2700"/>
              </a:lnSpc>
              <a:spcBef>
                <a:spcPct val="0"/>
              </a:spcBef>
              <a:spcAft>
                <a:spcPct val="0"/>
              </a:spcAft>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n.</a:t>
            </a:r>
            <a:r>
              <a:rPr kumimoji="0" lang="zh-CN"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爱戏弄别人的人</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预告片</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悬念式广告</a:t>
            </a:r>
            <a:endPar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fontAlgn="base">
              <a:lnSpc>
                <a:spcPts val="2700"/>
              </a:lnSpc>
              <a:spcBef>
                <a:spcPct val="0"/>
              </a:spcBef>
              <a:spcAft>
                <a:spcPct val="0"/>
              </a:spcAft>
            </a:pPr>
            <a:r>
              <a:rPr lang="en-US" altLang="zh-CN"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tease v.</a:t>
            </a:r>
            <a:r>
              <a:rPr lang="zh-CN" altLang="en-US" sz="24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取笑，嘲笑；逗弄</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rtl="0" eaLnBrk="1" fontAlgn="base" latinLnBrk="0" hangingPunct="1">
              <a:lnSpc>
                <a:spcPts val="2700"/>
              </a:lnSpc>
              <a:spcBef>
                <a:spcPct val="0"/>
              </a:spcBef>
              <a:spcAft>
                <a:spcPct val="0"/>
              </a:spcAft>
              <a:buClrTx/>
              <a:buSzTx/>
              <a:buFont typeface="Wingdings" panose="05000000000000000000" pitchFamily="2" charset="2"/>
              <a:buChar char="u"/>
              <a:defRPr/>
            </a:pPr>
            <a:r>
              <a:rPr kumimoji="0" lang="en-US" altLang="zh-CN" sz="24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homebody n.</a:t>
            </a:r>
            <a:r>
              <a:rPr kumimoji="0" lang="zh-CN" alt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宅男；宅女</a:t>
            </a:r>
            <a:endParaRPr kumimoji="0" lang="en-US" altLang="zh-CN" sz="2400" b="0"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fontAlgn="base">
              <a:lnSpc>
                <a:spcPts val="2700"/>
              </a:lnSpc>
              <a:spcBef>
                <a:spcPct val="0"/>
              </a:spcBef>
              <a:spcAft>
                <a:spcPct val="0"/>
              </a:spcAft>
              <a:buFont typeface="Wingdings" panose="05000000000000000000" pitchFamily="2" charset="2"/>
              <a:buChar char="u"/>
            </a:pPr>
            <a:r>
              <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dedication / ˌ</a:t>
            </a:r>
            <a:r>
              <a:rPr lang="en-US" altLang="zh-CN" sz="24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dedɪˈkeɪʃ</a:t>
            </a:r>
            <a:r>
              <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(ə)n /</a:t>
            </a:r>
            <a:endPar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pPr lvl="0" fontAlgn="base">
              <a:lnSpc>
                <a:spcPts val="2700"/>
              </a:lnSpc>
              <a:spcBef>
                <a:spcPct val="0"/>
              </a:spcBef>
              <a:spcAft>
                <a:spcPct val="0"/>
              </a:spcAft>
            </a:pPr>
            <a:r>
              <a:rPr kumimoji="0" lang="en-US" altLang="zh-CN" sz="24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n.</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奉献，献辞</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lvl="0" fontAlgn="base">
              <a:lnSpc>
                <a:spcPts val="2700"/>
              </a:lnSpc>
              <a:spcBef>
                <a:spcPct val="0"/>
              </a:spcBef>
              <a:spcAft>
                <a:spcPct val="0"/>
              </a:spcAft>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delicate v.</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致力于，献身于</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lvl="0" fontAlgn="base">
              <a:lnSpc>
                <a:spcPts val="2700"/>
              </a:lnSpc>
              <a:spcBef>
                <a:spcPct val="0"/>
              </a:spcBef>
              <a:spcAft>
                <a:spcPct val="0"/>
              </a:spcAft>
            </a:pPr>
            <a:r>
              <a:rPr kumimoji="0" lang="en-US" altLang="zh-CN" sz="24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delicate</a:t>
            </a:r>
            <a:r>
              <a:rPr kumimoji="0" lang="en-US" altLang="zh-CN" sz="2400" b="0" i="0" u="none" strike="noStrike" kern="1200" cap="none" spc="0" normalizeH="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to/delicate oneself to</a:t>
            </a:r>
            <a:endParaRPr kumimoji="0" lang="en-US" altLang="zh-CN" sz="2400" b="0" i="0" u="none" strike="noStrike" kern="1200" cap="none" spc="0" normalizeH="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fontAlgn="base">
              <a:lnSpc>
                <a:spcPts val="2700"/>
              </a:lnSpc>
              <a:spcBef>
                <a:spcPct val="0"/>
              </a:spcBef>
              <a:spcAft>
                <a:spcPct val="0"/>
              </a:spcAft>
              <a:buFont typeface="Wingdings" panose="05000000000000000000" pitchFamily="2" charset="2"/>
              <a:buChar char="u"/>
            </a:pPr>
            <a:r>
              <a:rPr lang="en-US" altLang="zh-CN" sz="2400" baseline="0"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catch</a:t>
            </a:r>
            <a:r>
              <a:rPr lang="en-US" altLang="zh-CN" sz="2400"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 glimpses of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瞥见；一窥其貌</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fontAlgn="base">
              <a:lnSpc>
                <a:spcPts val="2700"/>
              </a:lnSpc>
              <a:spcBef>
                <a:spcPct val="0"/>
              </a:spcBef>
              <a:spcAft>
                <a:spcPct val="0"/>
              </a:spcAft>
              <a:buFont typeface="Wingdings" panose="05000000000000000000" pitchFamily="2" charset="2"/>
              <a:buChar char="u"/>
            </a:pPr>
            <a:r>
              <a:rPr lang="en-US" altLang="zh-CN" sz="2400"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shed/ </a:t>
            </a:r>
            <a:r>
              <a:rPr lang="en-US" altLang="zh-CN" sz="2400" dirty="0" err="1">
                <a:solidFill>
                  <a:srgbClr val="CC0000"/>
                </a:solidFill>
                <a:latin typeface="Times New Roman" panose="02020603050405020304" pitchFamily="18" charset="0"/>
                <a:ea typeface="宋体" panose="02010600030101010101" pitchFamily="2" charset="-122"/>
                <a:cs typeface="Times New Roman" panose="02020603050405020304" pitchFamily="18" charset="0"/>
              </a:rPr>
              <a:t>ʃed</a:t>
            </a:r>
            <a:r>
              <a:rPr lang="en-US" altLang="zh-CN" sz="2400"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v.</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去除，摆脱</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fontAlgn="base">
              <a:lnSpc>
                <a:spcPts val="2700"/>
              </a:lnSpc>
              <a:spcBef>
                <a:spcPct val="0"/>
              </a:spcBef>
              <a:spcAft>
                <a:spcPct val="0"/>
              </a:spcAft>
              <a:buFont typeface="Wingdings" panose="05000000000000000000" pitchFamily="2" charset="2"/>
              <a:buChar char="u"/>
            </a:pPr>
            <a:r>
              <a:rPr kumimoji="0" lang="en-US" altLang="zh-CN" sz="2400" b="0" i="0" u="none" strike="noStrike" kern="1200" cap="none" spc="0" normalizeH="0" baseline="0" noProof="0" dirty="0">
                <a:ln>
                  <a:noFill/>
                </a:ln>
                <a:solidFill>
                  <a:srgbClr val="CC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 span of </a:t>
            </a:r>
            <a:r>
              <a:rPr lang="zh-CN" altLang="en-US" sz="2400" dirty="0">
                <a:solidFill>
                  <a:srgbClr val="CC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一段期限</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lvl="0" fontAlgn="base">
              <a:lnSpc>
                <a:spcPts val="2700"/>
              </a:lnSpc>
              <a:spcBef>
                <a:spcPct val="0"/>
              </a:spcBef>
              <a:spcAft>
                <a:spcPct val="0"/>
              </a:spcAft>
            </a:pPr>
            <a:r>
              <a:rPr kumimoji="0" lang="en-US" altLang="zh-CN" sz="24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0" i="0" u="none" strike="noStrike" kern="1200" cap="none" spc="0" normalizeH="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a span of life/decades/three</a:t>
            </a:r>
            <a:r>
              <a:rPr kumimoji="0" lang="en-US" altLang="zh-CN" sz="2400" b="0" i="0" u="none" strike="noStrike" kern="1200" cap="none" spc="0" normalizeH="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months</a:t>
            </a:r>
            <a:endParaRPr kumimoji="0" lang="en-US" altLang="zh-CN" sz="24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DE3A2E"/>
              </a:solidFill>
              <a:effectLst/>
              <a:uLnTx/>
              <a:uFillTx/>
              <a:latin typeface="Arial" panose="020B0604020202020204" pitchFamily="34" charset="0"/>
              <a:ea typeface="宋体" panose="02010600030101010101" pitchFamily="2" charset="-122"/>
              <a:cs typeface="+mn-cs"/>
            </a:endParaRPr>
          </a:p>
        </p:txBody>
      </p:sp>
      <p:pic>
        <p:nvPicPr>
          <p:cNvPr id="9" name="图片 8"/>
          <p:cNvPicPr>
            <a:picLocks noChangeAspect="1"/>
          </p:cNvPicPr>
          <p:nvPr/>
        </p:nvPicPr>
        <p:blipFill>
          <a:blip r:embed="rId2"/>
          <a:stretch>
            <a:fillRect/>
          </a:stretch>
        </p:blipFill>
        <p:spPr>
          <a:xfrm>
            <a:off x="316930" y="3183513"/>
            <a:ext cx="5441611" cy="3562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a:defRPr/>
            </a:pPr>
            <a:fld id="{AEFABC45-9717-4AFC-B0CE-A60AFF5A5349}" type="datetime1">
              <a:rPr lang="zh-CN" altLang="en-US" smtClean="0"/>
            </a:fld>
            <a:endParaRPr lang="zh-CN" altLang="en-US" sz="1800">
              <a:solidFill>
                <a:schemeClr val="tx1"/>
              </a:solidFill>
            </a:endParaRPr>
          </a:p>
        </p:txBody>
      </p:sp>
      <p:pic>
        <p:nvPicPr>
          <p:cNvPr id="4" name="图片 3"/>
          <p:cNvPicPr>
            <a:picLocks noChangeAspect="1"/>
          </p:cNvPicPr>
          <p:nvPr/>
        </p:nvPicPr>
        <p:blipFill>
          <a:blip r:embed="rId1"/>
          <a:stretch>
            <a:fillRect/>
          </a:stretch>
        </p:blipFill>
        <p:spPr>
          <a:xfrm>
            <a:off x="0" y="0"/>
            <a:ext cx="12192000" cy="6857999"/>
          </a:xfrm>
          <a:prstGeom prst="rect">
            <a:avLst/>
          </a:prstGeom>
        </p:spPr>
      </p:pic>
      <p:sp>
        <p:nvSpPr>
          <p:cNvPr id="5" name="文本框 4"/>
          <p:cNvSpPr txBox="1"/>
          <p:nvPr/>
        </p:nvSpPr>
        <p:spPr>
          <a:xfrm>
            <a:off x="192934" y="365125"/>
            <a:ext cx="7198466" cy="6124754"/>
          </a:xfrm>
          <a:prstGeom prst="rect">
            <a:avLst/>
          </a:prstGeom>
          <a:noFill/>
          <a:ln w="19050">
            <a:solidFill>
              <a:schemeClr val="tx1">
                <a:lumMod val="50000"/>
                <a:lumOff val="50000"/>
              </a:schemeClr>
            </a:solidFill>
          </a:ln>
        </p:spPr>
        <p:txBody>
          <a:bodyPr wrap="square">
            <a:spAutoFit/>
          </a:bodyPr>
          <a:lstStyle/>
          <a:p>
            <a:pPr lvl="0" algn="just"/>
            <a:r>
              <a:rPr lang="en-US" altLang="zh-CN" sz="2800" dirty="0">
                <a:solidFill>
                  <a:schemeClr val="bg1"/>
                </a:solidFill>
                <a:latin typeface="Times New Roman" panose="02020603050405020304" pitchFamily="18" charset="0"/>
                <a:cs typeface="Times New Roman" panose="02020603050405020304" pitchFamily="18" charset="0"/>
              </a:rPr>
              <a:t>Jialing, known for a </a:t>
            </a:r>
            <a:r>
              <a:rPr lang="en-US" altLang="zh-CN" sz="2800" dirty="0">
                <a:solidFill>
                  <a:srgbClr val="DE3A2E"/>
                </a:solidFill>
                <a:latin typeface="Times New Roman" panose="02020603050405020304" pitchFamily="18" charset="0"/>
                <a:cs typeface="Times New Roman" panose="02020603050405020304" pitchFamily="18" charset="0"/>
              </a:rPr>
              <a:t>comedic prowess</a:t>
            </a:r>
            <a:r>
              <a:rPr lang="en-US" altLang="zh-CN" sz="2800" dirty="0">
                <a:solidFill>
                  <a:srgbClr val="D39596"/>
                </a:solidFill>
                <a:latin typeface="Times New Roman" panose="02020603050405020304" pitchFamily="18" charset="0"/>
                <a:cs typeface="Times New Roman" panose="02020603050405020304" pitchFamily="18" charset="0"/>
              </a:rPr>
              <a:t> </a:t>
            </a:r>
            <a:r>
              <a:rPr lang="en-US" altLang="zh-CN" sz="2800" dirty="0">
                <a:solidFill>
                  <a:schemeClr val="bg1"/>
                </a:solidFill>
                <a:latin typeface="Times New Roman" panose="02020603050405020304" pitchFamily="18" charset="0"/>
                <a:cs typeface="Times New Roman" panose="02020603050405020304" pitchFamily="18" charset="0"/>
              </a:rPr>
              <a:t>and </a:t>
            </a:r>
            <a:r>
              <a:rPr lang="en-US" altLang="zh-CN" sz="2800" dirty="0">
                <a:solidFill>
                  <a:srgbClr val="DE3A2E"/>
                </a:solidFill>
                <a:latin typeface="Times New Roman" panose="02020603050405020304" pitchFamily="18" charset="0"/>
                <a:cs typeface="Times New Roman" panose="02020603050405020304" pitchFamily="18" charset="0"/>
              </a:rPr>
              <a:t>infectious</a:t>
            </a:r>
            <a:r>
              <a:rPr lang="en-US" altLang="zh-CN" sz="2800" dirty="0">
                <a:solidFill>
                  <a:schemeClr val="bg1"/>
                </a:solidFill>
                <a:latin typeface="Times New Roman" panose="02020603050405020304" pitchFamily="18" charset="0"/>
                <a:cs typeface="Times New Roman" panose="02020603050405020304" pitchFamily="18" charset="0"/>
              </a:rPr>
              <a:t> personality, has long been a </a:t>
            </a:r>
            <a:r>
              <a:rPr lang="en-US" altLang="zh-CN" sz="2800" dirty="0">
                <a:solidFill>
                  <a:srgbClr val="DE3A2E"/>
                </a:solidFill>
                <a:latin typeface="Times New Roman" panose="02020603050405020304" pitchFamily="18" charset="0"/>
                <a:cs typeface="Times New Roman" panose="02020603050405020304" pitchFamily="18" charset="0"/>
              </a:rPr>
              <a:t>fixture</a:t>
            </a:r>
            <a:r>
              <a:rPr lang="en-US" altLang="zh-CN" sz="2800" dirty="0">
                <a:solidFill>
                  <a:srgbClr val="D39596"/>
                </a:solidFill>
                <a:latin typeface="Times New Roman" panose="02020603050405020304" pitchFamily="18" charset="0"/>
                <a:cs typeface="Times New Roman" panose="02020603050405020304" pitchFamily="18" charset="0"/>
              </a:rPr>
              <a:t> </a:t>
            </a:r>
            <a:r>
              <a:rPr lang="en-US" altLang="zh-CN" sz="2800" dirty="0">
                <a:solidFill>
                  <a:schemeClr val="bg1"/>
                </a:solidFill>
                <a:latin typeface="Times New Roman" panose="02020603050405020304" pitchFamily="18" charset="0"/>
                <a:cs typeface="Times New Roman" panose="02020603050405020304" pitchFamily="18" charset="0"/>
              </a:rPr>
              <a:t>in the Chinese entertainment industry. And now she returns with </a:t>
            </a:r>
            <a:r>
              <a:rPr lang="en-US" altLang="zh-CN" sz="2800" dirty="0">
                <a:solidFill>
                  <a:srgbClr val="DE3A2E"/>
                </a:solidFill>
                <a:latin typeface="Times New Roman" panose="02020603050405020304" pitchFamily="18" charset="0"/>
                <a:cs typeface="Times New Roman" panose="02020603050405020304" pitchFamily="18" charset="0"/>
              </a:rPr>
              <a:t>YOLO</a:t>
            </a:r>
            <a:r>
              <a:rPr lang="en-US" altLang="zh-CN" sz="2800" dirty="0">
                <a:solidFill>
                  <a:schemeClr val="bg1"/>
                </a:solidFill>
                <a:latin typeface="Times New Roman" panose="02020603050405020304" pitchFamily="18" charset="0"/>
                <a:cs typeface="Times New Roman" panose="02020603050405020304" pitchFamily="18" charset="0"/>
              </a:rPr>
              <a:t>. It's her second major screen production, following a massive success in her </a:t>
            </a:r>
            <a:r>
              <a:rPr lang="en-US" altLang="zh-CN" sz="2800" dirty="0">
                <a:solidFill>
                  <a:srgbClr val="DE3A2E"/>
                </a:solidFill>
                <a:latin typeface="Times New Roman" panose="02020603050405020304" pitchFamily="18" charset="0"/>
                <a:cs typeface="Times New Roman" panose="02020603050405020304" pitchFamily="18" charset="0"/>
              </a:rPr>
              <a:t>directorial debut </a:t>
            </a:r>
            <a:r>
              <a:rPr lang="en-US" altLang="zh-CN" sz="2800" dirty="0">
                <a:solidFill>
                  <a:schemeClr val="bg1"/>
                </a:solidFill>
                <a:latin typeface="Times New Roman" panose="02020603050405020304" pitchFamily="18" charset="0"/>
                <a:cs typeface="Times New Roman" panose="02020603050405020304" pitchFamily="18" charset="0"/>
              </a:rPr>
              <a:t>film, Hi Mom in 2021.</a:t>
            </a:r>
            <a:r>
              <a:rPr lang="en-US" altLang="zh-CN" sz="2800" dirty="0">
                <a:solidFill>
                  <a:srgbClr val="FFFFFF"/>
                </a:solidFill>
                <a:latin typeface="Times New Roman" panose="02020603050405020304" pitchFamily="18" charset="0"/>
                <a:cs typeface="Times New Roman" panose="02020603050405020304" pitchFamily="18" charset="0"/>
              </a:rPr>
              <a:t> But it's not just the movie itself that's causing a </a:t>
            </a:r>
            <a:r>
              <a:rPr lang="en-US" altLang="zh-CN" sz="2800" dirty="0">
                <a:solidFill>
                  <a:srgbClr val="DE3A2E"/>
                </a:solidFill>
                <a:latin typeface="Times New Roman" panose="02020603050405020304" pitchFamily="18" charset="0"/>
                <a:cs typeface="Times New Roman" panose="02020603050405020304" pitchFamily="18" charset="0"/>
              </a:rPr>
              <a:t>stir</a:t>
            </a:r>
            <a:r>
              <a:rPr lang="en-US" altLang="zh-CN" sz="2800" dirty="0">
                <a:solidFill>
                  <a:srgbClr val="FFFFFF"/>
                </a:solidFill>
                <a:latin typeface="Times New Roman" panose="02020603050405020304" pitchFamily="18" charset="0"/>
                <a:cs typeface="Times New Roman" panose="02020603050405020304" pitchFamily="18" charset="0"/>
              </a:rPr>
              <a:t>. It's the 41-year-old actresses stunning </a:t>
            </a:r>
            <a:r>
              <a:rPr lang="en-US" altLang="zh-CN" sz="2800" dirty="0">
                <a:solidFill>
                  <a:srgbClr val="DE3A2E"/>
                </a:solidFill>
                <a:latin typeface="Times New Roman" panose="02020603050405020304" pitchFamily="18" charset="0"/>
                <a:cs typeface="Times New Roman" panose="02020603050405020304" pitchFamily="18" charset="0"/>
              </a:rPr>
              <a:t>physical transformation </a:t>
            </a:r>
            <a:r>
              <a:rPr lang="en-US" altLang="zh-CN" sz="2800" dirty="0">
                <a:solidFill>
                  <a:srgbClr val="FFFFFF"/>
                </a:solidFill>
                <a:latin typeface="Times New Roman" panose="02020603050405020304" pitchFamily="18" charset="0"/>
                <a:cs typeface="Times New Roman" panose="02020603050405020304" pitchFamily="18" charset="0"/>
              </a:rPr>
              <a:t>in the early </a:t>
            </a:r>
            <a:r>
              <a:rPr lang="en-US" altLang="zh-CN" sz="2800" dirty="0">
                <a:solidFill>
                  <a:srgbClr val="DE3A2E"/>
                </a:solidFill>
                <a:latin typeface="Times New Roman" panose="02020603050405020304" pitchFamily="18" charset="0"/>
                <a:cs typeface="Times New Roman" panose="02020603050405020304" pitchFamily="18" charset="0"/>
              </a:rPr>
              <a:t>teasers</a:t>
            </a:r>
            <a:r>
              <a:rPr lang="en-US" altLang="zh-CN" sz="2800" dirty="0">
                <a:solidFill>
                  <a:srgbClr val="FFFFFF"/>
                </a:solidFill>
                <a:latin typeface="Times New Roman" panose="02020603050405020304" pitchFamily="18" charset="0"/>
                <a:cs typeface="Times New Roman" panose="02020603050405020304" pitchFamily="18" charset="0"/>
              </a:rPr>
              <a:t> for Yolo, which follows a complete </a:t>
            </a:r>
            <a:r>
              <a:rPr lang="en-US" altLang="zh-CN" sz="2800" dirty="0">
                <a:solidFill>
                  <a:srgbClr val="DE3A2E"/>
                </a:solidFill>
                <a:latin typeface="Times New Roman" panose="02020603050405020304" pitchFamily="18" charset="0"/>
                <a:cs typeface="Times New Roman" panose="02020603050405020304" pitchFamily="18" charset="0"/>
              </a:rPr>
              <a:t>homebody</a:t>
            </a:r>
            <a:r>
              <a:rPr lang="en-US" altLang="zh-CN" sz="2800" dirty="0">
                <a:solidFill>
                  <a:srgbClr val="FFFFFF"/>
                </a:solidFill>
                <a:latin typeface="Times New Roman" panose="02020603050405020304" pitchFamily="18" charset="0"/>
                <a:cs typeface="Times New Roman" panose="02020603050405020304" pitchFamily="18" charset="0"/>
              </a:rPr>
              <a:t> who takes up boxing, audiences </a:t>
            </a:r>
            <a:r>
              <a:rPr lang="en-US" altLang="zh-CN" sz="2800" dirty="0">
                <a:solidFill>
                  <a:srgbClr val="DE3A2E"/>
                </a:solidFill>
                <a:latin typeface="Times New Roman" panose="02020603050405020304" pitchFamily="18" charset="0"/>
                <a:cs typeface="Times New Roman" panose="02020603050405020304" pitchFamily="18" charset="0"/>
              </a:rPr>
              <a:t>caught glimpses of </a:t>
            </a:r>
            <a:r>
              <a:rPr lang="en-US" altLang="zh-CN" sz="2800" dirty="0">
                <a:solidFill>
                  <a:srgbClr val="FFFFFF"/>
                </a:solidFill>
                <a:latin typeface="Times New Roman" panose="02020603050405020304" pitchFamily="18" charset="0"/>
                <a:cs typeface="Times New Roman" panose="02020603050405020304" pitchFamily="18" charset="0"/>
              </a:rPr>
              <a:t>Jialing's </a:t>
            </a:r>
            <a:r>
              <a:rPr lang="en-US" altLang="zh-CN" sz="2800" dirty="0">
                <a:solidFill>
                  <a:srgbClr val="DE3A2E"/>
                </a:solidFill>
                <a:latin typeface="Times New Roman" panose="02020603050405020304" pitchFamily="18" charset="0"/>
                <a:cs typeface="Times New Roman" panose="02020603050405020304" pitchFamily="18" charset="0"/>
              </a:rPr>
              <a:t>dedication</a:t>
            </a:r>
            <a:r>
              <a:rPr lang="en-US" altLang="zh-CN" sz="2800" dirty="0">
                <a:solidFill>
                  <a:srgbClr val="FFFFFF"/>
                </a:solidFill>
                <a:latin typeface="Times New Roman" panose="02020603050405020304" pitchFamily="18" charset="0"/>
                <a:cs typeface="Times New Roman" panose="02020603050405020304" pitchFamily="18" charset="0"/>
              </a:rPr>
              <a:t> to her role as a boxer. She had </a:t>
            </a:r>
            <a:r>
              <a:rPr lang="en-US" altLang="zh-CN" sz="2800" dirty="0">
                <a:solidFill>
                  <a:srgbClr val="C00000"/>
                </a:solidFill>
                <a:latin typeface="Times New Roman" panose="02020603050405020304" pitchFamily="18" charset="0"/>
                <a:cs typeface="Times New Roman" panose="02020603050405020304" pitchFamily="18" charset="0"/>
              </a:rPr>
              <a:t>shed</a:t>
            </a:r>
            <a:r>
              <a:rPr lang="en-US" altLang="zh-CN" sz="2800" dirty="0">
                <a:solidFill>
                  <a:srgbClr val="FFFFFF"/>
                </a:solidFill>
                <a:latin typeface="Times New Roman" panose="02020603050405020304" pitchFamily="18" charset="0"/>
                <a:cs typeface="Times New Roman" panose="02020603050405020304" pitchFamily="18" charset="0"/>
              </a:rPr>
              <a:t> an impressive 50 kg in </a:t>
            </a:r>
            <a:r>
              <a:rPr lang="en-US" altLang="zh-CN" sz="2800" dirty="0">
                <a:solidFill>
                  <a:srgbClr val="DE3A2E"/>
                </a:solidFill>
                <a:latin typeface="Times New Roman" panose="02020603050405020304" pitchFamily="18" charset="0"/>
                <a:cs typeface="Times New Roman" panose="02020603050405020304" pitchFamily="18" charset="0"/>
              </a:rPr>
              <a:t>a span of </a:t>
            </a:r>
            <a:r>
              <a:rPr lang="en-US" altLang="zh-CN" sz="2800" dirty="0">
                <a:solidFill>
                  <a:srgbClr val="FFFFFF"/>
                </a:solidFill>
                <a:latin typeface="Times New Roman" panose="02020603050405020304" pitchFamily="18" charset="0"/>
                <a:cs typeface="Times New Roman" panose="02020603050405020304" pitchFamily="18" charset="0"/>
              </a:rPr>
              <a:t>six months.</a:t>
            </a:r>
            <a:endParaRPr lang="zh-CN" altLang="en-US" sz="2800" dirty="0">
              <a:solidFill>
                <a:srgbClr val="FFFFFF"/>
              </a:solidFill>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2"/>
          <a:stretch>
            <a:fillRect/>
          </a:stretch>
        </p:blipFill>
        <p:spPr>
          <a:xfrm>
            <a:off x="7503474" y="365125"/>
            <a:ext cx="4495592" cy="6124754"/>
          </a:xfrm>
          <a:prstGeom prst="rect">
            <a:avLst/>
          </a:prstGeom>
          <a:ln>
            <a:noFill/>
          </a:ln>
          <a:effectLst>
            <a:outerShdw blurRad="292100" dist="139700" dir="2700000" algn="tl" rotWithShape="0">
              <a:srgbClr val="333333">
                <a:alpha val="65000"/>
              </a:srgbClr>
            </a:outerShdw>
          </a:effectLst>
        </p:spPr>
      </p:pic>
      <p:pic>
        <p:nvPicPr>
          <p:cNvPr id="10" name="外刊贾玲">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180145" y="365125"/>
            <a:ext cx="889659" cy="889659"/>
          </a:xfrm>
          <a:prstGeom prst="rect">
            <a:avLst/>
          </a:prstGeom>
          <a:noFill/>
          <a:effectLst>
            <a:outerShdw blurRad="50800" dist="50800" dir="5400000" algn="ctr" rotWithShape="0">
              <a:srgbClr val="000000">
                <a:alpha val="86000"/>
              </a:srgbClr>
            </a:outerShdw>
          </a:effectLst>
        </p:spPr>
      </p:pic>
      <p:sp>
        <p:nvSpPr>
          <p:cNvPr id="8" name="矩形: 圆角 7"/>
          <p:cNvSpPr/>
          <p:nvPr/>
        </p:nvSpPr>
        <p:spPr bwMode="auto">
          <a:xfrm>
            <a:off x="7391400" y="1254784"/>
            <a:ext cx="3582035" cy="444099"/>
          </a:xfrm>
          <a:prstGeom prst="roundRect">
            <a:avLst/>
          </a:prstGeom>
          <a:solidFill>
            <a:srgbClr val="00B050">
              <a:alpha val="8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800" b="1" i="0" u="none" strike="noStrike" cap="none" normalizeH="0" baseline="0" dirty="0">
                <a:ln>
                  <a:noFill/>
                </a:ln>
                <a:solidFill>
                  <a:schemeClr val="bg1"/>
                </a:solidFill>
                <a:effectLst/>
                <a:ea typeface="宋体" panose="02010600030101010101" pitchFamily="2" charset="-122"/>
              </a:rPr>
              <a:t>The figure</a:t>
            </a:r>
            <a:endParaRPr kumimoji="0" lang="zh-CN" altLang="en-US" sz="2800" b="1" i="0" u="none" strike="noStrike" cap="none" normalizeH="0" baseline="0" dirty="0">
              <a:ln>
                <a:noFill/>
              </a:ln>
              <a:solidFill>
                <a:schemeClr val="bg1"/>
              </a:solidFill>
              <a:effectLst/>
              <a:ea typeface="宋体" panose="02010600030101010101" pitchFamily="2" charset="-122"/>
            </a:endParaRPr>
          </a:p>
        </p:txBody>
      </p:sp>
      <p:sp>
        <p:nvSpPr>
          <p:cNvPr id="11" name="矩形: 圆角 10"/>
          <p:cNvSpPr/>
          <p:nvPr/>
        </p:nvSpPr>
        <p:spPr bwMode="auto">
          <a:xfrm>
            <a:off x="7391400" y="2366492"/>
            <a:ext cx="3582035" cy="444099"/>
          </a:xfrm>
          <a:prstGeom prst="roundRect">
            <a:avLst/>
          </a:prstGeom>
          <a:solidFill>
            <a:srgbClr val="00B050">
              <a:alpha val="8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800" b="1" i="0" u="none" strike="noStrike" cap="none" normalizeH="0" baseline="0" dirty="0">
                <a:ln>
                  <a:noFill/>
                </a:ln>
                <a:solidFill>
                  <a:schemeClr val="bg1"/>
                </a:solidFill>
                <a:effectLst/>
                <a:ea typeface="宋体" panose="02010600030101010101" pitchFamily="2" charset="-122"/>
              </a:rPr>
              <a:t>The event</a:t>
            </a:r>
            <a:endParaRPr kumimoji="0" lang="zh-CN" altLang="en-US" sz="2800" b="1" i="0" u="none" strike="noStrike" cap="none" normalizeH="0" baseline="0" dirty="0">
              <a:ln>
                <a:noFill/>
              </a:ln>
              <a:solidFill>
                <a:schemeClr val="bg1"/>
              </a:solidFill>
              <a:effectLst/>
              <a:ea typeface="宋体" panose="02010600030101010101" pitchFamily="2" charset="-122"/>
            </a:endParaRPr>
          </a:p>
        </p:txBody>
      </p:sp>
      <p:sp>
        <p:nvSpPr>
          <p:cNvPr id="12" name="矩形: 圆角 11"/>
          <p:cNvSpPr/>
          <p:nvPr/>
        </p:nvSpPr>
        <p:spPr bwMode="auto">
          <a:xfrm>
            <a:off x="7391400" y="3646184"/>
            <a:ext cx="3582035" cy="444099"/>
          </a:xfrm>
          <a:prstGeom prst="roundRect">
            <a:avLst/>
          </a:prstGeom>
          <a:solidFill>
            <a:srgbClr val="00B050">
              <a:alpha val="8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800" b="1" i="0" u="none" strike="noStrike" cap="none" normalizeH="0" baseline="0" dirty="0">
                <a:ln>
                  <a:noFill/>
                </a:ln>
                <a:solidFill>
                  <a:schemeClr val="bg1"/>
                </a:solidFill>
                <a:effectLst/>
                <a:ea typeface="宋体" panose="02010600030101010101" pitchFamily="2" charset="-122"/>
              </a:rPr>
              <a:t>The effect</a:t>
            </a:r>
            <a:endParaRPr kumimoji="0" lang="zh-CN" altLang="en-US" sz="2800" b="1" i="0" u="none" strike="noStrike" cap="none" normalizeH="0" baseline="0" dirty="0">
              <a:ln>
                <a:noFill/>
              </a:ln>
              <a:solidFill>
                <a:schemeClr val="bg1"/>
              </a:solidFill>
              <a:effectLst/>
              <a:ea typeface="宋体" panose="02010600030101010101" pitchFamily="2" charset="-122"/>
            </a:endParaRPr>
          </a:p>
        </p:txBody>
      </p:sp>
      <p:pic>
        <p:nvPicPr>
          <p:cNvPr id="5124" name="图片 6" descr="logo横版 png"/>
          <p:cNvPicPr>
            <a:picLocks noChangeAspect="1"/>
          </p:cNvPicPr>
          <p:nvPr/>
        </p:nvPicPr>
        <p:blipFill>
          <a:blip r:embed="rId6"/>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649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0"/>
                </p:tgtEl>
              </p:cMediaNode>
            </p:audio>
          </p:childTnLst>
        </p:cTn>
      </p:par>
    </p:tnLst>
    <p:bldLst>
      <p:bldP spid="5" grpId="0" animBg="1"/>
      <p:bldP spid="8"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pPr>
              <a:defRPr/>
            </a:pPr>
            <a:fld id="{AEFABC45-9717-4AFC-B0CE-A60AFF5A5349}" type="datetime1">
              <a:rPr lang="zh-CN" altLang="en-US" smtClean="0"/>
            </a:fld>
            <a:endParaRPr lang="zh-CN" altLang="en-US" sz="1800">
              <a:solidFill>
                <a:schemeClr val="tx1"/>
              </a:solidFill>
            </a:endParaRPr>
          </a:p>
        </p:txBody>
      </p:sp>
      <p:sp>
        <p:nvSpPr>
          <p:cNvPr id="5" name="文本框 4"/>
          <p:cNvSpPr txBox="1"/>
          <p:nvPr/>
        </p:nvSpPr>
        <p:spPr>
          <a:xfrm>
            <a:off x="3048000" y="1443841"/>
            <a:ext cx="6096000" cy="3970318"/>
          </a:xfrm>
          <a:prstGeom prst="rect">
            <a:avLst/>
          </a:prstGeom>
          <a:noFill/>
        </p:spPr>
        <p:txBody>
          <a:bodyPr wrap="square">
            <a:spAutoFit/>
          </a:bodyPr>
          <a:lstStyle/>
          <a:p>
            <a:r>
              <a:rPr kumimoji="0" lang="en-US" altLang="zh-CN" sz="28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But it's not just the movie itself that's causing a stir. It's the 40 year old actresses stunning physical transformation in the early teases for Yolo, which follows a complete home body who takes up boxing, audiences caught glimpses of </a:t>
            </a:r>
            <a:r>
              <a:rPr kumimoji="0" lang="en-US" altLang="zh-CN" sz="2800" b="0" i="0" u="none" strike="noStrike" kern="1200" cap="none" spc="0" normalizeH="0" baseline="0" noProof="0" dirty="0" err="1">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Jaleen's</a:t>
            </a:r>
            <a:r>
              <a:rPr kumimoji="0" lang="en-US" altLang="zh-CN" sz="28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 dedication to her role as a boxer. She had shared an impressive 50 kg in a span of six months</a:t>
            </a:r>
            <a:r>
              <a:rPr kumimoji="0" lang="en-US" altLang="zh-CN" sz="28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pic>
        <p:nvPicPr>
          <p:cNvPr id="6" name="图片 5"/>
          <p:cNvPicPr>
            <a:picLocks noChangeAspect="1"/>
          </p:cNvPicPr>
          <p:nvPr/>
        </p:nvPicPr>
        <p:blipFill>
          <a:blip r:embed="rId1"/>
          <a:stretch>
            <a:fillRect/>
          </a:stretch>
        </p:blipFill>
        <p:spPr>
          <a:xfrm>
            <a:off x="0" y="0"/>
            <a:ext cx="12192000" cy="6857999"/>
          </a:xfrm>
          <a:prstGeom prst="rect">
            <a:avLst/>
          </a:prstGeom>
        </p:spPr>
      </p:pic>
      <p:grpSp>
        <p:nvGrpSpPr>
          <p:cNvPr id="9" name="组合 8"/>
          <p:cNvGrpSpPr/>
          <p:nvPr/>
        </p:nvGrpSpPr>
        <p:grpSpPr>
          <a:xfrm>
            <a:off x="330026" y="-638017"/>
            <a:ext cx="5631894" cy="7719040"/>
            <a:chOff x="308875" y="-276561"/>
            <a:chExt cx="5210181" cy="7326247"/>
          </a:xfrm>
        </p:grpSpPr>
        <p:pic>
          <p:nvPicPr>
            <p:cNvPr id="7" name="图片 6"/>
            <p:cNvPicPr>
              <a:picLocks noChangeAspect="1"/>
            </p:cNvPicPr>
            <p:nvPr/>
          </p:nvPicPr>
          <p:blipFill>
            <a:blip r:embed="rId2" cstate="screen"/>
            <a:stretch>
              <a:fillRect/>
            </a:stretch>
          </p:blipFill>
          <p:spPr>
            <a:xfrm>
              <a:off x="308875" y="-276561"/>
              <a:ext cx="5210181" cy="7326247"/>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bwMode="auto">
            <a:xfrm>
              <a:off x="4288971" y="6538912"/>
              <a:ext cx="1175658" cy="4823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grpSp>
      <p:grpSp>
        <p:nvGrpSpPr>
          <p:cNvPr id="12" name="组合 11"/>
          <p:cNvGrpSpPr/>
          <p:nvPr/>
        </p:nvGrpSpPr>
        <p:grpSpPr>
          <a:xfrm>
            <a:off x="6090956" y="-255897"/>
            <a:ext cx="5779918" cy="7464868"/>
            <a:chOff x="5519056" y="-1366240"/>
            <a:chExt cx="5779918" cy="7464868"/>
          </a:xfrm>
        </p:grpSpPr>
        <p:pic>
          <p:nvPicPr>
            <p:cNvPr id="10" name="图片 9"/>
            <p:cNvPicPr>
              <a:picLocks noChangeAspect="1"/>
            </p:cNvPicPr>
            <p:nvPr/>
          </p:nvPicPr>
          <p:blipFill>
            <a:blip r:embed="rId3" cstate="screen"/>
            <a:stretch>
              <a:fillRect/>
            </a:stretch>
          </p:blipFill>
          <p:spPr>
            <a:xfrm>
              <a:off x="5519056" y="-1366240"/>
              <a:ext cx="5779918" cy="7358692"/>
            </a:xfrm>
            <a:prstGeom prst="rect">
              <a:avLst/>
            </a:prstGeom>
          </p:spPr>
        </p:pic>
        <p:sp>
          <p:nvSpPr>
            <p:cNvPr id="11" name="矩形 10"/>
            <p:cNvSpPr/>
            <p:nvPr/>
          </p:nvSpPr>
          <p:spPr bwMode="auto">
            <a:xfrm>
              <a:off x="9612082" y="5616254"/>
              <a:ext cx="1686891" cy="4823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grpSp>
      <p:sp>
        <p:nvSpPr>
          <p:cNvPr id="13" name="文本框 4"/>
          <p:cNvSpPr>
            <a:spLocks noChangeArrowheads="1"/>
          </p:cNvSpPr>
          <p:nvPr/>
        </p:nvSpPr>
        <p:spPr bwMode="auto">
          <a:xfrm>
            <a:off x="594342" y="123354"/>
            <a:ext cx="28462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800" b="1" i="0" u="none" strike="noStrike" kern="12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Passage B</a:t>
            </a:r>
            <a:r>
              <a:rPr kumimoji="0" lang="en-US" altLang="zh-CN" sz="48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 </a:t>
            </a:r>
            <a:endParaRPr kumimoji="0" lang="zh-CN" altLang="en-US" sz="4800" b="1" i="0" u="none" strike="noStrike" kern="120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sym typeface="宋体" panose="02010600030101010101" pitchFamily="2" charset="-122"/>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utoUpdateAnimBg="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13746</Words>
  <Application>WPS 演示</Application>
  <PresentationFormat>宽屏</PresentationFormat>
  <Paragraphs>427</Paragraphs>
  <Slides>24</Slides>
  <Notes>3</Notes>
  <HiddenSlides>0</HiddenSlides>
  <MMClips>3</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24</vt:i4>
      </vt:variant>
    </vt:vector>
  </HeadingPairs>
  <TitlesOfParts>
    <vt:vector size="43" baseType="lpstr">
      <vt:lpstr>Arial</vt:lpstr>
      <vt:lpstr>宋体</vt:lpstr>
      <vt:lpstr>Wingdings</vt:lpstr>
      <vt:lpstr>Calibri Light</vt:lpstr>
      <vt:lpstr>Calibri</vt:lpstr>
      <vt:lpstr>HelveticaNeue</vt:lpstr>
      <vt:lpstr>华文新魏</vt:lpstr>
      <vt:lpstr>Arial Black</vt:lpstr>
      <vt:lpstr>微软雅黑</vt:lpstr>
      <vt:lpstr>Bell MT</vt:lpstr>
      <vt:lpstr>Times New Roman</vt:lpstr>
      <vt:lpstr>等线</vt:lpstr>
      <vt:lpstr>Calibri</vt:lpstr>
      <vt:lpstr>Segoe Print</vt:lpstr>
      <vt:lpstr>Arial Unicode MS</vt:lpstr>
      <vt:lpstr>ITC Stone Serif Std Medium</vt:lpstr>
      <vt:lpstr>PMingLiU-ExtB</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fang fay</dc:creator>
  <cp:lastModifiedBy>Administrator</cp:lastModifiedBy>
  <cp:revision>32</cp:revision>
  <dcterms:created xsi:type="dcterms:W3CDTF">2024-02-21T04:59:00Z</dcterms:created>
  <dcterms:modified xsi:type="dcterms:W3CDTF">2024-02-26T02:00:12Z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