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45" r:id="rId3"/>
    <p:sldId id="276" r:id="rId4"/>
    <p:sldId id="265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8" r:id="rId50"/>
    <p:sldId id="339" r:id="rId51"/>
    <p:sldId id="340" r:id="rId52"/>
    <p:sldId id="341" r:id="rId53"/>
    <p:sldId id="342" r:id="rId54"/>
    <p:sldId id="343" r:id="rId55"/>
    <p:sldId id="277" r:id="rId56"/>
  </p:sldIdLst>
  <p:sldSz cx="12192000" cy="6858000"/>
  <p:notesSz cx="6858000" cy="9144000"/>
  <p:embeddedFontLst>
    <p:embeddedFont>
      <p:font typeface="微软雅黑" panose="020B0503020204020204" charset="-122"/>
      <p:regular r:id="rId60"/>
    </p:embeddedFont>
    <p:embeddedFont>
      <p:font typeface="Microsoft YaHei UI" panose="020B0503020204020204" charset="-122"/>
      <p:regular r:id="rId61"/>
    </p:embeddedFont>
    <p:embeddedFont>
      <p:font typeface="Calibri" panose="020F0502020204030204" charset="0"/>
      <p:regular r:id="rId62"/>
      <p:bold r:id="rId63"/>
      <p:italic r:id="rId64"/>
      <p:boldItalic r:id="rId65"/>
    </p:embeddedFont>
    <p:embeddedFont>
      <p:font typeface="Segoe UI" panose="020B0502040204020203" charset="0"/>
      <p:regular r:id="rId66"/>
      <p:bold r:id="rId67"/>
      <p:italic r:id="rId68"/>
      <p:boldItalic r:id="rId6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B80"/>
    <a:srgbClr val="DFA17B"/>
    <a:srgbClr val="FCFCFC"/>
    <a:srgbClr val="595B81"/>
    <a:srgbClr val="A75929"/>
    <a:srgbClr val="D99165"/>
    <a:srgbClr val="E6E6E6"/>
    <a:srgbClr val="94896B"/>
    <a:srgbClr val="B7986A"/>
    <a:srgbClr val="20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1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136" y="1134"/>
      </p:cViewPr>
      <p:guideLst>
        <p:guide orient="horz" pos="2230"/>
        <p:guide pos="3884"/>
        <p:guide pos="7314"/>
        <p:guide pos="282"/>
        <p:guide orient="horz" pos="3977"/>
        <p:guide orient="horz" pos="7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9" Type="http://schemas.openxmlformats.org/officeDocument/2006/relationships/font" Target="fonts/font10.fntdata"/><Relationship Id="rId68" Type="http://schemas.openxmlformats.org/officeDocument/2006/relationships/font" Target="fonts/font9.fntdata"/><Relationship Id="rId67" Type="http://schemas.openxmlformats.org/officeDocument/2006/relationships/font" Target="fonts/font8.fntdata"/><Relationship Id="rId66" Type="http://schemas.openxmlformats.org/officeDocument/2006/relationships/font" Target="fonts/font7.fntdata"/><Relationship Id="rId65" Type="http://schemas.openxmlformats.org/officeDocument/2006/relationships/font" Target="fonts/font6.fntdata"/><Relationship Id="rId64" Type="http://schemas.openxmlformats.org/officeDocument/2006/relationships/font" Target="fonts/font5.fntdata"/><Relationship Id="rId63" Type="http://schemas.openxmlformats.org/officeDocument/2006/relationships/font" Target="fonts/font4.fntdata"/><Relationship Id="rId62" Type="http://schemas.openxmlformats.org/officeDocument/2006/relationships/font" Target="fonts/font3.fntdata"/><Relationship Id="rId61" Type="http://schemas.openxmlformats.org/officeDocument/2006/relationships/font" Target="fonts/font2.fntdata"/><Relationship Id="rId60" Type="http://schemas.openxmlformats.org/officeDocument/2006/relationships/font" Target="fonts/font1.fntdata"/><Relationship Id="rId6" Type="http://schemas.openxmlformats.org/officeDocument/2006/relationships/slide" Target="slides/slide4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ttp://photo-static-api.fotomore.com/creative/vcg/veer/400/new/VCG41N94914996.jpg?uid=386&amp;timestamp=1707972405&amp;sign=ffc95a5d5e6ee7e2699dd365f7b97ac4" descr="这个词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3810635" y="-2752090"/>
            <a:ext cx="4570095" cy="1219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2080" y="78105"/>
            <a:ext cx="11957050" cy="6703060"/>
          </a:xfrm>
          <a:prstGeom prst="rect">
            <a:avLst/>
          </a:prstGeom>
          <a:noFill/>
          <a:ln w="25400">
            <a:solidFill>
              <a:srgbClr val="595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203200" y="761365"/>
            <a:ext cx="11859260" cy="21590"/>
          </a:xfrm>
          <a:prstGeom prst="straightConnector1">
            <a:avLst/>
          </a:prstGeom>
          <a:ln w="6350" cap="flat" cmpd="sng" algn="ctr">
            <a:solidFill>
              <a:srgbClr val="595B8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http://photo-static-api.fotomore.com/creative/vcg/400/new/VCG41N1345113118.jpg?uid=386&amp;timestamp=1707972657&amp;sign=34fb8c41f2f533c1660bb7d8c0c94e94" descr="学习英语的概念。教科书和学习用品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720" y="115570"/>
            <a:ext cx="1083310" cy="64579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image" Target="../media/image31.jpe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image" Target="../media/image37.jpe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tags" Target="../tags/tag89.xml"/><Relationship Id="rId2" Type="http://schemas.openxmlformats.org/officeDocument/2006/relationships/image" Target="../media/image38.jpeg"/><Relationship Id="rId1" Type="http://schemas.openxmlformats.org/officeDocument/2006/relationships/tags" Target="../tags/tag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image" Target="../media/image42.jpeg"/><Relationship Id="rId2" Type="http://schemas.openxmlformats.org/officeDocument/2006/relationships/tags" Target="../tags/tag91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image" Target="../media/image43.jpeg"/><Relationship Id="rId10" Type="http://schemas.openxmlformats.org/officeDocument/2006/relationships/tags" Target="../tags/tag98.xml"/><Relationship Id="rId1" Type="http://schemas.openxmlformats.org/officeDocument/2006/relationships/tags" Target="../tags/tag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image" Target="../media/image44.jpe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21.xml"/><Relationship Id="rId2" Type="http://schemas.openxmlformats.org/officeDocument/2006/relationships/tags" Target="../tags/tag105.xml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image" Target="../media/image45.jpeg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image" Target="../media/image52.jpe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39.xml"/><Relationship Id="rId2" Type="http://schemas.openxmlformats.org/officeDocument/2006/relationships/tags" Target="../tags/tag123.xml"/><Relationship Id="rId19" Type="http://schemas.openxmlformats.org/officeDocument/2006/relationships/tags" Target="../tags/tag138.xml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image" Target="../media/image53.jpeg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jpeg"/><Relationship Id="rId3" Type="http://schemas.openxmlformats.org/officeDocument/2006/relationships/tags" Target="../tags/tag141.xml"/><Relationship Id="rId2" Type="http://schemas.openxmlformats.org/officeDocument/2006/relationships/image" Target="../media/image64.jpeg"/><Relationship Id="rId1" Type="http://schemas.openxmlformats.org/officeDocument/2006/relationships/tags" Target="../tags/tag1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8.jpeg"/><Relationship Id="rId2" Type="http://schemas.openxmlformats.org/officeDocument/2006/relationships/tags" Target="../tags/tag4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0.jpeg"/><Relationship Id="rId11" Type="http://schemas.openxmlformats.org/officeDocument/2006/relationships/image" Target="../media/image9.jpeg"/><Relationship Id="rId10" Type="http://schemas.openxmlformats.org/officeDocument/2006/relationships/tags" Target="../tags/tag11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174.xml"/><Relationship Id="rId34" Type="http://schemas.openxmlformats.org/officeDocument/2006/relationships/tags" Target="../tags/tag173.xml"/><Relationship Id="rId33" Type="http://schemas.openxmlformats.org/officeDocument/2006/relationships/tags" Target="../tags/tag172.xml"/><Relationship Id="rId32" Type="http://schemas.openxmlformats.org/officeDocument/2006/relationships/tags" Target="../tags/tag171.xml"/><Relationship Id="rId31" Type="http://schemas.openxmlformats.org/officeDocument/2006/relationships/tags" Target="../tags/tag170.xml"/><Relationship Id="rId30" Type="http://schemas.openxmlformats.org/officeDocument/2006/relationships/tags" Target="../tags/tag169.xml"/><Relationship Id="rId3" Type="http://schemas.openxmlformats.org/officeDocument/2006/relationships/image" Target="../media/image92.jpeg"/><Relationship Id="rId29" Type="http://schemas.openxmlformats.org/officeDocument/2006/relationships/tags" Target="../tags/tag168.xml"/><Relationship Id="rId28" Type="http://schemas.openxmlformats.org/officeDocument/2006/relationships/tags" Target="../tags/tag167.xml"/><Relationship Id="rId27" Type="http://schemas.openxmlformats.org/officeDocument/2006/relationships/image" Target="../media/image93.jpeg"/><Relationship Id="rId26" Type="http://schemas.openxmlformats.org/officeDocument/2006/relationships/tags" Target="../tags/tag166.xml"/><Relationship Id="rId25" Type="http://schemas.openxmlformats.org/officeDocument/2006/relationships/tags" Target="../tags/tag165.xml"/><Relationship Id="rId24" Type="http://schemas.openxmlformats.org/officeDocument/2006/relationships/tags" Target="../tags/tag164.xml"/><Relationship Id="rId23" Type="http://schemas.openxmlformats.org/officeDocument/2006/relationships/tags" Target="../tags/tag163.xml"/><Relationship Id="rId22" Type="http://schemas.openxmlformats.org/officeDocument/2006/relationships/tags" Target="../tags/tag162.xml"/><Relationship Id="rId21" Type="http://schemas.openxmlformats.org/officeDocument/2006/relationships/tags" Target="../tags/tag161.xml"/><Relationship Id="rId20" Type="http://schemas.openxmlformats.org/officeDocument/2006/relationships/tags" Target="../tags/tag160.xml"/><Relationship Id="rId2" Type="http://schemas.openxmlformats.org/officeDocument/2006/relationships/tags" Target="../tags/tag143.xml"/><Relationship Id="rId19" Type="http://schemas.openxmlformats.org/officeDocument/2006/relationships/tags" Target="../tags/tag159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0" Type="http://schemas.openxmlformats.org/officeDocument/2006/relationships/slideLayout" Target="../slideLayouts/slideLayout2.xml"/><Relationship Id="rId6" Type="http://schemas.openxmlformats.org/officeDocument/2006/relationships/tags" Target="../tags/tag16.xml"/><Relationship Id="rId59" Type="http://schemas.openxmlformats.org/officeDocument/2006/relationships/image" Target="../media/image19.jpeg"/><Relationship Id="rId58" Type="http://schemas.openxmlformats.org/officeDocument/2006/relationships/tags" Target="../tags/tag67.xml"/><Relationship Id="rId57" Type="http://schemas.openxmlformats.org/officeDocument/2006/relationships/tags" Target="../tags/tag66.xml"/><Relationship Id="rId56" Type="http://schemas.openxmlformats.org/officeDocument/2006/relationships/tags" Target="../tags/tag65.xml"/><Relationship Id="rId55" Type="http://schemas.openxmlformats.org/officeDocument/2006/relationships/tags" Target="../tags/tag64.xml"/><Relationship Id="rId54" Type="http://schemas.openxmlformats.org/officeDocument/2006/relationships/tags" Target="../tags/tag63.xml"/><Relationship Id="rId53" Type="http://schemas.openxmlformats.org/officeDocument/2006/relationships/image" Target="../media/image18.jpeg"/><Relationship Id="rId52" Type="http://schemas.openxmlformats.org/officeDocument/2006/relationships/tags" Target="../tags/tag62.xml"/><Relationship Id="rId51" Type="http://schemas.openxmlformats.org/officeDocument/2006/relationships/tags" Target="../tags/tag61.xml"/><Relationship Id="rId50" Type="http://schemas.openxmlformats.org/officeDocument/2006/relationships/tags" Target="../tags/tag60.xml"/><Relationship Id="rId5" Type="http://schemas.openxmlformats.org/officeDocument/2006/relationships/tags" Target="../tags/tag15.xml"/><Relationship Id="rId49" Type="http://schemas.openxmlformats.org/officeDocument/2006/relationships/tags" Target="../tags/tag59.xml"/><Relationship Id="rId48" Type="http://schemas.openxmlformats.org/officeDocument/2006/relationships/tags" Target="../tags/tag58.xml"/><Relationship Id="rId47" Type="http://schemas.openxmlformats.org/officeDocument/2006/relationships/tags" Target="../tags/tag57.xml"/><Relationship Id="rId46" Type="http://schemas.openxmlformats.org/officeDocument/2006/relationships/tags" Target="../tags/tag56.xml"/><Relationship Id="rId45" Type="http://schemas.openxmlformats.org/officeDocument/2006/relationships/tags" Target="../tags/tag55.xml"/><Relationship Id="rId44" Type="http://schemas.openxmlformats.org/officeDocument/2006/relationships/tags" Target="../tags/tag54.xml"/><Relationship Id="rId43" Type="http://schemas.openxmlformats.org/officeDocument/2006/relationships/tags" Target="../tags/tag53.xml"/><Relationship Id="rId42" Type="http://schemas.openxmlformats.org/officeDocument/2006/relationships/tags" Target="../tags/tag52.xml"/><Relationship Id="rId41" Type="http://schemas.openxmlformats.org/officeDocument/2006/relationships/tags" Target="../tags/tag51.xml"/><Relationship Id="rId40" Type="http://schemas.openxmlformats.org/officeDocument/2006/relationships/tags" Target="../tags/tag50.xml"/><Relationship Id="rId4" Type="http://schemas.openxmlformats.org/officeDocument/2006/relationships/tags" Target="../tags/tag14.xml"/><Relationship Id="rId39" Type="http://schemas.openxmlformats.org/officeDocument/2006/relationships/tags" Target="../tags/tag49.xml"/><Relationship Id="rId38" Type="http://schemas.openxmlformats.org/officeDocument/2006/relationships/tags" Target="../tags/tag48.xml"/><Relationship Id="rId37" Type="http://schemas.openxmlformats.org/officeDocument/2006/relationships/tags" Target="../tags/tag47.xml"/><Relationship Id="rId36" Type="http://schemas.openxmlformats.org/officeDocument/2006/relationships/tags" Target="../tags/tag46.xml"/><Relationship Id="rId35" Type="http://schemas.openxmlformats.org/officeDocument/2006/relationships/tags" Target="../tags/tag45.xml"/><Relationship Id="rId34" Type="http://schemas.openxmlformats.org/officeDocument/2006/relationships/tags" Target="../tags/tag44.xml"/><Relationship Id="rId33" Type="http://schemas.openxmlformats.org/officeDocument/2006/relationships/tags" Target="../tags/tag43.xml"/><Relationship Id="rId32" Type="http://schemas.openxmlformats.org/officeDocument/2006/relationships/tags" Target="../tags/tag42.xml"/><Relationship Id="rId31" Type="http://schemas.openxmlformats.org/officeDocument/2006/relationships/tags" Target="../tags/tag41.xml"/><Relationship Id="rId30" Type="http://schemas.openxmlformats.org/officeDocument/2006/relationships/tags" Target="../tags/tag40.xml"/><Relationship Id="rId3" Type="http://schemas.openxmlformats.org/officeDocument/2006/relationships/image" Target="../media/image17.jpeg"/><Relationship Id="rId29" Type="http://schemas.openxmlformats.org/officeDocument/2006/relationships/tags" Target="../tags/tag39.xml"/><Relationship Id="rId28" Type="http://schemas.openxmlformats.org/officeDocument/2006/relationships/tags" Target="../tags/tag38.xml"/><Relationship Id="rId27" Type="http://schemas.openxmlformats.org/officeDocument/2006/relationships/tags" Target="../tags/tag37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3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26845" y="205740"/>
            <a:ext cx="9688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7.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turn sb. down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                                                   </a:t>
            </a:r>
            <a:r>
              <a:rPr lang="zh-CN" sz="2400">
                <a:solidFill>
                  <a:srgbClr val="222222"/>
                </a:solidFill>
                <a:ea typeface="Microsoft YaHei UI" panose="020B0503020204020204" charset="-122"/>
              </a:rPr>
              <a:t>拒绝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(</a:t>
            </a:r>
            <a:r>
              <a:rPr lang="zh-CN" sz="2400">
                <a:solidFill>
                  <a:srgbClr val="222222"/>
                </a:solidFill>
                <a:ea typeface="Microsoft YaHei UI" panose="020B0503020204020204" charset="-122"/>
              </a:rPr>
              <a:t>某人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</a:t>
            </a:r>
            <a:endParaRPr lang="en-US" altLang="en-US" sz="2400">
              <a:solidFill>
                <a:srgbClr val="222222"/>
              </a:solidFill>
              <a:latin typeface="Times New Roman" panose="02020603050405020304" charset="0"/>
              <a:ea typeface="Microsoft YaHei UI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8615" y="867410"/>
            <a:ext cx="6096000" cy="5737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减小，关小，调低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出现；到场；开大；调高音量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转身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证明是；结果是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转向；求助于；查阅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翻转；移交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打开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/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关闭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开关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)</a:t>
            </a:r>
            <a:endParaRPr lang="en-US" sz="24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上交</a:t>
            </a:r>
            <a:endParaRPr lang="zh-CN" sz="240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变成</a:t>
            </a:r>
            <a:endParaRPr lang="zh-CN" altLang="en-US" sz="240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88360" y="86741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Microsoft YaHei UI" panose="020B0503020204020204" charset="-122"/>
                <a:cs typeface="Calibri" panose="020F0502020204030204" charset="0"/>
                <a:sym typeface="+mn-ea"/>
              </a:rPr>
              <a:t>turn sb. down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Microsoft YaHei UI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50105" y="152908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turn up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88360" y="213931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turn around/round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97885" y="27495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turn out... 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97885" y="34290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turn to...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88360" y="41084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turn over 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97885" y="47879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turn on/off 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19475" y="546862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turn in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97885" y="61468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turn into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7" name="http://photo-static-api.fotomore.com/creative/vcg/400/new/VCG211382881090.jpg?uid=386&amp;timestamp=1708001389&amp;sign=94586a49e1d9787fda07d1e8a4e51573" descr="DJ在舞台上混音，音乐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4130" y="848995"/>
            <a:ext cx="4145280" cy="2762885"/>
          </a:xfrm>
          <a:prstGeom prst="roundRect">
            <a:avLst/>
          </a:prstGeom>
        </p:spPr>
      </p:pic>
      <p:pic>
        <p:nvPicPr>
          <p:cNvPr id="18" name="http://photo-static-api.fotomore.com/creative/vcg/400/version23/VCG41184395872.jpg?uid=386&amp;timestamp=1708001470&amp;sign=0fa5d0f50399813932a58f7ea26c18dc" descr="电脑键盘上的红色帮助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130" y="3815715"/>
            <a:ext cx="4145280" cy="296291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5590" y="971550"/>
            <a:ext cx="635190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她为什么谢绝你的邀请？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我感谢他的好意，但拒绝了他。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zh-CN" altLang="en-US" sz="2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240" y="3015615"/>
            <a:ext cx="760095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I thanked him for the offer but turned it down.</a:t>
            </a:r>
            <a:endParaRPr lang="en-US" altLang="en-US" sz="26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26845" y="205740"/>
            <a:ext cx="9688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7.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turn sb. down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                                                   </a:t>
            </a:r>
            <a:r>
              <a:rPr lang="zh-CN" sz="2400">
                <a:solidFill>
                  <a:srgbClr val="222222"/>
                </a:solidFill>
                <a:ea typeface="Microsoft YaHei UI" panose="020B0503020204020204" charset="-122"/>
              </a:rPr>
              <a:t>拒绝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(</a:t>
            </a:r>
            <a:r>
              <a:rPr lang="zh-CN" sz="2400">
                <a:solidFill>
                  <a:srgbClr val="222222"/>
                </a:solidFill>
                <a:ea typeface="Microsoft YaHei UI" panose="020B0503020204020204" charset="-122"/>
              </a:rPr>
              <a:t>某人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</a:t>
            </a:r>
            <a:endParaRPr lang="en-US" altLang="en-US" sz="2400">
              <a:solidFill>
                <a:srgbClr val="222222"/>
              </a:solidFill>
              <a:latin typeface="Times New Roman" panose="02020603050405020304" charset="0"/>
              <a:ea typeface="Microsoft YaHei UI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7820" y="1591310"/>
            <a:ext cx="690181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Why did she turn down your invitation?</a:t>
            </a:r>
            <a:endParaRPr lang="en-US" altLang="en-US" sz="26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5" name="http://photo-static-api.fotomore.com/creative/vcg/veer/400/new/VCG41N181086659.jpg?uid=386&amp;timestamp=1708001639&amp;sign=fdc7e3516b7391dc4238e1f0b05b2ddc" descr="你是邀请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329170" y="910590"/>
            <a:ext cx="4664710" cy="2794635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6" name="http://photo-static-api.fotomore.com/creative/vcg/veer/400/new/VCG41N467100452.jpg?uid=386&amp;timestamp=1708001725&amp;sign=17903d746ab71a08db1c08417c0222d9" descr="说“不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3705225"/>
            <a:ext cx="4404360" cy="293560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72235" y="229870"/>
            <a:ext cx="105873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8.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qualified/ˈkwɒlɪfaɪd/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符合资格；具备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……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的知识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(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或技能、学历等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</a:t>
            </a:r>
            <a:endParaRPr lang="en-US" altLang="en-US" sz="2400" b="0">
              <a:solidFill>
                <a:srgbClr val="222222"/>
              </a:solidFill>
              <a:latin typeface="Times New Roman" panose="02020603050405020304" charset="0"/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8770" y="928370"/>
            <a:ext cx="6452235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vt.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取得资格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(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或学历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);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合格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;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使合格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;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使具备资格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n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．资格；资历；资格证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我们都认为他是一名合格的教师。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我想我很适合这里的会计职位。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我确信我自己胜任该职位。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71005" y="928370"/>
            <a:ext cx="13449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qualify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94505" y="1664970"/>
            <a:ext cx="25850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qualification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3225" y="30607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We all account him a qualified teacher.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3225" y="4533265"/>
            <a:ext cx="8916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 think I'm well qualified for the accountant position here.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3225" y="5997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 am sure that I am qualified for it.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9" name="http://photo-static-api.fotomore.com/creative/vcg/veer/400/new/VCG41N683334642.jpg?uid=386&amp;timestamp=1708003963&amp;sign=c7ca95dacd006928899a081230126f12" descr="质量保证。金属齿轮的机制。3 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56650" y="928370"/>
            <a:ext cx="3202940" cy="1934845"/>
          </a:xfrm>
          <a:prstGeom prst="roundRect">
            <a:avLst/>
          </a:prstGeom>
        </p:spPr>
      </p:pic>
      <p:pic>
        <p:nvPicPr>
          <p:cNvPr id="11" name="http://photo-static-api.fotomore.com/creative/vcg/veer/400/new/VCG41N534556406.jpg?uid=386&amp;timestamp=1708004266&amp;sign=722d02708da9fb570f7b05df8594bdc8" descr="合格的邮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905" y="3187700"/>
            <a:ext cx="3060700" cy="306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18260" y="165735"/>
            <a:ext cx="10292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9.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enthusiastic /ɪnˌθju:ziˈæstɪk/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</a:t>
            </a:r>
            <a:r>
              <a:rPr lang="en-US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热情的；热心的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4955" y="648970"/>
            <a:ext cx="1026858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热情；对</a:t>
            </a:r>
            <a:r>
              <a:rPr lang="en-US" sz="24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</a:t>
            </a:r>
            <a:r>
              <a:rPr lang="zh-CN" sz="24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热心</a:t>
            </a:r>
            <a:r>
              <a:rPr lang="en-US" sz="24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adv.</a:t>
            </a:r>
            <a:r>
              <a:rPr lang="zh-CN" sz="24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热情地</a:t>
            </a:r>
            <a:r>
              <a:rPr lang="en-US" sz="2400" b="0">
                <a:solidFill>
                  <a:srgbClr val="22222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n. </a:t>
            </a:r>
            <a:r>
              <a:rPr lang="zh-CN" sz="2400" b="0">
                <a:solidFill>
                  <a:srgbClr val="22222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热情；热心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她看上去热情且能干。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热烈的掌声使他获得了信心。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他的演讲博得了一阵又一阵的热烈掌声。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这个职位对那些有雄心并且富于热情的人来说是理想的选择。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640" y="6221095"/>
            <a:ext cx="98856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This position is ideal for an ambitious and enthusiastic person.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8130" y="79502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be enthusiastic about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8130" y="128714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enthusiastically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30830" y="1877695"/>
            <a:ext cx="2266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Microsoft YaHei UI" panose="020B0503020204020204" charset="-122"/>
                <a:cs typeface="Calibri" panose="020F0502020204030204" charset="0"/>
                <a:sym typeface="+mn-ea"/>
              </a:rPr>
              <a:t>enthusiasm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Microsoft YaHei UI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410" y="29908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she looked enthusiastic and capable.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7040" y="4116705"/>
            <a:ext cx="75006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 drew reassurance from the enthusiastic applause.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410" y="5263515"/>
            <a:ext cx="8223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His speech won round after round of enthusiastic applause.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5" name="http://photo-static-api.fotomore.com/creative/vcg/veer/400/new/VCG41N507003200.jpg?uid=386&amp;timestamp=1708005351&amp;sign=adf2e5cfbe939036f4d9a1b0cb0dcff4" descr="观众鼓掌鼓掌快乐欣赏训练理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6275" y="909955"/>
            <a:ext cx="3719195" cy="2395855"/>
          </a:xfrm>
          <a:prstGeom prst="roundRect">
            <a:avLst/>
          </a:prstGeom>
        </p:spPr>
      </p:pic>
      <p:grpSp>
        <p:nvGrpSpPr>
          <p:cNvPr id="65" name="组合 64"/>
          <p:cNvGrpSpPr/>
          <p:nvPr>
            <p:custDataLst>
              <p:tags r:id="rId2"/>
            </p:custDataLst>
          </p:nvPr>
        </p:nvGrpSpPr>
        <p:grpSpPr>
          <a:xfrm>
            <a:off x="8582660" y="3327400"/>
            <a:ext cx="2844165" cy="2567305"/>
            <a:chOff x="13821" y="5240"/>
            <a:chExt cx="4346" cy="3905"/>
          </a:xfrm>
        </p:grpSpPr>
        <p:sp>
          <p:nvSpPr>
            <p:cNvPr id="66" name="PA_ImportSvg_636777017743303179"/>
            <p:cNvSpPr/>
            <p:nvPr>
              <p:custDataLst>
                <p:tags r:id="rId3"/>
              </p:custDataLst>
            </p:nvPr>
          </p:nvSpPr>
          <p:spPr>
            <a:xfrm>
              <a:off x="14777" y="5892"/>
              <a:ext cx="2537" cy="2541"/>
            </a:xfrm>
            <a:custGeom>
              <a:avLst/>
              <a:gdLst/>
              <a:ahLst/>
              <a:cxnLst/>
              <a:rect l="l" t="t" r="r" b="b"/>
              <a:pathLst>
                <a:path w="691722" h="692786">
                  <a:moveTo>
                    <a:pt x="676101" y="290196"/>
                  </a:moveTo>
                  <a:cubicBezTo>
                    <a:pt x="660353" y="177674"/>
                    <a:pt x="601806" y="108205"/>
                    <a:pt x="501984" y="58167"/>
                  </a:cubicBezTo>
                  <a:cubicBezTo>
                    <a:pt x="444580" y="29211"/>
                    <a:pt x="313389" y="1"/>
                    <a:pt x="255350" y="14606"/>
                  </a:cubicBezTo>
                  <a:cubicBezTo>
                    <a:pt x="197310" y="29206"/>
                    <a:pt x="148162" y="66930"/>
                    <a:pt x="105109" y="96394"/>
                  </a:cubicBezTo>
                  <a:cubicBezTo>
                    <a:pt x="62058" y="125861"/>
                    <a:pt x="3509" y="247905"/>
                    <a:pt x="1350" y="337694"/>
                  </a:cubicBezTo>
                  <a:cubicBezTo>
                    <a:pt x="0" y="381393"/>
                    <a:pt x="7250" y="424932"/>
                    <a:pt x="22686" y="465837"/>
                  </a:cubicBezTo>
                  <a:cubicBezTo>
                    <a:pt x="39078" y="509038"/>
                    <a:pt x="66911" y="546968"/>
                    <a:pt x="103204" y="575565"/>
                  </a:cubicBezTo>
                  <a:cubicBezTo>
                    <a:pt x="146093" y="620976"/>
                    <a:pt x="201096" y="653149"/>
                    <a:pt x="261700" y="668275"/>
                  </a:cubicBezTo>
                  <a:cubicBezTo>
                    <a:pt x="355553" y="692786"/>
                    <a:pt x="463630" y="648082"/>
                    <a:pt x="546053" y="594869"/>
                  </a:cubicBezTo>
                  <a:cubicBezTo>
                    <a:pt x="642700" y="532004"/>
                    <a:pt x="691722" y="402210"/>
                    <a:pt x="676101" y="290196"/>
                  </a:cubicBezTo>
                  <a:close/>
                  <a:moveTo>
                    <a:pt x="539703" y="284354"/>
                  </a:moveTo>
                  <a:cubicBezTo>
                    <a:pt x="538560" y="268987"/>
                    <a:pt x="537290" y="252477"/>
                    <a:pt x="535131" y="235967"/>
                  </a:cubicBezTo>
                  <a:cubicBezTo>
                    <a:pt x="537544" y="239523"/>
                    <a:pt x="541227" y="244730"/>
                    <a:pt x="541481" y="244984"/>
                  </a:cubicBezTo>
                  <a:cubicBezTo>
                    <a:pt x="544275" y="249810"/>
                    <a:pt x="546942" y="254763"/>
                    <a:pt x="549355" y="259843"/>
                  </a:cubicBezTo>
                  <a:cubicBezTo>
                    <a:pt x="551768" y="264923"/>
                    <a:pt x="552530" y="266701"/>
                    <a:pt x="553927" y="270130"/>
                  </a:cubicBezTo>
                  <a:cubicBezTo>
                    <a:pt x="555767" y="278512"/>
                    <a:pt x="557124" y="286993"/>
                    <a:pt x="557991" y="295530"/>
                  </a:cubicBezTo>
                  <a:cubicBezTo>
                    <a:pt x="557991" y="297181"/>
                    <a:pt x="557991" y="298705"/>
                    <a:pt x="557991" y="300229"/>
                  </a:cubicBezTo>
                  <a:cubicBezTo>
                    <a:pt x="557991" y="299213"/>
                    <a:pt x="557991" y="305563"/>
                    <a:pt x="557991" y="307341"/>
                  </a:cubicBezTo>
                  <a:cubicBezTo>
                    <a:pt x="558272" y="315387"/>
                    <a:pt x="558102" y="323443"/>
                    <a:pt x="557483" y="331471"/>
                  </a:cubicBezTo>
                  <a:cubicBezTo>
                    <a:pt x="557483" y="338329"/>
                    <a:pt x="555832" y="345060"/>
                    <a:pt x="554689" y="351791"/>
                  </a:cubicBezTo>
                  <a:cubicBezTo>
                    <a:pt x="554630" y="352041"/>
                    <a:pt x="554630" y="352302"/>
                    <a:pt x="554689" y="352553"/>
                  </a:cubicBezTo>
                  <a:cubicBezTo>
                    <a:pt x="554673" y="352849"/>
                    <a:pt x="554673" y="353146"/>
                    <a:pt x="554689" y="353442"/>
                  </a:cubicBezTo>
                  <a:cubicBezTo>
                    <a:pt x="553927" y="356744"/>
                    <a:pt x="552911" y="359919"/>
                    <a:pt x="552022" y="363221"/>
                  </a:cubicBezTo>
                  <a:cubicBezTo>
                    <a:pt x="550117" y="369698"/>
                    <a:pt x="547831" y="375921"/>
                    <a:pt x="545418" y="382398"/>
                  </a:cubicBezTo>
                  <a:cubicBezTo>
                    <a:pt x="544148" y="385573"/>
                    <a:pt x="542751" y="388621"/>
                    <a:pt x="541354" y="391669"/>
                  </a:cubicBezTo>
                  <a:cubicBezTo>
                    <a:pt x="541354" y="392685"/>
                    <a:pt x="540465" y="393574"/>
                    <a:pt x="540084" y="394463"/>
                  </a:cubicBezTo>
                  <a:cubicBezTo>
                    <a:pt x="539835" y="394997"/>
                    <a:pt x="539538" y="395508"/>
                    <a:pt x="539195" y="395987"/>
                  </a:cubicBezTo>
                  <a:cubicBezTo>
                    <a:pt x="536274" y="401321"/>
                    <a:pt x="536274" y="401321"/>
                    <a:pt x="533099" y="406274"/>
                  </a:cubicBezTo>
                  <a:cubicBezTo>
                    <a:pt x="533099" y="405004"/>
                    <a:pt x="533099" y="401321"/>
                    <a:pt x="533099" y="399924"/>
                  </a:cubicBezTo>
                  <a:cubicBezTo>
                    <a:pt x="533474" y="390994"/>
                    <a:pt x="534622" y="382113"/>
                    <a:pt x="536528" y="373381"/>
                  </a:cubicBezTo>
                  <a:cubicBezTo>
                    <a:pt x="541242" y="343949"/>
                    <a:pt x="542308" y="314047"/>
                    <a:pt x="539703" y="284354"/>
                  </a:cubicBezTo>
                  <a:close/>
                  <a:moveTo>
                    <a:pt x="472393" y="596647"/>
                  </a:moveTo>
                  <a:cubicBezTo>
                    <a:pt x="471758" y="596647"/>
                    <a:pt x="462868" y="600584"/>
                    <a:pt x="460455" y="601473"/>
                  </a:cubicBezTo>
                  <a:cubicBezTo>
                    <a:pt x="454486" y="603759"/>
                    <a:pt x="448390" y="605791"/>
                    <a:pt x="442421" y="607696"/>
                  </a:cubicBezTo>
                  <a:cubicBezTo>
                    <a:pt x="431990" y="610970"/>
                    <a:pt x="421392" y="613683"/>
                    <a:pt x="410671" y="615824"/>
                  </a:cubicBezTo>
                  <a:cubicBezTo>
                    <a:pt x="405337" y="616967"/>
                    <a:pt x="400003" y="617983"/>
                    <a:pt x="394542" y="618872"/>
                  </a:cubicBezTo>
                  <a:lnTo>
                    <a:pt x="393145" y="618872"/>
                  </a:lnTo>
                  <a:lnTo>
                    <a:pt x="385144" y="619634"/>
                  </a:lnTo>
                  <a:cubicBezTo>
                    <a:pt x="369193" y="621221"/>
                    <a:pt x="353146" y="621603"/>
                    <a:pt x="337138" y="620777"/>
                  </a:cubicBezTo>
                  <a:cubicBezTo>
                    <a:pt x="335782" y="619589"/>
                    <a:pt x="334290" y="618566"/>
                    <a:pt x="332693" y="617729"/>
                  </a:cubicBezTo>
                  <a:cubicBezTo>
                    <a:pt x="332060" y="617369"/>
                    <a:pt x="331375" y="617112"/>
                    <a:pt x="330661" y="616967"/>
                  </a:cubicBezTo>
                  <a:cubicBezTo>
                    <a:pt x="326553" y="613014"/>
                    <a:pt x="321314" y="610439"/>
                    <a:pt x="315675" y="609601"/>
                  </a:cubicBezTo>
                  <a:cubicBezTo>
                    <a:pt x="311103" y="608966"/>
                    <a:pt x="306785" y="608458"/>
                    <a:pt x="302213" y="608077"/>
                  </a:cubicBezTo>
                  <a:cubicBezTo>
                    <a:pt x="306658" y="608077"/>
                    <a:pt x="305007" y="608077"/>
                    <a:pt x="302848" y="608077"/>
                  </a:cubicBezTo>
                  <a:cubicBezTo>
                    <a:pt x="321705" y="607189"/>
                    <a:pt x="340446" y="604639"/>
                    <a:pt x="358855" y="600457"/>
                  </a:cubicBezTo>
                  <a:cubicBezTo>
                    <a:pt x="376785" y="598578"/>
                    <a:pt x="394383" y="594307"/>
                    <a:pt x="411179" y="587757"/>
                  </a:cubicBezTo>
                  <a:cubicBezTo>
                    <a:pt x="436122" y="592195"/>
                    <a:pt x="461579" y="592965"/>
                    <a:pt x="486744" y="590043"/>
                  </a:cubicBezTo>
                  <a:cubicBezTo>
                    <a:pt x="482045" y="592075"/>
                    <a:pt x="477600" y="594361"/>
                    <a:pt x="472393" y="596647"/>
                  </a:cubicBezTo>
                  <a:close/>
                  <a:moveTo>
                    <a:pt x="628984" y="400305"/>
                  </a:moveTo>
                  <a:cubicBezTo>
                    <a:pt x="628984" y="401067"/>
                    <a:pt x="628984" y="403480"/>
                    <a:pt x="628984" y="405258"/>
                  </a:cubicBezTo>
                  <a:cubicBezTo>
                    <a:pt x="628984" y="407036"/>
                    <a:pt x="627841" y="412497"/>
                    <a:pt x="627079" y="415926"/>
                  </a:cubicBezTo>
                  <a:cubicBezTo>
                    <a:pt x="624460" y="429546"/>
                    <a:pt x="620722" y="442926"/>
                    <a:pt x="615903" y="455931"/>
                  </a:cubicBezTo>
                  <a:cubicBezTo>
                    <a:pt x="614887" y="458979"/>
                    <a:pt x="613617" y="462027"/>
                    <a:pt x="612474" y="465075"/>
                  </a:cubicBezTo>
                  <a:lnTo>
                    <a:pt x="612474" y="466218"/>
                  </a:lnTo>
                  <a:cubicBezTo>
                    <a:pt x="609807" y="472187"/>
                    <a:pt x="606759" y="477902"/>
                    <a:pt x="603711" y="483617"/>
                  </a:cubicBezTo>
                  <a:cubicBezTo>
                    <a:pt x="582651" y="503358"/>
                    <a:pt x="559233" y="520420"/>
                    <a:pt x="533988" y="534417"/>
                  </a:cubicBezTo>
                  <a:cubicBezTo>
                    <a:pt x="509014" y="541868"/>
                    <a:pt x="482777" y="544116"/>
                    <a:pt x="456899" y="541021"/>
                  </a:cubicBezTo>
                  <a:lnTo>
                    <a:pt x="456899" y="541021"/>
                  </a:lnTo>
                  <a:lnTo>
                    <a:pt x="465027" y="537084"/>
                  </a:lnTo>
                  <a:cubicBezTo>
                    <a:pt x="469472" y="534671"/>
                    <a:pt x="473790" y="532258"/>
                    <a:pt x="477727" y="529591"/>
                  </a:cubicBezTo>
                  <a:cubicBezTo>
                    <a:pt x="493954" y="520994"/>
                    <a:pt x="509162" y="510599"/>
                    <a:pt x="523066" y="498603"/>
                  </a:cubicBezTo>
                  <a:cubicBezTo>
                    <a:pt x="559537" y="464754"/>
                    <a:pt x="583446" y="419533"/>
                    <a:pt x="590884" y="370333"/>
                  </a:cubicBezTo>
                  <a:cubicBezTo>
                    <a:pt x="597075" y="335782"/>
                    <a:pt x="596037" y="300323"/>
                    <a:pt x="587836" y="266193"/>
                  </a:cubicBezTo>
                  <a:cubicBezTo>
                    <a:pt x="584395" y="246043"/>
                    <a:pt x="578774" y="226327"/>
                    <a:pt x="571072" y="207392"/>
                  </a:cubicBezTo>
                  <a:cubicBezTo>
                    <a:pt x="571464" y="207965"/>
                    <a:pt x="571888" y="208517"/>
                    <a:pt x="572342" y="209043"/>
                  </a:cubicBezTo>
                  <a:lnTo>
                    <a:pt x="576279" y="214123"/>
                  </a:lnTo>
                  <a:lnTo>
                    <a:pt x="581867" y="222124"/>
                  </a:lnTo>
                  <a:cubicBezTo>
                    <a:pt x="585677" y="227458"/>
                    <a:pt x="589106" y="233046"/>
                    <a:pt x="592535" y="238507"/>
                  </a:cubicBezTo>
                  <a:cubicBezTo>
                    <a:pt x="599296" y="249702"/>
                    <a:pt x="605320" y="261326"/>
                    <a:pt x="610569" y="273305"/>
                  </a:cubicBezTo>
                  <a:cubicBezTo>
                    <a:pt x="610569" y="274321"/>
                    <a:pt x="612728" y="278512"/>
                    <a:pt x="612982" y="279274"/>
                  </a:cubicBezTo>
                  <a:cubicBezTo>
                    <a:pt x="614252" y="282195"/>
                    <a:pt x="615268" y="285243"/>
                    <a:pt x="616411" y="288291"/>
                  </a:cubicBezTo>
                  <a:cubicBezTo>
                    <a:pt x="618570" y="294514"/>
                    <a:pt x="620348" y="300991"/>
                    <a:pt x="622126" y="306833"/>
                  </a:cubicBezTo>
                  <a:cubicBezTo>
                    <a:pt x="623904" y="312675"/>
                    <a:pt x="625428" y="319533"/>
                    <a:pt x="626698" y="325883"/>
                  </a:cubicBezTo>
                  <a:cubicBezTo>
                    <a:pt x="627460" y="329058"/>
                    <a:pt x="627968" y="332233"/>
                    <a:pt x="628603" y="335408"/>
                  </a:cubicBezTo>
                  <a:cubicBezTo>
                    <a:pt x="629238" y="338583"/>
                    <a:pt x="629238" y="339218"/>
                    <a:pt x="629492" y="341123"/>
                  </a:cubicBezTo>
                  <a:cubicBezTo>
                    <a:pt x="630620" y="354174"/>
                    <a:pt x="630790" y="367290"/>
                    <a:pt x="630000" y="380366"/>
                  </a:cubicBezTo>
                  <a:cubicBezTo>
                    <a:pt x="630000" y="387097"/>
                    <a:pt x="630000" y="393701"/>
                    <a:pt x="628984" y="400305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67000" t="-26000" r="-63000" b="-28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7" name="PA-任意多边形 7"/>
            <p:cNvSpPr/>
            <p:nvPr>
              <p:custDataLst>
                <p:tags r:id="rId5"/>
              </p:custDataLst>
            </p:nvPr>
          </p:nvSpPr>
          <p:spPr>
            <a:xfrm>
              <a:off x="14547" y="5548"/>
              <a:ext cx="625" cy="600"/>
            </a:xfrm>
            <a:custGeom>
              <a:avLst/>
              <a:gdLst/>
              <a:ahLst/>
              <a:cxnLst/>
              <a:rect l="0" t="0" r="0" b="0"/>
              <a:pathLst>
                <a:path w="170435" h="163577">
                  <a:moveTo>
                    <a:pt x="163576" y="113030"/>
                  </a:moveTo>
                  <a:cubicBezTo>
                    <a:pt x="156718" y="80772"/>
                    <a:pt x="90805" y="6096"/>
                    <a:pt x="76200" y="4318"/>
                  </a:cubicBezTo>
                  <a:cubicBezTo>
                    <a:pt x="47498" y="0"/>
                    <a:pt x="0" y="52070"/>
                    <a:pt x="12700" y="87376"/>
                  </a:cubicBezTo>
                  <a:cubicBezTo>
                    <a:pt x="25397" y="122683"/>
                    <a:pt x="127635" y="163576"/>
                    <a:pt x="139700" y="159639"/>
                  </a:cubicBezTo>
                  <a:cubicBezTo>
                    <a:pt x="151765" y="155702"/>
                    <a:pt x="170434" y="145796"/>
                    <a:pt x="163576" y="113030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237000" t="-51000" r="-600000" b="-49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PA-任意多边形 8"/>
            <p:cNvSpPr/>
            <p:nvPr>
              <p:custDataLst>
                <p:tags r:id="rId6"/>
              </p:custDataLst>
            </p:nvPr>
          </p:nvSpPr>
          <p:spPr>
            <a:xfrm>
              <a:off x="15686" y="8440"/>
              <a:ext cx="485" cy="705"/>
            </a:xfrm>
            <a:custGeom>
              <a:avLst/>
              <a:gdLst/>
              <a:ahLst/>
              <a:cxnLst/>
              <a:rect l="0" t="0" r="0" b="0"/>
              <a:pathLst>
                <a:path w="132336" h="192279">
                  <a:moveTo>
                    <a:pt x="40259" y="25019"/>
                  </a:moveTo>
                  <a:cubicBezTo>
                    <a:pt x="18796" y="50419"/>
                    <a:pt x="0" y="147447"/>
                    <a:pt x="6985" y="160401"/>
                  </a:cubicBezTo>
                  <a:cubicBezTo>
                    <a:pt x="20955" y="185801"/>
                    <a:pt x="91440" y="192278"/>
                    <a:pt x="111887" y="160401"/>
                  </a:cubicBezTo>
                  <a:cubicBezTo>
                    <a:pt x="132335" y="128525"/>
                    <a:pt x="102870" y="23114"/>
                    <a:pt x="92075" y="16002"/>
                  </a:cubicBezTo>
                  <a:cubicBezTo>
                    <a:pt x="81280" y="8890"/>
                    <a:pt x="61722" y="0"/>
                    <a:pt x="40259" y="25019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540000" t="-454000" r="-56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PA-任意多边形 9"/>
            <p:cNvSpPr/>
            <p:nvPr>
              <p:custDataLst>
                <p:tags r:id="rId7"/>
              </p:custDataLst>
            </p:nvPr>
          </p:nvSpPr>
          <p:spPr>
            <a:xfrm>
              <a:off x="15768" y="5245"/>
              <a:ext cx="413" cy="587"/>
            </a:xfrm>
            <a:custGeom>
              <a:avLst/>
              <a:gdLst/>
              <a:ahLst/>
              <a:cxnLst/>
              <a:rect l="0" t="0" r="0" b="0"/>
              <a:pathLst>
                <a:path w="112650" h="159894">
                  <a:moveTo>
                    <a:pt x="96774" y="115189"/>
                  </a:moveTo>
                  <a:cubicBezTo>
                    <a:pt x="103342" y="93158"/>
                    <a:pt x="108642" y="70770"/>
                    <a:pt x="112649" y="48133"/>
                  </a:cubicBezTo>
                  <a:cubicBezTo>
                    <a:pt x="110649" y="36466"/>
                    <a:pt x="105261" y="25645"/>
                    <a:pt x="97155" y="17018"/>
                  </a:cubicBezTo>
                  <a:cubicBezTo>
                    <a:pt x="91440" y="11176"/>
                    <a:pt x="24638" y="0"/>
                    <a:pt x="18161" y="9398"/>
                  </a:cubicBezTo>
                  <a:cubicBezTo>
                    <a:pt x="10403" y="17358"/>
                    <a:pt x="4959" y="27280"/>
                    <a:pt x="2413" y="38100"/>
                  </a:cubicBezTo>
                  <a:cubicBezTo>
                    <a:pt x="2413" y="48768"/>
                    <a:pt x="0" y="106172"/>
                    <a:pt x="7239" y="131445"/>
                  </a:cubicBezTo>
                  <a:cubicBezTo>
                    <a:pt x="14477" y="156718"/>
                    <a:pt x="36957" y="159893"/>
                    <a:pt x="55880" y="153289"/>
                  </a:cubicBezTo>
                  <a:cubicBezTo>
                    <a:pt x="67114" y="154346"/>
                    <a:pt x="78102" y="149548"/>
                    <a:pt x="84963" y="140589"/>
                  </a:cubicBezTo>
                  <a:cubicBezTo>
                    <a:pt x="90499" y="132962"/>
                    <a:pt x="94510" y="124337"/>
                    <a:pt x="96774" y="115189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654000" t="-1000" r="-663000" b="-56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PA-任意多边形 10"/>
            <p:cNvSpPr/>
            <p:nvPr>
              <p:custDataLst>
                <p:tags r:id="rId8"/>
              </p:custDataLst>
            </p:nvPr>
          </p:nvSpPr>
          <p:spPr>
            <a:xfrm>
              <a:off x="14079" y="7445"/>
              <a:ext cx="658" cy="490"/>
            </a:xfrm>
            <a:custGeom>
              <a:avLst/>
              <a:gdLst/>
              <a:ahLst/>
              <a:cxnLst/>
              <a:rect l="0" t="0" r="0" b="0"/>
              <a:pathLst>
                <a:path w="179326" h="133730">
                  <a:moveTo>
                    <a:pt x="147320" y="7239"/>
                  </a:moveTo>
                  <a:cubicBezTo>
                    <a:pt x="116078" y="0"/>
                    <a:pt x="23622" y="27813"/>
                    <a:pt x="15621" y="39751"/>
                  </a:cubicBezTo>
                  <a:cubicBezTo>
                    <a:pt x="0" y="63246"/>
                    <a:pt x="26289" y="126873"/>
                    <a:pt x="62611" y="130302"/>
                  </a:cubicBezTo>
                  <a:cubicBezTo>
                    <a:pt x="98933" y="133729"/>
                    <a:pt x="176530" y="60579"/>
                    <a:pt x="177927" y="47879"/>
                  </a:cubicBezTo>
                  <a:cubicBezTo>
                    <a:pt x="179325" y="35179"/>
                    <a:pt x="178181" y="14478"/>
                    <a:pt x="147320" y="7239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154000" t="-450000" r="-636000" b="-24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PA-任意多边形 11"/>
            <p:cNvSpPr/>
            <p:nvPr>
              <p:custDataLst>
                <p:tags r:id="rId9"/>
              </p:custDataLst>
            </p:nvPr>
          </p:nvSpPr>
          <p:spPr>
            <a:xfrm>
              <a:off x="16637" y="8390"/>
              <a:ext cx="356" cy="507"/>
            </a:xfrm>
            <a:custGeom>
              <a:avLst/>
              <a:gdLst/>
              <a:ahLst/>
              <a:cxnLst/>
              <a:rect l="0" t="0" r="0" b="0"/>
              <a:pathLst>
                <a:path w="97032" h="138177">
                  <a:moveTo>
                    <a:pt x="1146" y="51689"/>
                  </a:moveTo>
                  <a:cubicBezTo>
                    <a:pt x="0" y="71569"/>
                    <a:pt x="0" y="91499"/>
                    <a:pt x="1146" y="111379"/>
                  </a:cubicBezTo>
                  <a:cubicBezTo>
                    <a:pt x="5437" y="120921"/>
                    <a:pt x="12522" y="128937"/>
                    <a:pt x="21466" y="134366"/>
                  </a:cubicBezTo>
                  <a:cubicBezTo>
                    <a:pt x="27562" y="138176"/>
                    <a:pt x="86109" y="134366"/>
                    <a:pt x="89665" y="124841"/>
                  </a:cubicBezTo>
                  <a:cubicBezTo>
                    <a:pt x="94453" y="116535"/>
                    <a:pt x="96992" y="107123"/>
                    <a:pt x="97031" y="97536"/>
                  </a:cubicBezTo>
                  <a:cubicBezTo>
                    <a:pt x="92352" y="70864"/>
                    <a:pt x="84595" y="44824"/>
                    <a:pt x="73917" y="19939"/>
                  </a:cubicBezTo>
                  <a:cubicBezTo>
                    <a:pt x="62614" y="0"/>
                    <a:pt x="43183" y="2032"/>
                    <a:pt x="28578" y="11303"/>
                  </a:cubicBezTo>
                  <a:cubicBezTo>
                    <a:pt x="18896" y="12646"/>
                    <a:pt x="10591" y="18887"/>
                    <a:pt x="6607" y="27813"/>
                  </a:cubicBezTo>
                  <a:cubicBezTo>
                    <a:pt x="3328" y="35366"/>
                    <a:pt x="1476" y="43461"/>
                    <a:pt x="1146" y="51689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1004000" t="-621000" r="-542000" b="-4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PA-任意多边形 12"/>
            <p:cNvSpPr/>
            <p:nvPr>
              <p:custDataLst>
                <p:tags r:id="rId10"/>
              </p:custDataLst>
            </p:nvPr>
          </p:nvSpPr>
          <p:spPr>
            <a:xfrm>
              <a:off x="17228" y="6140"/>
              <a:ext cx="580" cy="555"/>
            </a:xfrm>
            <a:custGeom>
              <a:avLst/>
              <a:gdLst/>
              <a:ahLst/>
              <a:cxnLst/>
              <a:rect l="0" t="0" r="0" b="0"/>
              <a:pathLst>
                <a:path w="158118" h="151258">
                  <a:moveTo>
                    <a:pt x="86616" y="140208"/>
                  </a:moveTo>
                  <a:cubicBezTo>
                    <a:pt x="107103" y="129774"/>
                    <a:pt x="126989" y="118199"/>
                    <a:pt x="146179" y="105537"/>
                  </a:cubicBezTo>
                  <a:cubicBezTo>
                    <a:pt x="153211" y="96174"/>
                    <a:pt x="157360" y="84964"/>
                    <a:pt x="158117" y="73279"/>
                  </a:cubicBezTo>
                  <a:cubicBezTo>
                    <a:pt x="158117" y="65151"/>
                    <a:pt x="111381" y="0"/>
                    <a:pt x="85727" y="8255"/>
                  </a:cubicBezTo>
                  <a:cubicBezTo>
                    <a:pt x="60073" y="16511"/>
                    <a:pt x="26672" y="64008"/>
                    <a:pt x="13337" y="86741"/>
                  </a:cubicBezTo>
                  <a:cubicBezTo>
                    <a:pt x="0" y="109473"/>
                    <a:pt x="27307" y="151257"/>
                    <a:pt x="59946" y="149606"/>
                  </a:cubicBezTo>
                  <a:cubicBezTo>
                    <a:pt x="69489" y="148784"/>
                    <a:pt x="78666" y="145550"/>
                    <a:pt x="86616" y="140208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718000" t="-162000" r="-192000" b="-44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PA-任意多边形 13"/>
            <p:cNvSpPr/>
            <p:nvPr>
              <p:custDataLst>
                <p:tags r:id="rId11"/>
              </p:custDataLst>
            </p:nvPr>
          </p:nvSpPr>
          <p:spPr>
            <a:xfrm>
              <a:off x="16715" y="5240"/>
              <a:ext cx="699" cy="795"/>
            </a:xfrm>
            <a:custGeom>
              <a:avLst/>
              <a:gdLst/>
              <a:ahLst/>
              <a:cxnLst/>
              <a:rect l="0" t="0" r="0" b="0"/>
              <a:pathLst>
                <a:path w="190501" h="216553">
                  <a:moveTo>
                    <a:pt x="177800" y="118872"/>
                  </a:moveTo>
                  <a:cubicBezTo>
                    <a:pt x="190500" y="58420"/>
                    <a:pt x="137668" y="4699"/>
                    <a:pt x="79375" y="1270"/>
                  </a:cubicBezTo>
                  <a:cubicBezTo>
                    <a:pt x="56769" y="0"/>
                    <a:pt x="1397" y="143256"/>
                    <a:pt x="0" y="156845"/>
                  </a:cubicBezTo>
                  <a:cubicBezTo>
                    <a:pt x="127" y="181772"/>
                    <a:pt x="16190" y="203820"/>
                    <a:pt x="39878" y="211582"/>
                  </a:cubicBezTo>
                  <a:cubicBezTo>
                    <a:pt x="59229" y="216552"/>
                    <a:pt x="79769" y="213435"/>
                    <a:pt x="96774" y="202946"/>
                  </a:cubicBezTo>
                  <a:cubicBezTo>
                    <a:pt x="109220" y="196469"/>
                    <a:pt x="172847" y="144272"/>
                    <a:pt x="177800" y="118872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522000" r="-216000" b="-39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PA-任意多边形 14"/>
            <p:cNvSpPr/>
            <p:nvPr>
              <p:custDataLst>
                <p:tags r:id="rId12"/>
              </p:custDataLst>
            </p:nvPr>
          </p:nvSpPr>
          <p:spPr>
            <a:xfrm>
              <a:off x="14624" y="8145"/>
              <a:ext cx="720" cy="794"/>
            </a:xfrm>
            <a:custGeom>
              <a:avLst/>
              <a:gdLst/>
              <a:ahLst/>
              <a:cxnLst/>
              <a:rect l="0" t="0" r="0" b="0"/>
              <a:pathLst>
                <a:path w="196289" h="216338">
                  <a:moveTo>
                    <a:pt x="15367" y="91242"/>
                  </a:moveTo>
                  <a:cubicBezTo>
                    <a:pt x="0" y="150932"/>
                    <a:pt x="49530" y="207447"/>
                    <a:pt x="107569" y="213924"/>
                  </a:cubicBezTo>
                  <a:cubicBezTo>
                    <a:pt x="130048" y="216337"/>
                    <a:pt x="193040" y="76256"/>
                    <a:pt x="194945" y="62794"/>
                  </a:cubicBezTo>
                  <a:cubicBezTo>
                    <a:pt x="196288" y="37853"/>
                    <a:pt x="181419" y="14884"/>
                    <a:pt x="158115" y="5898"/>
                  </a:cubicBezTo>
                  <a:cubicBezTo>
                    <a:pt x="139033" y="0"/>
                    <a:pt x="118378" y="2061"/>
                    <a:pt x="100838" y="11613"/>
                  </a:cubicBezTo>
                  <a:cubicBezTo>
                    <a:pt x="88138" y="17328"/>
                    <a:pt x="21717" y="66096"/>
                    <a:pt x="15367" y="91242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217000" t="-366000" r="-497000" b="-2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PA-任意多边形 15"/>
            <p:cNvSpPr/>
            <p:nvPr>
              <p:custDataLst>
                <p:tags r:id="rId13"/>
              </p:custDataLst>
            </p:nvPr>
          </p:nvSpPr>
          <p:spPr>
            <a:xfrm>
              <a:off x="13821" y="6552"/>
              <a:ext cx="851" cy="662"/>
            </a:xfrm>
            <a:custGeom>
              <a:avLst/>
              <a:gdLst/>
              <a:ahLst/>
              <a:cxnLst/>
              <a:rect l="0" t="0" r="0" b="0"/>
              <a:pathLst>
                <a:path w="232045" h="180341">
                  <a:moveTo>
                    <a:pt x="66421" y="11938"/>
                  </a:moveTo>
                  <a:cubicBezTo>
                    <a:pt x="11049" y="38862"/>
                    <a:pt x="0" y="113538"/>
                    <a:pt x="32639" y="161671"/>
                  </a:cubicBezTo>
                  <a:cubicBezTo>
                    <a:pt x="45339" y="180340"/>
                    <a:pt x="192786" y="137795"/>
                    <a:pt x="204343" y="130556"/>
                  </a:cubicBezTo>
                  <a:cubicBezTo>
                    <a:pt x="224163" y="115396"/>
                    <a:pt x="232044" y="89246"/>
                    <a:pt x="223901" y="65659"/>
                  </a:cubicBezTo>
                  <a:cubicBezTo>
                    <a:pt x="216289" y="46900"/>
                    <a:pt x="201327" y="32077"/>
                    <a:pt x="182499" y="24638"/>
                  </a:cubicBezTo>
                  <a:cubicBezTo>
                    <a:pt x="169926" y="19050"/>
                    <a:pt x="89789" y="0"/>
                    <a:pt x="66421" y="11938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89000" t="-198000" r="-499000" b="-29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PA-任意多边形 16"/>
            <p:cNvSpPr/>
            <p:nvPr>
              <p:custDataLst>
                <p:tags r:id="rId14"/>
              </p:custDataLst>
            </p:nvPr>
          </p:nvSpPr>
          <p:spPr>
            <a:xfrm>
              <a:off x="17339" y="6838"/>
              <a:ext cx="828" cy="676"/>
            </a:xfrm>
            <a:custGeom>
              <a:avLst/>
              <a:gdLst/>
              <a:ahLst/>
              <a:cxnLst/>
              <a:rect l="0" t="0" r="0" b="0"/>
              <a:pathLst>
                <a:path w="225807" h="184151">
                  <a:moveTo>
                    <a:pt x="173863" y="169672"/>
                  </a:moveTo>
                  <a:cubicBezTo>
                    <a:pt x="224663" y="135509"/>
                    <a:pt x="225806" y="60325"/>
                    <a:pt x="186563" y="17272"/>
                  </a:cubicBezTo>
                  <a:cubicBezTo>
                    <a:pt x="171831" y="0"/>
                    <a:pt x="31496" y="62357"/>
                    <a:pt x="20447" y="71120"/>
                  </a:cubicBezTo>
                  <a:cubicBezTo>
                    <a:pt x="1778" y="86614"/>
                    <a:pt x="0" y="117729"/>
                    <a:pt x="10033" y="138049"/>
                  </a:cubicBezTo>
                  <a:cubicBezTo>
                    <a:pt x="20289" y="155186"/>
                    <a:pt x="37065" y="167424"/>
                    <a:pt x="56515" y="171958"/>
                  </a:cubicBezTo>
                  <a:cubicBezTo>
                    <a:pt x="70358" y="176149"/>
                    <a:pt x="152273" y="184150"/>
                    <a:pt x="173863" y="169672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516000" t="-237000" r="-91000" b="-24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PA-任意多边形 17"/>
            <p:cNvSpPr/>
            <p:nvPr>
              <p:custDataLst>
                <p:tags r:id="rId15"/>
              </p:custDataLst>
            </p:nvPr>
          </p:nvSpPr>
          <p:spPr>
            <a:xfrm>
              <a:off x="17140" y="7940"/>
              <a:ext cx="796" cy="775"/>
            </a:xfrm>
            <a:custGeom>
              <a:avLst/>
              <a:gdLst/>
              <a:ahLst/>
              <a:cxnLst/>
              <a:rect l="0" t="0" r="0" b="0"/>
              <a:pathLst>
                <a:path w="217082" h="211329">
                  <a:moveTo>
                    <a:pt x="84366" y="193675"/>
                  </a:moveTo>
                  <a:cubicBezTo>
                    <a:pt x="143421" y="211328"/>
                    <a:pt x="203238" y="160528"/>
                    <a:pt x="213271" y="99695"/>
                  </a:cubicBezTo>
                  <a:cubicBezTo>
                    <a:pt x="217081" y="76327"/>
                    <a:pt x="80048" y="6731"/>
                    <a:pt x="66586" y="4318"/>
                  </a:cubicBezTo>
                  <a:cubicBezTo>
                    <a:pt x="42583" y="0"/>
                    <a:pt x="16802" y="19812"/>
                    <a:pt x="7150" y="42418"/>
                  </a:cubicBezTo>
                  <a:cubicBezTo>
                    <a:pt x="0" y="62009"/>
                    <a:pt x="820" y="83623"/>
                    <a:pt x="9436" y="102616"/>
                  </a:cubicBezTo>
                  <a:cubicBezTo>
                    <a:pt x="14389" y="116205"/>
                    <a:pt x="59474" y="186309"/>
                    <a:pt x="84366" y="193675"/>
                  </a:cubicBezTo>
                  <a:close/>
                </a:path>
              </a:pathLst>
            </a:custGeom>
            <a:blipFill dpi="0" rotWithShape="0">
              <a:blip r:embed="rId4" cstate="screen"/>
              <a:srcRect/>
              <a:stretch>
                <a:fillRect l="-512000" t="-348000" r="-124000" b="-5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72235" y="197485"/>
            <a:ext cx="106102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10.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aboard / əˈbɔ:d/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adv.&amp; prep.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上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(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船、飞机、公共汽车等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</a:t>
            </a:r>
            <a:endParaRPr lang="en-US" altLang="en-US" sz="2400" b="0">
              <a:solidFill>
                <a:srgbClr val="222222"/>
              </a:solidFill>
              <a:latin typeface="Times New Roman" panose="02020603050405020304" charset="0"/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5750" y="836930"/>
            <a:ext cx="762635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等他们全都上车了，我们都含笑点头。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他已经登机了。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视听展览让参观者得以了解在航行中的船上生活是什么样子。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2430" y="1511300"/>
            <a:ext cx="73679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When they are all aboard, we chuckle and nod.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815" y="29070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 was already aboard the plane.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4020" y="4796790"/>
            <a:ext cx="72586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An audio-visual display gives visitors an idea of what life was like aboard a sailing ship.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veer/400/new/VCG41N609696416.jpg?uid=386&amp;timestamp=1708005932&amp;sign=3fa2d42e73be95195a6ec225ecbe0808" descr="一群快乐的乘客登上旅游巴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2100" y="836930"/>
            <a:ext cx="4070350" cy="2713355"/>
          </a:xfrm>
          <a:prstGeom prst="roundRect">
            <a:avLst/>
          </a:prstGeom>
        </p:spPr>
      </p:pic>
      <p:pic>
        <p:nvPicPr>
          <p:cNvPr id="9" name="http://photo-static-api.fotomore.com/creative/vcg/veer/400/new/VCG41N538367953.jpg?uid=386&amp;timestamp=1708006081&amp;sign=bfdf7be0f3e4f16e0fe6b11e293514bd" descr="船舶导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100" y="3982085"/>
            <a:ext cx="4070350" cy="269684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37640" y="198755"/>
            <a:ext cx="99955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11.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assign /əˈsaɪn 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vt.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分派；布置；分配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120" y="838200"/>
            <a:ext cx="10862945" cy="6185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指派某人做某事将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……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分配给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……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被派遣到某地指派某人</a:t>
            </a:r>
            <a:r>
              <a:rPr lang="en-US" sz="2400" b="0" i="1">
                <a:latin typeface="Times New Roman" panose="02020603050405020304" charset="0"/>
                <a:ea typeface="宋体" panose="02010600030101010101" pitchFamily="2" charset="-122"/>
              </a:rPr>
              <a:t>n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</a:rPr>
              <a:t>．分派；布置；分配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</a:rPr>
              <a:t>老师会给孩子们布置一个题目，让他们在周末写。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班长被分派作会议记录。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1780" y="5923280"/>
            <a:ext cx="112687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The monitor was assigned to take notes for the meeting.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9740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assign sb.to do sth.</a:t>
            </a:r>
            <a:r>
              <a:rPr lang="zh-CN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　</a:t>
            </a:r>
            <a:endParaRPr lang="zh-CN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7205" y="152971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assign sth.to sb./assign sb.sth.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37205" y="199644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be assigned someplace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48000" y="256476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be assigned sb.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87725" y="31584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assignment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1780" y="4428490"/>
            <a:ext cx="89566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teacher will assign a topic to  children that they would write about during weekends.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0" name="http://photo-static-api.fotomore.com/creative/vcg/400/new/VCG41N979315762.jpg?uid=386&amp;timestamp=1708050868&amp;sign=fe97469b24122fba95e7324c51c1b1c3" descr="人们拿着饼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9675" y="838200"/>
            <a:ext cx="3090545" cy="2808605"/>
          </a:xfrm>
          <a:prstGeom prst="roundRect">
            <a:avLst/>
          </a:prstGeom>
        </p:spPr>
      </p:pic>
      <p:pic>
        <p:nvPicPr>
          <p:cNvPr id="12" name="http://photo-static-api.fotomore.com/creative/vcg/400/new/VCG41N1349168268.jpg?uid=386&amp;timestamp=1708052351&amp;sign=b723df484735f61f0f3b20d37ab79775" descr="一个成熟的老师在课堂上给他的成年学生试卷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880" y="4570730"/>
            <a:ext cx="3234055" cy="215582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595" y="799465"/>
            <a:ext cx="9158605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于是我主动请缨，我住的这段期间，厨房的琐事全交给我好了。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 </a:t>
            </a:r>
            <a:endParaRPr 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4.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当然，不应布置学生在没有昂贵设备的情况下无法完成的家庭作业。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5.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今天上课时，老师给我们分配了阅读小组。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37640" y="198755"/>
            <a:ext cx="99955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11.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assign /əˈsaɪn 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vt.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分派；布置；分配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2430" y="5940425"/>
            <a:ext cx="8053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Today at school we got assigned to reading groups.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2430" y="2052955"/>
            <a:ext cx="84778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So I requested that I be assigned kitchen detail for the duration of my stay.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4820" y="4240530"/>
            <a:ext cx="93541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Certainly, no homework should be assigned that students cannot do without expensive equipment.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http://photo-static-api.fotomore.com/creative/vcg/veer/400/new/VCG41N123732091.jpg?uid=386&amp;timestamp=1708056179&amp;sign=ea3f22da529fcdf84711a4a91383cee8" descr="拿着厨房用具的妇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9270" y="811530"/>
            <a:ext cx="2571115" cy="3429000"/>
          </a:xfrm>
          <a:prstGeom prst="round2DiagRect">
            <a:avLst/>
          </a:prstGeom>
        </p:spPr>
      </p:pic>
      <p:grpSp>
        <p:nvGrpSpPr>
          <p:cNvPr id="142" name="组合 141"/>
          <p:cNvGrpSpPr/>
          <p:nvPr>
            <p:custDataLst>
              <p:tags r:id="rId2"/>
            </p:custDataLst>
          </p:nvPr>
        </p:nvGrpSpPr>
        <p:grpSpPr>
          <a:xfrm>
            <a:off x="8956675" y="4777105"/>
            <a:ext cx="3013710" cy="1890395"/>
            <a:chOff x="14105" y="7523"/>
            <a:chExt cx="4746" cy="2977"/>
          </a:xfrm>
        </p:grpSpPr>
        <p:sp>
          <p:nvSpPr>
            <p:cNvPr id="143" name="PA-圆角矩形 2"/>
            <p:cNvSpPr/>
            <p:nvPr>
              <p:custDataLst>
                <p:tags r:id="rId3"/>
              </p:custDataLst>
            </p:nvPr>
          </p:nvSpPr>
          <p:spPr>
            <a:xfrm>
              <a:off x="14105" y="7523"/>
              <a:ext cx="3820" cy="411"/>
            </a:xfrm>
            <a:prstGeom prst="roundRect">
              <a:avLst>
                <a:gd name="adj" fmla="val 8586"/>
              </a:avLst>
            </a:prstGeom>
            <a:blipFill dpi="0" rotWithShape="0">
              <a:blip r:embed="rId4" cstate="screen"/>
              <a:srcRect/>
              <a:stretch>
                <a:fillRect t="-23000" r="-24000" b="-64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4" name="PA-圆角矩形 3"/>
            <p:cNvSpPr/>
            <p:nvPr>
              <p:custDataLst>
                <p:tags r:id="rId5"/>
              </p:custDataLst>
            </p:nvPr>
          </p:nvSpPr>
          <p:spPr>
            <a:xfrm>
              <a:off x="15031" y="7956"/>
              <a:ext cx="3820" cy="411"/>
            </a:xfrm>
            <a:prstGeom prst="roundRect">
              <a:avLst>
                <a:gd name="adj" fmla="val 8586"/>
              </a:avLst>
            </a:prstGeom>
            <a:blipFill dpi="0" rotWithShape="0">
              <a:blip r:embed="rId4" cstate="screen"/>
              <a:srcRect/>
              <a:stretch>
                <a:fillRect l="-24000" t="-128000" b="-54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5" name="PA-圆角矩形 4"/>
            <p:cNvSpPr/>
            <p:nvPr>
              <p:custDataLst>
                <p:tags r:id="rId6"/>
              </p:custDataLst>
            </p:nvPr>
          </p:nvSpPr>
          <p:spPr>
            <a:xfrm>
              <a:off x="14346" y="8389"/>
              <a:ext cx="3820" cy="411"/>
            </a:xfrm>
            <a:prstGeom prst="roundRect">
              <a:avLst>
                <a:gd name="adj" fmla="val 8586"/>
              </a:avLst>
            </a:prstGeom>
            <a:blipFill dpi="0" rotWithShape="0">
              <a:blip r:embed="rId4" cstate="screen"/>
              <a:srcRect/>
              <a:stretch>
                <a:fillRect l="-6000" t="-233000" r="-18000" b="-43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6" name="PA-圆角矩形 5"/>
            <p:cNvSpPr/>
            <p:nvPr>
              <p:custDataLst>
                <p:tags r:id="rId7"/>
              </p:custDataLst>
            </p:nvPr>
          </p:nvSpPr>
          <p:spPr>
            <a:xfrm>
              <a:off x="14105" y="8822"/>
              <a:ext cx="4554" cy="811"/>
            </a:xfrm>
            <a:prstGeom prst="roundRect">
              <a:avLst>
                <a:gd name="adj" fmla="val 8586"/>
              </a:avLst>
            </a:prstGeom>
            <a:blipFill dpi="0" rotWithShape="0">
              <a:blip r:embed="rId4" cstate="screen"/>
              <a:srcRect/>
              <a:stretch>
                <a:fillRect t="-172000" r="-4000" b="-1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7" name="PA-圆角矩形 6"/>
            <p:cNvSpPr/>
            <p:nvPr>
              <p:custDataLst>
                <p:tags r:id="rId8"/>
              </p:custDataLst>
            </p:nvPr>
          </p:nvSpPr>
          <p:spPr>
            <a:xfrm>
              <a:off x="14105" y="9655"/>
              <a:ext cx="3820" cy="411"/>
            </a:xfrm>
            <a:prstGeom prst="roundRect">
              <a:avLst>
                <a:gd name="adj" fmla="val 8586"/>
              </a:avLst>
            </a:prstGeom>
            <a:blipFill dpi="0" rotWithShape="0">
              <a:blip r:embed="rId4" cstate="screen"/>
              <a:srcRect/>
              <a:stretch>
                <a:fillRect t="-541000" r="-24000" b="-12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8" name="PA-圆角矩形 7"/>
            <p:cNvSpPr/>
            <p:nvPr>
              <p:custDataLst>
                <p:tags r:id="rId9"/>
              </p:custDataLst>
            </p:nvPr>
          </p:nvSpPr>
          <p:spPr>
            <a:xfrm>
              <a:off x="14877" y="10089"/>
              <a:ext cx="3820" cy="411"/>
            </a:xfrm>
            <a:prstGeom prst="roundRect">
              <a:avLst>
                <a:gd name="adj" fmla="val 8586"/>
              </a:avLst>
            </a:prstGeom>
            <a:blipFill dpi="0" rotWithShape="0">
              <a:blip r:embed="rId4" cstate="screen"/>
              <a:srcRect/>
              <a:stretch>
                <a:fillRect l="-20000" t="-647000" r="-4000" b="-2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61440" y="184150"/>
            <a:ext cx="85807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12.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envy /ˈenvi/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n.&amp;vt.</a:t>
            </a:r>
            <a:r>
              <a:rPr lang="zh-CN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羡慕；妒忌</a:t>
            </a:r>
            <a:endParaRPr lang="zh-CN" altLang="en-US" sz="2400" b="0">
              <a:solidFill>
                <a:srgbClr val="222222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6545" y="869633"/>
            <a:ext cx="5080000" cy="5262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>
              <a:lnSpc>
                <a:spcPct val="200000"/>
              </a:lnSpc>
            </a:pPr>
            <a:r>
              <a:rPr lang="en-US" sz="2400" b="0" i="1">
                <a:latin typeface="Times New Roman" panose="02020603050405020304" charset="0"/>
                <a:ea typeface="宋体" panose="02010600030101010101" pitchFamily="2" charset="-122"/>
              </a:rPr>
              <a:t>adj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</a:rPr>
              <a:t>嫉妒的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羡慕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/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妒忌某人有某物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　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羡慕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/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妒忌某人做某事对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……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忌妒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出于忌妒妒忌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(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常作状语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成为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/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是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……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妒忌或羡慕的对象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77260" y="110045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envious 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31540" y="18383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envy sb.(for) sth.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1540" y="26409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envy sb.doing sth. 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20110" y="342900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feel envy at ...  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31540" y="4067810"/>
            <a:ext cx="3396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out of envy 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31540" y="468947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with envy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065" y="613219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become/be  the envy of ...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Freeform 12"/>
          <p:cNvSpPr/>
          <p:nvPr>
            <p:custDataLst>
              <p:tags r:id="rId1"/>
            </p:custDataLst>
          </p:nvPr>
        </p:nvSpPr>
        <p:spPr bwMode="auto">
          <a:xfrm>
            <a:off x="7843520" y="969645"/>
            <a:ext cx="4066540" cy="2597150"/>
          </a:xfrm>
          <a:custGeom>
            <a:avLst/>
            <a:gdLst>
              <a:gd name="T0" fmla="*/ 782 w 1778"/>
              <a:gd name="T1" fmla="*/ 124 h 1079"/>
              <a:gd name="T2" fmla="*/ 810 w 1778"/>
              <a:gd name="T3" fmla="*/ 170 h 1079"/>
              <a:gd name="T4" fmla="*/ 802 w 1778"/>
              <a:gd name="T5" fmla="*/ 215 h 1079"/>
              <a:gd name="T6" fmla="*/ 881 w 1778"/>
              <a:gd name="T7" fmla="*/ 197 h 1079"/>
              <a:gd name="T8" fmla="*/ 790 w 1778"/>
              <a:gd name="T9" fmla="*/ 290 h 1079"/>
              <a:gd name="T10" fmla="*/ 1009 w 1778"/>
              <a:gd name="T11" fmla="*/ 184 h 1079"/>
              <a:gd name="T12" fmla="*/ 1232 w 1778"/>
              <a:gd name="T13" fmla="*/ 7 h 1079"/>
              <a:gd name="T14" fmla="*/ 1030 w 1778"/>
              <a:gd name="T15" fmla="*/ 205 h 1079"/>
              <a:gd name="T16" fmla="*/ 1042 w 1778"/>
              <a:gd name="T17" fmla="*/ 209 h 1079"/>
              <a:gd name="T18" fmla="*/ 1177 w 1778"/>
              <a:gd name="T19" fmla="*/ 92 h 1079"/>
              <a:gd name="T20" fmla="*/ 1130 w 1778"/>
              <a:gd name="T21" fmla="*/ 176 h 1079"/>
              <a:gd name="T22" fmla="*/ 1260 w 1778"/>
              <a:gd name="T23" fmla="*/ 97 h 1079"/>
              <a:gd name="T24" fmla="*/ 1120 w 1778"/>
              <a:gd name="T25" fmla="*/ 207 h 1079"/>
              <a:gd name="T26" fmla="*/ 1163 w 1778"/>
              <a:gd name="T27" fmla="*/ 219 h 1079"/>
              <a:gd name="T28" fmla="*/ 1280 w 1778"/>
              <a:gd name="T29" fmla="*/ 136 h 1079"/>
              <a:gd name="T30" fmla="*/ 1368 w 1778"/>
              <a:gd name="T31" fmla="*/ 185 h 1079"/>
              <a:gd name="T32" fmla="*/ 1336 w 1778"/>
              <a:gd name="T33" fmla="*/ 231 h 1079"/>
              <a:gd name="T34" fmla="*/ 1470 w 1778"/>
              <a:gd name="T35" fmla="*/ 275 h 1079"/>
              <a:gd name="T36" fmla="*/ 1610 w 1778"/>
              <a:gd name="T37" fmla="*/ 326 h 1079"/>
              <a:gd name="T38" fmla="*/ 1651 w 1778"/>
              <a:gd name="T39" fmla="*/ 431 h 1079"/>
              <a:gd name="T40" fmla="*/ 1656 w 1778"/>
              <a:gd name="T41" fmla="*/ 473 h 1079"/>
              <a:gd name="T42" fmla="*/ 1408 w 1778"/>
              <a:gd name="T43" fmla="*/ 580 h 1079"/>
              <a:gd name="T44" fmla="*/ 1556 w 1778"/>
              <a:gd name="T45" fmla="*/ 529 h 1079"/>
              <a:gd name="T46" fmla="*/ 1657 w 1778"/>
              <a:gd name="T47" fmla="*/ 511 h 1079"/>
              <a:gd name="T48" fmla="*/ 1682 w 1778"/>
              <a:gd name="T49" fmla="*/ 579 h 1079"/>
              <a:gd name="T50" fmla="*/ 1679 w 1778"/>
              <a:gd name="T51" fmla="*/ 645 h 1079"/>
              <a:gd name="T52" fmla="*/ 1613 w 1778"/>
              <a:gd name="T53" fmla="*/ 699 h 1079"/>
              <a:gd name="T54" fmla="*/ 1702 w 1778"/>
              <a:gd name="T55" fmla="*/ 701 h 1079"/>
              <a:gd name="T56" fmla="*/ 1377 w 1778"/>
              <a:gd name="T57" fmla="*/ 890 h 1079"/>
              <a:gd name="T58" fmla="*/ 1081 w 1778"/>
              <a:gd name="T59" fmla="*/ 1051 h 1079"/>
              <a:gd name="T60" fmla="*/ 970 w 1778"/>
              <a:gd name="T61" fmla="*/ 1036 h 1079"/>
              <a:gd name="T62" fmla="*/ 1066 w 1778"/>
              <a:gd name="T63" fmla="*/ 890 h 1079"/>
              <a:gd name="T64" fmla="*/ 1071 w 1778"/>
              <a:gd name="T65" fmla="*/ 844 h 1079"/>
              <a:gd name="T66" fmla="*/ 579 w 1778"/>
              <a:gd name="T67" fmla="*/ 923 h 1079"/>
              <a:gd name="T68" fmla="*/ 570 w 1778"/>
              <a:gd name="T69" fmla="*/ 903 h 1079"/>
              <a:gd name="T70" fmla="*/ 515 w 1778"/>
              <a:gd name="T71" fmla="*/ 912 h 1079"/>
              <a:gd name="T72" fmla="*/ 355 w 1778"/>
              <a:gd name="T73" fmla="*/ 934 h 1079"/>
              <a:gd name="T74" fmla="*/ 356 w 1778"/>
              <a:gd name="T75" fmla="*/ 977 h 1079"/>
              <a:gd name="T76" fmla="*/ 598 w 1778"/>
              <a:gd name="T77" fmla="*/ 951 h 1079"/>
              <a:gd name="T78" fmla="*/ 858 w 1778"/>
              <a:gd name="T79" fmla="*/ 915 h 1079"/>
              <a:gd name="T80" fmla="*/ 720 w 1778"/>
              <a:gd name="T81" fmla="*/ 940 h 1079"/>
              <a:gd name="T82" fmla="*/ 484 w 1778"/>
              <a:gd name="T83" fmla="*/ 976 h 1079"/>
              <a:gd name="T84" fmla="*/ 287 w 1778"/>
              <a:gd name="T85" fmla="*/ 954 h 1079"/>
              <a:gd name="T86" fmla="*/ 299 w 1778"/>
              <a:gd name="T87" fmla="*/ 868 h 1079"/>
              <a:gd name="T88" fmla="*/ 324 w 1778"/>
              <a:gd name="T89" fmla="*/ 827 h 1079"/>
              <a:gd name="T90" fmla="*/ 309 w 1778"/>
              <a:gd name="T91" fmla="*/ 739 h 1079"/>
              <a:gd name="T92" fmla="*/ 170 w 1778"/>
              <a:gd name="T93" fmla="*/ 754 h 1079"/>
              <a:gd name="T94" fmla="*/ 53 w 1778"/>
              <a:gd name="T95" fmla="*/ 722 h 1079"/>
              <a:gd name="T96" fmla="*/ 27 w 1778"/>
              <a:gd name="T97" fmla="*/ 628 h 1079"/>
              <a:gd name="T98" fmla="*/ 89 w 1778"/>
              <a:gd name="T99" fmla="*/ 508 h 1079"/>
              <a:gd name="T100" fmla="*/ 74 w 1778"/>
              <a:gd name="T101" fmla="*/ 466 h 1079"/>
              <a:gd name="T102" fmla="*/ 45 w 1778"/>
              <a:gd name="T103" fmla="*/ 455 h 1079"/>
              <a:gd name="T104" fmla="*/ 72 w 1778"/>
              <a:gd name="T105" fmla="*/ 400 h 1079"/>
              <a:gd name="T106" fmla="*/ 151 w 1778"/>
              <a:gd name="T107" fmla="*/ 323 h 1079"/>
              <a:gd name="T108" fmla="*/ 179 w 1778"/>
              <a:gd name="T109" fmla="*/ 258 h 1079"/>
              <a:gd name="T110" fmla="*/ 152 w 1778"/>
              <a:gd name="T111" fmla="*/ 188 h 1079"/>
              <a:gd name="T112" fmla="*/ 207 w 1778"/>
              <a:gd name="T113" fmla="*/ 134 h 1079"/>
              <a:gd name="T114" fmla="*/ 114 w 1778"/>
              <a:gd name="T115" fmla="*/ 108 h 1079"/>
              <a:gd name="T116" fmla="*/ 215 w 1778"/>
              <a:gd name="T117" fmla="*/ 80 h 1079"/>
              <a:gd name="T118" fmla="*/ 372 w 1778"/>
              <a:gd name="T119" fmla="*/ 75 h 1079"/>
              <a:gd name="T120" fmla="*/ 570 w 1778"/>
              <a:gd name="T121" fmla="*/ 57 h 1079"/>
              <a:gd name="T122" fmla="*/ 715 w 1778"/>
              <a:gd name="T123" fmla="*/ 21 h 1079"/>
              <a:gd name="T124" fmla="*/ 769 w 1778"/>
              <a:gd name="T125" fmla="*/ 59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8" h="1079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5000" b="-5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6" name="Freeform 12"/>
          <p:cNvSpPr/>
          <p:nvPr>
            <p:custDataLst>
              <p:tags r:id="rId3"/>
            </p:custDataLst>
          </p:nvPr>
        </p:nvSpPr>
        <p:spPr bwMode="auto">
          <a:xfrm>
            <a:off x="7843520" y="3968889"/>
            <a:ext cx="4066540" cy="2471142"/>
          </a:xfrm>
          <a:custGeom>
            <a:avLst/>
            <a:gdLst>
              <a:gd name="T0" fmla="*/ 782 w 1778"/>
              <a:gd name="T1" fmla="*/ 124 h 1079"/>
              <a:gd name="T2" fmla="*/ 810 w 1778"/>
              <a:gd name="T3" fmla="*/ 170 h 1079"/>
              <a:gd name="T4" fmla="*/ 802 w 1778"/>
              <a:gd name="T5" fmla="*/ 215 h 1079"/>
              <a:gd name="T6" fmla="*/ 881 w 1778"/>
              <a:gd name="T7" fmla="*/ 197 h 1079"/>
              <a:gd name="T8" fmla="*/ 790 w 1778"/>
              <a:gd name="T9" fmla="*/ 290 h 1079"/>
              <a:gd name="T10" fmla="*/ 1009 w 1778"/>
              <a:gd name="T11" fmla="*/ 184 h 1079"/>
              <a:gd name="T12" fmla="*/ 1232 w 1778"/>
              <a:gd name="T13" fmla="*/ 7 h 1079"/>
              <a:gd name="T14" fmla="*/ 1030 w 1778"/>
              <a:gd name="T15" fmla="*/ 205 h 1079"/>
              <a:gd name="T16" fmla="*/ 1042 w 1778"/>
              <a:gd name="T17" fmla="*/ 209 h 1079"/>
              <a:gd name="T18" fmla="*/ 1177 w 1778"/>
              <a:gd name="T19" fmla="*/ 92 h 1079"/>
              <a:gd name="T20" fmla="*/ 1130 w 1778"/>
              <a:gd name="T21" fmla="*/ 176 h 1079"/>
              <a:gd name="T22" fmla="*/ 1260 w 1778"/>
              <a:gd name="T23" fmla="*/ 97 h 1079"/>
              <a:gd name="T24" fmla="*/ 1120 w 1778"/>
              <a:gd name="T25" fmla="*/ 207 h 1079"/>
              <a:gd name="T26" fmla="*/ 1163 w 1778"/>
              <a:gd name="T27" fmla="*/ 219 h 1079"/>
              <a:gd name="T28" fmla="*/ 1280 w 1778"/>
              <a:gd name="T29" fmla="*/ 136 h 1079"/>
              <a:gd name="T30" fmla="*/ 1368 w 1778"/>
              <a:gd name="T31" fmla="*/ 185 h 1079"/>
              <a:gd name="T32" fmla="*/ 1336 w 1778"/>
              <a:gd name="T33" fmla="*/ 231 h 1079"/>
              <a:gd name="T34" fmla="*/ 1470 w 1778"/>
              <a:gd name="T35" fmla="*/ 275 h 1079"/>
              <a:gd name="T36" fmla="*/ 1610 w 1778"/>
              <a:gd name="T37" fmla="*/ 326 h 1079"/>
              <a:gd name="T38" fmla="*/ 1651 w 1778"/>
              <a:gd name="T39" fmla="*/ 431 h 1079"/>
              <a:gd name="T40" fmla="*/ 1656 w 1778"/>
              <a:gd name="T41" fmla="*/ 473 h 1079"/>
              <a:gd name="T42" fmla="*/ 1408 w 1778"/>
              <a:gd name="T43" fmla="*/ 580 h 1079"/>
              <a:gd name="T44" fmla="*/ 1556 w 1778"/>
              <a:gd name="T45" fmla="*/ 529 h 1079"/>
              <a:gd name="T46" fmla="*/ 1657 w 1778"/>
              <a:gd name="T47" fmla="*/ 511 h 1079"/>
              <a:gd name="T48" fmla="*/ 1682 w 1778"/>
              <a:gd name="T49" fmla="*/ 579 h 1079"/>
              <a:gd name="T50" fmla="*/ 1679 w 1778"/>
              <a:gd name="T51" fmla="*/ 645 h 1079"/>
              <a:gd name="T52" fmla="*/ 1613 w 1778"/>
              <a:gd name="T53" fmla="*/ 699 h 1079"/>
              <a:gd name="T54" fmla="*/ 1702 w 1778"/>
              <a:gd name="T55" fmla="*/ 701 h 1079"/>
              <a:gd name="T56" fmla="*/ 1377 w 1778"/>
              <a:gd name="T57" fmla="*/ 890 h 1079"/>
              <a:gd name="T58" fmla="*/ 1081 w 1778"/>
              <a:gd name="T59" fmla="*/ 1051 h 1079"/>
              <a:gd name="T60" fmla="*/ 970 w 1778"/>
              <a:gd name="T61" fmla="*/ 1036 h 1079"/>
              <a:gd name="T62" fmla="*/ 1066 w 1778"/>
              <a:gd name="T63" fmla="*/ 890 h 1079"/>
              <a:gd name="T64" fmla="*/ 1071 w 1778"/>
              <a:gd name="T65" fmla="*/ 844 h 1079"/>
              <a:gd name="T66" fmla="*/ 579 w 1778"/>
              <a:gd name="T67" fmla="*/ 923 h 1079"/>
              <a:gd name="T68" fmla="*/ 570 w 1778"/>
              <a:gd name="T69" fmla="*/ 903 h 1079"/>
              <a:gd name="T70" fmla="*/ 515 w 1778"/>
              <a:gd name="T71" fmla="*/ 912 h 1079"/>
              <a:gd name="T72" fmla="*/ 355 w 1778"/>
              <a:gd name="T73" fmla="*/ 934 h 1079"/>
              <a:gd name="T74" fmla="*/ 356 w 1778"/>
              <a:gd name="T75" fmla="*/ 977 h 1079"/>
              <a:gd name="T76" fmla="*/ 598 w 1778"/>
              <a:gd name="T77" fmla="*/ 951 h 1079"/>
              <a:gd name="T78" fmla="*/ 858 w 1778"/>
              <a:gd name="T79" fmla="*/ 915 h 1079"/>
              <a:gd name="T80" fmla="*/ 720 w 1778"/>
              <a:gd name="T81" fmla="*/ 940 h 1079"/>
              <a:gd name="T82" fmla="*/ 484 w 1778"/>
              <a:gd name="T83" fmla="*/ 976 h 1079"/>
              <a:gd name="T84" fmla="*/ 287 w 1778"/>
              <a:gd name="T85" fmla="*/ 954 h 1079"/>
              <a:gd name="T86" fmla="*/ 299 w 1778"/>
              <a:gd name="T87" fmla="*/ 868 h 1079"/>
              <a:gd name="T88" fmla="*/ 324 w 1778"/>
              <a:gd name="T89" fmla="*/ 827 h 1079"/>
              <a:gd name="T90" fmla="*/ 309 w 1778"/>
              <a:gd name="T91" fmla="*/ 739 h 1079"/>
              <a:gd name="T92" fmla="*/ 170 w 1778"/>
              <a:gd name="T93" fmla="*/ 754 h 1079"/>
              <a:gd name="T94" fmla="*/ 53 w 1778"/>
              <a:gd name="T95" fmla="*/ 722 h 1079"/>
              <a:gd name="T96" fmla="*/ 27 w 1778"/>
              <a:gd name="T97" fmla="*/ 628 h 1079"/>
              <a:gd name="T98" fmla="*/ 89 w 1778"/>
              <a:gd name="T99" fmla="*/ 508 h 1079"/>
              <a:gd name="T100" fmla="*/ 74 w 1778"/>
              <a:gd name="T101" fmla="*/ 466 h 1079"/>
              <a:gd name="T102" fmla="*/ 45 w 1778"/>
              <a:gd name="T103" fmla="*/ 455 h 1079"/>
              <a:gd name="T104" fmla="*/ 72 w 1778"/>
              <a:gd name="T105" fmla="*/ 400 h 1079"/>
              <a:gd name="T106" fmla="*/ 151 w 1778"/>
              <a:gd name="T107" fmla="*/ 323 h 1079"/>
              <a:gd name="T108" fmla="*/ 179 w 1778"/>
              <a:gd name="T109" fmla="*/ 258 h 1079"/>
              <a:gd name="T110" fmla="*/ 152 w 1778"/>
              <a:gd name="T111" fmla="*/ 188 h 1079"/>
              <a:gd name="T112" fmla="*/ 207 w 1778"/>
              <a:gd name="T113" fmla="*/ 134 h 1079"/>
              <a:gd name="T114" fmla="*/ 114 w 1778"/>
              <a:gd name="T115" fmla="*/ 108 h 1079"/>
              <a:gd name="T116" fmla="*/ 215 w 1778"/>
              <a:gd name="T117" fmla="*/ 80 h 1079"/>
              <a:gd name="T118" fmla="*/ 372 w 1778"/>
              <a:gd name="T119" fmla="*/ 75 h 1079"/>
              <a:gd name="T120" fmla="*/ 570 w 1778"/>
              <a:gd name="T121" fmla="*/ 57 h 1079"/>
              <a:gd name="T122" fmla="*/ 715 w 1778"/>
              <a:gd name="T123" fmla="*/ 21 h 1079"/>
              <a:gd name="T124" fmla="*/ 769 w 1778"/>
              <a:gd name="T125" fmla="*/ 59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8" h="1079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000" b="-1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2400" y="861060"/>
            <a:ext cx="931037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我真羡慕你有这样一位知心朋友，愿意与你同甘共苦。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我并不羡慕你在这种坏天气去旅行。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3. </a:t>
            </a:r>
            <a:r>
              <a:rPr 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他们纯粹出于忌妒才说你这些不友善的话。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4.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所有邻居都羡慕他们的花园。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61440" y="184150"/>
            <a:ext cx="85807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12.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envy /ˈenvi/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n.&amp;vt.</a:t>
            </a:r>
            <a:r>
              <a:rPr lang="zh-CN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羡慕；妒忌</a:t>
            </a:r>
            <a:endParaRPr lang="zh-CN" altLang="en-US" sz="2400" b="0">
              <a:solidFill>
                <a:srgbClr val="222222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3530" y="5719445"/>
            <a:ext cx="73139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Their beautiful garden is the envy of all the neighbors.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00" y="1288415"/>
            <a:ext cx="89274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I envy you having such a close friend, who would like to share happiness and sorrow with you.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0190" y="2977515"/>
            <a:ext cx="79724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I don't feel envy at your  journey in this bad weather.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0190" y="4235450"/>
            <a:ext cx="73672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They only said such unkind  words about you out of envy.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400/version23/VCG21gic2703589.jpg?uid=386&amp;timestamp=1708058490&amp;sign=519fe9b4f457c1933ffe92b8c705eded" descr="年轻朋友在户外互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1540" y="1288415"/>
            <a:ext cx="3453130" cy="2301875"/>
          </a:xfrm>
          <a:prstGeom prst="roundRect">
            <a:avLst/>
          </a:prstGeom>
        </p:spPr>
      </p:pic>
      <p:pic>
        <p:nvPicPr>
          <p:cNvPr id="9" name="http://photo-static-api.fotomore.com/creative/vcg/veer/400/new/VCG41N584877834.jpg?uid=386&amp;timestamp=1708058585&amp;sign=d7fd5172d0113468f3bef579dd6769ed" descr="小花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720" y="4172585"/>
            <a:ext cx="3536950" cy="235775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49705" y="155575"/>
            <a:ext cx="95237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13.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crush/krʌʃ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vt.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毁坏；压坏；压碎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拥挤的人群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935" y="864870"/>
            <a:ext cx="756221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列车上这么拥挤我几乎透不过气来。</a:t>
            </a:r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 </a:t>
            </a:r>
            <a:endParaRPr 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endParaRPr 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endParaRPr 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那些没有被摧毁的人都变得更为强大。</a:t>
            </a:r>
            <a:endParaRPr lang="zh-CN" sz="28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8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" y="3972560"/>
            <a:ext cx="65392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People who were not crushed ended up being stronger.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1000" y="173037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There was such a crush on the train that I could hardly breathe.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277" name="组合 276"/>
          <p:cNvGrpSpPr/>
          <p:nvPr>
            <p:custDataLst>
              <p:tags r:id="rId1"/>
            </p:custDataLst>
          </p:nvPr>
        </p:nvGrpSpPr>
        <p:grpSpPr>
          <a:xfrm>
            <a:off x="8180705" y="885190"/>
            <a:ext cx="3365500" cy="2713990"/>
            <a:chOff x="12883" y="1394"/>
            <a:chExt cx="5300" cy="4274"/>
          </a:xfrm>
        </p:grpSpPr>
        <p:sp>
          <p:nvSpPr>
            <p:cNvPr id="278" name="PA-矩形 2"/>
            <p:cNvSpPr/>
            <p:nvPr>
              <p:custDataLst>
                <p:tags r:id="rId2"/>
              </p:custDataLst>
            </p:nvPr>
          </p:nvSpPr>
          <p:spPr>
            <a:xfrm>
              <a:off x="14756" y="1394"/>
              <a:ext cx="1545" cy="2654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157000" r="-158000" b="-6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9" name="PA-矩形 3"/>
            <p:cNvSpPr/>
            <p:nvPr>
              <p:custDataLst>
                <p:tags r:id="rId4"/>
              </p:custDataLst>
            </p:nvPr>
          </p:nvSpPr>
          <p:spPr>
            <a:xfrm>
              <a:off x="14760" y="4139"/>
              <a:ext cx="1545" cy="1529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158000" t="-180000" r="-15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0" name="PA-矩形 4"/>
            <p:cNvSpPr/>
            <p:nvPr>
              <p:custDataLst>
                <p:tags r:id="rId5"/>
              </p:custDataLst>
            </p:nvPr>
          </p:nvSpPr>
          <p:spPr>
            <a:xfrm>
              <a:off x="12883" y="1768"/>
              <a:ext cx="1782" cy="1763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31000" t="-21000" r="-229000" b="-1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1" name="PA-矩形 5"/>
            <p:cNvSpPr/>
            <p:nvPr>
              <p:custDataLst>
                <p:tags r:id="rId6"/>
              </p:custDataLst>
            </p:nvPr>
          </p:nvSpPr>
          <p:spPr>
            <a:xfrm>
              <a:off x="13256" y="3641"/>
              <a:ext cx="1408" cy="1393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66000" t="-161000" r="-289000" b="-4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2" name="PA-矩形 6"/>
            <p:cNvSpPr/>
            <p:nvPr>
              <p:custDataLst>
                <p:tags r:id="rId7"/>
              </p:custDataLst>
            </p:nvPr>
          </p:nvSpPr>
          <p:spPr>
            <a:xfrm>
              <a:off x="16392" y="1953"/>
              <a:ext cx="1408" cy="1393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289000" t="-40000" r="-67000" b="-16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3" name="PA-矩形 7"/>
            <p:cNvSpPr/>
            <p:nvPr>
              <p:custDataLst>
                <p:tags r:id="rId8"/>
              </p:custDataLst>
            </p:nvPr>
          </p:nvSpPr>
          <p:spPr>
            <a:xfrm>
              <a:off x="16401" y="3446"/>
              <a:ext cx="1782" cy="1763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229000" t="-116000" r="-31000" b="-2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71" name="组合 370"/>
          <p:cNvGrpSpPr/>
          <p:nvPr>
            <p:custDataLst>
              <p:tags r:id="rId9"/>
            </p:custDataLst>
          </p:nvPr>
        </p:nvGrpSpPr>
        <p:grpSpPr>
          <a:xfrm>
            <a:off x="8108315" y="3973195"/>
            <a:ext cx="3406775" cy="2764155"/>
            <a:chOff x="12923" y="6408"/>
            <a:chExt cx="5211" cy="4202"/>
          </a:xfrm>
        </p:grpSpPr>
        <p:sp>
          <p:nvSpPr>
            <p:cNvPr id="372" name="PA-矩形 2"/>
            <p:cNvSpPr/>
            <p:nvPr>
              <p:custDataLst>
                <p:tags r:id="rId10"/>
              </p:custDataLst>
            </p:nvPr>
          </p:nvSpPr>
          <p:spPr>
            <a:xfrm>
              <a:off x="14765" y="6408"/>
              <a:ext cx="1519" cy="2609"/>
            </a:xfrm>
            <a:prstGeom prst="rect">
              <a:avLst/>
            </a:prstGeom>
            <a:blipFill dpi="0" rotWithShape="0">
              <a:blip r:embed="rId11" cstate="screen"/>
              <a:srcRect/>
              <a:stretch>
                <a:fillRect l="-145000" r="-146000" b="-6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3" name="PA-矩形 3"/>
            <p:cNvSpPr/>
            <p:nvPr>
              <p:custDataLst>
                <p:tags r:id="rId12"/>
              </p:custDataLst>
            </p:nvPr>
          </p:nvSpPr>
          <p:spPr>
            <a:xfrm>
              <a:off x="14769" y="9107"/>
              <a:ext cx="1519" cy="1503"/>
            </a:xfrm>
            <a:prstGeom prst="rect">
              <a:avLst/>
            </a:prstGeom>
            <a:blipFill dpi="0" rotWithShape="0">
              <a:blip r:embed="rId11" cstate="screen"/>
              <a:srcRect/>
              <a:stretch>
                <a:fillRect l="-146000" t="-180000" r="-14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4" name="PA-矩形 4"/>
            <p:cNvSpPr/>
            <p:nvPr>
              <p:custDataLst>
                <p:tags r:id="rId13"/>
              </p:custDataLst>
            </p:nvPr>
          </p:nvSpPr>
          <p:spPr>
            <a:xfrm>
              <a:off x="12923" y="6776"/>
              <a:ext cx="1752" cy="1733"/>
            </a:xfrm>
            <a:prstGeom prst="rect">
              <a:avLst/>
            </a:prstGeom>
            <a:blipFill dpi="0" rotWithShape="0">
              <a:blip r:embed="rId11" cstate="screen"/>
              <a:srcRect/>
              <a:stretch>
                <a:fillRect l="-21000" t="-21000" r="-218000" b="-1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5" name="PA-矩形 5"/>
            <p:cNvSpPr/>
            <p:nvPr>
              <p:custDataLst>
                <p:tags r:id="rId14"/>
              </p:custDataLst>
            </p:nvPr>
          </p:nvSpPr>
          <p:spPr>
            <a:xfrm>
              <a:off x="13291" y="8617"/>
              <a:ext cx="1384" cy="1369"/>
            </a:xfrm>
            <a:prstGeom prst="rect">
              <a:avLst/>
            </a:prstGeom>
            <a:blipFill dpi="0" rotWithShape="0">
              <a:blip r:embed="rId11" cstate="screen"/>
              <a:srcRect/>
              <a:stretch>
                <a:fillRect l="-53000" t="-161000" r="-276000" b="-4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6" name="PA-矩形 6"/>
            <p:cNvSpPr/>
            <p:nvPr>
              <p:custDataLst>
                <p:tags r:id="rId15"/>
              </p:custDataLst>
            </p:nvPr>
          </p:nvSpPr>
          <p:spPr>
            <a:xfrm>
              <a:off x="16374" y="6958"/>
              <a:ext cx="1384" cy="1369"/>
            </a:xfrm>
            <a:prstGeom prst="rect">
              <a:avLst/>
            </a:prstGeom>
            <a:blipFill dpi="0" rotWithShape="0">
              <a:blip r:embed="rId11" cstate="screen"/>
              <a:srcRect/>
              <a:stretch>
                <a:fillRect l="-276000" t="-40000" r="-54000" b="-16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7" name="PA-矩形 7"/>
            <p:cNvSpPr/>
            <p:nvPr>
              <p:custDataLst>
                <p:tags r:id="rId16"/>
              </p:custDataLst>
            </p:nvPr>
          </p:nvSpPr>
          <p:spPr>
            <a:xfrm>
              <a:off x="16382" y="8425"/>
              <a:ext cx="1752" cy="1733"/>
            </a:xfrm>
            <a:prstGeom prst="rect">
              <a:avLst/>
            </a:prstGeom>
            <a:blipFill dpi="0" rotWithShape="0">
              <a:blip r:embed="rId11" cstate="screen"/>
              <a:srcRect/>
              <a:stretch>
                <a:fillRect l="-218000" t="-116000" r="-21000" b="-2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034098" y="2213610"/>
            <a:ext cx="8982075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</a:t>
            </a:r>
            <a:r>
              <a:rPr lang="en-US" altLang="zh-CN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单词拓展</a:t>
            </a:r>
            <a:endParaRPr lang="en-US" altLang="zh-CN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395" y="1221105"/>
            <a:ext cx="102577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sz="5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活用教材词汇，靶向高考写作</a:t>
            </a:r>
            <a:endParaRPr lang="zh-CN" altLang="en-US" sz="5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811751" y="4602037"/>
            <a:ext cx="490474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浙江省嵊州市高级中学：尹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74445" y="156210"/>
            <a:ext cx="108750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14.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sink /sɪŋk 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vi.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沉没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;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下沉；下降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vt.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使下沉；使沉没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 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水池，水槽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255" y="748665"/>
            <a:ext cx="795464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沉沉入睡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她的声音越来越低。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en-US" sz="2400" b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她退了回去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,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不愿看着父亲发火。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太阳正在西下。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莎拉忙着把咖啡杯拿到洗碗槽那里。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 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5.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他陷入沉思。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08045" y="614203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He was sunk in deep thought.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32280" y="7054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sink into a deep sleep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2430" y="1920875"/>
            <a:ext cx="76320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Her voice had sunk even lower as she went on.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4495" y="3061335"/>
            <a:ext cx="7938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She sank back, unwilling to face her father's anger.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4137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sun was sinking in the west.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1490" y="5147310"/>
            <a:ext cx="66751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Sarah occupied herself taking the coffee cups over to the sink.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51" name="组合 50"/>
          <p:cNvGrpSpPr/>
          <p:nvPr>
            <p:custDataLst>
              <p:tags r:id="rId1"/>
            </p:custDataLst>
          </p:nvPr>
        </p:nvGrpSpPr>
        <p:grpSpPr>
          <a:xfrm>
            <a:off x="8435975" y="1036304"/>
            <a:ext cx="3551555" cy="2054893"/>
            <a:chOff x="9195144" y="513204"/>
            <a:chExt cx="4327926" cy="2504141"/>
          </a:xfrm>
        </p:grpSpPr>
        <p:sp>
          <p:nvSpPr>
            <p:cNvPr id="52" name="任意多边形: 形状 23"/>
            <p:cNvSpPr/>
            <p:nvPr>
              <p:custDataLst>
                <p:tags r:id="rId2"/>
              </p:custDataLst>
            </p:nvPr>
          </p:nvSpPr>
          <p:spPr>
            <a:xfrm>
              <a:off x="9453868" y="513204"/>
              <a:ext cx="3757129" cy="345255"/>
            </a:xfrm>
            <a:custGeom>
              <a:avLst/>
              <a:gdLst>
                <a:gd name="connsiteX0" fmla="*/ 0 w 5735450"/>
                <a:gd name="connsiteY0" fmla="*/ 0 h 527050"/>
                <a:gd name="connsiteX1" fmla="*/ 5735450 w 5735450"/>
                <a:gd name="connsiteY1" fmla="*/ 0 h 527050"/>
                <a:gd name="connsiteX2" fmla="*/ 5735450 w 5735450"/>
                <a:gd name="connsiteY2" fmla="*/ 527050 h 527050"/>
                <a:gd name="connsiteX3" fmla="*/ 476394 w 5735450"/>
                <a:gd name="connsiteY3" fmla="*/ 527050 h 527050"/>
                <a:gd name="connsiteX4" fmla="*/ 476394 w 5735450"/>
                <a:gd name="connsiteY4" fmla="*/ 238125 h 527050"/>
                <a:gd name="connsiteX5" fmla="*/ 273194 w 5735450"/>
                <a:gd name="connsiteY5" fmla="*/ 238125 h 527050"/>
                <a:gd name="connsiteX6" fmla="*/ 273194 w 5735450"/>
                <a:gd name="connsiteY6" fmla="*/ 527050 h 527050"/>
                <a:gd name="connsiteX7" fmla="*/ 0 w 5735450"/>
                <a:gd name="connsiteY7" fmla="*/ 527050 h 527050"/>
                <a:gd name="connsiteX8" fmla="*/ 0 w 5735450"/>
                <a:gd name="connsiteY8" fmla="*/ 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5450" h="527050">
                  <a:moveTo>
                    <a:pt x="0" y="0"/>
                  </a:moveTo>
                  <a:lnTo>
                    <a:pt x="5735450" y="0"/>
                  </a:lnTo>
                  <a:lnTo>
                    <a:pt x="5735450" y="527050"/>
                  </a:lnTo>
                  <a:lnTo>
                    <a:pt x="476394" y="527050"/>
                  </a:lnTo>
                  <a:lnTo>
                    <a:pt x="476394" y="238125"/>
                  </a:lnTo>
                  <a:lnTo>
                    <a:pt x="273194" y="238125"/>
                  </a:lnTo>
                  <a:lnTo>
                    <a:pt x="273194" y="527050"/>
                  </a:lnTo>
                  <a:lnTo>
                    <a:pt x="0" y="52705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000" t="-55000" r="-8000" b="-68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5" name="任意多边形: 形状 22"/>
            <p:cNvSpPr/>
            <p:nvPr>
              <p:custDataLst>
                <p:tags r:id="rId4"/>
              </p:custDataLst>
            </p:nvPr>
          </p:nvSpPr>
          <p:spPr>
            <a:xfrm>
              <a:off x="9632830" y="858459"/>
              <a:ext cx="133111" cy="41597"/>
            </a:xfrm>
            <a:custGeom>
              <a:avLst/>
              <a:gdLst>
                <a:gd name="connsiteX0" fmla="*/ 0 w 203200"/>
                <a:gd name="connsiteY0" fmla="*/ 0 h 63500"/>
                <a:gd name="connsiteX1" fmla="*/ 203200 w 203200"/>
                <a:gd name="connsiteY1" fmla="*/ 0 h 63500"/>
                <a:gd name="connsiteX2" fmla="*/ 203200 w 203200"/>
                <a:gd name="connsiteY2" fmla="*/ 63500 h 63500"/>
                <a:gd name="connsiteX3" fmla="*/ 0 w 203200"/>
                <a:gd name="connsiteY3" fmla="*/ 63500 h 63500"/>
                <a:gd name="connsiteX4" fmla="*/ 0 w 203200"/>
                <a:gd name="connsiteY4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63500">
                  <a:moveTo>
                    <a:pt x="0" y="0"/>
                  </a:moveTo>
                  <a:lnTo>
                    <a:pt x="203200" y="0"/>
                  </a:lnTo>
                  <a:lnTo>
                    <a:pt x="203200" y="63500"/>
                  </a:lnTo>
                  <a:lnTo>
                    <a:pt x="0" y="635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29000" t="-1288000" r="-2823000" b="-554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6" name="任意多边形: 形状 21"/>
            <p:cNvSpPr/>
            <p:nvPr>
              <p:custDataLst>
                <p:tags r:id="rId5"/>
              </p:custDataLst>
            </p:nvPr>
          </p:nvSpPr>
          <p:spPr>
            <a:xfrm>
              <a:off x="9765941" y="900056"/>
              <a:ext cx="3757129" cy="303658"/>
            </a:xfrm>
            <a:custGeom>
              <a:avLst/>
              <a:gdLst>
                <a:gd name="connsiteX0" fmla="*/ 0 w 5735450"/>
                <a:gd name="connsiteY0" fmla="*/ 0 h 463550"/>
                <a:gd name="connsiteX1" fmla="*/ 273194 w 5735450"/>
                <a:gd name="connsiteY1" fmla="*/ 0 h 463550"/>
                <a:gd name="connsiteX2" fmla="*/ 273194 w 5735450"/>
                <a:gd name="connsiteY2" fmla="*/ 111125 h 463550"/>
                <a:gd name="connsiteX3" fmla="*/ 476394 w 5735450"/>
                <a:gd name="connsiteY3" fmla="*/ 111125 h 463550"/>
                <a:gd name="connsiteX4" fmla="*/ 476394 w 5735450"/>
                <a:gd name="connsiteY4" fmla="*/ 0 h 463550"/>
                <a:gd name="connsiteX5" fmla="*/ 5735450 w 5735450"/>
                <a:gd name="connsiteY5" fmla="*/ 0 h 463550"/>
                <a:gd name="connsiteX6" fmla="*/ 5735450 w 5735450"/>
                <a:gd name="connsiteY6" fmla="*/ 463550 h 463550"/>
                <a:gd name="connsiteX7" fmla="*/ 0 w 5735450"/>
                <a:gd name="connsiteY7" fmla="*/ 463550 h 463550"/>
                <a:gd name="connsiteX8" fmla="*/ 0 w 5735450"/>
                <a:gd name="connsiteY8" fmla="*/ 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5450" h="463550">
                  <a:moveTo>
                    <a:pt x="0" y="0"/>
                  </a:moveTo>
                  <a:lnTo>
                    <a:pt x="273194" y="0"/>
                  </a:lnTo>
                  <a:lnTo>
                    <a:pt x="273194" y="111125"/>
                  </a:lnTo>
                  <a:lnTo>
                    <a:pt x="476394" y="111125"/>
                  </a:lnTo>
                  <a:lnTo>
                    <a:pt x="476394" y="0"/>
                  </a:lnTo>
                  <a:lnTo>
                    <a:pt x="5735450" y="0"/>
                  </a:lnTo>
                  <a:lnTo>
                    <a:pt x="5735450" y="463550"/>
                  </a:lnTo>
                  <a:lnTo>
                    <a:pt x="0" y="46355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5000" t="-190000" b="-66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8" name="任意多边形: 形状 20"/>
            <p:cNvSpPr/>
            <p:nvPr>
              <p:custDataLst>
                <p:tags r:id="rId6"/>
              </p:custDataLst>
            </p:nvPr>
          </p:nvSpPr>
          <p:spPr>
            <a:xfrm>
              <a:off x="9453868" y="1245311"/>
              <a:ext cx="3757129" cy="723788"/>
            </a:xfrm>
            <a:custGeom>
              <a:avLst/>
              <a:gdLst>
                <a:gd name="connsiteX0" fmla="*/ 0 w 5735450"/>
                <a:gd name="connsiteY0" fmla="*/ 0 h 1104900"/>
                <a:gd name="connsiteX1" fmla="*/ 5735450 w 5735450"/>
                <a:gd name="connsiteY1" fmla="*/ 0 h 1104900"/>
                <a:gd name="connsiteX2" fmla="*/ 5735450 w 5735450"/>
                <a:gd name="connsiteY2" fmla="*/ 1104900 h 1104900"/>
                <a:gd name="connsiteX3" fmla="*/ 0 w 5735450"/>
                <a:gd name="connsiteY3" fmla="*/ 1104900 h 1104900"/>
                <a:gd name="connsiteX4" fmla="*/ 0 w 5735450"/>
                <a:gd name="connsiteY4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5450" h="1104900">
                  <a:moveTo>
                    <a:pt x="0" y="0"/>
                  </a:moveTo>
                  <a:lnTo>
                    <a:pt x="5735450" y="0"/>
                  </a:lnTo>
                  <a:lnTo>
                    <a:pt x="5735450" y="1104900"/>
                  </a:lnTo>
                  <a:lnTo>
                    <a:pt x="0" y="11049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000" t="-127000" r="-8000" b="-17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9" name="任意多边形: 形状 19"/>
            <p:cNvSpPr/>
            <p:nvPr>
              <p:custDataLst>
                <p:tags r:id="rId7"/>
              </p:custDataLst>
            </p:nvPr>
          </p:nvSpPr>
          <p:spPr>
            <a:xfrm>
              <a:off x="9765941" y="2143807"/>
              <a:ext cx="3757129" cy="178867"/>
            </a:xfrm>
            <a:custGeom>
              <a:avLst/>
              <a:gdLst>
                <a:gd name="connsiteX0" fmla="*/ 0 w 5735450"/>
                <a:gd name="connsiteY0" fmla="*/ 0 h 273050"/>
                <a:gd name="connsiteX1" fmla="*/ 5735450 w 5735450"/>
                <a:gd name="connsiteY1" fmla="*/ 0 h 273050"/>
                <a:gd name="connsiteX2" fmla="*/ 5735450 w 5735450"/>
                <a:gd name="connsiteY2" fmla="*/ 273050 h 273050"/>
                <a:gd name="connsiteX3" fmla="*/ 0 w 5735450"/>
                <a:gd name="connsiteY3" fmla="*/ 273050 h 273050"/>
                <a:gd name="connsiteX4" fmla="*/ 0 w 5735450"/>
                <a:gd name="connsiteY4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5450" h="273050">
                  <a:moveTo>
                    <a:pt x="0" y="0"/>
                  </a:moveTo>
                  <a:lnTo>
                    <a:pt x="5735450" y="0"/>
                  </a:lnTo>
                  <a:lnTo>
                    <a:pt x="5735450" y="273050"/>
                  </a:lnTo>
                  <a:lnTo>
                    <a:pt x="0" y="27305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5000" t="-1018000" b="-49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60" name="任意多边形: 形状 18"/>
            <p:cNvSpPr/>
            <p:nvPr>
              <p:custDataLst>
                <p:tags r:id="rId8"/>
              </p:custDataLst>
            </p:nvPr>
          </p:nvSpPr>
          <p:spPr>
            <a:xfrm>
              <a:off x="9453868" y="2380910"/>
              <a:ext cx="3757129" cy="399332"/>
            </a:xfrm>
            <a:custGeom>
              <a:avLst/>
              <a:gdLst>
                <a:gd name="connsiteX0" fmla="*/ 0 w 5735450"/>
                <a:gd name="connsiteY0" fmla="*/ 0 h 609600"/>
                <a:gd name="connsiteX1" fmla="*/ 5735450 w 5735450"/>
                <a:gd name="connsiteY1" fmla="*/ 0 h 609600"/>
                <a:gd name="connsiteX2" fmla="*/ 5735450 w 5735450"/>
                <a:gd name="connsiteY2" fmla="*/ 609600 h 609600"/>
                <a:gd name="connsiteX3" fmla="*/ 5543694 w 5735450"/>
                <a:gd name="connsiteY3" fmla="*/ 609600 h 609600"/>
                <a:gd name="connsiteX4" fmla="*/ 5543694 w 5735450"/>
                <a:gd name="connsiteY4" fmla="*/ 422275 h 609600"/>
                <a:gd name="connsiteX5" fmla="*/ 5340494 w 5735450"/>
                <a:gd name="connsiteY5" fmla="*/ 422275 h 609600"/>
                <a:gd name="connsiteX6" fmla="*/ 5340494 w 5735450"/>
                <a:gd name="connsiteY6" fmla="*/ 609600 h 609600"/>
                <a:gd name="connsiteX7" fmla="*/ 0 w 5735450"/>
                <a:gd name="connsiteY7" fmla="*/ 609600 h 609600"/>
                <a:gd name="connsiteX8" fmla="*/ 0 w 5735450"/>
                <a:gd name="connsiteY8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5450" h="609600">
                  <a:moveTo>
                    <a:pt x="0" y="0"/>
                  </a:moveTo>
                  <a:lnTo>
                    <a:pt x="5735450" y="0"/>
                  </a:lnTo>
                  <a:lnTo>
                    <a:pt x="5735450" y="609600"/>
                  </a:lnTo>
                  <a:lnTo>
                    <a:pt x="5543694" y="609600"/>
                  </a:lnTo>
                  <a:lnTo>
                    <a:pt x="5543694" y="422275"/>
                  </a:lnTo>
                  <a:lnTo>
                    <a:pt x="5340494" y="422275"/>
                  </a:lnTo>
                  <a:lnTo>
                    <a:pt x="5340494" y="609600"/>
                  </a:lnTo>
                  <a:lnTo>
                    <a:pt x="0" y="609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000" t="-515000" r="-8000" b="-10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61" name="任意多边形: 形状 17"/>
            <p:cNvSpPr/>
            <p:nvPr>
              <p:custDataLst>
                <p:tags r:id="rId9"/>
              </p:custDataLst>
            </p:nvPr>
          </p:nvSpPr>
          <p:spPr>
            <a:xfrm>
              <a:off x="12952273" y="2780242"/>
              <a:ext cx="133111" cy="58236"/>
            </a:xfrm>
            <a:custGeom>
              <a:avLst/>
              <a:gdLst>
                <a:gd name="connsiteX0" fmla="*/ 0 w 203200"/>
                <a:gd name="connsiteY0" fmla="*/ 0 h 88900"/>
                <a:gd name="connsiteX1" fmla="*/ 203200 w 203200"/>
                <a:gd name="connsiteY1" fmla="*/ 0 h 88900"/>
                <a:gd name="connsiteX2" fmla="*/ 203200 w 203200"/>
                <a:gd name="connsiteY2" fmla="*/ 88900 h 88900"/>
                <a:gd name="connsiteX3" fmla="*/ 0 w 203200"/>
                <a:gd name="connsiteY3" fmla="*/ 88900 h 88900"/>
                <a:gd name="connsiteX4" fmla="*/ 0 w 203200"/>
                <a:gd name="connsiteY4" fmla="*/ 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88900">
                  <a:moveTo>
                    <a:pt x="0" y="0"/>
                  </a:moveTo>
                  <a:lnTo>
                    <a:pt x="203200" y="0"/>
                  </a:lnTo>
                  <a:lnTo>
                    <a:pt x="203200" y="88900"/>
                  </a:lnTo>
                  <a:lnTo>
                    <a:pt x="0" y="889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823000" t="-4220000" r="-329000" b="-6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62" name="任意多边形: 形状 16"/>
            <p:cNvSpPr/>
            <p:nvPr>
              <p:custDataLst>
                <p:tags r:id="rId10"/>
              </p:custDataLst>
            </p:nvPr>
          </p:nvSpPr>
          <p:spPr>
            <a:xfrm>
              <a:off x="9195144" y="2838478"/>
              <a:ext cx="3757129" cy="178867"/>
            </a:xfrm>
            <a:custGeom>
              <a:avLst/>
              <a:gdLst>
                <a:gd name="connsiteX0" fmla="*/ 0 w 5735450"/>
                <a:gd name="connsiteY0" fmla="*/ 0 h 273050"/>
                <a:gd name="connsiteX1" fmla="*/ 5340494 w 5735450"/>
                <a:gd name="connsiteY1" fmla="*/ 0 h 273050"/>
                <a:gd name="connsiteX2" fmla="*/ 5340494 w 5735450"/>
                <a:gd name="connsiteY2" fmla="*/ 187325 h 273050"/>
                <a:gd name="connsiteX3" fmla="*/ 5543694 w 5735450"/>
                <a:gd name="connsiteY3" fmla="*/ 187325 h 273050"/>
                <a:gd name="connsiteX4" fmla="*/ 5543694 w 5735450"/>
                <a:gd name="connsiteY4" fmla="*/ 0 h 273050"/>
                <a:gd name="connsiteX5" fmla="*/ 5735450 w 5735450"/>
                <a:gd name="connsiteY5" fmla="*/ 0 h 273050"/>
                <a:gd name="connsiteX6" fmla="*/ 5735450 w 5735450"/>
                <a:gd name="connsiteY6" fmla="*/ 273050 h 273050"/>
                <a:gd name="connsiteX7" fmla="*/ 0 w 5735450"/>
                <a:gd name="connsiteY7" fmla="*/ 273050 h 273050"/>
                <a:gd name="connsiteX8" fmla="*/ 0 w 5735450"/>
                <a:gd name="connsiteY8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5450" h="273050">
                  <a:moveTo>
                    <a:pt x="0" y="0"/>
                  </a:moveTo>
                  <a:lnTo>
                    <a:pt x="5340494" y="0"/>
                  </a:lnTo>
                  <a:lnTo>
                    <a:pt x="5340494" y="187325"/>
                  </a:lnTo>
                  <a:lnTo>
                    <a:pt x="5543694" y="187325"/>
                  </a:lnTo>
                  <a:lnTo>
                    <a:pt x="5543694" y="0"/>
                  </a:lnTo>
                  <a:lnTo>
                    <a:pt x="5735450" y="0"/>
                  </a:lnTo>
                  <a:lnTo>
                    <a:pt x="5735450" y="273050"/>
                  </a:lnTo>
                  <a:lnTo>
                    <a:pt x="0" y="27305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t="-1406000" r="-15000" b="-10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</p:grpSp>
      <p:grpSp>
        <p:nvGrpSpPr>
          <p:cNvPr id="75" name="组合 74"/>
          <p:cNvGrpSpPr/>
          <p:nvPr>
            <p:custDataLst>
              <p:tags r:id="rId11"/>
            </p:custDataLst>
          </p:nvPr>
        </p:nvGrpSpPr>
        <p:grpSpPr>
          <a:xfrm>
            <a:off x="8378825" y="4475440"/>
            <a:ext cx="3608705" cy="2087960"/>
            <a:chOff x="9125501" y="4704216"/>
            <a:chExt cx="4397569" cy="2544437"/>
          </a:xfrm>
        </p:grpSpPr>
        <p:sp>
          <p:nvSpPr>
            <p:cNvPr id="76" name="任意多边形: 形状 23"/>
            <p:cNvSpPr/>
            <p:nvPr>
              <p:custDataLst>
                <p:tags r:id="rId12"/>
              </p:custDataLst>
            </p:nvPr>
          </p:nvSpPr>
          <p:spPr>
            <a:xfrm>
              <a:off x="9388389" y="4704216"/>
              <a:ext cx="3817587" cy="350811"/>
            </a:xfrm>
            <a:custGeom>
              <a:avLst/>
              <a:gdLst>
                <a:gd name="connsiteX0" fmla="*/ 0 w 5735450"/>
                <a:gd name="connsiteY0" fmla="*/ 0 h 527050"/>
                <a:gd name="connsiteX1" fmla="*/ 5735450 w 5735450"/>
                <a:gd name="connsiteY1" fmla="*/ 0 h 527050"/>
                <a:gd name="connsiteX2" fmla="*/ 5735450 w 5735450"/>
                <a:gd name="connsiteY2" fmla="*/ 527050 h 527050"/>
                <a:gd name="connsiteX3" fmla="*/ 476394 w 5735450"/>
                <a:gd name="connsiteY3" fmla="*/ 527050 h 527050"/>
                <a:gd name="connsiteX4" fmla="*/ 476394 w 5735450"/>
                <a:gd name="connsiteY4" fmla="*/ 238125 h 527050"/>
                <a:gd name="connsiteX5" fmla="*/ 273194 w 5735450"/>
                <a:gd name="connsiteY5" fmla="*/ 238125 h 527050"/>
                <a:gd name="connsiteX6" fmla="*/ 273194 w 5735450"/>
                <a:gd name="connsiteY6" fmla="*/ 527050 h 527050"/>
                <a:gd name="connsiteX7" fmla="*/ 0 w 5735450"/>
                <a:gd name="connsiteY7" fmla="*/ 527050 h 527050"/>
                <a:gd name="connsiteX8" fmla="*/ 0 w 5735450"/>
                <a:gd name="connsiteY8" fmla="*/ 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5450" h="527050">
                  <a:moveTo>
                    <a:pt x="0" y="0"/>
                  </a:moveTo>
                  <a:lnTo>
                    <a:pt x="5735450" y="0"/>
                  </a:lnTo>
                  <a:lnTo>
                    <a:pt x="5735450" y="527050"/>
                  </a:lnTo>
                  <a:lnTo>
                    <a:pt x="476394" y="527050"/>
                  </a:lnTo>
                  <a:lnTo>
                    <a:pt x="476394" y="238125"/>
                  </a:lnTo>
                  <a:lnTo>
                    <a:pt x="273194" y="238125"/>
                  </a:lnTo>
                  <a:lnTo>
                    <a:pt x="273194" y="527050"/>
                  </a:lnTo>
                  <a:lnTo>
                    <a:pt x="0" y="52705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/>
              <a:srcRect/>
              <a:stretch>
                <a:fillRect l="-7000" t="-28000" r="-8000" b="-65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77" name="任意多边形: 形状 22"/>
            <p:cNvSpPr/>
            <p:nvPr>
              <p:custDataLst>
                <p:tags r:id="rId14"/>
              </p:custDataLst>
            </p:nvPr>
          </p:nvSpPr>
          <p:spPr>
            <a:xfrm>
              <a:off x="9570230" y="5055028"/>
              <a:ext cx="135252" cy="42266"/>
            </a:xfrm>
            <a:custGeom>
              <a:avLst/>
              <a:gdLst>
                <a:gd name="connsiteX0" fmla="*/ 0 w 203200"/>
                <a:gd name="connsiteY0" fmla="*/ 0 h 63500"/>
                <a:gd name="connsiteX1" fmla="*/ 203200 w 203200"/>
                <a:gd name="connsiteY1" fmla="*/ 0 h 63500"/>
                <a:gd name="connsiteX2" fmla="*/ 203200 w 203200"/>
                <a:gd name="connsiteY2" fmla="*/ 63500 h 63500"/>
                <a:gd name="connsiteX3" fmla="*/ 0 w 203200"/>
                <a:gd name="connsiteY3" fmla="*/ 63500 h 63500"/>
                <a:gd name="connsiteX4" fmla="*/ 0 w 203200"/>
                <a:gd name="connsiteY4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63500">
                  <a:moveTo>
                    <a:pt x="0" y="0"/>
                  </a:moveTo>
                  <a:lnTo>
                    <a:pt x="203200" y="0"/>
                  </a:lnTo>
                  <a:lnTo>
                    <a:pt x="203200" y="63500"/>
                  </a:lnTo>
                  <a:lnTo>
                    <a:pt x="0" y="635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/>
              <a:srcRect/>
              <a:stretch>
                <a:fillRect l="-329000" t="-1064000" r="-2823000" b="-53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78" name="任意多边形: 形状 21"/>
            <p:cNvSpPr/>
            <p:nvPr>
              <p:custDataLst>
                <p:tags r:id="rId15"/>
              </p:custDataLst>
            </p:nvPr>
          </p:nvSpPr>
          <p:spPr>
            <a:xfrm>
              <a:off x="9705483" y="5097294"/>
              <a:ext cx="3817587" cy="308545"/>
            </a:xfrm>
            <a:custGeom>
              <a:avLst/>
              <a:gdLst>
                <a:gd name="connsiteX0" fmla="*/ 0 w 5735450"/>
                <a:gd name="connsiteY0" fmla="*/ 0 h 463550"/>
                <a:gd name="connsiteX1" fmla="*/ 273194 w 5735450"/>
                <a:gd name="connsiteY1" fmla="*/ 0 h 463550"/>
                <a:gd name="connsiteX2" fmla="*/ 273194 w 5735450"/>
                <a:gd name="connsiteY2" fmla="*/ 111125 h 463550"/>
                <a:gd name="connsiteX3" fmla="*/ 476394 w 5735450"/>
                <a:gd name="connsiteY3" fmla="*/ 111125 h 463550"/>
                <a:gd name="connsiteX4" fmla="*/ 476394 w 5735450"/>
                <a:gd name="connsiteY4" fmla="*/ 0 h 463550"/>
                <a:gd name="connsiteX5" fmla="*/ 5735450 w 5735450"/>
                <a:gd name="connsiteY5" fmla="*/ 0 h 463550"/>
                <a:gd name="connsiteX6" fmla="*/ 5735450 w 5735450"/>
                <a:gd name="connsiteY6" fmla="*/ 463550 h 463550"/>
                <a:gd name="connsiteX7" fmla="*/ 0 w 5735450"/>
                <a:gd name="connsiteY7" fmla="*/ 463550 h 463550"/>
                <a:gd name="connsiteX8" fmla="*/ 0 w 5735450"/>
                <a:gd name="connsiteY8" fmla="*/ 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5450" h="463550">
                  <a:moveTo>
                    <a:pt x="0" y="0"/>
                  </a:moveTo>
                  <a:lnTo>
                    <a:pt x="273194" y="0"/>
                  </a:lnTo>
                  <a:lnTo>
                    <a:pt x="273194" y="111125"/>
                  </a:lnTo>
                  <a:lnTo>
                    <a:pt x="476394" y="111125"/>
                  </a:lnTo>
                  <a:lnTo>
                    <a:pt x="476394" y="0"/>
                  </a:lnTo>
                  <a:lnTo>
                    <a:pt x="5735450" y="0"/>
                  </a:lnTo>
                  <a:lnTo>
                    <a:pt x="5735450" y="463550"/>
                  </a:lnTo>
                  <a:lnTo>
                    <a:pt x="0" y="46355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/>
              <a:srcRect/>
              <a:stretch>
                <a:fillRect l="-15000" t="-159000" b="-62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79" name="任意多边形: 形状 20"/>
            <p:cNvSpPr/>
            <p:nvPr>
              <p:custDataLst>
                <p:tags r:id="rId16"/>
              </p:custDataLst>
            </p:nvPr>
          </p:nvSpPr>
          <p:spPr>
            <a:xfrm>
              <a:off x="9388389" y="5448105"/>
              <a:ext cx="3817587" cy="735435"/>
            </a:xfrm>
            <a:custGeom>
              <a:avLst/>
              <a:gdLst>
                <a:gd name="connsiteX0" fmla="*/ 0 w 5735450"/>
                <a:gd name="connsiteY0" fmla="*/ 0 h 1104900"/>
                <a:gd name="connsiteX1" fmla="*/ 5735450 w 5735450"/>
                <a:gd name="connsiteY1" fmla="*/ 0 h 1104900"/>
                <a:gd name="connsiteX2" fmla="*/ 5735450 w 5735450"/>
                <a:gd name="connsiteY2" fmla="*/ 1104900 h 1104900"/>
                <a:gd name="connsiteX3" fmla="*/ 0 w 5735450"/>
                <a:gd name="connsiteY3" fmla="*/ 1104900 h 1104900"/>
                <a:gd name="connsiteX4" fmla="*/ 0 w 5735450"/>
                <a:gd name="connsiteY4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5450" h="1104900">
                  <a:moveTo>
                    <a:pt x="0" y="0"/>
                  </a:moveTo>
                  <a:lnTo>
                    <a:pt x="5735450" y="0"/>
                  </a:lnTo>
                  <a:lnTo>
                    <a:pt x="5735450" y="1104900"/>
                  </a:lnTo>
                  <a:lnTo>
                    <a:pt x="0" y="11049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/>
              <a:srcRect/>
              <a:stretch>
                <a:fillRect l="-7000" t="-115000" r="-8000" b="-15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80" name="任意多边形: 形状 19"/>
            <p:cNvSpPr/>
            <p:nvPr>
              <p:custDataLst>
                <p:tags r:id="rId17"/>
              </p:custDataLst>
            </p:nvPr>
          </p:nvSpPr>
          <p:spPr>
            <a:xfrm>
              <a:off x="9705483" y="6361059"/>
              <a:ext cx="3817587" cy="181745"/>
            </a:xfrm>
            <a:custGeom>
              <a:avLst/>
              <a:gdLst>
                <a:gd name="connsiteX0" fmla="*/ 0 w 5735450"/>
                <a:gd name="connsiteY0" fmla="*/ 0 h 273050"/>
                <a:gd name="connsiteX1" fmla="*/ 5735450 w 5735450"/>
                <a:gd name="connsiteY1" fmla="*/ 0 h 273050"/>
                <a:gd name="connsiteX2" fmla="*/ 5735450 w 5735450"/>
                <a:gd name="connsiteY2" fmla="*/ 273050 h 273050"/>
                <a:gd name="connsiteX3" fmla="*/ 0 w 5735450"/>
                <a:gd name="connsiteY3" fmla="*/ 273050 h 273050"/>
                <a:gd name="connsiteX4" fmla="*/ 0 w 5735450"/>
                <a:gd name="connsiteY4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5450" h="273050">
                  <a:moveTo>
                    <a:pt x="0" y="0"/>
                  </a:moveTo>
                  <a:lnTo>
                    <a:pt x="5735450" y="0"/>
                  </a:lnTo>
                  <a:lnTo>
                    <a:pt x="5735450" y="273050"/>
                  </a:lnTo>
                  <a:lnTo>
                    <a:pt x="0" y="27305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/>
              <a:srcRect/>
              <a:stretch>
                <a:fillRect l="-15000" t="-966000" b="-44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81" name="任意多边形: 形状 18"/>
            <p:cNvSpPr/>
            <p:nvPr>
              <p:custDataLst>
                <p:tags r:id="rId18"/>
              </p:custDataLst>
            </p:nvPr>
          </p:nvSpPr>
          <p:spPr>
            <a:xfrm>
              <a:off x="9388389" y="6601977"/>
              <a:ext cx="3817587" cy="405757"/>
            </a:xfrm>
            <a:custGeom>
              <a:avLst/>
              <a:gdLst>
                <a:gd name="connsiteX0" fmla="*/ 0 w 5735450"/>
                <a:gd name="connsiteY0" fmla="*/ 0 h 609600"/>
                <a:gd name="connsiteX1" fmla="*/ 5735450 w 5735450"/>
                <a:gd name="connsiteY1" fmla="*/ 0 h 609600"/>
                <a:gd name="connsiteX2" fmla="*/ 5735450 w 5735450"/>
                <a:gd name="connsiteY2" fmla="*/ 609600 h 609600"/>
                <a:gd name="connsiteX3" fmla="*/ 5543694 w 5735450"/>
                <a:gd name="connsiteY3" fmla="*/ 609600 h 609600"/>
                <a:gd name="connsiteX4" fmla="*/ 5543694 w 5735450"/>
                <a:gd name="connsiteY4" fmla="*/ 422275 h 609600"/>
                <a:gd name="connsiteX5" fmla="*/ 5340494 w 5735450"/>
                <a:gd name="connsiteY5" fmla="*/ 422275 h 609600"/>
                <a:gd name="connsiteX6" fmla="*/ 5340494 w 5735450"/>
                <a:gd name="connsiteY6" fmla="*/ 609600 h 609600"/>
                <a:gd name="connsiteX7" fmla="*/ 0 w 5735450"/>
                <a:gd name="connsiteY7" fmla="*/ 609600 h 609600"/>
                <a:gd name="connsiteX8" fmla="*/ 0 w 5735450"/>
                <a:gd name="connsiteY8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5450" h="609600">
                  <a:moveTo>
                    <a:pt x="0" y="0"/>
                  </a:moveTo>
                  <a:lnTo>
                    <a:pt x="5735450" y="0"/>
                  </a:lnTo>
                  <a:lnTo>
                    <a:pt x="5735450" y="609600"/>
                  </a:lnTo>
                  <a:lnTo>
                    <a:pt x="5543694" y="609600"/>
                  </a:lnTo>
                  <a:lnTo>
                    <a:pt x="5543694" y="422275"/>
                  </a:lnTo>
                  <a:lnTo>
                    <a:pt x="5340494" y="422275"/>
                  </a:lnTo>
                  <a:lnTo>
                    <a:pt x="5340494" y="609600"/>
                  </a:lnTo>
                  <a:lnTo>
                    <a:pt x="0" y="609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/>
              <a:srcRect/>
              <a:stretch>
                <a:fillRect l="-7000" t="-492000" r="-8000" b="-8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82" name="任意多边形: 形状 17"/>
            <p:cNvSpPr/>
            <p:nvPr>
              <p:custDataLst>
                <p:tags r:id="rId19"/>
              </p:custDataLst>
            </p:nvPr>
          </p:nvSpPr>
          <p:spPr>
            <a:xfrm>
              <a:off x="12943089" y="7007735"/>
              <a:ext cx="135252" cy="59173"/>
            </a:xfrm>
            <a:custGeom>
              <a:avLst/>
              <a:gdLst>
                <a:gd name="connsiteX0" fmla="*/ 0 w 203200"/>
                <a:gd name="connsiteY0" fmla="*/ 0 h 88900"/>
                <a:gd name="connsiteX1" fmla="*/ 203200 w 203200"/>
                <a:gd name="connsiteY1" fmla="*/ 0 h 88900"/>
                <a:gd name="connsiteX2" fmla="*/ 203200 w 203200"/>
                <a:gd name="connsiteY2" fmla="*/ 88900 h 88900"/>
                <a:gd name="connsiteX3" fmla="*/ 0 w 203200"/>
                <a:gd name="connsiteY3" fmla="*/ 88900 h 88900"/>
                <a:gd name="connsiteX4" fmla="*/ 0 w 203200"/>
                <a:gd name="connsiteY4" fmla="*/ 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88900">
                  <a:moveTo>
                    <a:pt x="0" y="0"/>
                  </a:moveTo>
                  <a:lnTo>
                    <a:pt x="203200" y="0"/>
                  </a:lnTo>
                  <a:lnTo>
                    <a:pt x="203200" y="88900"/>
                  </a:lnTo>
                  <a:lnTo>
                    <a:pt x="0" y="889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/>
              <a:srcRect/>
              <a:stretch>
                <a:fillRect l="-2823000" t="-4060000" r="-329000" b="-47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83" name="任意多边形: 形状 16"/>
            <p:cNvSpPr/>
            <p:nvPr>
              <p:custDataLst>
                <p:tags r:id="rId20"/>
              </p:custDataLst>
            </p:nvPr>
          </p:nvSpPr>
          <p:spPr>
            <a:xfrm>
              <a:off x="9125501" y="7066908"/>
              <a:ext cx="3817587" cy="181745"/>
            </a:xfrm>
            <a:custGeom>
              <a:avLst/>
              <a:gdLst>
                <a:gd name="connsiteX0" fmla="*/ 0 w 5735450"/>
                <a:gd name="connsiteY0" fmla="*/ 0 h 273050"/>
                <a:gd name="connsiteX1" fmla="*/ 5340494 w 5735450"/>
                <a:gd name="connsiteY1" fmla="*/ 0 h 273050"/>
                <a:gd name="connsiteX2" fmla="*/ 5340494 w 5735450"/>
                <a:gd name="connsiteY2" fmla="*/ 187325 h 273050"/>
                <a:gd name="connsiteX3" fmla="*/ 5543694 w 5735450"/>
                <a:gd name="connsiteY3" fmla="*/ 187325 h 273050"/>
                <a:gd name="connsiteX4" fmla="*/ 5543694 w 5735450"/>
                <a:gd name="connsiteY4" fmla="*/ 0 h 273050"/>
                <a:gd name="connsiteX5" fmla="*/ 5735450 w 5735450"/>
                <a:gd name="connsiteY5" fmla="*/ 0 h 273050"/>
                <a:gd name="connsiteX6" fmla="*/ 5735450 w 5735450"/>
                <a:gd name="connsiteY6" fmla="*/ 273050 h 273050"/>
                <a:gd name="connsiteX7" fmla="*/ 0 w 5735450"/>
                <a:gd name="connsiteY7" fmla="*/ 273050 h 273050"/>
                <a:gd name="connsiteX8" fmla="*/ 0 w 5735450"/>
                <a:gd name="connsiteY8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5450" h="273050">
                  <a:moveTo>
                    <a:pt x="0" y="0"/>
                  </a:moveTo>
                  <a:lnTo>
                    <a:pt x="5340494" y="0"/>
                  </a:lnTo>
                  <a:lnTo>
                    <a:pt x="5340494" y="187325"/>
                  </a:lnTo>
                  <a:lnTo>
                    <a:pt x="5543694" y="187325"/>
                  </a:lnTo>
                  <a:lnTo>
                    <a:pt x="5543694" y="0"/>
                  </a:lnTo>
                  <a:lnTo>
                    <a:pt x="5735450" y="0"/>
                  </a:lnTo>
                  <a:lnTo>
                    <a:pt x="5735450" y="273050"/>
                  </a:lnTo>
                  <a:lnTo>
                    <a:pt x="0" y="27305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3"/>
              <a:srcRect/>
              <a:stretch>
                <a:fillRect t="-1354000" r="-15000" b="-5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05255" y="187325"/>
            <a:ext cx="9436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15.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abandon/əˈbændən/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vt.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舍弃；抛弃；放弃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   </a:t>
            </a:r>
            <a:endParaRPr lang="en-US" altLang="en-US" sz="24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140" y="901065"/>
            <a:ext cx="724217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不要悲观失望。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因为下雨比赛停止了。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3. 我们应该摒弃人们对心理问题的偏见。</a:t>
            </a:r>
            <a:r>
              <a:rPr lang="zh-CN" altLang="en-US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4. 我们正在快速下沉，船长下令弃船。</a:t>
            </a:r>
            <a:r>
              <a:rPr lang="zh-CN" altLang="en-US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5.大雪迫使许多驾驶者弃车步行。</a:t>
            </a:r>
            <a:r>
              <a:rPr lang="zh-CN" altLang="en-US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0680" y="2439670"/>
            <a:ext cx="6934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They abandoned the game because of rain.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7185" y="13589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Do not abandon yourself to despair.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680" y="6163310"/>
            <a:ext cx="9667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Snow forced many drivers to abandon their vehicles.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680" y="3574415"/>
            <a:ext cx="97720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We should abandon the prejudice against mental problems.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0680" y="4677410"/>
            <a:ext cx="76974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We were sinking fast, and the captain gave the order to abandon the ship.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8" name="http://photo-static-api.fotomore.com/creative/vcg/veer/400/new/VCG41N697219156.jpg?uid=386&amp;timestamp=1708061373&amp;sign=3b995f68e5d82d7aeb3ec72941734708" descr="希望或绝望黑板概念(点击查看更多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7080" y="878205"/>
            <a:ext cx="3592195" cy="2527300"/>
          </a:xfrm>
          <a:prstGeom prst="roundRect">
            <a:avLst/>
          </a:prstGeom>
        </p:spPr>
      </p:pic>
      <p:pic>
        <p:nvPicPr>
          <p:cNvPr id="9" name="http://photo-static-api.fotomore.com/creative/vcg/veer/400/new/VCG41N503585152.jpg?uid=386&amp;timestamp=1708061811&amp;sign=ad98a6dceee92a195d7c9802e2906096" descr="走在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715" y="4200525"/>
            <a:ext cx="3591560" cy="239395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84605" y="121285"/>
            <a:ext cx="106648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16.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blanket /ˈblæŋkɪt/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</a:t>
            </a:r>
            <a:r>
              <a:rPr lang="en-US" sz="20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000" b="0">
                <a:solidFill>
                  <a:srgbClr val="222222"/>
                </a:solidFill>
                <a:ea typeface="Microsoft YaHei UI" panose="020B0503020204020204" charset="-122"/>
              </a:rPr>
              <a:t>毯子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adj. 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适用于任何情况的；总括的，综合的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v. 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以厚层覆盖</a:t>
            </a:r>
            <a:endParaRPr lang="zh-CN" altLang="en-US" sz="20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3525" y="931545"/>
            <a:ext cx="5080000" cy="4154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一层厚厚的雪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全面禁止香烟广告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雪覆盖了地面。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她使劲抖动毯子以抖掉尘土。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635" y="5229225"/>
            <a:ext cx="54190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She shook the blankets vigorously to get rid of the dust.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1635" y="14014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 thick blanket of snow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1635" y="249872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blanket ban on tobacco advertising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8470" y="37363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snow blanketed the ground.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8" name="http://photo-static-api.fotomore.com/creative/vcg/veer/400/new/VCG41N469786784.jpg?uid=386&amp;timestamp=1708062974&amp;sign=8c37045adc9384381be6425675cb198b" descr="写在雪中的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1010" y="931545"/>
            <a:ext cx="3849370" cy="2625090"/>
          </a:xfrm>
          <a:prstGeom prst="round2DiagRect">
            <a:avLst/>
          </a:prstGeom>
        </p:spPr>
      </p:pic>
      <p:pic>
        <p:nvPicPr>
          <p:cNvPr id="9" name="http://photo-static-api.fotomore.com/creative/vcg/400/new/VCG41N1279209661.jpg?uid=386&amp;timestamp=1708063344&amp;sign=f173af4b72d0cf2c5d22480cc5802f30" descr="一个漂亮的年轻白种女人正披着花格毯子在秋日的群山中漫步。积极情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645" y="4040505"/>
            <a:ext cx="3848735" cy="2565400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26845" y="196215"/>
            <a:ext cx="10445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17.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belongings/bɪˈlɒŋɪŋz 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 [pl.]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财物；动产; 家眷；亲属；亲戚</a:t>
            </a:r>
            <a:endParaRPr lang="zh-CN" altLang="en-US" sz="2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3525" y="895350"/>
            <a:ext cx="752729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n.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附属品，附件；属性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vi.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属于；是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…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的成员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应被放在，应归入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适应，合得来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我把几件私人物品装进包中。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他仔细翻看了她的东西，希望找到一些情报。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6245" y="5595620"/>
            <a:ext cx="83324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He looked through her belongings in the hope of coming across some information.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5770" y="147891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Microsoft YaHei UI" panose="020B0503020204020204" charset="-122"/>
                <a:cs typeface="Calibri" panose="020F0502020204030204" charset="0"/>
                <a:sym typeface="+mn-ea"/>
              </a:rPr>
              <a:t>belonging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Microsoft YaHei UI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5770" y="263207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belong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6245" y="39363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 put a few personal belongings in a bag.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veer/400/new/VCG41N607647144.jpg?uid=386&amp;timestamp=1708063891&amp;sign=1ca3b48f97c8e815a156c09b4628af40" descr="收集各种牛仔裤零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4870" y="861060"/>
            <a:ext cx="3554095" cy="2634615"/>
          </a:xfrm>
          <a:prstGeom prst="rect">
            <a:avLst/>
          </a:prstGeom>
        </p:spPr>
      </p:pic>
      <p:pic>
        <p:nvPicPr>
          <p:cNvPr id="8" name="http://photo-static-api.fotomore.com/creative/vcg/400/new/VCG41N1263114212.jpg?uid=386&amp;timestamp=1708063987&amp;sign=26c12cd69c8f2aab0cf4f0782ffb980d" descr="男手把棕色钱包放进皮包里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345" y="4118610"/>
            <a:ext cx="3817620" cy="252920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43965" y="165735"/>
            <a:ext cx="90843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18.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miserable/ˈmɪzrəbl 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痛苦的；令人难受的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710" y="920115"/>
            <a:ext cx="699960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令人非常难受的气候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他们假期开始时天气很不好。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我们回到家后，我控制不住自己，让母亲看出了我有多痛苦。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3370" y="13843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 miserable climate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370" y="247396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They started their holiday on a miserable day.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3370" y="4335145"/>
            <a:ext cx="70186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And when we arrived home, I could not help showing my mother how very miserable I was.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271" name="组合 270"/>
          <p:cNvGrpSpPr/>
          <p:nvPr>
            <p:custDataLst>
              <p:tags r:id="rId1"/>
            </p:custDataLst>
          </p:nvPr>
        </p:nvGrpSpPr>
        <p:grpSpPr>
          <a:xfrm>
            <a:off x="8443595" y="920115"/>
            <a:ext cx="3358515" cy="2447925"/>
            <a:chOff x="13297" y="1449"/>
            <a:chExt cx="5289" cy="3855"/>
          </a:xfrm>
        </p:grpSpPr>
        <p:sp>
          <p:nvSpPr>
            <p:cNvPr id="273" name="PA-矩形 7"/>
            <p:cNvSpPr/>
            <p:nvPr>
              <p:custDataLst>
                <p:tags r:id="rId2"/>
              </p:custDataLst>
            </p:nvPr>
          </p:nvSpPr>
          <p:spPr>
            <a:xfrm>
              <a:off x="13297" y="1985"/>
              <a:ext cx="544" cy="2453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46000" t="-22000" r="-919000" b="-3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4" name="PA-矩形 8"/>
            <p:cNvSpPr/>
            <p:nvPr>
              <p:custDataLst>
                <p:tags r:id="rId4"/>
              </p:custDataLst>
            </p:nvPr>
          </p:nvSpPr>
          <p:spPr>
            <a:xfrm>
              <a:off x="13886" y="2316"/>
              <a:ext cx="785" cy="2988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107000" t="-29000" r="-53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5" name="PA-矩形 9"/>
            <p:cNvSpPr/>
            <p:nvPr>
              <p:custDataLst>
                <p:tags r:id="rId5"/>
              </p:custDataLst>
            </p:nvPr>
          </p:nvSpPr>
          <p:spPr>
            <a:xfrm>
              <a:off x="14716" y="1529"/>
              <a:ext cx="656" cy="673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255000" t="-12000" r="-528000" b="-46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6" name="PA-矩形 10"/>
            <p:cNvSpPr/>
            <p:nvPr>
              <p:custDataLst>
                <p:tags r:id="rId6"/>
              </p:custDataLst>
            </p:nvPr>
          </p:nvSpPr>
          <p:spPr>
            <a:xfrm>
              <a:off x="14716" y="2243"/>
              <a:ext cx="2450" cy="2453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68000" t="-32000" r="-68000" b="-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7" name="PA-矩形 11"/>
            <p:cNvSpPr/>
            <p:nvPr>
              <p:custDataLst>
                <p:tags r:id="rId7"/>
              </p:custDataLst>
            </p:nvPr>
          </p:nvSpPr>
          <p:spPr>
            <a:xfrm>
              <a:off x="14716" y="4737"/>
              <a:ext cx="2450" cy="282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68000" t="-1168000" r="-68000" b="-10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8" name="PA-矩形 12"/>
            <p:cNvSpPr/>
            <p:nvPr>
              <p:custDataLst>
                <p:tags r:id="rId8"/>
              </p:custDataLst>
            </p:nvPr>
          </p:nvSpPr>
          <p:spPr>
            <a:xfrm>
              <a:off x="17212" y="1449"/>
              <a:ext cx="785" cy="2453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531000" r="-107000" b="-5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9" name="PA-矩形 13"/>
            <p:cNvSpPr/>
            <p:nvPr>
              <p:custDataLst>
                <p:tags r:id="rId9"/>
              </p:custDataLst>
            </p:nvPr>
          </p:nvSpPr>
          <p:spPr>
            <a:xfrm>
              <a:off x="17212" y="3943"/>
              <a:ext cx="785" cy="830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531000" t="-300000" r="-107000" b="-6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0" name="PA-矩形 14"/>
            <p:cNvSpPr/>
            <p:nvPr>
              <p:custDataLst>
                <p:tags r:id="rId10"/>
              </p:custDataLst>
            </p:nvPr>
          </p:nvSpPr>
          <p:spPr>
            <a:xfrm>
              <a:off x="18042" y="2851"/>
              <a:ext cx="544" cy="2453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919000" t="-57000" r="-4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31" name="组合 330"/>
          <p:cNvGrpSpPr/>
          <p:nvPr>
            <p:custDataLst>
              <p:tags r:id="rId11"/>
            </p:custDataLst>
          </p:nvPr>
        </p:nvGrpSpPr>
        <p:grpSpPr>
          <a:xfrm>
            <a:off x="8378190" y="4150995"/>
            <a:ext cx="3458210" cy="2520315"/>
            <a:chOff x="13194" y="6537"/>
            <a:chExt cx="5446" cy="3969"/>
          </a:xfrm>
        </p:grpSpPr>
        <p:sp>
          <p:nvSpPr>
            <p:cNvPr id="332" name="PA-矩形 7"/>
            <p:cNvSpPr/>
            <p:nvPr>
              <p:custDataLst>
                <p:tags r:id="rId12"/>
              </p:custDataLst>
            </p:nvPr>
          </p:nvSpPr>
          <p:spPr>
            <a:xfrm>
              <a:off x="13194" y="7089"/>
              <a:ext cx="560" cy="2525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 l="-45000" t="-22000" r="-917000" b="-3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3" name="PA-矩形 8"/>
            <p:cNvSpPr/>
            <p:nvPr>
              <p:custDataLst>
                <p:tags r:id="rId14"/>
              </p:custDataLst>
            </p:nvPr>
          </p:nvSpPr>
          <p:spPr>
            <a:xfrm>
              <a:off x="13801" y="7429"/>
              <a:ext cx="808" cy="3077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 l="-107000" t="-29000" r="-5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4" name="PA-矩形 9"/>
            <p:cNvSpPr/>
            <p:nvPr>
              <p:custDataLst>
                <p:tags r:id="rId15"/>
              </p:custDataLst>
            </p:nvPr>
          </p:nvSpPr>
          <p:spPr>
            <a:xfrm>
              <a:off x="14656" y="6620"/>
              <a:ext cx="676" cy="693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 l="-254000" t="-12000" r="-527000" b="-46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5" name="PA-矩形 10"/>
            <p:cNvSpPr/>
            <p:nvPr>
              <p:custDataLst>
                <p:tags r:id="rId16"/>
              </p:custDataLst>
            </p:nvPr>
          </p:nvSpPr>
          <p:spPr>
            <a:xfrm>
              <a:off x="14656" y="7355"/>
              <a:ext cx="2523" cy="2525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 l="-68000" t="-32000" r="-68000" b="-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6" name="PA-矩形 11"/>
            <p:cNvSpPr/>
            <p:nvPr>
              <p:custDataLst>
                <p:tags r:id="rId17"/>
              </p:custDataLst>
            </p:nvPr>
          </p:nvSpPr>
          <p:spPr>
            <a:xfrm>
              <a:off x="14656" y="9922"/>
              <a:ext cx="2523" cy="290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 l="-68000" t="-1168000" r="-68000" b="-10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7" name="PA-矩形 12"/>
            <p:cNvSpPr/>
            <p:nvPr>
              <p:custDataLst>
                <p:tags r:id="rId18"/>
              </p:custDataLst>
            </p:nvPr>
          </p:nvSpPr>
          <p:spPr>
            <a:xfrm>
              <a:off x="17225" y="6537"/>
              <a:ext cx="808" cy="2525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 l="-530000" r="-107000" b="-5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8" name="PA-矩形 13"/>
            <p:cNvSpPr/>
            <p:nvPr>
              <p:custDataLst>
                <p:tags r:id="rId19"/>
              </p:custDataLst>
            </p:nvPr>
          </p:nvSpPr>
          <p:spPr>
            <a:xfrm>
              <a:off x="17225" y="9104"/>
              <a:ext cx="808" cy="855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 l="-530000" t="-300000" r="-107000" b="-6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9" name="PA-矩形 14"/>
            <p:cNvSpPr/>
            <p:nvPr>
              <p:custDataLst>
                <p:tags r:id="rId20"/>
              </p:custDataLst>
            </p:nvPr>
          </p:nvSpPr>
          <p:spPr>
            <a:xfrm>
              <a:off x="18080" y="7981"/>
              <a:ext cx="560" cy="2525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 l="-917000" t="-57000" r="-4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73810" y="198120"/>
            <a:ext cx="10490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19.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decent /ˈdiːsnt/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相当不错的；正派的；得体的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4160" y="880110"/>
            <a:ext cx="720852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高雅的谈吐和行为一份相当不错的薪水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你真是太好了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。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他挣一份很不错的工资。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这些措施还不错，但还远远不够。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33065" y="9556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decent language and decent behaviour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00095" y="15240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 decent salary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3225" y="26231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That's awfully decent of you.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3065" y="36791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He earns a decent wage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7040" y="4891405"/>
            <a:ext cx="65125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These are decent measures—but nowhere near enough.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9" name="http://photo-static-api.fotomore.com/creative/vcg/400/new/VCG41N1057924062.jpg?uid=386&amp;timestamp=1708071237&amp;sign=832987f8b491d7154c87999f63028750" descr="手持酒杯的情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4540" y="1414145"/>
            <a:ext cx="3648075" cy="2435860"/>
          </a:xfrm>
          <a:prstGeom prst="roundRect">
            <a:avLst/>
          </a:prstGeom>
        </p:spPr>
      </p:pic>
      <p:pic>
        <p:nvPicPr>
          <p:cNvPr id="11" name="http://photo-static-api.fotomore.com/creative/vcg/veer/400/new/VCG41N468474699.jpg?uid=386&amp;timestamp=1708071410&amp;sign=9a507a29a97b24d8e95b1e69eafc6291" descr="控制和改进的循环行动计划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16925" y="4058285"/>
            <a:ext cx="3643630" cy="259715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50010" y="196215"/>
            <a:ext cx="88982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20.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cosy/ˈkəʊzi /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温馨的；舒适的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0505" y="925830"/>
            <a:ext cx="7811135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00000"/>
              </a:lnSpc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</a:rPr>
              <a:t>这是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一个人们都很友善的温馨的乡镇。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我们在炉火旁聊天度过了一个舒适的晚上。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摇曳的灯光给房间一种温暖而有人气的感觉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床上温暖而又舒适，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西蒙简直不想下床了。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3065" y="5818505"/>
            <a:ext cx="78117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It was so warm and cosy in bed that Simon didn't want to get out.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9410" y="1620520"/>
            <a:ext cx="76822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It’s a cosy rural town populated with friendly folk.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7835" y="3060700"/>
            <a:ext cx="73139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We spent a cosy evening chatting by the fire.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3065" y="4500880"/>
            <a:ext cx="8091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flickering lamp gave the room a cosy lived-in air.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400/new/VCG41N846232392.jpg?uid=386&amp;timestamp=1708071930&amp;sign=7f8487edcd421991c95d50c35a421698" descr="从山顶看日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4235" y="838200"/>
            <a:ext cx="3524885" cy="2229485"/>
          </a:xfrm>
          <a:prstGeom prst="bevel">
            <a:avLst/>
          </a:prstGeom>
        </p:spPr>
      </p:pic>
      <p:pic>
        <p:nvPicPr>
          <p:cNvPr id="334" name="http://photo-static-api.fotomore.com/creative/vcg/400/new/VCG41N1202369581.jpg?uid=386&amp;timestamp=1708072212&amp;sign=71315c4056953d81fd1f7d5082c2a6b3" descr="家里的母亲和孩子在冬天的晚上在壁炉边看书喝茶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235" y="4244975"/>
            <a:ext cx="3524250" cy="2419350"/>
          </a:xfrm>
          <a:prstGeom prst="bevel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35405" y="222250"/>
            <a:ext cx="92856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21.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selfish/ˈselfɪʃ/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自私的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025" y="852170"/>
            <a:ext cx="884682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adj.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无私的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忘我的</a:t>
            </a:r>
            <a:endParaRPr lang="zh-CN" sz="240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lang="zh-CN" sz="240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我想道歉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因为我太过自私。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努力追求快乐算不上是自私。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我们对你们及时而无私的援助真是感激不尽。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5930" y="5205730"/>
            <a:ext cx="67551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We cannot be thankful enough to you for your timely and selfless help.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8731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selfless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980" y="22275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I want to apologize for being selfish.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5930" y="36950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It is not selfish to strive for happiness.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veer/400/new/VCG41N687566850.jpg?uid=386&amp;timestamp=1708072604&amp;sign=7764d4a9d8ca0b31ed3956e6899bd0cd" descr="志愿者请求字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1015" y="5337810"/>
            <a:ext cx="3919855" cy="1381760"/>
          </a:xfrm>
          <a:prstGeom prst="roundRect">
            <a:avLst/>
          </a:prstGeom>
        </p:spPr>
      </p:pic>
      <p:pic>
        <p:nvPicPr>
          <p:cNvPr id="8" name="http://photo-static-api.fotomore.com/creative/vcg/veer/400/new/VCG41N670937816.jpg?uid=386&amp;timestamp=1708072663&amp;sign=0affe1ea83b2a8fe0be90b34326fad7f" descr="自私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075" y="873125"/>
            <a:ext cx="3453765" cy="2070735"/>
          </a:xfrm>
          <a:prstGeom prst="roundRect">
            <a:avLst/>
          </a:prstGeom>
        </p:spPr>
      </p:pic>
      <p:pic>
        <p:nvPicPr>
          <p:cNvPr id="9" name="http://photo-static-api.fotomore.com/creative/vcg/400/new/VCG41N1278025602.jpg?uid=386&amp;timestamp=1708072854&amp;sign=01c4e25d3e6acf8dfd68b45b7d2da150" descr="爱自己的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075" y="3063875"/>
            <a:ext cx="3566795" cy="219265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60805" y="227330"/>
            <a:ext cx="98634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22.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good/bad-tempered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脾气好的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/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坏的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730" y="927100"/>
            <a:ext cx="83286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他表面脾气暴躁，实则菩萨心肠。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她的同学都非常喜欢她，因为她脾气好，具备很容易讨人喜欢的艺术才能。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2115" y="3702050"/>
            <a:ext cx="764730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She was a great favorite with her mates, being good–tempered and possessing the happy art of pleasing without effort.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115" y="162052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 seems bad-tempered, but he's very soft-hearted underneath. 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5" name="http://photo-static-api.fotomore.com/creative/vcg/400/new/VCG41N1253449070.jpg?uid=386&amp;timestamp=1708077172&amp;sign=928e92ff8b9f73e1c0e60cc33c10e30f" descr="愤怒的红脸在上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3810" y="807720"/>
            <a:ext cx="3136900" cy="1760220"/>
          </a:xfrm>
          <a:prstGeom prst="roundRect">
            <a:avLst/>
          </a:prstGeom>
        </p:spPr>
      </p:pic>
      <p:pic>
        <p:nvPicPr>
          <p:cNvPr id="7" name="http://photo-static-api.fotomore.com/creative/vcg/veer/400/new/VCG41N670874822.jpg?uid=386&amp;timestamp=1708077302&amp;sign=c44737a598f7695c6dfe74735e9bac29" descr="情人节的招牌，红心配白焦背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810" y="2580005"/>
            <a:ext cx="3136900" cy="2090420"/>
          </a:xfrm>
          <a:prstGeom prst="roundRect">
            <a:avLst/>
          </a:prstGeom>
        </p:spPr>
      </p:pic>
      <p:pic>
        <p:nvPicPr>
          <p:cNvPr id="9" name="http://photo-static-api.fotomore.com/creative/vcg/400/new/VCG41N1371919024.jpg?uid=386&amp;timestamp=1708077673&amp;sign=07ec2779da172790d0eedf7ff4993a3a" descr="快乐的年轻艺术家蹲在她的画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920" y="4702810"/>
            <a:ext cx="3018790" cy="201358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51280" y="176530"/>
            <a:ext cx="105873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23.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genuine/ˈdʒenjuɪn/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真正的；真诚的；可信赖的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120" y="887730"/>
            <a:ext cx="812927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她看起来很真诚，也很优雅。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选择坦率真诚的人做朋友。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给予真诚的微笑，使用令人舒适的肢体语言。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595" y="4651375"/>
            <a:ext cx="68459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Give genuine smiles and use welcoming body language.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5595" y="15436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She seemed so genuine and so refined.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1635" y="3060700"/>
            <a:ext cx="6929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Pick friends who are genuine and sincere.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9" name="任意多边形: 形状 321"/>
          <p:cNvSpPr/>
          <p:nvPr>
            <p:custDataLst>
              <p:tags r:id="rId1"/>
            </p:custDataLst>
          </p:nvPr>
        </p:nvSpPr>
        <p:spPr>
          <a:xfrm>
            <a:off x="9119235" y="887730"/>
            <a:ext cx="2819400" cy="2446655"/>
          </a:xfrm>
          <a:custGeom>
            <a:avLst/>
            <a:gdLst>
              <a:gd name="connsiteX0" fmla="*/ 2571849 w 5400983"/>
              <a:gd name="connsiteY0" fmla="*/ 4341855 h 4497671"/>
              <a:gd name="connsiteX1" fmla="*/ 2599675 w 5400983"/>
              <a:gd name="connsiteY1" fmla="*/ 4350401 h 4497671"/>
              <a:gd name="connsiteX2" fmla="*/ 2539070 w 5400983"/>
              <a:gd name="connsiteY2" fmla="*/ 4352602 h 4497671"/>
              <a:gd name="connsiteX3" fmla="*/ 2539417 w 5400983"/>
              <a:gd name="connsiteY3" fmla="*/ 4352602 h 4497671"/>
              <a:gd name="connsiteX4" fmla="*/ 2571849 w 5400983"/>
              <a:gd name="connsiteY4" fmla="*/ 4341855 h 4497671"/>
              <a:gd name="connsiteX5" fmla="*/ 2755043 w 5400983"/>
              <a:gd name="connsiteY5" fmla="*/ 4316583 h 4497671"/>
              <a:gd name="connsiteX6" fmla="*/ 2770831 w 5400983"/>
              <a:gd name="connsiteY6" fmla="*/ 4319345 h 4497671"/>
              <a:gd name="connsiteX7" fmla="*/ 2771179 w 5400983"/>
              <a:gd name="connsiteY7" fmla="*/ 4319345 h 4497671"/>
              <a:gd name="connsiteX8" fmla="*/ 2706286 w 5400983"/>
              <a:gd name="connsiteY8" fmla="*/ 4332439 h 4497671"/>
              <a:gd name="connsiteX9" fmla="*/ 2755043 w 5400983"/>
              <a:gd name="connsiteY9" fmla="*/ 4316583 h 4497671"/>
              <a:gd name="connsiteX10" fmla="*/ 2908498 w 5400983"/>
              <a:gd name="connsiteY10" fmla="*/ 4291736 h 4497671"/>
              <a:gd name="connsiteX11" fmla="*/ 2979417 w 5400983"/>
              <a:gd name="connsiteY11" fmla="*/ 4294198 h 4497671"/>
              <a:gd name="connsiteX12" fmla="*/ 2979765 w 5400983"/>
              <a:gd name="connsiteY12" fmla="*/ 4294198 h 4497671"/>
              <a:gd name="connsiteX13" fmla="*/ 2854613 w 5400983"/>
              <a:gd name="connsiteY13" fmla="*/ 4309263 h 4497671"/>
              <a:gd name="connsiteX14" fmla="*/ 2908498 w 5400983"/>
              <a:gd name="connsiteY14" fmla="*/ 4291736 h 4497671"/>
              <a:gd name="connsiteX15" fmla="*/ 3404005 w 5400983"/>
              <a:gd name="connsiteY15" fmla="*/ 4206940 h 4497671"/>
              <a:gd name="connsiteX16" fmla="*/ 3171664 w 5400983"/>
              <a:gd name="connsiteY16" fmla="*/ 4235099 h 4497671"/>
              <a:gd name="connsiteX17" fmla="*/ 3200750 w 5400983"/>
              <a:gd name="connsiteY17" fmla="*/ 4226408 h 4497671"/>
              <a:gd name="connsiteX18" fmla="*/ 3024495 w 5400983"/>
              <a:gd name="connsiteY18" fmla="*/ 4268241 h 4497671"/>
              <a:gd name="connsiteX19" fmla="*/ 3333086 w 5400983"/>
              <a:gd name="connsiteY19" fmla="*/ 4220614 h 4497671"/>
              <a:gd name="connsiteX20" fmla="*/ 3380829 w 5400983"/>
              <a:gd name="connsiteY20" fmla="*/ 4214936 h 4497671"/>
              <a:gd name="connsiteX21" fmla="*/ 3404005 w 5400983"/>
              <a:gd name="connsiteY21" fmla="*/ 4206940 h 4497671"/>
              <a:gd name="connsiteX22" fmla="*/ 3307824 w 5400983"/>
              <a:gd name="connsiteY22" fmla="*/ 4202884 h 4497671"/>
              <a:gd name="connsiteX23" fmla="*/ 3236673 w 5400983"/>
              <a:gd name="connsiteY23" fmla="*/ 4222120 h 4497671"/>
              <a:gd name="connsiteX24" fmla="*/ 3237600 w 5400983"/>
              <a:gd name="connsiteY24" fmla="*/ 4221657 h 4497671"/>
              <a:gd name="connsiteX25" fmla="*/ 3307824 w 5400983"/>
              <a:gd name="connsiteY25" fmla="*/ 4202884 h 4497671"/>
              <a:gd name="connsiteX26" fmla="*/ 3476559 w 5400983"/>
              <a:gd name="connsiteY26" fmla="*/ 4173024 h 4497671"/>
              <a:gd name="connsiteX27" fmla="*/ 3444216 w 5400983"/>
              <a:gd name="connsiteY27" fmla="*/ 4181214 h 4497671"/>
              <a:gd name="connsiteX28" fmla="*/ 3508993 w 5400983"/>
              <a:gd name="connsiteY28" fmla="*/ 4173798 h 4497671"/>
              <a:gd name="connsiteX29" fmla="*/ 3509921 w 5400983"/>
              <a:gd name="connsiteY29" fmla="*/ 4173335 h 4497671"/>
              <a:gd name="connsiteX30" fmla="*/ 3476559 w 5400983"/>
              <a:gd name="connsiteY30" fmla="*/ 4173024 h 4497671"/>
              <a:gd name="connsiteX31" fmla="*/ 3997895 w 5400983"/>
              <a:gd name="connsiteY31" fmla="*/ 4114583 h 4497671"/>
              <a:gd name="connsiteX32" fmla="*/ 3933002 w 5400983"/>
              <a:gd name="connsiteY32" fmla="*/ 4127677 h 4497671"/>
              <a:gd name="connsiteX33" fmla="*/ 3997895 w 5400983"/>
              <a:gd name="connsiteY33" fmla="*/ 4114583 h 4497671"/>
              <a:gd name="connsiteX34" fmla="*/ 5288027 w 5400983"/>
              <a:gd name="connsiteY34" fmla="*/ 3830747 h 4497671"/>
              <a:gd name="connsiteX35" fmla="*/ 5298307 w 5400983"/>
              <a:gd name="connsiteY35" fmla="*/ 3834674 h 4497671"/>
              <a:gd name="connsiteX36" fmla="*/ 5292750 w 5400983"/>
              <a:gd name="connsiteY36" fmla="*/ 3875984 h 4497671"/>
              <a:gd name="connsiteX37" fmla="*/ 5290387 w 5400983"/>
              <a:gd name="connsiteY37" fmla="*/ 3846749 h 4497671"/>
              <a:gd name="connsiteX38" fmla="*/ 5287535 w 5400983"/>
              <a:gd name="connsiteY38" fmla="*/ 3830559 h 4497671"/>
              <a:gd name="connsiteX39" fmla="*/ 5287999 w 5400983"/>
              <a:gd name="connsiteY39" fmla="*/ 3830559 h 4497671"/>
              <a:gd name="connsiteX40" fmla="*/ 5288027 w 5400983"/>
              <a:gd name="connsiteY40" fmla="*/ 3830747 h 4497671"/>
              <a:gd name="connsiteX41" fmla="*/ 5313377 w 5400983"/>
              <a:gd name="connsiteY41" fmla="*/ 3622552 h 4497671"/>
              <a:gd name="connsiteX42" fmla="*/ 5312450 w 5400983"/>
              <a:gd name="connsiteY42" fmla="*/ 3623016 h 4497671"/>
              <a:gd name="connsiteX43" fmla="*/ 5312703 w 5400983"/>
              <a:gd name="connsiteY43" fmla="*/ 3623524 h 4497671"/>
              <a:gd name="connsiteX44" fmla="*/ 5306743 w 5400983"/>
              <a:gd name="connsiteY44" fmla="*/ 3632112 h 4497671"/>
              <a:gd name="connsiteX45" fmla="*/ 5303759 w 5400983"/>
              <a:gd name="connsiteY45" fmla="*/ 3644106 h 4497671"/>
              <a:gd name="connsiteX46" fmla="*/ 5316853 w 5400983"/>
              <a:gd name="connsiteY46" fmla="*/ 3652797 h 4497671"/>
              <a:gd name="connsiteX47" fmla="*/ 5316674 w 5400983"/>
              <a:gd name="connsiteY47" fmla="*/ 3631499 h 4497671"/>
              <a:gd name="connsiteX48" fmla="*/ 5312703 w 5400983"/>
              <a:gd name="connsiteY48" fmla="*/ 3623524 h 4497671"/>
              <a:gd name="connsiteX49" fmla="*/ 5315811 w 5400983"/>
              <a:gd name="connsiteY49" fmla="*/ 3591380 h 4497671"/>
              <a:gd name="connsiteX50" fmla="*/ 5287419 w 5400983"/>
              <a:gd name="connsiteY50" fmla="*/ 3615483 h 4497671"/>
              <a:gd name="connsiteX51" fmla="*/ 5288347 w 5400983"/>
              <a:gd name="connsiteY51" fmla="*/ 3615367 h 4497671"/>
              <a:gd name="connsiteX52" fmla="*/ 5315811 w 5400983"/>
              <a:gd name="connsiteY52" fmla="*/ 3591380 h 4497671"/>
              <a:gd name="connsiteX53" fmla="*/ 5279627 w 5400983"/>
              <a:gd name="connsiteY53" fmla="*/ 3577880 h 4497671"/>
              <a:gd name="connsiteX54" fmla="*/ 5260419 w 5400983"/>
              <a:gd name="connsiteY54" fmla="*/ 3582805 h 4497671"/>
              <a:gd name="connsiteX55" fmla="*/ 5266561 w 5400983"/>
              <a:gd name="connsiteY55" fmla="*/ 3592307 h 4497671"/>
              <a:gd name="connsiteX56" fmla="*/ 5267488 w 5400983"/>
              <a:gd name="connsiteY56" fmla="*/ 3592191 h 4497671"/>
              <a:gd name="connsiteX57" fmla="*/ 5297269 w 5400983"/>
              <a:gd name="connsiteY57" fmla="*/ 3588599 h 4497671"/>
              <a:gd name="connsiteX58" fmla="*/ 5279627 w 5400983"/>
              <a:gd name="connsiteY58" fmla="*/ 3577880 h 4497671"/>
              <a:gd name="connsiteX59" fmla="*/ 5116843 w 5400983"/>
              <a:gd name="connsiteY59" fmla="*/ 3027040 h 4497671"/>
              <a:gd name="connsiteX60" fmla="*/ 5116495 w 5400983"/>
              <a:gd name="connsiteY60" fmla="*/ 3027503 h 4497671"/>
              <a:gd name="connsiteX61" fmla="*/ 5116143 w 5400983"/>
              <a:gd name="connsiteY61" fmla="*/ 3027234 h 4497671"/>
              <a:gd name="connsiteX62" fmla="*/ 5117866 w 5400983"/>
              <a:gd name="connsiteY62" fmla="*/ 3016934 h 4497671"/>
              <a:gd name="connsiteX63" fmla="*/ 5110121 w 5400983"/>
              <a:gd name="connsiteY63" fmla="*/ 3022636 h 4497671"/>
              <a:gd name="connsiteX64" fmla="*/ 5116143 w 5400983"/>
              <a:gd name="connsiteY64" fmla="*/ 3027234 h 4497671"/>
              <a:gd name="connsiteX65" fmla="*/ 5109397 w 5400983"/>
              <a:gd name="connsiteY65" fmla="*/ 3029111 h 4497671"/>
              <a:gd name="connsiteX66" fmla="*/ 5105255 w 5400983"/>
              <a:gd name="connsiteY66" fmla="*/ 3033529 h 4497671"/>
              <a:gd name="connsiteX67" fmla="*/ 5141641 w 5400983"/>
              <a:gd name="connsiteY67" fmla="*/ 3034224 h 4497671"/>
              <a:gd name="connsiteX68" fmla="*/ 5117866 w 5400983"/>
              <a:gd name="connsiteY68" fmla="*/ 3016934 h 4497671"/>
              <a:gd name="connsiteX69" fmla="*/ 5062379 w 5400983"/>
              <a:gd name="connsiteY69" fmla="*/ 2977442 h 4497671"/>
              <a:gd name="connsiteX70" fmla="*/ 5062379 w 5400983"/>
              <a:gd name="connsiteY70" fmla="*/ 2978138 h 4497671"/>
              <a:gd name="connsiteX71" fmla="*/ 5064432 w 5400983"/>
              <a:gd name="connsiteY71" fmla="*/ 2978137 h 4497671"/>
              <a:gd name="connsiteX72" fmla="*/ 5111498 w 5400983"/>
              <a:gd name="connsiteY72" fmla="*/ 2994071 h 4497671"/>
              <a:gd name="connsiteX73" fmla="*/ 5162616 w 5400983"/>
              <a:gd name="connsiteY73" fmla="*/ 3006181 h 4497671"/>
              <a:gd name="connsiteX74" fmla="*/ 5085504 w 5400983"/>
              <a:gd name="connsiteY74" fmla="*/ 2978136 h 4497671"/>
              <a:gd name="connsiteX75" fmla="*/ 5064432 w 5400983"/>
              <a:gd name="connsiteY75" fmla="*/ 2978137 h 4497671"/>
              <a:gd name="connsiteX76" fmla="*/ 5056817 w 5400983"/>
              <a:gd name="connsiteY76" fmla="*/ 2881145 h 4497671"/>
              <a:gd name="connsiteX77" fmla="*/ 5057280 w 5400983"/>
              <a:gd name="connsiteY77" fmla="*/ 2881145 h 4497671"/>
              <a:gd name="connsiteX78" fmla="*/ 5056854 w 5400983"/>
              <a:gd name="connsiteY78" fmla="*/ 2881242 h 4497671"/>
              <a:gd name="connsiteX79" fmla="*/ 5098765 w 5400983"/>
              <a:gd name="connsiteY79" fmla="*/ 2845571 h 4497671"/>
              <a:gd name="connsiteX80" fmla="*/ 5098997 w 5400983"/>
              <a:gd name="connsiteY80" fmla="*/ 2845571 h 4497671"/>
              <a:gd name="connsiteX81" fmla="*/ 5106413 w 5400983"/>
              <a:gd name="connsiteY81" fmla="*/ 2890649 h 4497671"/>
              <a:gd name="connsiteX82" fmla="*/ 5098765 w 5400983"/>
              <a:gd name="connsiteY82" fmla="*/ 2845571 h 4497671"/>
              <a:gd name="connsiteX83" fmla="*/ 5110121 w 5400983"/>
              <a:gd name="connsiteY83" fmla="*/ 2637449 h 4497671"/>
              <a:gd name="connsiteX84" fmla="*/ 5102357 w 5400983"/>
              <a:gd name="connsiteY84" fmla="*/ 2659350 h 4497671"/>
              <a:gd name="connsiteX85" fmla="*/ 5115105 w 5400983"/>
              <a:gd name="connsiteY85" fmla="*/ 2667578 h 4497671"/>
              <a:gd name="connsiteX86" fmla="*/ 5110353 w 5400983"/>
              <a:gd name="connsiteY86" fmla="*/ 2637797 h 4497671"/>
              <a:gd name="connsiteX87" fmla="*/ 5110701 w 5400983"/>
              <a:gd name="connsiteY87" fmla="*/ 2606393 h 4497671"/>
              <a:gd name="connsiteX88" fmla="*/ 5091639 w 5400983"/>
              <a:gd name="connsiteY88" fmla="*/ 2614345 h 4497671"/>
              <a:gd name="connsiteX89" fmla="*/ 5087440 w 5400983"/>
              <a:gd name="connsiteY89" fmla="*/ 2630417 h 4497671"/>
              <a:gd name="connsiteX90" fmla="*/ 5086250 w 5400983"/>
              <a:gd name="connsiteY90" fmla="*/ 2631075 h 4497671"/>
              <a:gd name="connsiteX91" fmla="*/ 5087177 w 5400983"/>
              <a:gd name="connsiteY91" fmla="*/ 2631423 h 4497671"/>
              <a:gd name="connsiteX92" fmla="*/ 5087440 w 5400983"/>
              <a:gd name="connsiteY92" fmla="*/ 2630417 h 4497671"/>
              <a:gd name="connsiteX93" fmla="*/ 5103299 w 5400983"/>
              <a:gd name="connsiteY93" fmla="*/ 2621646 h 4497671"/>
              <a:gd name="connsiteX94" fmla="*/ 5110701 w 5400983"/>
              <a:gd name="connsiteY94" fmla="*/ 2606393 h 4497671"/>
              <a:gd name="connsiteX95" fmla="*/ 5076125 w 5400983"/>
              <a:gd name="connsiteY95" fmla="*/ 2594138 h 4497671"/>
              <a:gd name="connsiteX96" fmla="*/ 5058439 w 5400983"/>
              <a:gd name="connsiteY96" fmla="*/ 2599556 h 4497671"/>
              <a:gd name="connsiteX97" fmla="*/ 5065786 w 5400983"/>
              <a:gd name="connsiteY97" fmla="*/ 2608684 h 4497671"/>
              <a:gd name="connsiteX98" fmla="*/ 5065623 w 5400983"/>
              <a:gd name="connsiteY98" fmla="*/ 2608710 h 4497671"/>
              <a:gd name="connsiteX99" fmla="*/ 5066087 w 5400983"/>
              <a:gd name="connsiteY99" fmla="*/ 2609058 h 4497671"/>
              <a:gd name="connsiteX100" fmla="*/ 5065786 w 5400983"/>
              <a:gd name="connsiteY100" fmla="*/ 2608684 h 4497671"/>
              <a:gd name="connsiteX101" fmla="*/ 5093203 w 5400983"/>
              <a:gd name="connsiteY101" fmla="*/ 2604191 h 4497671"/>
              <a:gd name="connsiteX102" fmla="*/ 5076125 w 5400983"/>
              <a:gd name="connsiteY102" fmla="*/ 2594138 h 4497671"/>
              <a:gd name="connsiteX103" fmla="*/ 4895163 w 5400983"/>
              <a:gd name="connsiteY103" fmla="*/ 2049816 h 4497671"/>
              <a:gd name="connsiteX104" fmla="*/ 4895626 w 5400983"/>
              <a:gd name="connsiteY104" fmla="*/ 2050164 h 4497671"/>
              <a:gd name="connsiteX105" fmla="*/ 4895100 w 5400983"/>
              <a:gd name="connsiteY105" fmla="*/ 2049837 h 4497671"/>
              <a:gd name="connsiteX106" fmla="*/ 4895709 w 5400983"/>
              <a:gd name="connsiteY106" fmla="*/ 2040064 h 4497671"/>
              <a:gd name="connsiteX107" fmla="*/ 4888905 w 5400983"/>
              <a:gd name="connsiteY107" fmla="*/ 2045992 h 4497671"/>
              <a:gd name="connsiteX108" fmla="*/ 4895100 w 5400983"/>
              <a:gd name="connsiteY108" fmla="*/ 2049837 h 4497671"/>
              <a:gd name="connsiteX109" fmla="*/ 4888340 w 5400983"/>
              <a:gd name="connsiteY109" fmla="*/ 2052105 h 4497671"/>
              <a:gd name="connsiteX110" fmla="*/ 4885081 w 5400983"/>
              <a:gd name="connsiteY110" fmla="*/ 2056653 h 4497671"/>
              <a:gd name="connsiteX111" fmla="*/ 4918686 w 5400983"/>
              <a:gd name="connsiteY111" fmla="*/ 2056653 h 4497671"/>
              <a:gd name="connsiteX112" fmla="*/ 4895709 w 5400983"/>
              <a:gd name="connsiteY112" fmla="*/ 2040064 h 4497671"/>
              <a:gd name="connsiteX113" fmla="*/ 4864251 w 5400983"/>
              <a:gd name="connsiteY113" fmla="*/ 2001776 h 4497671"/>
              <a:gd name="connsiteX114" fmla="*/ 4842900 w 5400983"/>
              <a:gd name="connsiteY114" fmla="*/ 2002189 h 4497671"/>
              <a:gd name="connsiteX115" fmla="*/ 4936995 w 5400983"/>
              <a:gd name="connsiteY115" fmla="*/ 2027915 h 4497671"/>
              <a:gd name="connsiteX116" fmla="*/ 4864251 w 5400983"/>
              <a:gd name="connsiteY116" fmla="*/ 2001776 h 4497671"/>
              <a:gd name="connsiteX117" fmla="*/ 4632798 w 5400983"/>
              <a:gd name="connsiteY117" fmla="*/ 1973413 h 4497671"/>
              <a:gd name="connsiteX118" fmla="*/ 4613490 w 5400983"/>
              <a:gd name="connsiteY118" fmla="*/ 1977938 h 4497671"/>
              <a:gd name="connsiteX119" fmla="*/ 4630141 w 5400983"/>
              <a:gd name="connsiteY119" fmla="*/ 1980403 h 4497671"/>
              <a:gd name="connsiteX120" fmla="*/ 4634473 w 5400983"/>
              <a:gd name="connsiteY120" fmla="*/ 1975362 h 4497671"/>
              <a:gd name="connsiteX121" fmla="*/ 4755294 w 5400983"/>
              <a:gd name="connsiteY121" fmla="*/ 1913424 h 4497671"/>
              <a:gd name="connsiteX122" fmla="*/ 4701873 w 5400983"/>
              <a:gd name="connsiteY122" fmla="*/ 1926982 h 4497671"/>
              <a:gd name="connsiteX123" fmla="*/ 4701409 w 5400983"/>
              <a:gd name="connsiteY123" fmla="*/ 1926982 h 4497671"/>
              <a:gd name="connsiteX124" fmla="*/ 4755294 w 5400983"/>
              <a:gd name="connsiteY124" fmla="*/ 1913424 h 4497671"/>
              <a:gd name="connsiteX125" fmla="*/ 4832521 w 5400983"/>
              <a:gd name="connsiteY125" fmla="*/ 1906124 h 4497671"/>
              <a:gd name="connsiteX126" fmla="*/ 4836920 w 5400983"/>
              <a:gd name="connsiteY126" fmla="*/ 1916321 h 4497671"/>
              <a:gd name="connsiteX127" fmla="*/ 4780324 w 5400983"/>
              <a:gd name="connsiteY127" fmla="*/ 1929879 h 4497671"/>
              <a:gd name="connsiteX128" fmla="*/ 4806977 w 5400983"/>
              <a:gd name="connsiteY128" fmla="*/ 1913294 h 4497671"/>
              <a:gd name="connsiteX129" fmla="*/ 4832471 w 5400983"/>
              <a:gd name="connsiteY129" fmla="*/ 1906008 h 4497671"/>
              <a:gd name="connsiteX130" fmla="*/ 4832934 w 5400983"/>
              <a:gd name="connsiteY130" fmla="*/ 1906008 h 4497671"/>
              <a:gd name="connsiteX131" fmla="*/ 4832521 w 5400983"/>
              <a:gd name="connsiteY131" fmla="*/ 1906124 h 4497671"/>
              <a:gd name="connsiteX132" fmla="*/ 4675104 w 5400983"/>
              <a:gd name="connsiteY132" fmla="*/ 1895462 h 4497671"/>
              <a:gd name="connsiteX133" fmla="*/ 4663516 w 5400983"/>
              <a:gd name="connsiteY133" fmla="*/ 1915625 h 4497671"/>
              <a:gd name="connsiteX134" fmla="*/ 4674061 w 5400983"/>
              <a:gd name="connsiteY134" fmla="*/ 1925938 h 4497671"/>
              <a:gd name="connsiteX135" fmla="*/ 4675104 w 5400983"/>
              <a:gd name="connsiteY135" fmla="*/ 1895462 h 4497671"/>
              <a:gd name="connsiteX136" fmla="*/ 4681245 w 5400983"/>
              <a:gd name="connsiteY136" fmla="*/ 1865101 h 4497671"/>
              <a:gd name="connsiteX137" fmla="*/ 4653782 w 5400983"/>
              <a:gd name="connsiteY137" fmla="*/ 1884917 h 4497671"/>
              <a:gd name="connsiteX138" fmla="*/ 4681245 w 5400983"/>
              <a:gd name="connsiteY138" fmla="*/ 1865101 h 4497671"/>
              <a:gd name="connsiteX139" fmla="*/ 4638902 w 5400983"/>
              <a:gd name="connsiteY139" fmla="*/ 1845805 h 4497671"/>
              <a:gd name="connsiteX140" fmla="*/ 4632923 w 5400983"/>
              <a:gd name="connsiteY140" fmla="*/ 1848993 h 4497671"/>
              <a:gd name="connsiteX141" fmla="*/ 4638138 w 5400983"/>
              <a:gd name="connsiteY141" fmla="*/ 1859191 h 4497671"/>
              <a:gd name="connsiteX142" fmla="*/ 4665139 w 5400983"/>
              <a:gd name="connsiteY142" fmla="*/ 1859770 h 4497671"/>
              <a:gd name="connsiteX143" fmla="*/ 4650682 w 5400983"/>
              <a:gd name="connsiteY143" fmla="*/ 1846690 h 4497671"/>
              <a:gd name="connsiteX144" fmla="*/ 4638902 w 5400983"/>
              <a:gd name="connsiteY144" fmla="*/ 1845805 h 4497671"/>
              <a:gd name="connsiteX145" fmla="*/ 745738 w 5400983"/>
              <a:gd name="connsiteY145" fmla="*/ 1509741 h 4497671"/>
              <a:gd name="connsiteX146" fmla="*/ 644645 w 5400983"/>
              <a:gd name="connsiteY146" fmla="*/ 1512474 h 4497671"/>
              <a:gd name="connsiteX147" fmla="*/ 609880 w 5400983"/>
              <a:gd name="connsiteY147" fmla="*/ 1530204 h 4497671"/>
              <a:gd name="connsiteX148" fmla="*/ 611051 w 5400983"/>
              <a:gd name="connsiteY148" fmla="*/ 1531900 h 4497671"/>
              <a:gd name="connsiteX149" fmla="*/ 699748 w 5400983"/>
              <a:gd name="connsiteY149" fmla="*/ 1520833 h 4497671"/>
              <a:gd name="connsiteX150" fmla="*/ 4572636 w 5400983"/>
              <a:gd name="connsiteY150" fmla="*/ 1269002 h 4497671"/>
              <a:gd name="connsiteX151" fmla="*/ 4564669 w 5400983"/>
              <a:gd name="connsiteY151" fmla="*/ 1273644 h 4497671"/>
              <a:gd name="connsiteX152" fmla="*/ 4570463 w 5400983"/>
              <a:gd name="connsiteY152" fmla="*/ 1278859 h 4497671"/>
              <a:gd name="connsiteX153" fmla="*/ 4558875 w 5400983"/>
              <a:gd name="connsiteY153" fmla="*/ 1283726 h 4497671"/>
              <a:gd name="connsiteX154" fmla="*/ 4592713 w 5400983"/>
              <a:gd name="connsiteY154" fmla="*/ 1289404 h 4497671"/>
              <a:gd name="connsiteX155" fmla="*/ 4572636 w 5400983"/>
              <a:gd name="connsiteY155" fmla="*/ 1269002 h 4497671"/>
              <a:gd name="connsiteX156" fmla="*/ 4525617 w 5400983"/>
              <a:gd name="connsiteY156" fmla="*/ 1222193 h 4497671"/>
              <a:gd name="connsiteX157" fmla="*/ 4615773 w 5400983"/>
              <a:gd name="connsiteY157" fmla="*/ 1264374 h 4497671"/>
              <a:gd name="connsiteX158" fmla="*/ 4525733 w 5400983"/>
              <a:gd name="connsiteY158" fmla="*/ 1222193 h 4497671"/>
              <a:gd name="connsiteX159" fmla="*/ 4377897 w 5400983"/>
              <a:gd name="connsiteY159" fmla="*/ 1168177 h 4497671"/>
              <a:gd name="connsiteX160" fmla="*/ 4349542 w 5400983"/>
              <a:gd name="connsiteY160" fmla="*/ 1172198 h 4497671"/>
              <a:gd name="connsiteX161" fmla="*/ 4328505 w 5400983"/>
              <a:gd name="connsiteY161" fmla="*/ 1177342 h 4497671"/>
              <a:gd name="connsiteX162" fmla="*/ 4338512 w 5400983"/>
              <a:gd name="connsiteY162" fmla="*/ 1178530 h 4497671"/>
              <a:gd name="connsiteX163" fmla="*/ 4411208 w 5400983"/>
              <a:gd name="connsiteY163" fmla="*/ 1169367 h 4497671"/>
              <a:gd name="connsiteX164" fmla="*/ 4404904 w 5400983"/>
              <a:gd name="connsiteY164" fmla="*/ 1169088 h 4497671"/>
              <a:gd name="connsiteX165" fmla="*/ 4377897 w 5400983"/>
              <a:gd name="connsiteY165" fmla="*/ 1168177 h 4497671"/>
              <a:gd name="connsiteX166" fmla="*/ 4809063 w 5400983"/>
              <a:gd name="connsiteY166" fmla="*/ 1032958 h 4497671"/>
              <a:gd name="connsiteX167" fmla="*/ 4813003 w 5400983"/>
              <a:gd name="connsiteY167" fmla="*/ 1078499 h 4497671"/>
              <a:gd name="connsiteX168" fmla="*/ 4809063 w 5400983"/>
              <a:gd name="connsiteY168" fmla="*/ 1032958 h 4497671"/>
              <a:gd name="connsiteX169" fmla="*/ 4838265 w 5400983"/>
              <a:gd name="connsiteY169" fmla="*/ 826342 h 4497671"/>
              <a:gd name="connsiteX170" fmla="*/ 4828183 w 5400983"/>
              <a:gd name="connsiteY170" fmla="*/ 847664 h 4497671"/>
              <a:gd name="connsiteX171" fmla="*/ 4841046 w 5400983"/>
              <a:gd name="connsiteY171" fmla="*/ 856703 h 4497671"/>
              <a:gd name="connsiteX172" fmla="*/ 4838265 w 5400983"/>
              <a:gd name="connsiteY172" fmla="*/ 826342 h 4497671"/>
              <a:gd name="connsiteX173" fmla="*/ 4841625 w 5400983"/>
              <a:gd name="connsiteY173" fmla="*/ 795170 h 4497671"/>
              <a:gd name="connsiteX174" fmla="*/ 4813582 w 5400983"/>
              <a:gd name="connsiteY174" fmla="*/ 818346 h 4497671"/>
              <a:gd name="connsiteX175" fmla="*/ 4841625 w 5400983"/>
              <a:gd name="connsiteY175" fmla="*/ 795170 h 4497671"/>
              <a:gd name="connsiteX176" fmla="*/ 4805890 w 5400983"/>
              <a:gd name="connsiteY176" fmla="*/ 780627 h 4497671"/>
              <a:gd name="connsiteX177" fmla="*/ 4786581 w 5400983"/>
              <a:gd name="connsiteY177" fmla="*/ 784973 h 4497671"/>
              <a:gd name="connsiteX178" fmla="*/ 4793419 w 5400983"/>
              <a:gd name="connsiteY178" fmla="*/ 794591 h 4497671"/>
              <a:gd name="connsiteX179" fmla="*/ 4823200 w 5400983"/>
              <a:gd name="connsiteY179" fmla="*/ 791926 h 4497671"/>
              <a:gd name="connsiteX180" fmla="*/ 4805890 w 5400983"/>
              <a:gd name="connsiteY180" fmla="*/ 780627 h 4497671"/>
              <a:gd name="connsiteX181" fmla="*/ 918770 w 5400983"/>
              <a:gd name="connsiteY181" fmla="*/ 429137 h 4497671"/>
              <a:gd name="connsiteX182" fmla="*/ 814347 w 5400983"/>
              <a:gd name="connsiteY182" fmla="*/ 448413 h 4497671"/>
              <a:gd name="connsiteX183" fmla="*/ 788006 w 5400983"/>
              <a:gd name="connsiteY183" fmla="*/ 448031 h 4497671"/>
              <a:gd name="connsiteX184" fmla="*/ 785210 w 5400983"/>
              <a:gd name="connsiteY184" fmla="*/ 447759 h 4497671"/>
              <a:gd name="connsiteX185" fmla="*/ 785210 w 5400983"/>
              <a:gd name="connsiteY185" fmla="*/ 447991 h 4497671"/>
              <a:gd name="connsiteX186" fmla="*/ 788006 w 5400983"/>
              <a:gd name="connsiteY186" fmla="*/ 448031 h 4497671"/>
              <a:gd name="connsiteX187" fmla="*/ 819366 w 5400983"/>
              <a:gd name="connsiteY187" fmla="*/ 451085 h 4497671"/>
              <a:gd name="connsiteX188" fmla="*/ 957293 w 5400983"/>
              <a:gd name="connsiteY188" fmla="*/ 430145 h 4497671"/>
              <a:gd name="connsiteX189" fmla="*/ 918770 w 5400983"/>
              <a:gd name="connsiteY189" fmla="*/ 429137 h 4497671"/>
              <a:gd name="connsiteX190" fmla="*/ 666687 w 5400983"/>
              <a:gd name="connsiteY190" fmla="*/ 420808 h 4497671"/>
              <a:gd name="connsiteX191" fmla="*/ 666783 w 5400983"/>
              <a:gd name="connsiteY191" fmla="*/ 420947 h 4497671"/>
              <a:gd name="connsiteX192" fmla="*/ 640011 w 5400983"/>
              <a:gd name="connsiteY192" fmla="*/ 422844 h 4497671"/>
              <a:gd name="connsiteX193" fmla="*/ 666687 w 5400983"/>
              <a:gd name="connsiteY193" fmla="*/ 420808 h 4497671"/>
              <a:gd name="connsiteX194" fmla="*/ 1731654 w 5400983"/>
              <a:gd name="connsiteY194" fmla="*/ 356199 h 4497671"/>
              <a:gd name="connsiteX195" fmla="*/ 1688387 w 5400983"/>
              <a:gd name="connsiteY195" fmla="*/ 368496 h 4497671"/>
              <a:gd name="connsiteX196" fmla="*/ 1777268 w 5400983"/>
              <a:gd name="connsiteY196" fmla="*/ 356329 h 4497671"/>
              <a:gd name="connsiteX197" fmla="*/ 1731654 w 5400983"/>
              <a:gd name="connsiteY197" fmla="*/ 356199 h 4497671"/>
              <a:gd name="connsiteX198" fmla="*/ 1919569 w 5400983"/>
              <a:gd name="connsiteY198" fmla="*/ 339642 h 4497671"/>
              <a:gd name="connsiteX199" fmla="*/ 1855024 w 5400983"/>
              <a:gd name="connsiteY199" fmla="*/ 355054 h 4497671"/>
              <a:gd name="connsiteX200" fmla="*/ 1919569 w 5400983"/>
              <a:gd name="connsiteY200" fmla="*/ 339642 h 4497671"/>
              <a:gd name="connsiteX201" fmla="*/ 1433144 w 5400983"/>
              <a:gd name="connsiteY201" fmla="*/ 317219 h 4497671"/>
              <a:gd name="connsiteX202" fmla="*/ 1386285 w 5400983"/>
              <a:gd name="connsiteY202" fmla="*/ 331298 h 4497671"/>
              <a:gd name="connsiteX203" fmla="*/ 1386980 w 5400983"/>
              <a:gd name="connsiteY203" fmla="*/ 331183 h 4497671"/>
              <a:gd name="connsiteX204" fmla="*/ 1487565 w 5400983"/>
              <a:gd name="connsiteY204" fmla="*/ 318088 h 4497671"/>
              <a:gd name="connsiteX205" fmla="*/ 1433144 w 5400983"/>
              <a:gd name="connsiteY205" fmla="*/ 317219 h 4497671"/>
              <a:gd name="connsiteX206" fmla="*/ 1599042 w 5400983"/>
              <a:gd name="connsiteY206" fmla="*/ 289002 h 4497671"/>
              <a:gd name="connsiteX207" fmla="*/ 1522909 w 5400983"/>
              <a:gd name="connsiteY207" fmla="*/ 310324 h 4497671"/>
              <a:gd name="connsiteX208" fmla="*/ 1612948 w 5400983"/>
              <a:gd name="connsiteY208" fmla="*/ 313337 h 4497671"/>
              <a:gd name="connsiteX209" fmla="*/ 1037020 w 5400983"/>
              <a:gd name="connsiteY209" fmla="*/ 368149 h 4497671"/>
              <a:gd name="connsiteX210" fmla="*/ 680569 w 5400983"/>
              <a:gd name="connsiteY210" fmla="*/ 394454 h 4497671"/>
              <a:gd name="connsiteX211" fmla="*/ 757051 w 5400983"/>
              <a:gd name="connsiteY211" fmla="*/ 378694 h 4497671"/>
              <a:gd name="connsiteX212" fmla="*/ 555418 w 5400983"/>
              <a:gd name="connsiteY212" fmla="*/ 398278 h 4497671"/>
              <a:gd name="connsiteX213" fmla="*/ 616256 w 5400983"/>
              <a:gd name="connsiteY213" fmla="*/ 414269 h 4497671"/>
              <a:gd name="connsiteX214" fmla="*/ 413580 w 5400983"/>
              <a:gd name="connsiteY214" fmla="*/ 418325 h 4497671"/>
              <a:gd name="connsiteX215" fmla="*/ 1226137 w 5400983"/>
              <a:gd name="connsiteY215" fmla="*/ 338483 h 4497671"/>
              <a:gd name="connsiteX216" fmla="*/ 1219618 w 5400983"/>
              <a:gd name="connsiteY216" fmla="*/ 343282 h 4497671"/>
              <a:gd name="connsiteX217" fmla="*/ 1208639 w 5400983"/>
              <a:gd name="connsiteY217" fmla="*/ 344973 h 4497671"/>
              <a:gd name="connsiteX218" fmla="*/ 1207944 w 5400983"/>
              <a:gd name="connsiteY218" fmla="*/ 345088 h 4497671"/>
              <a:gd name="connsiteX219" fmla="*/ 1219170 w 5400983"/>
              <a:gd name="connsiteY219" fmla="*/ 343611 h 4497671"/>
              <a:gd name="connsiteX220" fmla="*/ 1219618 w 5400983"/>
              <a:gd name="connsiteY220" fmla="*/ 343282 h 4497671"/>
              <a:gd name="connsiteX221" fmla="*/ 1282660 w 5400983"/>
              <a:gd name="connsiteY221" fmla="*/ 333571 h 4497671"/>
              <a:gd name="connsiteX222" fmla="*/ 1599042 w 5400983"/>
              <a:gd name="connsiteY222" fmla="*/ 289002 h 4497671"/>
              <a:gd name="connsiteX223" fmla="*/ 1833340 w 5400983"/>
              <a:gd name="connsiteY223" fmla="*/ 286062 h 4497671"/>
              <a:gd name="connsiteX224" fmla="*/ 1873449 w 5400983"/>
              <a:gd name="connsiteY224" fmla="*/ 287264 h 4497671"/>
              <a:gd name="connsiteX225" fmla="*/ 1796967 w 5400983"/>
              <a:gd name="connsiteY225" fmla="*/ 303719 h 4497671"/>
              <a:gd name="connsiteX226" fmla="*/ 1833340 w 5400983"/>
              <a:gd name="connsiteY226" fmla="*/ 286062 h 4497671"/>
              <a:gd name="connsiteX227" fmla="*/ 1746211 w 5400983"/>
              <a:gd name="connsiteY227" fmla="*/ 266753 h 4497671"/>
              <a:gd name="connsiteX228" fmla="*/ 1693949 w 5400983"/>
              <a:gd name="connsiteY228" fmla="*/ 286221 h 4497671"/>
              <a:gd name="connsiteX229" fmla="*/ 1713649 w 5400983"/>
              <a:gd name="connsiteY229" fmla="*/ 310440 h 4497671"/>
              <a:gd name="connsiteX230" fmla="*/ 1713765 w 5400983"/>
              <a:gd name="connsiteY230" fmla="*/ 310324 h 4497671"/>
              <a:gd name="connsiteX231" fmla="*/ 1647944 w 5400983"/>
              <a:gd name="connsiteY231" fmla="*/ 310324 h 4497671"/>
              <a:gd name="connsiteX232" fmla="*/ 1677262 w 5400983"/>
              <a:gd name="connsiteY232" fmla="*/ 302792 h 4497671"/>
              <a:gd name="connsiteX233" fmla="*/ 1610746 w 5400983"/>
              <a:gd name="connsiteY233" fmla="*/ 292826 h 4497671"/>
              <a:gd name="connsiteX234" fmla="*/ 1746211 w 5400983"/>
              <a:gd name="connsiteY234" fmla="*/ 266753 h 4497671"/>
              <a:gd name="connsiteX235" fmla="*/ 2714905 w 5400983"/>
              <a:gd name="connsiteY235" fmla="*/ 247533 h 4497671"/>
              <a:gd name="connsiteX236" fmla="*/ 2697484 w 5400983"/>
              <a:gd name="connsiteY236" fmla="*/ 259791 h 4497671"/>
              <a:gd name="connsiteX237" fmla="*/ 2609177 w 5400983"/>
              <a:gd name="connsiteY237" fmla="*/ 271736 h 4497671"/>
              <a:gd name="connsiteX238" fmla="*/ 2684708 w 5400983"/>
              <a:gd name="connsiteY238" fmla="*/ 254397 h 4497671"/>
              <a:gd name="connsiteX239" fmla="*/ 2715093 w 5400983"/>
              <a:gd name="connsiteY239" fmla="*/ 247401 h 4497671"/>
              <a:gd name="connsiteX240" fmla="*/ 2714977 w 5400983"/>
              <a:gd name="connsiteY240" fmla="*/ 247517 h 4497671"/>
              <a:gd name="connsiteX241" fmla="*/ 2714905 w 5400983"/>
              <a:gd name="connsiteY241" fmla="*/ 247533 h 4497671"/>
              <a:gd name="connsiteX242" fmla="*/ 3193102 w 5400983"/>
              <a:gd name="connsiteY242" fmla="*/ 226658 h 4497671"/>
              <a:gd name="connsiteX243" fmla="*/ 3110595 w 5400983"/>
              <a:gd name="connsiteY243" fmla="*/ 244040 h 4497671"/>
              <a:gd name="connsiteX244" fmla="*/ 3193102 w 5400983"/>
              <a:gd name="connsiteY244" fmla="*/ 226658 h 4497671"/>
              <a:gd name="connsiteX245" fmla="*/ 2814403 w 5400983"/>
              <a:gd name="connsiteY245" fmla="*/ 218662 h 4497671"/>
              <a:gd name="connsiteX246" fmla="*/ 2827613 w 5400983"/>
              <a:gd name="connsiteY246" fmla="*/ 232684 h 4497671"/>
              <a:gd name="connsiteX247" fmla="*/ 2757041 w 5400983"/>
              <a:gd name="connsiteY247" fmla="*/ 249023 h 4497671"/>
              <a:gd name="connsiteX248" fmla="*/ 2768629 w 5400983"/>
              <a:gd name="connsiteY248" fmla="*/ 237435 h 4497671"/>
              <a:gd name="connsiteX249" fmla="*/ 2750436 w 5400983"/>
              <a:gd name="connsiteY249" fmla="*/ 233959 h 4497671"/>
              <a:gd name="connsiteX250" fmla="*/ 2814403 w 5400983"/>
              <a:gd name="connsiteY250" fmla="*/ 218662 h 4497671"/>
              <a:gd name="connsiteX251" fmla="*/ 4660342 w 5400983"/>
              <a:gd name="connsiteY251" fmla="*/ 215008 h 4497671"/>
              <a:gd name="connsiteX252" fmla="*/ 4652507 w 5400983"/>
              <a:gd name="connsiteY252" fmla="*/ 220516 h 4497671"/>
              <a:gd name="connsiteX253" fmla="*/ 4658997 w 5400983"/>
              <a:gd name="connsiteY253" fmla="*/ 225036 h 4497671"/>
              <a:gd name="connsiteX254" fmla="*/ 4647409 w 5400983"/>
              <a:gd name="connsiteY254" fmla="*/ 231177 h 4497671"/>
              <a:gd name="connsiteX255" fmla="*/ 4683563 w 5400983"/>
              <a:gd name="connsiteY255" fmla="*/ 233031 h 4497671"/>
              <a:gd name="connsiteX256" fmla="*/ 4660342 w 5400983"/>
              <a:gd name="connsiteY256" fmla="*/ 215008 h 4497671"/>
              <a:gd name="connsiteX257" fmla="*/ 3343674 w 5400983"/>
              <a:gd name="connsiteY257" fmla="*/ 205653 h 4497671"/>
              <a:gd name="connsiteX258" fmla="*/ 3276536 w 5400983"/>
              <a:gd name="connsiteY258" fmla="*/ 219358 h 4497671"/>
              <a:gd name="connsiteX259" fmla="*/ 3365533 w 5400983"/>
              <a:gd name="connsiteY259" fmla="*/ 206379 h 4497671"/>
              <a:gd name="connsiteX260" fmla="*/ 3343674 w 5400983"/>
              <a:gd name="connsiteY260" fmla="*/ 205653 h 4497671"/>
              <a:gd name="connsiteX261" fmla="*/ 4606387 w 5400983"/>
              <a:gd name="connsiteY261" fmla="*/ 173816 h 4497671"/>
              <a:gd name="connsiteX262" fmla="*/ 4705465 w 5400983"/>
              <a:gd name="connsiteY262" fmla="*/ 205800 h 4497671"/>
              <a:gd name="connsiteX263" fmla="*/ 4606387 w 5400983"/>
              <a:gd name="connsiteY263" fmla="*/ 173816 h 4497671"/>
              <a:gd name="connsiteX264" fmla="*/ 3140376 w 5400983"/>
              <a:gd name="connsiteY264" fmla="*/ 165009 h 4497671"/>
              <a:gd name="connsiteX265" fmla="*/ 3272712 w 5400983"/>
              <a:gd name="connsiteY265" fmla="*/ 168718 h 4497671"/>
              <a:gd name="connsiteX266" fmla="*/ 3219523 w 5400983"/>
              <a:gd name="connsiteY266" fmla="*/ 178452 h 4497671"/>
              <a:gd name="connsiteX267" fmla="*/ 3130178 w 5400983"/>
              <a:gd name="connsiteY267" fmla="*/ 186216 h 4497671"/>
              <a:gd name="connsiteX268" fmla="*/ 3140376 w 5400983"/>
              <a:gd name="connsiteY268" fmla="*/ 165009 h 4497671"/>
              <a:gd name="connsiteX269" fmla="*/ 4091759 w 5400983"/>
              <a:gd name="connsiteY269" fmla="*/ 137314 h 4497671"/>
              <a:gd name="connsiteX270" fmla="*/ 3962320 w 5400983"/>
              <a:gd name="connsiteY270" fmla="*/ 169297 h 4497671"/>
              <a:gd name="connsiteX271" fmla="*/ 3896731 w 5400983"/>
              <a:gd name="connsiteY271" fmla="*/ 175091 h 4497671"/>
              <a:gd name="connsiteX272" fmla="*/ 4005543 w 5400983"/>
              <a:gd name="connsiteY272" fmla="*/ 175670 h 4497671"/>
              <a:gd name="connsiteX273" fmla="*/ 4040308 w 5400983"/>
              <a:gd name="connsiteY273" fmla="*/ 167443 h 4497671"/>
              <a:gd name="connsiteX274" fmla="*/ 4015509 w 5400983"/>
              <a:gd name="connsiteY274" fmla="*/ 159447 h 4497671"/>
              <a:gd name="connsiteX275" fmla="*/ 4091759 w 5400983"/>
              <a:gd name="connsiteY275" fmla="*/ 137314 h 4497671"/>
              <a:gd name="connsiteX276" fmla="*/ 3363563 w 5400983"/>
              <a:gd name="connsiteY276" fmla="*/ 115065 h 4497671"/>
              <a:gd name="connsiteX277" fmla="*/ 3269583 w 5400983"/>
              <a:gd name="connsiteY277" fmla="*/ 138241 h 4497671"/>
              <a:gd name="connsiteX278" fmla="*/ 2517631 w 5400983"/>
              <a:gd name="connsiteY278" fmla="*/ 254122 h 4497671"/>
              <a:gd name="connsiteX279" fmla="*/ 3363563 w 5400983"/>
              <a:gd name="connsiteY279" fmla="*/ 115065 h 4497671"/>
              <a:gd name="connsiteX280" fmla="*/ 4077737 w 5400983"/>
              <a:gd name="connsiteY280" fmla="*/ 108112 h 4497671"/>
              <a:gd name="connsiteX281" fmla="*/ 4060703 w 5400983"/>
              <a:gd name="connsiteY281" fmla="*/ 119700 h 4497671"/>
              <a:gd name="connsiteX282" fmla="*/ 4024896 w 5400983"/>
              <a:gd name="connsiteY282" fmla="*/ 122945 h 4497671"/>
              <a:gd name="connsiteX283" fmla="*/ 4077737 w 5400983"/>
              <a:gd name="connsiteY283" fmla="*/ 108112 h 4497671"/>
              <a:gd name="connsiteX284" fmla="*/ 3649093 w 5400983"/>
              <a:gd name="connsiteY284" fmla="*/ 84704 h 4497671"/>
              <a:gd name="connsiteX285" fmla="*/ 3494972 w 5400983"/>
              <a:gd name="connsiteY285" fmla="*/ 108460 h 4497671"/>
              <a:gd name="connsiteX286" fmla="*/ 3613286 w 5400983"/>
              <a:gd name="connsiteY286" fmla="*/ 87833 h 4497671"/>
              <a:gd name="connsiteX287" fmla="*/ 4519939 w 5400983"/>
              <a:gd name="connsiteY287" fmla="*/ 79257 h 4497671"/>
              <a:gd name="connsiteX288" fmla="*/ 4460725 w 5400983"/>
              <a:gd name="connsiteY288" fmla="*/ 89571 h 4497671"/>
              <a:gd name="connsiteX289" fmla="*/ 4519939 w 5400983"/>
              <a:gd name="connsiteY289" fmla="*/ 79257 h 4497671"/>
              <a:gd name="connsiteX290" fmla="*/ 4603953 w 5400983"/>
              <a:gd name="connsiteY290" fmla="*/ 76940 h 4497671"/>
              <a:gd name="connsiteX291" fmla="*/ 4546013 w 5400983"/>
              <a:gd name="connsiteY291" fmla="*/ 97335 h 4497671"/>
              <a:gd name="connsiteX292" fmla="*/ 4603953 w 5400983"/>
              <a:gd name="connsiteY292" fmla="*/ 76940 h 4497671"/>
              <a:gd name="connsiteX293" fmla="*/ 4341474 w 5400983"/>
              <a:gd name="connsiteY293" fmla="*/ 28090 h 4497671"/>
              <a:gd name="connsiteX294" fmla="*/ 4371149 w 5400983"/>
              <a:gd name="connsiteY294" fmla="*/ 31398 h 4497671"/>
              <a:gd name="connsiteX295" fmla="*/ 4302199 w 5400983"/>
              <a:gd name="connsiteY295" fmla="*/ 68017 h 4497671"/>
              <a:gd name="connsiteX296" fmla="*/ 4405797 w 5400983"/>
              <a:gd name="connsiteY296" fmla="*/ 84356 h 4497671"/>
              <a:gd name="connsiteX297" fmla="*/ 4222241 w 5400983"/>
              <a:gd name="connsiteY297" fmla="*/ 115876 h 4497671"/>
              <a:gd name="connsiteX298" fmla="*/ 4235104 w 5400983"/>
              <a:gd name="connsiteY298" fmla="*/ 124799 h 4497671"/>
              <a:gd name="connsiteX299" fmla="*/ 4210769 w 5400983"/>
              <a:gd name="connsiteY299" fmla="*/ 122017 h 4497671"/>
              <a:gd name="connsiteX300" fmla="*/ 4201035 w 5400983"/>
              <a:gd name="connsiteY300" fmla="*/ 148323 h 4497671"/>
              <a:gd name="connsiteX301" fmla="*/ 4497457 w 5400983"/>
              <a:gd name="connsiteY301" fmla="*/ 101970 h 4497671"/>
              <a:gd name="connsiteX302" fmla="*/ 4432797 w 5400983"/>
              <a:gd name="connsiteY302" fmla="*/ 117962 h 4497671"/>
              <a:gd name="connsiteX303" fmla="*/ 4451105 w 5400983"/>
              <a:gd name="connsiteY303" fmla="*/ 121322 h 4497671"/>
              <a:gd name="connsiteX304" fmla="*/ 4302893 w 5400983"/>
              <a:gd name="connsiteY304" fmla="*/ 144498 h 4497671"/>
              <a:gd name="connsiteX305" fmla="*/ 4505685 w 5400983"/>
              <a:gd name="connsiteY305" fmla="*/ 126653 h 4497671"/>
              <a:gd name="connsiteX306" fmla="*/ 4487376 w 5400983"/>
              <a:gd name="connsiteY306" fmla="*/ 123176 h 4497671"/>
              <a:gd name="connsiteX307" fmla="*/ 4577763 w 5400983"/>
              <a:gd name="connsiteY307" fmla="*/ 125378 h 4497671"/>
              <a:gd name="connsiteX308" fmla="*/ 4524111 w 5400983"/>
              <a:gd name="connsiteY308" fmla="*/ 130129 h 4497671"/>
              <a:gd name="connsiteX309" fmla="*/ 4566755 w 5400983"/>
              <a:gd name="connsiteY309" fmla="*/ 136618 h 4497671"/>
              <a:gd name="connsiteX310" fmla="*/ 4664442 w 5400983"/>
              <a:gd name="connsiteY310" fmla="*/ 153421 h 4497671"/>
              <a:gd name="connsiteX311" fmla="*/ 4639180 w 5400983"/>
              <a:gd name="connsiteY311" fmla="*/ 140327 h 4497671"/>
              <a:gd name="connsiteX312" fmla="*/ 4585875 w 5400983"/>
              <a:gd name="connsiteY312" fmla="*/ 150176 h 4497671"/>
              <a:gd name="connsiteX313" fmla="*/ 4602909 w 5400983"/>
              <a:gd name="connsiteY313" fmla="*/ 138588 h 4497671"/>
              <a:gd name="connsiteX314" fmla="*/ 4590510 w 5400983"/>
              <a:gd name="connsiteY314" fmla="*/ 134649 h 4497671"/>
              <a:gd name="connsiteX315" fmla="*/ 4692833 w 5400983"/>
              <a:gd name="connsiteY315" fmla="*/ 135691 h 4497671"/>
              <a:gd name="connsiteX316" fmla="*/ 4677189 w 5400983"/>
              <a:gd name="connsiteY316" fmla="*/ 162576 h 4497671"/>
              <a:gd name="connsiteX317" fmla="*/ 4775572 w 5400983"/>
              <a:gd name="connsiteY317" fmla="*/ 255976 h 4497671"/>
              <a:gd name="connsiteX318" fmla="*/ 4681129 w 5400983"/>
              <a:gd name="connsiteY318" fmla="*/ 208117 h 4497671"/>
              <a:gd name="connsiteX319" fmla="*/ 4740229 w 5400983"/>
              <a:gd name="connsiteY319" fmla="*/ 264088 h 4497671"/>
              <a:gd name="connsiteX320" fmla="*/ 4729219 w 5400983"/>
              <a:gd name="connsiteY320" fmla="*/ 275676 h 4497671"/>
              <a:gd name="connsiteX321" fmla="*/ 4698975 w 5400983"/>
              <a:gd name="connsiteY321" fmla="*/ 273242 h 4497671"/>
              <a:gd name="connsiteX322" fmla="*/ 4673365 w 5400983"/>
              <a:gd name="connsiteY322" fmla="*/ 255049 h 4497671"/>
              <a:gd name="connsiteX323" fmla="*/ 4718211 w 5400983"/>
              <a:gd name="connsiteY323" fmla="*/ 286800 h 4497671"/>
              <a:gd name="connsiteX324" fmla="*/ 4709404 w 5400983"/>
              <a:gd name="connsiteY324" fmla="*/ 323303 h 4497671"/>
              <a:gd name="connsiteX325" fmla="*/ 4663979 w 5400983"/>
              <a:gd name="connsiteY325" fmla="*/ 286453 h 4497671"/>
              <a:gd name="connsiteX326" fmla="*/ 4679623 w 5400983"/>
              <a:gd name="connsiteY326" fmla="*/ 325968 h 4497671"/>
              <a:gd name="connsiteX327" fmla="*/ 4709404 w 5400983"/>
              <a:gd name="connsiteY327" fmla="*/ 323303 h 4497671"/>
              <a:gd name="connsiteX328" fmla="*/ 4750079 w 5400983"/>
              <a:gd name="connsiteY328" fmla="*/ 375797 h 4497671"/>
              <a:gd name="connsiteX329" fmla="*/ 4758769 w 5400983"/>
              <a:gd name="connsiteY329" fmla="*/ 405694 h 4497671"/>
              <a:gd name="connsiteX330" fmla="*/ 4736173 w 5400983"/>
              <a:gd name="connsiteY330" fmla="*/ 422960 h 4497671"/>
              <a:gd name="connsiteX331" fmla="*/ 4783336 w 5400983"/>
              <a:gd name="connsiteY331" fmla="*/ 479974 h 4497671"/>
              <a:gd name="connsiteX332" fmla="*/ 4760160 w 5400983"/>
              <a:gd name="connsiteY332" fmla="*/ 491562 h 4497671"/>
              <a:gd name="connsiteX333" fmla="*/ 4782177 w 5400983"/>
              <a:gd name="connsiteY333" fmla="*/ 535597 h 4497671"/>
              <a:gd name="connsiteX334" fmla="*/ 4741271 w 5400983"/>
              <a:gd name="connsiteY334" fmla="*/ 549387 h 4497671"/>
              <a:gd name="connsiteX335" fmla="*/ 4779281 w 5400983"/>
              <a:gd name="connsiteY335" fmla="*/ 571520 h 4497671"/>
              <a:gd name="connsiteX336" fmla="*/ 4794809 w 5400983"/>
              <a:gd name="connsiteY336" fmla="*/ 610920 h 4497671"/>
              <a:gd name="connsiteX337" fmla="*/ 4842551 w 5400983"/>
              <a:gd name="connsiteY337" fmla="*/ 606748 h 4497671"/>
              <a:gd name="connsiteX338" fmla="*/ 4807787 w 5400983"/>
              <a:gd name="connsiteY338" fmla="*/ 619958 h 4497671"/>
              <a:gd name="connsiteX339" fmla="*/ 4845449 w 5400983"/>
              <a:gd name="connsiteY339" fmla="*/ 637109 h 4497671"/>
              <a:gd name="connsiteX340" fmla="*/ 4817405 w 5400983"/>
              <a:gd name="connsiteY340" fmla="*/ 660285 h 4497671"/>
              <a:gd name="connsiteX341" fmla="*/ 4911964 w 5400983"/>
              <a:gd name="connsiteY341" fmla="*/ 779411 h 4497671"/>
              <a:gd name="connsiteX342" fmla="*/ 4926680 w 5400983"/>
              <a:gd name="connsiteY342" fmla="*/ 808728 h 4497671"/>
              <a:gd name="connsiteX343" fmla="*/ 4884963 w 5400983"/>
              <a:gd name="connsiteY343" fmla="*/ 812437 h 4497671"/>
              <a:gd name="connsiteX344" fmla="*/ 4910573 w 5400983"/>
              <a:gd name="connsiteY344" fmla="*/ 830514 h 4497671"/>
              <a:gd name="connsiteX345" fmla="*/ 4880327 w 5400983"/>
              <a:gd name="connsiteY345" fmla="*/ 828197 h 4497671"/>
              <a:gd name="connsiteX346" fmla="*/ 4859123 w 5400983"/>
              <a:gd name="connsiteY346" fmla="*/ 860527 h 4497671"/>
              <a:gd name="connsiteX347" fmla="*/ 4766417 w 5400983"/>
              <a:gd name="connsiteY347" fmla="*/ 904446 h 4497671"/>
              <a:gd name="connsiteX348" fmla="*/ 4797589 w 5400983"/>
              <a:gd name="connsiteY348" fmla="*/ 916961 h 4497671"/>
              <a:gd name="connsiteX349" fmla="*/ 4802275 w 5400983"/>
              <a:gd name="connsiteY349" fmla="*/ 914183 h 4497671"/>
              <a:gd name="connsiteX350" fmla="*/ 4801776 w 5400983"/>
              <a:gd name="connsiteY350" fmla="*/ 908758 h 4497671"/>
              <a:gd name="connsiteX351" fmla="*/ 4796663 w 5400983"/>
              <a:gd name="connsiteY351" fmla="*/ 906880 h 4497671"/>
              <a:gd name="connsiteX352" fmla="*/ 4823663 w 5400983"/>
              <a:gd name="connsiteY352" fmla="*/ 940137 h 4497671"/>
              <a:gd name="connsiteX353" fmla="*/ 4866306 w 5400983"/>
              <a:gd name="connsiteY353" fmla="*/ 946627 h 4497671"/>
              <a:gd name="connsiteX354" fmla="*/ 4830499 w 5400983"/>
              <a:gd name="connsiteY354" fmla="*/ 949756 h 4497671"/>
              <a:gd name="connsiteX355" fmla="*/ 4814855 w 5400983"/>
              <a:gd name="connsiteY355" fmla="*/ 976640 h 4497671"/>
              <a:gd name="connsiteX356" fmla="*/ 4823546 w 5400983"/>
              <a:gd name="connsiteY356" fmla="*/ 1006537 h 4497671"/>
              <a:gd name="connsiteX357" fmla="*/ 4848229 w 5400983"/>
              <a:gd name="connsiteY357" fmla="*/ 1014533 h 4497671"/>
              <a:gd name="connsiteX358" fmla="*/ 4752859 w 5400983"/>
              <a:gd name="connsiteY358" fmla="*/ 1022876 h 4497671"/>
              <a:gd name="connsiteX359" fmla="*/ 4747760 w 5400983"/>
              <a:gd name="connsiteY359" fmla="*/ 1033538 h 4497671"/>
              <a:gd name="connsiteX360" fmla="*/ 4755871 w 5400983"/>
              <a:gd name="connsiteY360" fmla="*/ 1058336 h 4497671"/>
              <a:gd name="connsiteX361" fmla="*/ 4732695 w 5400983"/>
              <a:gd name="connsiteY361" fmla="*/ 1070619 h 4497671"/>
              <a:gd name="connsiteX362" fmla="*/ 4758653 w 5400983"/>
              <a:gd name="connsiteY362" fmla="*/ 1093796 h 4497671"/>
              <a:gd name="connsiteX363" fmla="*/ 4655635 w 5400983"/>
              <a:gd name="connsiteY363" fmla="*/ 1082208 h 4497671"/>
              <a:gd name="connsiteX364" fmla="*/ 4672089 w 5400983"/>
              <a:gd name="connsiteY364" fmla="*/ 1065521 h 4497671"/>
              <a:gd name="connsiteX365" fmla="*/ 4548568 w 5400983"/>
              <a:gd name="connsiteY365" fmla="*/ 1130916 h 4497671"/>
              <a:gd name="connsiteX366" fmla="*/ 4534483 w 5400983"/>
              <a:gd name="connsiteY366" fmla="*/ 1135390 h 4497671"/>
              <a:gd name="connsiteX367" fmla="*/ 4534667 w 5400983"/>
              <a:gd name="connsiteY367" fmla="*/ 1136182 h 4497671"/>
              <a:gd name="connsiteX368" fmla="*/ 4521804 w 5400983"/>
              <a:gd name="connsiteY368" fmla="*/ 1139418 h 4497671"/>
              <a:gd name="connsiteX369" fmla="*/ 4499079 w 5400983"/>
              <a:gd name="connsiteY369" fmla="*/ 1146637 h 4497671"/>
              <a:gd name="connsiteX370" fmla="*/ 4495003 w 5400983"/>
              <a:gd name="connsiteY370" fmla="*/ 1139891 h 4497671"/>
              <a:gd name="connsiteX371" fmla="*/ 4476907 w 5400983"/>
              <a:gd name="connsiteY371" fmla="*/ 1139707 h 4497671"/>
              <a:gd name="connsiteX372" fmla="*/ 4473600 w 5400983"/>
              <a:gd name="connsiteY372" fmla="*/ 1140365 h 4497671"/>
              <a:gd name="connsiteX373" fmla="*/ 4460065 w 5400983"/>
              <a:gd name="connsiteY373" fmla="*/ 1150127 h 4497671"/>
              <a:gd name="connsiteX374" fmla="*/ 4460782 w 5400983"/>
              <a:gd name="connsiteY374" fmla="*/ 1150173 h 4497671"/>
              <a:gd name="connsiteX375" fmla="*/ 4503485 w 5400983"/>
              <a:gd name="connsiteY375" fmla="*/ 1171669 h 4497671"/>
              <a:gd name="connsiteX376" fmla="*/ 4452265 w 5400983"/>
              <a:gd name="connsiteY376" fmla="*/ 1171669 h 4497671"/>
              <a:gd name="connsiteX377" fmla="*/ 4492011 w 5400983"/>
              <a:gd name="connsiteY377" fmla="*/ 1181867 h 4497671"/>
              <a:gd name="connsiteX378" fmla="*/ 4582746 w 5400983"/>
              <a:gd name="connsiteY378" fmla="*/ 1208867 h 4497671"/>
              <a:gd name="connsiteX379" fmla="*/ 4560265 w 5400983"/>
              <a:gd name="connsiteY379" fmla="*/ 1193223 h 4497671"/>
              <a:gd name="connsiteX380" fmla="*/ 4508929 w 5400983"/>
              <a:gd name="connsiteY380" fmla="*/ 1197395 h 4497671"/>
              <a:gd name="connsiteX381" fmla="*/ 4526080 w 5400983"/>
              <a:gd name="connsiteY381" fmla="*/ 1187545 h 4497671"/>
              <a:gd name="connsiteX382" fmla="*/ 4514492 w 5400983"/>
              <a:gd name="connsiteY382" fmla="*/ 1182330 h 4497671"/>
              <a:gd name="connsiteX383" fmla="*/ 4611253 w 5400983"/>
              <a:gd name="connsiteY383" fmla="*/ 1193918 h 4497671"/>
              <a:gd name="connsiteX384" fmla="*/ 4593755 w 5400983"/>
              <a:gd name="connsiteY384" fmla="*/ 1218948 h 4497671"/>
              <a:gd name="connsiteX385" fmla="*/ 4676725 w 5400983"/>
              <a:gd name="connsiteY385" fmla="*/ 1322083 h 4497671"/>
              <a:gd name="connsiteX386" fmla="*/ 4593059 w 5400983"/>
              <a:gd name="connsiteY386" fmla="*/ 1264142 h 4497671"/>
              <a:gd name="connsiteX387" fmla="*/ 4642773 w 5400983"/>
              <a:gd name="connsiteY387" fmla="*/ 1326138 h 4497671"/>
              <a:gd name="connsiteX388" fmla="*/ 4631185 w 5400983"/>
              <a:gd name="connsiteY388" fmla="*/ 1336104 h 4497671"/>
              <a:gd name="connsiteX389" fmla="*/ 4603026 w 5400983"/>
              <a:gd name="connsiteY389" fmla="*/ 1330542 h 4497671"/>
              <a:gd name="connsiteX390" fmla="*/ 4580893 w 5400983"/>
              <a:gd name="connsiteY390" fmla="*/ 1309799 h 4497671"/>
              <a:gd name="connsiteX391" fmla="*/ 4619713 w 5400983"/>
              <a:gd name="connsiteY391" fmla="*/ 1346070 h 4497671"/>
              <a:gd name="connsiteX392" fmla="*/ 4611007 w 5400983"/>
              <a:gd name="connsiteY392" fmla="*/ 1363017 h 4497671"/>
              <a:gd name="connsiteX393" fmla="*/ 4608143 w 5400983"/>
              <a:gd name="connsiteY393" fmla="*/ 1380721 h 4497671"/>
              <a:gd name="connsiteX394" fmla="*/ 4608125 w 5400983"/>
              <a:gd name="connsiteY394" fmla="*/ 1380255 h 4497671"/>
              <a:gd name="connsiteX395" fmla="*/ 4607929 w 5400983"/>
              <a:gd name="connsiteY395" fmla="*/ 1380695 h 4497671"/>
              <a:gd name="connsiteX396" fmla="*/ 4596226 w 5400983"/>
              <a:gd name="connsiteY396" fmla="*/ 1372398 h 4497671"/>
              <a:gd name="connsiteX397" fmla="*/ 4569305 w 5400983"/>
              <a:gd name="connsiteY397" fmla="*/ 1339465 h 4497671"/>
              <a:gd name="connsiteX398" fmla="*/ 4580081 w 5400983"/>
              <a:gd name="connsiteY398" fmla="*/ 1380255 h 4497671"/>
              <a:gd name="connsiteX399" fmla="*/ 4604623 w 5400983"/>
              <a:gd name="connsiteY399" fmla="*/ 1388109 h 4497671"/>
              <a:gd name="connsiteX400" fmla="*/ 4607929 w 5400983"/>
              <a:gd name="connsiteY400" fmla="*/ 1380695 h 4497671"/>
              <a:gd name="connsiteX401" fmla="*/ 4608125 w 5400983"/>
              <a:gd name="connsiteY401" fmla="*/ 1380834 h 4497671"/>
              <a:gd name="connsiteX402" fmla="*/ 4608143 w 5400983"/>
              <a:gd name="connsiteY402" fmla="*/ 1380721 h 4497671"/>
              <a:gd name="connsiteX403" fmla="*/ 4609370 w 5400983"/>
              <a:gd name="connsiteY403" fmla="*/ 1411992 h 4497671"/>
              <a:gd name="connsiteX404" fmla="*/ 4640687 w 5400983"/>
              <a:gd name="connsiteY404" fmla="*/ 1436689 h 4497671"/>
              <a:gd name="connsiteX405" fmla="*/ 4645671 w 5400983"/>
              <a:gd name="connsiteY405" fmla="*/ 1467281 h 4497671"/>
              <a:gd name="connsiteX406" fmla="*/ 4623073 w 5400983"/>
              <a:gd name="connsiteY406" fmla="*/ 1482114 h 4497671"/>
              <a:gd name="connsiteX407" fmla="*/ 4660734 w 5400983"/>
              <a:gd name="connsiteY407" fmla="*/ 1543763 h 4497671"/>
              <a:gd name="connsiteX408" fmla="*/ 4638369 w 5400983"/>
              <a:gd name="connsiteY408" fmla="*/ 1553497 h 4497671"/>
              <a:gd name="connsiteX409" fmla="*/ 4654129 w 5400983"/>
              <a:gd name="connsiteY409" fmla="*/ 1599849 h 4497671"/>
              <a:gd name="connsiteX410" fmla="*/ 4615193 w 5400983"/>
              <a:gd name="connsiteY410" fmla="*/ 1609352 h 4497671"/>
              <a:gd name="connsiteX411" fmla="*/ 4647872 w 5400983"/>
              <a:gd name="connsiteY411" fmla="*/ 1635309 h 4497671"/>
              <a:gd name="connsiteX412" fmla="*/ 4657953 w 5400983"/>
              <a:gd name="connsiteY412" fmla="*/ 1676099 h 4497671"/>
              <a:gd name="connsiteX413" fmla="*/ 4701756 w 5400983"/>
              <a:gd name="connsiteY413" fmla="*/ 1676910 h 4497671"/>
              <a:gd name="connsiteX414" fmla="*/ 4668615 w 5400983"/>
              <a:gd name="connsiteY414" fmla="*/ 1686528 h 4497671"/>
              <a:gd name="connsiteX415" fmla="*/ 4701061 w 5400983"/>
              <a:gd name="connsiteY415" fmla="*/ 1707387 h 4497671"/>
              <a:gd name="connsiteX416" fmla="*/ 4673250 w 5400983"/>
              <a:gd name="connsiteY416" fmla="*/ 1727203 h 4497671"/>
              <a:gd name="connsiteX417" fmla="*/ 4715456 w 5400983"/>
              <a:gd name="connsiteY417" fmla="*/ 1835032 h 4497671"/>
              <a:gd name="connsiteX418" fmla="*/ 4732362 w 5400983"/>
              <a:gd name="connsiteY418" fmla="*/ 1846407 h 4497671"/>
              <a:gd name="connsiteX419" fmla="*/ 4745560 w 5400983"/>
              <a:gd name="connsiteY419" fmla="*/ 1848183 h 4497671"/>
              <a:gd name="connsiteX420" fmla="*/ 4741867 w 5400983"/>
              <a:gd name="connsiteY420" fmla="*/ 1852803 h 4497671"/>
              <a:gd name="connsiteX421" fmla="*/ 4746023 w 5400983"/>
              <a:gd name="connsiteY421" fmla="*/ 1855599 h 4497671"/>
              <a:gd name="connsiteX422" fmla="*/ 4755988 w 5400983"/>
              <a:gd name="connsiteY422" fmla="*/ 1886191 h 4497671"/>
              <a:gd name="connsiteX423" fmla="*/ 4718211 w 5400983"/>
              <a:gd name="connsiteY423" fmla="*/ 1885496 h 4497671"/>
              <a:gd name="connsiteX424" fmla="*/ 4723947 w 5400983"/>
              <a:gd name="connsiteY424" fmla="*/ 1900641 h 4497671"/>
              <a:gd name="connsiteX425" fmla="*/ 4739185 w 5400983"/>
              <a:gd name="connsiteY425" fmla="*/ 1906123 h 4497671"/>
              <a:gd name="connsiteX426" fmla="*/ 4712417 w 5400983"/>
              <a:gd name="connsiteY426" fmla="*/ 1900676 h 4497671"/>
              <a:gd name="connsiteX427" fmla="*/ 4690167 w 5400983"/>
              <a:gd name="connsiteY427" fmla="*/ 1930690 h 4497671"/>
              <a:gd name="connsiteX428" fmla="*/ 4618287 w 5400983"/>
              <a:gd name="connsiteY428" fmla="*/ 1945551 h 4497671"/>
              <a:gd name="connsiteX429" fmla="*/ 4603927 w 5400983"/>
              <a:gd name="connsiteY429" fmla="*/ 1964337 h 4497671"/>
              <a:gd name="connsiteX430" fmla="*/ 4607459 w 5400983"/>
              <a:gd name="connsiteY430" fmla="*/ 1963136 h 4497671"/>
              <a:gd name="connsiteX431" fmla="*/ 4735826 w 5400983"/>
              <a:gd name="connsiteY431" fmla="*/ 1936947 h 4497671"/>
              <a:gd name="connsiteX432" fmla="*/ 4677306 w 5400983"/>
              <a:gd name="connsiteY432" fmla="*/ 1956531 h 4497671"/>
              <a:gd name="connsiteX433" fmla="*/ 4694456 w 5400983"/>
              <a:gd name="connsiteY433" fmla="*/ 1958964 h 4497671"/>
              <a:gd name="connsiteX434" fmla="*/ 4639897 w 5400983"/>
              <a:gd name="connsiteY434" fmla="*/ 1971749 h 4497671"/>
              <a:gd name="connsiteX435" fmla="*/ 4648842 w 5400983"/>
              <a:gd name="connsiteY435" fmla="*/ 1980200 h 4497671"/>
              <a:gd name="connsiteX436" fmla="*/ 4652119 w 5400983"/>
              <a:gd name="connsiteY436" fmla="*/ 1987561 h 4497671"/>
              <a:gd name="connsiteX437" fmla="*/ 4654004 w 5400983"/>
              <a:gd name="connsiteY437" fmla="*/ 1987500 h 4497671"/>
              <a:gd name="connsiteX438" fmla="*/ 4744865 w 5400983"/>
              <a:gd name="connsiteY438" fmla="*/ 1961166 h 4497671"/>
              <a:gd name="connsiteX439" fmla="*/ 4727598 w 5400983"/>
              <a:gd name="connsiteY439" fmla="*/ 1958850 h 4497671"/>
              <a:gd name="connsiteX440" fmla="*/ 4811265 w 5400983"/>
              <a:gd name="connsiteY440" fmla="*/ 1955720 h 4497671"/>
              <a:gd name="connsiteX441" fmla="*/ 4762015 w 5400983"/>
              <a:gd name="connsiteY441" fmla="*/ 1963600 h 4497671"/>
              <a:gd name="connsiteX442" fmla="*/ 4801878 w 5400983"/>
              <a:gd name="connsiteY442" fmla="*/ 1967656 h 4497671"/>
              <a:gd name="connsiteX443" fmla="*/ 4893424 w 5400983"/>
              <a:gd name="connsiteY443" fmla="*/ 1978317 h 4497671"/>
              <a:gd name="connsiteX444" fmla="*/ 4869089 w 5400983"/>
              <a:gd name="connsiteY444" fmla="*/ 1966729 h 4497671"/>
              <a:gd name="connsiteX445" fmla="*/ 4820767 w 5400983"/>
              <a:gd name="connsiteY445" fmla="*/ 1979823 h 4497671"/>
              <a:gd name="connsiteX446" fmla="*/ 4835483 w 5400983"/>
              <a:gd name="connsiteY446" fmla="*/ 1967076 h 4497671"/>
              <a:gd name="connsiteX447" fmla="*/ 4823895 w 5400983"/>
              <a:gd name="connsiteY447" fmla="*/ 1963947 h 4497671"/>
              <a:gd name="connsiteX448" fmla="*/ 4918455 w 5400983"/>
              <a:gd name="connsiteY448" fmla="*/ 1958733 h 4497671"/>
              <a:gd name="connsiteX449" fmla="*/ 4906055 w 5400983"/>
              <a:gd name="connsiteY449" fmla="*/ 1986428 h 4497671"/>
              <a:gd name="connsiteX450" fmla="*/ 5004554 w 5400983"/>
              <a:gd name="connsiteY450" fmla="*/ 2073223 h 4497671"/>
              <a:gd name="connsiteX451" fmla="*/ 4913355 w 5400983"/>
              <a:gd name="connsiteY451" fmla="*/ 2031506 h 4497671"/>
              <a:gd name="connsiteX452" fmla="*/ 4972570 w 5400983"/>
              <a:gd name="connsiteY452" fmla="*/ 2083652 h 4497671"/>
              <a:gd name="connsiteX453" fmla="*/ 4963301 w 5400983"/>
              <a:gd name="connsiteY453" fmla="*/ 2095241 h 4497671"/>
              <a:gd name="connsiteX454" fmla="*/ 4935025 w 5400983"/>
              <a:gd name="connsiteY454" fmla="*/ 2095241 h 4497671"/>
              <a:gd name="connsiteX455" fmla="*/ 4909879 w 5400983"/>
              <a:gd name="connsiteY455" fmla="*/ 2078670 h 4497671"/>
              <a:gd name="connsiteX456" fmla="*/ 4953913 w 5400983"/>
              <a:gd name="connsiteY456" fmla="*/ 2107525 h 4497671"/>
              <a:gd name="connsiteX457" fmla="*/ 4948699 w 5400983"/>
              <a:gd name="connsiteY457" fmla="*/ 2144374 h 4497671"/>
              <a:gd name="connsiteX458" fmla="*/ 4903737 w 5400983"/>
              <a:gd name="connsiteY458" fmla="*/ 2110537 h 4497671"/>
              <a:gd name="connsiteX459" fmla="*/ 4921351 w 5400983"/>
              <a:gd name="connsiteY459" fmla="*/ 2148894 h 4497671"/>
              <a:gd name="connsiteX460" fmla="*/ 4948699 w 5400983"/>
              <a:gd name="connsiteY460" fmla="*/ 2144374 h 4497671"/>
              <a:gd name="connsiteX461" fmla="*/ 4990647 w 5400983"/>
              <a:gd name="connsiteY461" fmla="*/ 2194087 h 4497671"/>
              <a:gd name="connsiteX462" fmla="*/ 5001077 w 5400983"/>
              <a:gd name="connsiteY462" fmla="*/ 2223289 h 4497671"/>
              <a:gd name="connsiteX463" fmla="*/ 4981609 w 5400983"/>
              <a:gd name="connsiteY463" fmla="*/ 2241946 h 4497671"/>
              <a:gd name="connsiteX464" fmla="*/ 5029931 w 5400983"/>
              <a:gd name="connsiteY464" fmla="*/ 2295831 h 4497671"/>
              <a:gd name="connsiteX465" fmla="*/ 5009536 w 5400983"/>
              <a:gd name="connsiteY465" fmla="*/ 2309505 h 4497671"/>
              <a:gd name="connsiteX466" fmla="*/ 5033523 w 5400983"/>
              <a:gd name="connsiteY466" fmla="*/ 2351801 h 4497671"/>
              <a:gd name="connsiteX467" fmla="*/ 4996557 w 5400983"/>
              <a:gd name="connsiteY467" fmla="*/ 2368140 h 4497671"/>
              <a:gd name="connsiteX468" fmla="*/ 5033755 w 5400983"/>
              <a:gd name="connsiteY468" fmla="*/ 2387840 h 4497671"/>
              <a:gd name="connsiteX469" fmla="*/ 5051368 w 5400983"/>
              <a:gd name="connsiteY469" fmla="*/ 2426081 h 4497671"/>
              <a:gd name="connsiteX470" fmla="*/ 5095403 w 5400983"/>
              <a:gd name="connsiteY470" fmla="*/ 2418896 h 4497671"/>
              <a:gd name="connsiteX471" fmla="*/ 5063999 w 5400983"/>
              <a:gd name="connsiteY471" fmla="*/ 2434309 h 4497671"/>
              <a:gd name="connsiteX472" fmla="*/ 5100387 w 5400983"/>
              <a:gd name="connsiteY472" fmla="*/ 2449025 h 4497671"/>
              <a:gd name="connsiteX473" fmla="*/ 5076167 w 5400983"/>
              <a:gd name="connsiteY473" fmla="*/ 2473592 h 4497671"/>
              <a:gd name="connsiteX474" fmla="*/ 5174203 w 5400983"/>
              <a:gd name="connsiteY474" fmla="*/ 2586229 h 4497671"/>
              <a:gd name="connsiteX475" fmla="*/ 5191470 w 5400983"/>
              <a:gd name="connsiteY475" fmla="*/ 2614273 h 4497671"/>
              <a:gd name="connsiteX476" fmla="*/ 5152766 w 5400983"/>
              <a:gd name="connsiteY476" fmla="*/ 2620530 h 4497671"/>
              <a:gd name="connsiteX477" fmla="*/ 5161713 w 5400983"/>
              <a:gd name="connsiteY477" fmla="*/ 2634512 h 4497671"/>
              <a:gd name="connsiteX478" fmla="*/ 5178144 w 5400983"/>
              <a:gd name="connsiteY478" fmla="*/ 2636869 h 4497671"/>
              <a:gd name="connsiteX479" fmla="*/ 5149637 w 5400983"/>
              <a:gd name="connsiteY479" fmla="*/ 2636869 h 4497671"/>
              <a:gd name="connsiteX480" fmla="*/ 5132487 w 5400983"/>
              <a:gd name="connsiteY480" fmla="*/ 2670475 h 4497671"/>
              <a:gd name="connsiteX481" fmla="*/ 5049631 w 5400983"/>
              <a:gd name="connsiteY481" fmla="*/ 2720188 h 4497671"/>
              <a:gd name="connsiteX482" fmla="*/ 5079761 w 5400983"/>
              <a:gd name="connsiteY482" fmla="*/ 2730617 h 4497671"/>
              <a:gd name="connsiteX483" fmla="*/ 5083277 w 5400983"/>
              <a:gd name="connsiteY483" fmla="*/ 2724930 h 4497671"/>
              <a:gd name="connsiteX484" fmla="*/ 5078139 w 5400983"/>
              <a:gd name="connsiteY484" fmla="*/ 2720651 h 4497671"/>
              <a:gd name="connsiteX485" fmla="*/ 5106066 w 5400983"/>
              <a:gd name="connsiteY485" fmla="*/ 2752055 h 4497671"/>
              <a:gd name="connsiteX486" fmla="*/ 5146508 w 5400983"/>
              <a:gd name="connsiteY486" fmla="*/ 2755763 h 4497671"/>
              <a:gd name="connsiteX487" fmla="*/ 5113251 w 5400983"/>
              <a:gd name="connsiteY487" fmla="*/ 2761210 h 4497671"/>
              <a:gd name="connsiteX488" fmla="*/ 5100735 w 5400983"/>
              <a:gd name="connsiteY488" fmla="*/ 2788905 h 4497671"/>
              <a:gd name="connsiteX489" fmla="*/ 5111281 w 5400983"/>
              <a:gd name="connsiteY489" fmla="*/ 2818107 h 4497671"/>
              <a:gd name="connsiteX490" fmla="*/ 5135152 w 5400983"/>
              <a:gd name="connsiteY490" fmla="*/ 2824481 h 4497671"/>
              <a:gd name="connsiteX491" fmla="*/ 5046155 w 5400983"/>
              <a:gd name="connsiteY491" fmla="*/ 2839082 h 4497671"/>
              <a:gd name="connsiteX492" fmla="*/ 5042331 w 5400983"/>
              <a:gd name="connsiteY492" fmla="*/ 2849975 h 4497671"/>
              <a:gd name="connsiteX493" fmla="*/ 5051949 w 5400983"/>
              <a:gd name="connsiteY493" fmla="*/ 2874194 h 4497671"/>
              <a:gd name="connsiteX494" fmla="*/ 5033184 w 5400983"/>
              <a:gd name="connsiteY494" fmla="*/ 2886634 h 4497671"/>
              <a:gd name="connsiteX495" fmla="*/ 5056854 w 5400983"/>
              <a:gd name="connsiteY495" fmla="*/ 2881242 h 4497671"/>
              <a:gd name="connsiteX496" fmla="*/ 5060865 w 5400983"/>
              <a:gd name="connsiteY496" fmla="*/ 2891631 h 4497671"/>
              <a:gd name="connsiteX497" fmla="*/ 5048693 w 5400983"/>
              <a:gd name="connsiteY497" fmla="*/ 2896390 h 4497671"/>
              <a:gd name="connsiteX498" fmla="*/ 5054397 w 5400983"/>
              <a:gd name="connsiteY498" fmla="*/ 2899845 h 4497671"/>
              <a:gd name="connsiteX499" fmla="*/ 5057627 w 5400983"/>
              <a:gd name="connsiteY499" fmla="*/ 2909306 h 4497671"/>
              <a:gd name="connsiteX500" fmla="*/ 5009610 w 5400983"/>
              <a:gd name="connsiteY500" fmla="*/ 2905989 h 4497671"/>
              <a:gd name="connsiteX501" fmla="*/ 5000338 w 5400983"/>
              <a:gd name="connsiteY501" fmla="*/ 2903361 h 4497671"/>
              <a:gd name="connsiteX502" fmla="*/ 4998876 w 5400983"/>
              <a:gd name="connsiteY502" fmla="*/ 2903510 h 4497671"/>
              <a:gd name="connsiteX503" fmla="*/ 4999567 w 5400983"/>
              <a:gd name="connsiteY503" fmla="*/ 2903143 h 4497671"/>
              <a:gd name="connsiteX504" fmla="*/ 4988941 w 5400983"/>
              <a:gd name="connsiteY504" fmla="*/ 2900131 h 4497671"/>
              <a:gd name="connsiteX505" fmla="*/ 4959940 w 5400983"/>
              <a:gd name="connsiteY505" fmla="*/ 2904671 h 4497671"/>
              <a:gd name="connsiteX506" fmla="*/ 4974077 w 5400983"/>
              <a:gd name="connsiteY506" fmla="*/ 2886941 h 4497671"/>
              <a:gd name="connsiteX507" fmla="*/ 4963763 w 5400983"/>
              <a:gd name="connsiteY507" fmla="*/ 2892277 h 4497671"/>
              <a:gd name="connsiteX508" fmla="*/ 4963155 w 5400983"/>
              <a:gd name="connsiteY508" fmla="*/ 2892694 h 4497671"/>
              <a:gd name="connsiteX509" fmla="*/ 4962877 w 5400983"/>
              <a:gd name="connsiteY509" fmla="*/ 2892736 h 4497671"/>
              <a:gd name="connsiteX510" fmla="*/ 4932441 w 5400983"/>
              <a:gd name="connsiteY510" fmla="*/ 2908484 h 4497671"/>
              <a:gd name="connsiteX511" fmla="*/ 4929647 w 5400983"/>
              <a:gd name="connsiteY511" fmla="*/ 2910628 h 4497671"/>
              <a:gd name="connsiteX512" fmla="*/ 4951597 w 5400983"/>
              <a:gd name="connsiteY512" fmla="*/ 2909189 h 4497671"/>
              <a:gd name="connsiteX513" fmla="*/ 4926987 w 5400983"/>
              <a:gd name="connsiteY513" fmla="*/ 2920966 h 4497671"/>
              <a:gd name="connsiteX514" fmla="*/ 4913365 w 5400983"/>
              <a:gd name="connsiteY514" fmla="*/ 2923121 h 4497671"/>
              <a:gd name="connsiteX515" fmla="*/ 4904049 w 5400983"/>
              <a:gd name="connsiteY515" fmla="*/ 2930270 h 4497671"/>
              <a:gd name="connsiteX516" fmla="*/ 4905593 w 5400983"/>
              <a:gd name="connsiteY516" fmla="*/ 2930164 h 4497671"/>
              <a:gd name="connsiteX517" fmla="*/ 4903724 w 5400983"/>
              <a:gd name="connsiteY517" fmla="*/ 2930519 h 4497671"/>
              <a:gd name="connsiteX518" fmla="*/ 4898334 w 5400983"/>
              <a:gd name="connsiteY518" fmla="*/ 2934655 h 4497671"/>
              <a:gd name="connsiteX519" fmla="*/ 4868786 w 5400983"/>
              <a:gd name="connsiteY519" fmla="*/ 2955771 h 4497671"/>
              <a:gd name="connsiteX520" fmla="*/ 4960520 w 5400983"/>
              <a:gd name="connsiteY520" fmla="*/ 2933756 h 4497671"/>
              <a:gd name="connsiteX521" fmla="*/ 4942095 w 5400983"/>
              <a:gd name="connsiteY521" fmla="*/ 2930859 h 4497671"/>
              <a:gd name="connsiteX522" fmla="*/ 5032830 w 5400983"/>
              <a:gd name="connsiteY522" fmla="*/ 2930048 h 4497671"/>
              <a:gd name="connsiteX523" fmla="*/ 4979061 w 5400983"/>
              <a:gd name="connsiteY523" fmla="*/ 2936653 h 4497671"/>
              <a:gd name="connsiteX524" fmla="*/ 5022052 w 5400983"/>
              <a:gd name="connsiteY524" fmla="*/ 2941752 h 4497671"/>
              <a:gd name="connsiteX525" fmla="*/ 5120551 w 5400983"/>
              <a:gd name="connsiteY525" fmla="*/ 2955310 h 4497671"/>
              <a:gd name="connsiteX526" fmla="*/ 5094942 w 5400983"/>
              <a:gd name="connsiteY526" fmla="*/ 2943027 h 4497671"/>
              <a:gd name="connsiteX527" fmla="*/ 5041753 w 5400983"/>
              <a:gd name="connsiteY527" fmla="*/ 2954615 h 4497671"/>
              <a:gd name="connsiteX528" fmla="*/ 5058439 w 5400983"/>
              <a:gd name="connsiteY528" fmla="*/ 2942331 h 4497671"/>
              <a:gd name="connsiteX529" fmla="*/ 5045925 w 5400983"/>
              <a:gd name="connsiteY529" fmla="*/ 2938855 h 4497671"/>
              <a:gd name="connsiteX530" fmla="*/ 5148711 w 5400983"/>
              <a:gd name="connsiteY530" fmla="*/ 2936537 h 4497671"/>
              <a:gd name="connsiteX531" fmla="*/ 5133647 w 5400983"/>
              <a:gd name="connsiteY531" fmla="*/ 2964001 h 4497671"/>
              <a:gd name="connsiteX532" fmla="*/ 5234927 w 5400983"/>
              <a:gd name="connsiteY532" fmla="*/ 3054041 h 4497671"/>
              <a:gd name="connsiteX533" fmla="*/ 5138861 w 5400983"/>
              <a:gd name="connsiteY533" fmla="*/ 3009311 h 4497671"/>
              <a:gd name="connsiteX534" fmla="*/ 5199699 w 5400983"/>
              <a:gd name="connsiteY534" fmla="*/ 3063427 h 4497671"/>
              <a:gd name="connsiteX535" fmla="*/ 5188921 w 5400983"/>
              <a:gd name="connsiteY535" fmla="*/ 3075015 h 4497671"/>
              <a:gd name="connsiteX536" fmla="*/ 5158445 w 5400983"/>
              <a:gd name="connsiteY536" fmla="*/ 3073625 h 4497671"/>
              <a:gd name="connsiteX537" fmla="*/ 5132256 w 5400983"/>
              <a:gd name="connsiteY537" fmla="*/ 3056243 h 4497671"/>
              <a:gd name="connsiteX538" fmla="*/ 5178609 w 5400983"/>
              <a:gd name="connsiteY538" fmla="*/ 3086487 h 4497671"/>
              <a:gd name="connsiteX539" fmla="*/ 5170729 w 5400983"/>
              <a:gd name="connsiteY539" fmla="*/ 3123338 h 4497671"/>
              <a:gd name="connsiteX540" fmla="*/ 5124376 w 5400983"/>
              <a:gd name="connsiteY540" fmla="*/ 3087994 h 4497671"/>
              <a:gd name="connsiteX541" fmla="*/ 5140947 w 5400983"/>
              <a:gd name="connsiteY541" fmla="*/ 3126930 h 4497671"/>
              <a:gd name="connsiteX542" fmla="*/ 5170843 w 5400983"/>
              <a:gd name="connsiteY542" fmla="*/ 3123338 h 4497671"/>
              <a:gd name="connsiteX543" fmla="*/ 5213025 w 5400983"/>
              <a:gd name="connsiteY543" fmla="*/ 3174441 h 4497671"/>
              <a:gd name="connsiteX544" fmla="*/ 5222527 w 5400983"/>
              <a:gd name="connsiteY544" fmla="*/ 3203991 h 4497671"/>
              <a:gd name="connsiteX545" fmla="*/ 5200394 w 5400983"/>
              <a:gd name="connsiteY545" fmla="*/ 3222068 h 4497671"/>
              <a:gd name="connsiteX546" fmla="*/ 5249180 w 5400983"/>
              <a:gd name="connsiteY546" fmla="*/ 3277575 h 4497671"/>
              <a:gd name="connsiteX547" fmla="*/ 5226003 w 5400983"/>
              <a:gd name="connsiteY547" fmla="*/ 3290554 h 4497671"/>
              <a:gd name="connsiteX548" fmla="*/ 5249180 w 5400983"/>
              <a:gd name="connsiteY548" fmla="*/ 3333778 h 4497671"/>
              <a:gd name="connsiteX549" fmla="*/ 5208505 w 5400983"/>
              <a:gd name="connsiteY549" fmla="*/ 3348958 h 4497671"/>
              <a:gd name="connsiteX550" fmla="*/ 5247325 w 5400983"/>
              <a:gd name="connsiteY550" fmla="*/ 3369817 h 4497671"/>
              <a:gd name="connsiteX551" fmla="*/ 5263781 w 5400983"/>
              <a:gd name="connsiteY551" fmla="*/ 3408753 h 4497671"/>
              <a:gd name="connsiteX552" fmla="*/ 5311524 w 5400983"/>
              <a:gd name="connsiteY552" fmla="*/ 3402958 h 4497671"/>
              <a:gd name="connsiteX553" fmla="*/ 5276759 w 5400983"/>
              <a:gd name="connsiteY553" fmla="*/ 3417328 h 4497671"/>
              <a:gd name="connsiteX554" fmla="*/ 5314999 w 5400983"/>
              <a:gd name="connsiteY554" fmla="*/ 3433203 h 4497671"/>
              <a:gd name="connsiteX555" fmla="*/ 5287419 w 5400983"/>
              <a:gd name="connsiteY555" fmla="*/ 3457075 h 4497671"/>
              <a:gd name="connsiteX556" fmla="*/ 5385455 w 5400983"/>
              <a:gd name="connsiteY556" fmla="*/ 3572956 h 4497671"/>
              <a:gd name="connsiteX557" fmla="*/ 5400983 w 5400983"/>
              <a:gd name="connsiteY557" fmla="*/ 3601809 h 4497671"/>
              <a:gd name="connsiteX558" fmla="*/ 5359150 w 5400983"/>
              <a:gd name="connsiteY558" fmla="*/ 3606909 h 4497671"/>
              <a:gd name="connsiteX559" fmla="*/ 5385340 w 5400983"/>
              <a:gd name="connsiteY559" fmla="*/ 3624059 h 4497671"/>
              <a:gd name="connsiteX560" fmla="*/ 5354979 w 5400983"/>
              <a:gd name="connsiteY560" fmla="*/ 3622669 h 4497671"/>
              <a:gd name="connsiteX561" fmla="*/ 5334583 w 5400983"/>
              <a:gd name="connsiteY561" fmla="*/ 3655811 h 4497671"/>
              <a:gd name="connsiteX562" fmla="*/ 5243269 w 5400983"/>
              <a:gd name="connsiteY562" fmla="*/ 3702742 h 4497671"/>
              <a:gd name="connsiteX563" fmla="*/ 5274789 w 5400983"/>
              <a:gd name="connsiteY563" fmla="*/ 3714330 h 4497671"/>
              <a:gd name="connsiteX564" fmla="*/ 5279317 w 5400983"/>
              <a:gd name="connsiteY564" fmla="*/ 3711413 h 4497671"/>
              <a:gd name="connsiteX565" fmla="*/ 5278702 w 5400983"/>
              <a:gd name="connsiteY565" fmla="*/ 3706062 h 4497671"/>
              <a:gd name="connsiteX566" fmla="*/ 5273630 w 5400983"/>
              <a:gd name="connsiteY566" fmla="*/ 3704248 h 4497671"/>
              <a:gd name="connsiteX567" fmla="*/ 5301557 w 5400983"/>
              <a:gd name="connsiteY567" fmla="*/ 3736695 h 4497671"/>
              <a:gd name="connsiteX568" fmla="*/ 5344434 w 5400983"/>
              <a:gd name="connsiteY568" fmla="*/ 3741794 h 4497671"/>
              <a:gd name="connsiteX569" fmla="*/ 5308743 w 5400983"/>
              <a:gd name="connsiteY569" fmla="*/ 3746081 h 4497671"/>
              <a:gd name="connsiteX570" fmla="*/ 5293794 w 5400983"/>
              <a:gd name="connsiteY570" fmla="*/ 3773429 h 4497671"/>
              <a:gd name="connsiteX571" fmla="*/ 5303181 w 5400983"/>
              <a:gd name="connsiteY571" fmla="*/ 3803095 h 4497671"/>
              <a:gd name="connsiteX572" fmla="*/ 5328211 w 5400983"/>
              <a:gd name="connsiteY572" fmla="*/ 3810279 h 4497671"/>
              <a:gd name="connsiteX573" fmla="*/ 5232725 w 5400983"/>
              <a:gd name="connsiteY573" fmla="*/ 3821867 h 4497671"/>
              <a:gd name="connsiteX574" fmla="*/ 5228089 w 5400983"/>
              <a:gd name="connsiteY574" fmla="*/ 3832760 h 4497671"/>
              <a:gd name="connsiteX575" fmla="*/ 5236897 w 5400983"/>
              <a:gd name="connsiteY575" fmla="*/ 3857211 h 4497671"/>
              <a:gd name="connsiteX576" fmla="*/ 5213721 w 5400983"/>
              <a:gd name="connsiteY576" fmla="*/ 3870190 h 4497671"/>
              <a:gd name="connsiteX577" fmla="*/ 5240489 w 5400983"/>
              <a:gd name="connsiteY577" fmla="*/ 3892555 h 4497671"/>
              <a:gd name="connsiteX578" fmla="*/ 5136891 w 5400983"/>
              <a:gd name="connsiteY578" fmla="*/ 3884559 h 4497671"/>
              <a:gd name="connsiteX579" fmla="*/ 5152999 w 5400983"/>
              <a:gd name="connsiteY579" fmla="*/ 3867293 h 4497671"/>
              <a:gd name="connsiteX580" fmla="*/ 4981843 w 5400983"/>
              <a:gd name="connsiteY580" fmla="*/ 3954551 h 4497671"/>
              <a:gd name="connsiteX581" fmla="*/ 4936533 w 5400983"/>
              <a:gd name="connsiteY581" fmla="*/ 3980624 h 4497671"/>
              <a:gd name="connsiteX582" fmla="*/ 4781600 w 5400983"/>
              <a:gd name="connsiteY582" fmla="*/ 3999281 h 4497671"/>
              <a:gd name="connsiteX583" fmla="*/ 4843481 w 5400983"/>
              <a:gd name="connsiteY583" fmla="*/ 4012259 h 4497671"/>
              <a:gd name="connsiteX584" fmla="*/ 4732003 w 5400983"/>
              <a:gd name="connsiteY584" fmla="*/ 4041113 h 4497671"/>
              <a:gd name="connsiteX585" fmla="*/ 4712999 w 5400983"/>
              <a:gd name="connsiteY585" fmla="*/ 4033118 h 4497671"/>
              <a:gd name="connsiteX586" fmla="*/ 4725513 w 5400983"/>
              <a:gd name="connsiteY586" fmla="*/ 4036710 h 4497671"/>
              <a:gd name="connsiteX587" fmla="*/ 4254109 w 5400983"/>
              <a:gd name="connsiteY587" fmla="*/ 4088740 h 4497671"/>
              <a:gd name="connsiteX588" fmla="*/ 4258397 w 5400983"/>
              <a:gd name="connsiteY588" fmla="*/ 4072865 h 4497671"/>
              <a:gd name="connsiteX589" fmla="*/ 4235221 w 5400983"/>
              <a:gd name="connsiteY589" fmla="*/ 4085728 h 4497671"/>
              <a:gd name="connsiteX590" fmla="*/ 4147615 w 5400983"/>
              <a:gd name="connsiteY590" fmla="*/ 4111685 h 4497671"/>
              <a:gd name="connsiteX591" fmla="*/ 4132782 w 5400983"/>
              <a:gd name="connsiteY591" fmla="*/ 4087929 h 4497671"/>
              <a:gd name="connsiteX592" fmla="*/ 4050507 w 5400983"/>
              <a:gd name="connsiteY592" fmla="*/ 4108093 h 4497671"/>
              <a:gd name="connsiteX593" fmla="*/ 4085271 w 5400983"/>
              <a:gd name="connsiteY593" fmla="*/ 4093723 h 4497671"/>
              <a:gd name="connsiteX594" fmla="*/ 4025708 w 5400983"/>
              <a:gd name="connsiteY594" fmla="*/ 4100908 h 4497671"/>
              <a:gd name="connsiteX595" fmla="*/ 4044133 w 5400983"/>
              <a:gd name="connsiteY595" fmla="*/ 4103805 h 4497671"/>
              <a:gd name="connsiteX596" fmla="*/ 4009369 w 5400983"/>
              <a:gd name="connsiteY596" fmla="*/ 4113191 h 4497671"/>
              <a:gd name="connsiteX597" fmla="*/ 4014120 w 5400983"/>
              <a:gd name="connsiteY597" fmla="*/ 4102414 h 4497671"/>
              <a:gd name="connsiteX598" fmla="*/ 3865792 w 5400983"/>
              <a:gd name="connsiteY598" fmla="*/ 4125591 h 4497671"/>
              <a:gd name="connsiteX599" fmla="*/ 3867530 w 5400983"/>
              <a:gd name="connsiteY599" fmla="*/ 4140771 h 4497671"/>
              <a:gd name="connsiteX600" fmla="*/ 3807967 w 5400983"/>
              <a:gd name="connsiteY600" fmla="*/ 4147956 h 4497671"/>
              <a:gd name="connsiteX601" fmla="*/ 3854320 w 5400983"/>
              <a:gd name="connsiteY601" fmla="*/ 4132080 h 4497671"/>
              <a:gd name="connsiteX602" fmla="*/ 3717233 w 5400983"/>
              <a:gd name="connsiteY602" fmla="*/ 4148651 h 4497671"/>
              <a:gd name="connsiteX603" fmla="*/ 3772160 w 5400983"/>
              <a:gd name="connsiteY603" fmla="*/ 4152243 h 4497671"/>
              <a:gd name="connsiteX604" fmla="*/ 3665434 w 5400983"/>
              <a:gd name="connsiteY604" fmla="*/ 4170321 h 4497671"/>
              <a:gd name="connsiteX605" fmla="*/ 3628468 w 5400983"/>
              <a:gd name="connsiteY605" fmla="*/ 4164527 h 4497671"/>
              <a:gd name="connsiteX606" fmla="*/ 3624296 w 5400983"/>
              <a:gd name="connsiteY606" fmla="*/ 4180402 h 4497671"/>
              <a:gd name="connsiteX607" fmla="*/ 3499840 w 5400983"/>
              <a:gd name="connsiteY607" fmla="*/ 4200566 h 4497671"/>
              <a:gd name="connsiteX608" fmla="*/ 3540282 w 5400983"/>
              <a:gd name="connsiteY608" fmla="*/ 4185385 h 4497671"/>
              <a:gd name="connsiteX609" fmla="*/ 3439582 w 5400983"/>
              <a:gd name="connsiteY609" fmla="*/ 4202767 h 4497671"/>
              <a:gd name="connsiteX610" fmla="*/ 3489063 w 5400983"/>
              <a:gd name="connsiteY610" fmla="*/ 4212038 h 4497671"/>
              <a:gd name="connsiteX611" fmla="*/ 3454299 w 5400983"/>
              <a:gd name="connsiteY611" fmla="*/ 4226523 h 4497671"/>
              <a:gd name="connsiteX612" fmla="*/ 3458470 w 5400983"/>
              <a:gd name="connsiteY612" fmla="*/ 4210647 h 4497671"/>
              <a:gd name="connsiteX613" fmla="*/ 3002710 w 5400983"/>
              <a:gd name="connsiteY613" fmla="*/ 4291764 h 4497671"/>
              <a:gd name="connsiteX614" fmla="*/ 3014298 w 5400983"/>
              <a:gd name="connsiteY614" fmla="*/ 4285275 h 4497671"/>
              <a:gd name="connsiteX615" fmla="*/ 2472091 w 5400983"/>
              <a:gd name="connsiteY615" fmla="*/ 4350863 h 4497671"/>
              <a:gd name="connsiteX616" fmla="*/ 2503031 w 5400983"/>
              <a:gd name="connsiteY616" fmla="*/ 4357122 h 4497671"/>
              <a:gd name="connsiteX617" fmla="*/ 2389119 w 5400983"/>
              <a:gd name="connsiteY617" fmla="*/ 4365813 h 4497671"/>
              <a:gd name="connsiteX618" fmla="*/ 2385064 w 5400983"/>
              <a:gd name="connsiteY618" fmla="*/ 4381689 h 4497671"/>
              <a:gd name="connsiteX619" fmla="*/ 2301629 w 5400983"/>
              <a:gd name="connsiteY619" fmla="*/ 4391770 h 4497671"/>
              <a:gd name="connsiteX620" fmla="*/ 2330252 w 5400983"/>
              <a:gd name="connsiteY620" fmla="*/ 4378096 h 4497671"/>
              <a:gd name="connsiteX621" fmla="*/ 1643773 w 5400983"/>
              <a:gd name="connsiteY621" fmla="*/ 4450870 h 4497671"/>
              <a:gd name="connsiteX622" fmla="*/ 1656288 w 5400983"/>
              <a:gd name="connsiteY622" fmla="*/ 4454462 h 4497671"/>
              <a:gd name="connsiteX623" fmla="*/ 1143514 w 5400983"/>
              <a:gd name="connsiteY623" fmla="*/ 4465355 h 4497671"/>
              <a:gd name="connsiteX624" fmla="*/ 1109677 w 5400983"/>
              <a:gd name="connsiteY624" fmla="*/ 4484823 h 4497671"/>
              <a:gd name="connsiteX625" fmla="*/ 1116978 w 5400983"/>
              <a:gd name="connsiteY625" fmla="*/ 4494209 h 4497671"/>
              <a:gd name="connsiteX626" fmla="*/ 1067960 w 5400983"/>
              <a:gd name="connsiteY626" fmla="*/ 4489806 h 4497671"/>
              <a:gd name="connsiteX627" fmla="*/ 1124973 w 5400983"/>
              <a:gd name="connsiteY627" fmla="*/ 4462458 h 4497671"/>
              <a:gd name="connsiteX628" fmla="*/ 854391 w 5400983"/>
              <a:gd name="connsiteY628" fmla="*/ 4474741 h 4497671"/>
              <a:gd name="connsiteX629" fmla="*/ 786833 w 5400983"/>
              <a:gd name="connsiteY629" fmla="*/ 4467556 h 4497671"/>
              <a:gd name="connsiteX630" fmla="*/ 844773 w 5400983"/>
              <a:gd name="connsiteY630" fmla="*/ 4445191 h 4497671"/>
              <a:gd name="connsiteX631" fmla="*/ 719622 w 5400983"/>
              <a:gd name="connsiteY631" fmla="*/ 4460372 h 4497671"/>
              <a:gd name="connsiteX632" fmla="*/ 718926 w 5400983"/>
              <a:gd name="connsiteY632" fmla="*/ 4455389 h 4497671"/>
              <a:gd name="connsiteX633" fmla="*/ 706411 w 5400983"/>
              <a:gd name="connsiteY633" fmla="*/ 4451797 h 4497671"/>
              <a:gd name="connsiteX634" fmla="*/ 735613 w 5400983"/>
              <a:gd name="connsiteY634" fmla="*/ 4443106 h 4497671"/>
              <a:gd name="connsiteX635" fmla="*/ 705136 w 5400983"/>
              <a:gd name="connsiteY635" fmla="*/ 4441715 h 4497671"/>
              <a:gd name="connsiteX636" fmla="*/ 660986 w 5400983"/>
              <a:gd name="connsiteY636" fmla="*/ 4426535 h 4497671"/>
              <a:gd name="connsiteX637" fmla="*/ 680222 w 5400983"/>
              <a:gd name="connsiteY637" fmla="*/ 4388410 h 4497671"/>
              <a:gd name="connsiteX638" fmla="*/ 717536 w 5400983"/>
              <a:gd name="connsiteY638" fmla="*/ 4348083 h 4497671"/>
              <a:gd name="connsiteX639" fmla="*/ 686016 w 5400983"/>
              <a:gd name="connsiteY639" fmla="*/ 4290143 h 4497671"/>
              <a:gd name="connsiteX640" fmla="*/ 609187 w 5400983"/>
              <a:gd name="connsiteY640" fmla="*/ 4304512 h 4497671"/>
              <a:gd name="connsiteX641" fmla="*/ 637114 w 5400983"/>
              <a:gd name="connsiteY641" fmla="*/ 4285855 h 4497671"/>
              <a:gd name="connsiteX642" fmla="*/ 606174 w 5400983"/>
              <a:gd name="connsiteY642" fmla="*/ 4233245 h 4497671"/>
              <a:gd name="connsiteX643" fmla="*/ 593079 w 5400983"/>
              <a:gd name="connsiteY643" fmla="*/ 4224670 h 4497671"/>
              <a:gd name="connsiteX644" fmla="*/ 577088 w 5400983"/>
              <a:gd name="connsiteY644" fmla="*/ 4241936 h 4497671"/>
              <a:gd name="connsiteX645" fmla="*/ 620891 w 5400983"/>
              <a:gd name="connsiteY645" fmla="*/ 4205897 h 4497671"/>
              <a:gd name="connsiteX646" fmla="*/ 564689 w 5400983"/>
              <a:gd name="connsiteY646" fmla="*/ 4192223 h 4497671"/>
              <a:gd name="connsiteX647" fmla="*/ 599453 w 5400983"/>
              <a:gd name="connsiteY647" fmla="*/ 4182953 h 4497671"/>
              <a:gd name="connsiteX648" fmla="*/ 550551 w 5400983"/>
              <a:gd name="connsiteY648" fmla="*/ 4178549 h 4497671"/>
              <a:gd name="connsiteX649" fmla="*/ 591573 w 5400983"/>
              <a:gd name="connsiteY649" fmla="*/ 4168468 h 4497671"/>
              <a:gd name="connsiteX650" fmla="*/ 588444 w 5400983"/>
              <a:gd name="connsiteY650" fmla="*/ 4143321 h 4497671"/>
              <a:gd name="connsiteX651" fmla="*/ 604436 w 5400983"/>
              <a:gd name="connsiteY651" fmla="*/ 4126055 h 4497671"/>
              <a:gd name="connsiteX652" fmla="*/ 584620 w 5400983"/>
              <a:gd name="connsiteY652" fmla="*/ 4112961 h 4497671"/>
              <a:gd name="connsiteX653" fmla="*/ 607796 w 5400983"/>
              <a:gd name="connsiteY653" fmla="*/ 4105081 h 4497671"/>
              <a:gd name="connsiteX654" fmla="*/ 549856 w 5400983"/>
              <a:gd name="connsiteY654" fmla="*/ 4081326 h 4497671"/>
              <a:gd name="connsiteX655" fmla="*/ 596904 w 5400983"/>
              <a:gd name="connsiteY655" fmla="*/ 4070549 h 4497671"/>
              <a:gd name="connsiteX656" fmla="*/ 611041 w 5400983"/>
              <a:gd name="connsiteY656" fmla="*/ 4038218 h 4497671"/>
              <a:gd name="connsiteX657" fmla="*/ 592500 w 5400983"/>
              <a:gd name="connsiteY657" fmla="*/ 4035321 h 4497671"/>
              <a:gd name="connsiteX658" fmla="*/ 607796 w 5400983"/>
              <a:gd name="connsiteY658" fmla="*/ 4012956 h 4497671"/>
              <a:gd name="connsiteX659" fmla="*/ 599916 w 5400983"/>
              <a:gd name="connsiteY659" fmla="*/ 3998587 h 4497671"/>
              <a:gd name="connsiteX660" fmla="*/ 538268 w 5400983"/>
              <a:gd name="connsiteY660" fmla="*/ 3990707 h 4497671"/>
              <a:gd name="connsiteX661" fmla="*/ 616487 w 5400983"/>
              <a:gd name="connsiteY661" fmla="*/ 3986303 h 4497671"/>
              <a:gd name="connsiteX662" fmla="*/ 633985 w 5400983"/>
              <a:gd name="connsiteY662" fmla="*/ 3932998 h 4497671"/>
              <a:gd name="connsiteX663" fmla="*/ 568976 w 5400983"/>
              <a:gd name="connsiteY663" fmla="*/ 3946093 h 4497671"/>
              <a:gd name="connsiteX664" fmla="*/ 572221 w 5400983"/>
              <a:gd name="connsiteY664" fmla="*/ 3971239 h 4497671"/>
              <a:gd name="connsiteX665" fmla="*/ 568397 w 5400983"/>
              <a:gd name="connsiteY665" fmla="*/ 3940994 h 4497671"/>
              <a:gd name="connsiteX666" fmla="*/ 537225 w 5400983"/>
              <a:gd name="connsiteY666" fmla="*/ 3934505 h 4497671"/>
              <a:gd name="connsiteX667" fmla="*/ 571989 w 5400983"/>
              <a:gd name="connsiteY667" fmla="*/ 3822911 h 4497671"/>
              <a:gd name="connsiteX668" fmla="*/ 523551 w 5400983"/>
              <a:gd name="connsiteY668" fmla="*/ 3823722 h 4497671"/>
              <a:gd name="connsiteX669" fmla="*/ 570714 w 5400983"/>
              <a:gd name="connsiteY669" fmla="*/ 3812830 h 4497671"/>
              <a:gd name="connsiteX670" fmla="*/ 506516 w 5400983"/>
              <a:gd name="connsiteY670" fmla="*/ 3784786 h 4497671"/>
              <a:gd name="connsiteX671" fmla="*/ 535139 w 5400983"/>
              <a:gd name="connsiteY671" fmla="*/ 3771112 h 4497671"/>
              <a:gd name="connsiteX672" fmla="*/ 454022 w 5400983"/>
              <a:gd name="connsiteY672" fmla="*/ 3755237 h 4497671"/>
              <a:gd name="connsiteX673" fmla="*/ 556461 w 5400983"/>
              <a:gd name="connsiteY673" fmla="*/ 3702047 h 4497671"/>
              <a:gd name="connsiteX674" fmla="*/ 562371 w 5400983"/>
              <a:gd name="connsiteY674" fmla="*/ 3701236 h 4497671"/>
              <a:gd name="connsiteX675" fmla="*/ 598410 w 5400983"/>
              <a:gd name="connsiteY675" fmla="*/ 3650828 h 4497671"/>
              <a:gd name="connsiteX676" fmla="*/ 649629 w 5400983"/>
              <a:gd name="connsiteY676" fmla="*/ 3522083 h 4497671"/>
              <a:gd name="connsiteX677" fmla="*/ 579521 w 5400983"/>
              <a:gd name="connsiteY677" fmla="*/ 3494735 h 4497671"/>
              <a:gd name="connsiteX678" fmla="*/ 784051 w 5400983"/>
              <a:gd name="connsiteY678" fmla="*/ 3434130 h 4497671"/>
              <a:gd name="connsiteX679" fmla="*/ 802627 w 5400983"/>
              <a:gd name="connsiteY679" fmla="*/ 3433009 h 4497671"/>
              <a:gd name="connsiteX680" fmla="*/ 810001 w 5400983"/>
              <a:gd name="connsiteY680" fmla="*/ 3423751 h 4497671"/>
              <a:gd name="connsiteX681" fmla="*/ 760528 w 5400983"/>
              <a:gd name="connsiteY681" fmla="*/ 3417444 h 4497671"/>
              <a:gd name="connsiteX682" fmla="*/ 779996 w 5400983"/>
              <a:gd name="connsiteY682" fmla="*/ 3380130 h 4497671"/>
              <a:gd name="connsiteX683" fmla="*/ 816266 w 5400983"/>
              <a:gd name="connsiteY683" fmla="*/ 3341426 h 4497671"/>
              <a:gd name="connsiteX684" fmla="*/ 788803 w 5400983"/>
              <a:gd name="connsiteY684" fmla="*/ 3282559 h 4497671"/>
              <a:gd name="connsiteX685" fmla="*/ 716377 w 5400983"/>
              <a:gd name="connsiteY685" fmla="*/ 3294147 h 4497671"/>
              <a:gd name="connsiteX686" fmla="*/ 743145 w 5400983"/>
              <a:gd name="connsiteY686" fmla="*/ 3276649 h 4497671"/>
              <a:gd name="connsiteX687" fmla="*/ 716145 w 5400983"/>
              <a:gd name="connsiteY687" fmla="*/ 3222764 h 4497671"/>
              <a:gd name="connsiteX688" fmla="*/ 704557 w 5400983"/>
              <a:gd name="connsiteY688" fmla="*/ 3213609 h 4497671"/>
              <a:gd name="connsiteX689" fmla="*/ 688913 w 5400983"/>
              <a:gd name="connsiteY689" fmla="*/ 3230296 h 4497671"/>
              <a:gd name="connsiteX690" fmla="*/ 731210 w 5400983"/>
              <a:gd name="connsiteY690" fmla="*/ 3195532 h 4497671"/>
              <a:gd name="connsiteX691" fmla="*/ 679179 w 5400983"/>
              <a:gd name="connsiteY691" fmla="*/ 3179540 h 4497671"/>
              <a:gd name="connsiteX692" fmla="*/ 712321 w 5400983"/>
              <a:gd name="connsiteY692" fmla="*/ 3171776 h 4497671"/>
              <a:gd name="connsiteX693" fmla="*/ 666780 w 5400983"/>
              <a:gd name="connsiteY693" fmla="*/ 3165287 h 4497671"/>
              <a:gd name="connsiteX694" fmla="*/ 705484 w 5400983"/>
              <a:gd name="connsiteY694" fmla="*/ 3156944 h 4497671"/>
              <a:gd name="connsiteX695" fmla="*/ 703398 w 5400983"/>
              <a:gd name="connsiteY695" fmla="*/ 3131682 h 4497671"/>
              <a:gd name="connsiteX696" fmla="*/ 718926 w 5400983"/>
              <a:gd name="connsiteY696" fmla="*/ 3115111 h 4497671"/>
              <a:gd name="connsiteX697" fmla="*/ 700965 w 5400983"/>
              <a:gd name="connsiteY697" fmla="*/ 3101321 h 4497671"/>
              <a:gd name="connsiteX698" fmla="*/ 722866 w 5400983"/>
              <a:gd name="connsiteY698" fmla="*/ 3094368 h 4497671"/>
              <a:gd name="connsiteX699" fmla="*/ 670140 w 5400983"/>
              <a:gd name="connsiteY699" fmla="*/ 3068178 h 4497671"/>
              <a:gd name="connsiteX700" fmla="*/ 714291 w 5400983"/>
              <a:gd name="connsiteY700" fmla="*/ 3059487 h 4497671"/>
              <a:gd name="connsiteX701" fmla="*/ 728544 w 5400983"/>
              <a:gd name="connsiteY701" fmla="*/ 3027619 h 4497671"/>
              <a:gd name="connsiteX702" fmla="*/ 711394 w 5400983"/>
              <a:gd name="connsiteY702" fmla="*/ 3024028 h 4497671"/>
              <a:gd name="connsiteX703" fmla="*/ 726459 w 5400983"/>
              <a:gd name="connsiteY703" fmla="*/ 3002358 h 4497671"/>
              <a:gd name="connsiteX704" fmla="*/ 719622 w 5400983"/>
              <a:gd name="connsiteY704" fmla="*/ 2987641 h 4497671"/>
              <a:gd name="connsiteX705" fmla="*/ 662608 w 5400983"/>
              <a:gd name="connsiteY705" fmla="*/ 2977096 h 4497671"/>
              <a:gd name="connsiteX706" fmla="*/ 735497 w 5400983"/>
              <a:gd name="connsiteY706" fmla="*/ 2976053 h 4497671"/>
              <a:gd name="connsiteX707" fmla="*/ 753459 w 5400983"/>
              <a:gd name="connsiteY707" fmla="*/ 2923559 h 4497671"/>
              <a:gd name="connsiteX708" fmla="*/ 692737 w 5400983"/>
              <a:gd name="connsiteY708" fmla="*/ 2933757 h 4497671"/>
              <a:gd name="connsiteX709" fmla="*/ 694823 w 5400983"/>
              <a:gd name="connsiteY709" fmla="*/ 2959019 h 4497671"/>
              <a:gd name="connsiteX710" fmla="*/ 692274 w 5400983"/>
              <a:gd name="connsiteY710" fmla="*/ 2928774 h 4497671"/>
              <a:gd name="connsiteX711" fmla="*/ 663651 w 5400983"/>
              <a:gd name="connsiteY711" fmla="*/ 2920894 h 4497671"/>
              <a:gd name="connsiteX712" fmla="*/ 699342 w 5400983"/>
              <a:gd name="connsiteY712" fmla="*/ 2810923 h 4497671"/>
              <a:gd name="connsiteX713" fmla="*/ 654496 w 5400983"/>
              <a:gd name="connsiteY713" fmla="*/ 2809532 h 4497671"/>
              <a:gd name="connsiteX714" fmla="*/ 698531 w 5400983"/>
              <a:gd name="connsiteY714" fmla="*/ 2800725 h 4497671"/>
              <a:gd name="connsiteX715" fmla="*/ 640591 w 5400983"/>
              <a:gd name="connsiteY715" fmla="*/ 2770017 h 4497671"/>
              <a:gd name="connsiteX716" fmla="*/ 667475 w 5400983"/>
              <a:gd name="connsiteY716" fmla="*/ 2757502 h 4497671"/>
              <a:gd name="connsiteX717" fmla="*/ 593311 w 5400983"/>
              <a:gd name="connsiteY717" fmla="*/ 2738265 h 4497671"/>
              <a:gd name="connsiteX718" fmla="*/ 689840 w 5400983"/>
              <a:gd name="connsiteY718" fmla="*/ 2689479 h 4497671"/>
              <a:gd name="connsiteX719" fmla="*/ 695287 w 5400983"/>
              <a:gd name="connsiteY719" fmla="*/ 2689479 h 4497671"/>
              <a:gd name="connsiteX720" fmla="*/ 730051 w 5400983"/>
              <a:gd name="connsiteY720" fmla="*/ 2640578 h 4497671"/>
              <a:gd name="connsiteX721" fmla="*/ 728704 w 5400983"/>
              <a:gd name="connsiteY721" fmla="*/ 2567500 h 4497671"/>
              <a:gd name="connsiteX722" fmla="*/ 736651 w 5400983"/>
              <a:gd name="connsiteY722" fmla="*/ 2558548 h 4497671"/>
              <a:gd name="connsiteX723" fmla="*/ 709295 w 5400983"/>
              <a:gd name="connsiteY723" fmla="*/ 2562168 h 4497671"/>
              <a:gd name="connsiteX724" fmla="*/ 648934 w 5400983"/>
              <a:gd name="connsiteY724" fmla="*/ 2577769 h 4497671"/>
              <a:gd name="connsiteX725" fmla="*/ 587054 w 5400983"/>
              <a:gd name="connsiteY725" fmla="*/ 2571975 h 4497671"/>
              <a:gd name="connsiteX726" fmla="*/ 638852 w 5400983"/>
              <a:gd name="connsiteY726" fmla="*/ 2548799 h 4497671"/>
              <a:gd name="connsiteX727" fmla="*/ 525173 w 5400983"/>
              <a:gd name="connsiteY727" fmla="*/ 2566529 h 4497671"/>
              <a:gd name="connsiteX728" fmla="*/ 524362 w 5400983"/>
              <a:gd name="connsiteY728" fmla="*/ 2561546 h 4497671"/>
              <a:gd name="connsiteX729" fmla="*/ 512774 w 5400983"/>
              <a:gd name="connsiteY729" fmla="*/ 2558301 h 4497671"/>
              <a:gd name="connsiteX730" fmla="*/ 539079 w 5400983"/>
              <a:gd name="connsiteY730" fmla="*/ 2549031 h 4497671"/>
              <a:gd name="connsiteX731" fmla="*/ 511152 w 5400983"/>
              <a:gd name="connsiteY731" fmla="*/ 2548219 h 4497671"/>
              <a:gd name="connsiteX732" fmla="*/ 470246 w 5400983"/>
              <a:gd name="connsiteY732" fmla="*/ 2534082 h 4497671"/>
              <a:gd name="connsiteX733" fmla="*/ 486353 w 5400983"/>
              <a:gd name="connsiteY733" fmla="*/ 2495494 h 4497671"/>
              <a:gd name="connsiteX734" fmla="*/ 518800 w 5400983"/>
              <a:gd name="connsiteY734" fmla="*/ 2454588 h 4497671"/>
              <a:gd name="connsiteX735" fmla="*/ 487744 w 5400983"/>
              <a:gd name="connsiteY735" fmla="*/ 2397690 h 4497671"/>
              <a:gd name="connsiteX736" fmla="*/ 418215 w 5400983"/>
              <a:gd name="connsiteY736" fmla="*/ 2413682 h 4497671"/>
              <a:gd name="connsiteX737" fmla="*/ 442898 w 5400983"/>
              <a:gd name="connsiteY737" fmla="*/ 2394329 h 4497671"/>
              <a:gd name="connsiteX738" fmla="*/ 412653 w 5400983"/>
              <a:gd name="connsiteY738" fmla="*/ 2342531 h 4497671"/>
              <a:gd name="connsiteX739" fmla="*/ 400253 w 5400983"/>
              <a:gd name="connsiteY739" fmla="*/ 2334187 h 4497671"/>
              <a:gd name="connsiteX740" fmla="*/ 386348 w 5400983"/>
              <a:gd name="connsiteY740" fmla="*/ 2351917 h 4497671"/>
              <a:gd name="connsiteX741" fmla="*/ 424936 w 5400983"/>
              <a:gd name="connsiteY741" fmla="*/ 2314835 h 4497671"/>
              <a:gd name="connsiteX742" fmla="*/ 373021 w 5400983"/>
              <a:gd name="connsiteY742" fmla="*/ 2302436 h 4497671"/>
              <a:gd name="connsiteX743" fmla="*/ 404773 w 5400983"/>
              <a:gd name="connsiteY743" fmla="*/ 2292354 h 4497671"/>
              <a:gd name="connsiteX744" fmla="*/ 359927 w 5400983"/>
              <a:gd name="connsiteY744" fmla="*/ 2289109 h 4497671"/>
              <a:gd name="connsiteX745" fmla="*/ 397009 w 5400983"/>
              <a:gd name="connsiteY745" fmla="*/ 2278101 h 4497671"/>
              <a:gd name="connsiteX746" fmla="*/ 393069 w 5400983"/>
              <a:gd name="connsiteY746" fmla="*/ 2253071 h 4497671"/>
              <a:gd name="connsiteX747" fmla="*/ 406974 w 5400983"/>
              <a:gd name="connsiteY747" fmla="*/ 2235457 h 4497671"/>
              <a:gd name="connsiteX748" fmla="*/ 388318 w 5400983"/>
              <a:gd name="connsiteY748" fmla="*/ 2222941 h 4497671"/>
              <a:gd name="connsiteX749" fmla="*/ 409292 w 5400983"/>
              <a:gd name="connsiteY749" fmla="*/ 2214482 h 4497671"/>
              <a:gd name="connsiteX750" fmla="*/ 355755 w 5400983"/>
              <a:gd name="connsiteY750" fmla="*/ 2192001 h 4497671"/>
              <a:gd name="connsiteX751" fmla="*/ 398399 w 5400983"/>
              <a:gd name="connsiteY751" fmla="*/ 2180413 h 4497671"/>
              <a:gd name="connsiteX752" fmla="*/ 409987 w 5400983"/>
              <a:gd name="connsiteY752" fmla="*/ 2147735 h 4497671"/>
              <a:gd name="connsiteX753" fmla="*/ 392953 w 5400983"/>
              <a:gd name="connsiteY753" fmla="*/ 2145301 h 4497671"/>
              <a:gd name="connsiteX754" fmla="*/ 406163 w 5400983"/>
              <a:gd name="connsiteY754" fmla="*/ 2122125 h 4497671"/>
              <a:gd name="connsiteX755" fmla="*/ 398283 w 5400983"/>
              <a:gd name="connsiteY755" fmla="*/ 2107988 h 4497671"/>
              <a:gd name="connsiteX756" fmla="*/ 341733 w 5400983"/>
              <a:gd name="connsiteY756" fmla="*/ 2101382 h 4497671"/>
              <a:gd name="connsiteX757" fmla="*/ 413000 w 5400983"/>
              <a:gd name="connsiteY757" fmla="*/ 2095356 h 4497671"/>
              <a:gd name="connsiteX758" fmla="*/ 426906 w 5400983"/>
              <a:gd name="connsiteY758" fmla="*/ 2041819 h 4497671"/>
              <a:gd name="connsiteX759" fmla="*/ 368038 w 5400983"/>
              <a:gd name="connsiteY759" fmla="*/ 2056189 h 4497671"/>
              <a:gd name="connsiteX760" fmla="*/ 371863 w 5400983"/>
              <a:gd name="connsiteY760" fmla="*/ 2081219 h 4497671"/>
              <a:gd name="connsiteX761" fmla="*/ 367227 w 5400983"/>
              <a:gd name="connsiteY761" fmla="*/ 2051090 h 4497671"/>
              <a:gd name="connsiteX762" fmla="*/ 338605 w 5400983"/>
              <a:gd name="connsiteY762" fmla="*/ 2045296 h 4497671"/>
              <a:gd name="connsiteX763" fmla="*/ 365489 w 5400983"/>
              <a:gd name="connsiteY763" fmla="*/ 1933123 h 4497671"/>
              <a:gd name="connsiteX764" fmla="*/ 321338 w 5400983"/>
              <a:gd name="connsiteY764" fmla="*/ 1934977 h 4497671"/>
              <a:gd name="connsiteX765" fmla="*/ 363867 w 5400983"/>
              <a:gd name="connsiteY765" fmla="*/ 1923389 h 4497671"/>
              <a:gd name="connsiteX766" fmla="*/ 304072 w 5400983"/>
              <a:gd name="connsiteY766" fmla="*/ 1896736 h 4497671"/>
              <a:gd name="connsiteX767" fmla="*/ 329682 w 5400983"/>
              <a:gd name="connsiteY767" fmla="*/ 1882367 h 4497671"/>
              <a:gd name="connsiteX768" fmla="*/ 255286 w 5400983"/>
              <a:gd name="connsiteY768" fmla="*/ 1868346 h 4497671"/>
              <a:gd name="connsiteX769" fmla="*/ 346600 w 5400983"/>
              <a:gd name="connsiteY769" fmla="*/ 1812954 h 4497671"/>
              <a:gd name="connsiteX770" fmla="*/ 352047 w 5400983"/>
              <a:gd name="connsiteY770" fmla="*/ 1812142 h 4497671"/>
              <a:gd name="connsiteX771" fmla="*/ 382987 w 5400983"/>
              <a:gd name="connsiteY771" fmla="*/ 1761039 h 4497671"/>
              <a:gd name="connsiteX772" fmla="*/ 423430 w 5400983"/>
              <a:gd name="connsiteY772" fmla="*/ 1631021 h 4497671"/>
              <a:gd name="connsiteX773" fmla="*/ 358189 w 5400983"/>
              <a:gd name="connsiteY773" fmla="*/ 1605180 h 4497671"/>
              <a:gd name="connsiteX774" fmla="*/ 542903 w 5400983"/>
              <a:gd name="connsiteY774" fmla="*/ 1540402 h 4497671"/>
              <a:gd name="connsiteX775" fmla="*/ 597753 w 5400983"/>
              <a:gd name="connsiteY775" fmla="*/ 1533559 h 4497671"/>
              <a:gd name="connsiteX776" fmla="*/ 596684 w 5400983"/>
              <a:gd name="connsiteY776" fmla="*/ 1532623 h 4497671"/>
              <a:gd name="connsiteX777" fmla="*/ 567815 w 5400983"/>
              <a:gd name="connsiteY777" fmla="*/ 1533216 h 4497671"/>
              <a:gd name="connsiteX778" fmla="*/ 626451 w 5400983"/>
              <a:gd name="connsiteY778" fmla="*/ 1508650 h 4497671"/>
              <a:gd name="connsiteX779" fmla="*/ 355523 w 5400983"/>
              <a:gd name="connsiteY779" fmla="*/ 1506448 h 4497671"/>
              <a:gd name="connsiteX780" fmla="*/ 288428 w 5400983"/>
              <a:gd name="connsiteY780" fmla="*/ 1495671 h 4497671"/>
              <a:gd name="connsiteX781" fmla="*/ 347527 w 5400983"/>
              <a:gd name="connsiteY781" fmla="*/ 1476435 h 4497671"/>
              <a:gd name="connsiteX782" fmla="*/ 221333 w 5400983"/>
              <a:gd name="connsiteY782" fmla="*/ 1484894 h 4497671"/>
              <a:gd name="connsiteX783" fmla="*/ 221333 w 5400983"/>
              <a:gd name="connsiteY783" fmla="*/ 1479795 h 4497671"/>
              <a:gd name="connsiteX784" fmla="*/ 209050 w 5400983"/>
              <a:gd name="connsiteY784" fmla="*/ 1475624 h 4497671"/>
              <a:gd name="connsiteX785" fmla="*/ 238715 w 5400983"/>
              <a:gd name="connsiteY785" fmla="*/ 1468555 h 4497671"/>
              <a:gd name="connsiteX786" fmla="*/ 208354 w 5400983"/>
              <a:gd name="connsiteY786" fmla="*/ 1465426 h 4497671"/>
              <a:gd name="connsiteX787" fmla="*/ 165015 w 5400983"/>
              <a:gd name="connsiteY787" fmla="*/ 1447928 h 4497671"/>
              <a:gd name="connsiteX788" fmla="*/ 186569 w 5400983"/>
              <a:gd name="connsiteY788" fmla="*/ 1410846 h 4497671"/>
              <a:gd name="connsiteX789" fmla="*/ 226316 w 5400983"/>
              <a:gd name="connsiteY789" fmla="*/ 1372605 h 4497671"/>
              <a:gd name="connsiteX790" fmla="*/ 198273 w 5400983"/>
              <a:gd name="connsiteY790" fmla="*/ 1313390 h 4497671"/>
              <a:gd name="connsiteX791" fmla="*/ 120632 w 5400983"/>
              <a:gd name="connsiteY791" fmla="*/ 1323588 h 4497671"/>
              <a:gd name="connsiteX792" fmla="*/ 149603 w 5400983"/>
              <a:gd name="connsiteY792" fmla="*/ 1306437 h 4497671"/>
              <a:gd name="connsiteX793" fmla="*/ 121907 w 5400983"/>
              <a:gd name="connsiteY793" fmla="*/ 1252205 h 4497671"/>
              <a:gd name="connsiteX794" fmla="*/ 109392 w 5400983"/>
              <a:gd name="connsiteY794" fmla="*/ 1242935 h 4497671"/>
              <a:gd name="connsiteX795" fmla="*/ 92357 w 5400983"/>
              <a:gd name="connsiteY795" fmla="*/ 1259390 h 4497671"/>
              <a:gd name="connsiteX796" fmla="*/ 138710 w 5400983"/>
              <a:gd name="connsiteY796" fmla="*/ 1225668 h 4497671"/>
              <a:gd name="connsiteX797" fmla="*/ 83550 w 5400983"/>
              <a:gd name="connsiteY797" fmla="*/ 1208981 h 4497671"/>
              <a:gd name="connsiteX798" fmla="*/ 119126 w 5400983"/>
              <a:gd name="connsiteY798" fmla="*/ 1201565 h 4497671"/>
              <a:gd name="connsiteX799" fmla="*/ 70572 w 5400983"/>
              <a:gd name="connsiteY799" fmla="*/ 1194612 h 4497671"/>
              <a:gd name="connsiteX800" fmla="*/ 112173 w 5400983"/>
              <a:gd name="connsiteY800" fmla="*/ 1186732 h 4497671"/>
              <a:gd name="connsiteX801" fmla="*/ 110435 w 5400983"/>
              <a:gd name="connsiteY801" fmla="*/ 1161470 h 4497671"/>
              <a:gd name="connsiteX802" fmla="*/ 127469 w 5400983"/>
              <a:gd name="connsiteY802" fmla="*/ 1145015 h 4497671"/>
              <a:gd name="connsiteX803" fmla="*/ 108465 w 5400983"/>
              <a:gd name="connsiteY803" fmla="*/ 1130993 h 4497671"/>
              <a:gd name="connsiteX804" fmla="*/ 131641 w 5400983"/>
              <a:gd name="connsiteY804" fmla="*/ 1124272 h 4497671"/>
              <a:gd name="connsiteX805" fmla="*/ 75786 w 5400983"/>
              <a:gd name="connsiteY805" fmla="*/ 1097388 h 4497671"/>
              <a:gd name="connsiteX806" fmla="*/ 123298 w 5400983"/>
              <a:gd name="connsiteY806" fmla="*/ 1089276 h 4497671"/>
              <a:gd name="connsiteX807" fmla="*/ 139289 w 5400983"/>
              <a:gd name="connsiteY807" fmla="*/ 1057641 h 4497671"/>
              <a:gd name="connsiteX808" fmla="*/ 120980 w 5400983"/>
              <a:gd name="connsiteY808" fmla="*/ 1053701 h 4497671"/>
              <a:gd name="connsiteX809" fmla="*/ 137551 w 5400983"/>
              <a:gd name="connsiteY809" fmla="*/ 1032263 h 4497671"/>
              <a:gd name="connsiteX810" fmla="*/ 130598 w 5400983"/>
              <a:gd name="connsiteY810" fmla="*/ 1017430 h 4497671"/>
              <a:gd name="connsiteX811" fmla="*/ 69761 w 5400983"/>
              <a:gd name="connsiteY811" fmla="*/ 1005842 h 4497671"/>
              <a:gd name="connsiteX812" fmla="*/ 147864 w 5400983"/>
              <a:gd name="connsiteY812" fmla="*/ 1005842 h 4497671"/>
              <a:gd name="connsiteX813" fmla="*/ 168375 w 5400983"/>
              <a:gd name="connsiteY813" fmla="*/ 953580 h 4497671"/>
              <a:gd name="connsiteX814" fmla="*/ 103018 w 5400983"/>
              <a:gd name="connsiteY814" fmla="*/ 962966 h 4497671"/>
              <a:gd name="connsiteX815" fmla="*/ 104641 w 5400983"/>
              <a:gd name="connsiteY815" fmla="*/ 988228 h 4497671"/>
              <a:gd name="connsiteX816" fmla="*/ 102671 w 5400983"/>
              <a:gd name="connsiteY816" fmla="*/ 957867 h 4497671"/>
              <a:gd name="connsiteX817" fmla="*/ 72194 w 5400983"/>
              <a:gd name="connsiteY817" fmla="*/ 949756 h 4497671"/>
              <a:gd name="connsiteX818" fmla="*/ 112984 w 5400983"/>
              <a:gd name="connsiteY818" fmla="*/ 840132 h 4497671"/>
              <a:gd name="connsiteX819" fmla="*/ 64894 w 5400983"/>
              <a:gd name="connsiteY819" fmla="*/ 838278 h 4497671"/>
              <a:gd name="connsiteX820" fmla="*/ 112289 w 5400983"/>
              <a:gd name="connsiteY820" fmla="*/ 829935 h 4497671"/>
              <a:gd name="connsiteX821" fmla="*/ 49945 w 5400983"/>
              <a:gd name="connsiteY821" fmla="*/ 799574 h 4497671"/>
              <a:gd name="connsiteX822" fmla="*/ 79147 w 5400983"/>
              <a:gd name="connsiteY822" fmla="*/ 787986 h 4497671"/>
              <a:gd name="connsiteX823" fmla="*/ 0 w 5400983"/>
              <a:gd name="connsiteY823" fmla="*/ 767706 h 4497671"/>
              <a:gd name="connsiteX824" fmla="*/ 104293 w 5400983"/>
              <a:gd name="connsiteY824" fmla="*/ 720079 h 4497671"/>
              <a:gd name="connsiteX825" fmla="*/ 110203 w 5400983"/>
              <a:gd name="connsiteY825" fmla="*/ 720079 h 4497671"/>
              <a:gd name="connsiteX826" fmla="*/ 148907 w 5400983"/>
              <a:gd name="connsiteY826" fmla="*/ 671641 h 4497671"/>
              <a:gd name="connsiteX827" fmla="*/ 206500 w 5400983"/>
              <a:gd name="connsiteY827" fmla="*/ 544635 h 4497671"/>
              <a:gd name="connsiteX828" fmla="*/ 138826 w 5400983"/>
              <a:gd name="connsiteY828" fmla="*/ 513579 h 4497671"/>
              <a:gd name="connsiteX829" fmla="*/ 344399 w 5400983"/>
              <a:gd name="connsiteY829" fmla="*/ 463982 h 4497671"/>
              <a:gd name="connsiteX830" fmla="*/ 670140 w 5400983"/>
              <a:gd name="connsiteY830" fmla="*/ 425857 h 4497671"/>
              <a:gd name="connsiteX831" fmla="*/ 666783 w 5400983"/>
              <a:gd name="connsiteY831" fmla="*/ 420947 h 4497671"/>
              <a:gd name="connsiteX832" fmla="*/ 793362 w 5400983"/>
              <a:gd name="connsiteY832" fmla="*/ 411974 h 4497671"/>
              <a:gd name="connsiteX833" fmla="*/ 1295434 w 5400983"/>
              <a:gd name="connsiteY833" fmla="*/ 394570 h 4497671"/>
              <a:gd name="connsiteX834" fmla="*/ 1266116 w 5400983"/>
              <a:gd name="connsiteY834" fmla="*/ 401870 h 4497671"/>
              <a:gd name="connsiteX835" fmla="*/ 1325563 w 5400983"/>
              <a:gd name="connsiteY835" fmla="*/ 397235 h 4497671"/>
              <a:gd name="connsiteX836" fmla="*/ 1574939 w 5400983"/>
              <a:gd name="connsiteY836" fmla="*/ 372668 h 4497671"/>
              <a:gd name="connsiteX837" fmla="*/ 1556282 w 5400983"/>
              <a:gd name="connsiteY837" fmla="*/ 363861 h 4497671"/>
              <a:gd name="connsiteX838" fmla="*/ 2344273 w 5400983"/>
              <a:gd name="connsiteY838" fmla="*/ 263740 h 4497671"/>
              <a:gd name="connsiteX839" fmla="*/ 2345084 w 5400983"/>
              <a:gd name="connsiteY839" fmla="*/ 273822 h 4497671"/>
              <a:gd name="connsiteX840" fmla="*/ 2493065 w 5400983"/>
              <a:gd name="connsiteY840" fmla="*/ 251225 h 4497671"/>
              <a:gd name="connsiteX841" fmla="*/ 2150404 w 5400983"/>
              <a:gd name="connsiteY841" fmla="*/ 310440 h 4497671"/>
              <a:gd name="connsiteX842" fmla="*/ 2431068 w 5400983"/>
              <a:gd name="connsiteY842" fmla="*/ 297230 h 4497671"/>
              <a:gd name="connsiteX843" fmla="*/ 2235461 w 5400983"/>
              <a:gd name="connsiteY843" fmla="*/ 323766 h 4497671"/>
              <a:gd name="connsiteX844" fmla="*/ 2545443 w 5400983"/>
              <a:gd name="connsiteY844" fmla="*/ 302792 h 4497671"/>
              <a:gd name="connsiteX845" fmla="*/ 2443815 w 5400983"/>
              <a:gd name="connsiteY845" fmla="*/ 306268 h 4497671"/>
              <a:gd name="connsiteX846" fmla="*/ 2537679 w 5400983"/>
              <a:gd name="connsiteY846" fmla="*/ 283092 h 4497671"/>
              <a:gd name="connsiteX847" fmla="*/ 3346412 w 5400983"/>
              <a:gd name="connsiteY847" fmla="*/ 198035 h 4497671"/>
              <a:gd name="connsiteX848" fmla="*/ 3399138 w 5400983"/>
              <a:gd name="connsiteY848" fmla="*/ 183203 h 4497671"/>
              <a:gd name="connsiteX849" fmla="*/ 4079128 w 5400983"/>
              <a:gd name="connsiteY849" fmla="*/ 128507 h 4497671"/>
              <a:gd name="connsiteX850" fmla="*/ 4066729 w 5400983"/>
              <a:gd name="connsiteY850" fmla="*/ 124451 h 4497671"/>
              <a:gd name="connsiteX851" fmla="*/ 4256310 w 5400983"/>
              <a:gd name="connsiteY851" fmla="*/ 92468 h 4497671"/>
              <a:gd name="connsiteX852" fmla="*/ 4201730 w 5400983"/>
              <a:gd name="connsiteY852" fmla="*/ 87021 h 4497671"/>
              <a:gd name="connsiteX853" fmla="*/ 4297101 w 5400983"/>
              <a:gd name="connsiteY853" fmla="*/ 78562 h 4497671"/>
              <a:gd name="connsiteX854" fmla="*/ 4272765 w 5400983"/>
              <a:gd name="connsiteY854" fmla="*/ 75665 h 4497671"/>
              <a:gd name="connsiteX855" fmla="*/ 4348088 w 5400983"/>
              <a:gd name="connsiteY855" fmla="*/ 43566 h 4497671"/>
              <a:gd name="connsiteX856" fmla="*/ 4335341 w 5400983"/>
              <a:gd name="connsiteY856" fmla="*/ 34527 h 4497671"/>
              <a:gd name="connsiteX857" fmla="*/ 4341474 w 5400983"/>
              <a:gd name="connsiteY857" fmla="*/ 28090 h 4497671"/>
              <a:gd name="connsiteX858" fmla="*/ 4217215 w 5400983"/>
              <a:gd name="connsiteY858" fmla="*/ 27015 h 4497671"/>
              <a:gd name="connsiteX859" fmla="*/ 4287482 w 5400983"/>
              <a:gd name="connsiteY859" fmla="*/ 33484 h 4497671"/>
              <a:gd name="connsiteX860" fmla="*/ 4203585 w 5400983"/>
              <a:gd name="connsiteY860" fmla="*/ 35802 h 4497671"/>
              <a:gd name="connsiteX861" fmla="*/ 4217215 w 5400983"/>
              <a:gd name="connsiteY861" fmla="*/ 27015 h 4497671"/>
              <a:gd name="connsiteX862" fmla="*/ 4473797 w 5400983"/>
              <a:gd name="connsiteY862" fmla="*/ 270 h 4497671"/>
              <a:gd name="connsiteX863" fmla="*/ 4514145 w 5400983"/>
              <a:gd name="connsiteY863" fmla="*/ 13437 h 4497671"/>
              <a:gd name="connsiteX864" fmla="*/ 4478801 w 5400983"/>
              <a:gd name="connsiteY864" fmla="*/ 21780 h 4497671"/>
              <a:gd name="connsiteX865" fmla="*/ 4465128 w 5400983"/>
              <a:gd name="connsiteY865" fmla="*/ 2544 h 4497671"/>
              <a:gd name="connsiteX866" fmla="*/ 4473797 w 5400983"/>
              <a:gd name="connsiteY866" fmla="*/ 270 h 449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</a:cxnLst>
            <a:rect l="l" t="t" r="r" b="b"/>
            <a:pathLst>
              <a:path w="5400983" h="4497671">
                <a:moveTo>
                  <a:pt x="2571849" y="4341855"/>
                </a:moveTo>
                <a:cubicBezTo>
                  <a:pt x="2586349" y="4339914"/>
                  <a:pt x="2600081" y="4341188"/>
                  <a:pt x="2599675" y="4350401"/>
                </a:cubicBezTo>
                <a:cubicBezTo>
                  <a:pt x="2579164" y="4339624"/>
                  <a:pt x="2555293" y="4358976"/>
                  <a:pt x="2539070" y="4352602"/>
                </a:cubicBezTo>
                <a:lnTo>
                  <a:pt x="2539417" y="4352602"/>
                </a:lnTo>
                <a:cubicBezTo>
                  <a:pt x="2542083" y="4348952"/>
                  <a:pt x="2557350" y="4343796"/>
                  <a:pt x="2571849" y="4341855"/>
                </a:cubicBezTo>
                <a:close/>
                <a:moveTo>
                  <a:pt x="2755043" y="4316583"/>
                </a:moveTo>
                <a:cubicBezTo>
                  <a:pt x="2761438" y="4316810"/>
                  <a:pt x="2767065" y="4317722"/>
                  <a:pt x="2770831" y="4319345"/>
                </a:cubicBezTo>
                <a:lnTo>
                  <a:pt x="2771179" y="4319345"/>
                </a:lnTo>
                <a:cubicBezTo>
                  <a:pt x="2762372" y="4332207"/>
                  <a:pt x="2725869" y="4326761"/>
                  <a:pt x="2706286" y="4332439"/>
                </a:cubicBezTo>
                <a:cubicBezTo>
                  <a:pt x="2709762" y="4321402"/>
                  <a:pt x="2735857" y="4315904"/>
                  <a:pt x="2755043" y="4316583"/>
                </a:cubicBezTo>
                <a:close/>
                <a:moveTo>
                  <a:pt x="2908498" y="4291736"/>
                </a:moveTo>
                <a:cubicBezTo>
                  <a:pt x="2928835" y="4291012"/>
                  <a:pt x="2952011" y="4293619"/>
                  <a:pt x="2979417" y="4294198"/>
                </a:cubicBezTo>
                <a:lnTo>
                  <a:pt x="2979765" y="4294198"/>
                </a:lnTo>
                <a:cubicBezTo>
                  <a:pt x="2968177" y="4310654"/>
                  <a:pt x="2893433" y="4300920"/>
                  <a:pt x="2854613" y="4309263"/>
                </a:cubicBezTo>
                <a:cubicBezTo>
                  <a:pt x="2870663" y="4296516"/>
                  <a:pt x="2888161" y="4292460"/>
                  <a:pt x="2908498" y="4291736"/>
                </a:cubicBezTo>
                <a:close/>
                <a:moveTo>
                  <a:pt x="3404005" y="4206940"/>
                </a:moveTo>
                <a:cubicBezTo>
                  <a:pt x="3321035" y="4208099"/>
                  <a:pt x="3230184" y="4248078"/>
                  <a:pt x="3171664" y="4235099"/>
                </a:cubicBezTo>
                <a:cubicBezTo>
                  <a:pt x="3180007" y="4231275"/>
                  <a:pt x="3203068" y="4237185"/>
                  <a:pt x="3200750" y="4226408"/>
                </a:cubicBezTo>
                <a:cubicBezTo>
                  <a:pt x="3124848" y="4242168"/>
                  <a:pt x="3069805" y="4245065"/>
                  <a:pt x="3024495" y="4268241"/>
                </a:cubicBezTo>
                <a:cubicBezTo>
                  <a:pt x="3144779" y="4251554"/>
                  <a:pt x="3232270" y="4245876"/>
                  <a:pt x="3333086" y="4220614"/>
                </a:cubicBezTo>
                <a:lnTo>
                  <a:pt x="3380829" y="4214936"/>
                </a:lnTo>
                <a:cubicBezTo>
                  <a:pt x="3392417" y="4215631"/>
                  <a:pt x="3435409" y="4206245"/>
                  <a:pt x="3404005" y="4206940"/>
                </a:cubicBezTo>
                <a:close/>
                <a:moveTo>
                  <a:pt x="3307824" y="4202884"/>
                </a:moveTo>
                <a:cubicBezTo>
                  <a:pt x="3272480" y="4198597"/>
                  <a:pt x="3252317" y="4203116"/>
                  <a:pt x="3236673" y="4222120"/>
                </a:cubicBezTo>
                <a:lnTo>
                  <a:pt x="3237600" y="4221657"/>
                </a:lnTo>
                <a:cubicBezTo>
                  <a:pt x="3252317" y="4212039"/>
                  <a:pt x="3297279" y="4224786"/>
                  <a:pt x="3307824" y="4202884"/>
                </a:cubicBezTo>
                <a:close/>
                <a:moveTo>
                  <a:pt x="3476559" y="4173024"/>
                </a:moveTo>
                <a:cubicBezTo>
                  <a:pt x="3465516" y="4174349"/>
                  <a:pt x="3454643" y="4177090"/>
                  <a:pt x="3444216" y="4181214"/>
                </a:cubicBezTo>
                <a:cubicBezTo>
                  <a:pt x="3466087" y="4184400"/>
                  <a:pt x="3488409" y="4181844"/>
                  <a:pt x="3508993" y="4173798"/>
                </a:cubicBezTo>
                <a:lnTo>
                  <a:pt x="3509921" y="4173335"/>
                </a:lnTo>
                <a:cubicBezTo>
                  <a:pt x="3498814" y="4171792"/>
                  <a:pt x="3487601" y="4171700"/>
                  <a:pt x="3476559" y="4173024"/>
                </a:cubicBezTo>
                <a:close/>
                <a:moveTo>
                  <a:pt x="3997895" y="4114583"/>
                </a:moveTo>
                <a:cubicBezTo>
                  <a:pt x="3989089" y="4127446"/>
                  <a:pt x="3952702" y="4121999"/>
                  <a:pt x="3933002" y="4127677"/>
                </a:cubicBezTo>
                <a:cubicBezTo>
                  <a:pt x="3950037" y="4111918"/>
                  <a:pt x="3970432" y="4115973"/>
                  <a:pt x="3997895" y="4114583"/>
                </a:cubicBezTo>
                <a:close/>
                <a:moveTo>
                  <a:pt x="5288027" y="3830747"/>
                </a:moveTo>
                <a:lnTo>
                  <a:pt x="5298307" y="3834674"/>
                </a:lnTo>
                <a:cubicBezTo>
                  <a:pt x="5302419" y="3843979"/>
                  <a:pt x="5290056" y="3866076"/>
                  <a:pt x="5292750" y="3875984"/>
                </a:cubicBezTo>
                <a:cubicBezTo>
                  <a:pt x="5270762" y="3871812"/>
                  <a:pt x="5286775" y="3861513"/>
                  <a:pt x="5290387" y="3846749"/>
                </a:cubicBezTo>
                <a:close/>
                <a:moveTo>
                  <a:pt x="5287535" y="3830559"/>
                </a:moveTo>
                <a:lnTo>
                  <a:pt x="5287999" y="3830559"/>
                </a:lnTo>
                <a:lnTo>
                  <a:pt x="5288027" y="3830747"/>
                </a:lnTo>
                <a:close/>
                <a:moveTo>
                  <a:pt x="5313377" y="3622552"/>
                </a:moveTo>
                <a:lnTo>
                  <a:pt x="5312450" y="3623016"/>
                </a:lnTo>
                <a:lnTo>
                  <a:pt x="5312703" y="3623524"/>
                </a:lnTo>
                <a:lnTo>
                  <a:pt x="5306743" y="3632112"/>
                </a:lnTo>
                <a:cubicBezTo>
                  <a:pt x="5303469" y="3634604"/>
                  <a:pt x="5300804" y="3637501"/>
                  <a:pt x="5303759" y="3644106"/>
                </a:cubicBezTo>
                <a:cubicBezTo>
                  <a:pt x="5311639" y="3643179"/>
                  <a:pt x="5310133" y="3652334"/>
                  <a:pt x="5316853" y="3652797"/>
                </a:cubicBezTo>
                <a:cubicBezTo>
                  <a:pt x="5331541" y="3636719"/>
                  <a:pt x="5322763" y="3637132"/>
                  <a:pt x="5316674" y="3631499"/>
                </a:cubicBezTo>
                <a:lnTo>
                  <a:pt x="5312703" y="3623524"/>
                </a:lnTo>
                <a:close/>
                <a:moveTo>
                  <a:pt x="5315811" y="3591380"/>
                </a:moveTo>
                <a:cubicBezTo>
                  <a:pt x="5295763" y="3593002"/>
                  <a:pt x="5286841" y="3601462"/>
                  <a:pt x="5287419" y="3615483"/>
                </a:cubicBezTo>
                <a:lnTo>
                  <a:pt x="5288347" y="3615367"/>
                </a:lnTo>
                <a:cubicBezTo>
                  <a:pt x="5302137" y="3610385"/>
                  <a:pt x="5315347" y="3605170"/>
                  <a:pt x="5315811" y="3591380"/>
                </a:cubicBezTo>
                <a:close/>
                <a:moveTo>
                  <a:pt x="5279627" y="3577880"/>
                </a:moveTo>
                <a:cubicBezTo>
                  <a:pt x="5270240" y="3577243"/>
                  <a:pt x="5260593" y="3579212"/>
                  <a:pt x="5260419" y="3582805"/>
                </a:cubicBezTo>
                <a:cubicBezTo>
                  <a:pt x="5264243" y="3583848"/>
                  <a:pt x="5266909" y="3586745"/>
                  <a:pt x="5266561" y="3592307"/>
                </a:cubicBezTo>
                <a:lnTo>
                  <a:pt x="5267488" y="3592191"/>
                </a:lnTo>
                <a:lnTo>
                  <a:pt x="5297269" y="3588599"/>
                </a:lnTo>
                <a:cubicBezTo>
                  <a:pt x="5298139" y="3581762"/>
                  <a:pt x="5289013" y="3578517"/>
                  <a:pt x="5279627" y="3577880"/>
                </a:cubicBezTo>
                <a:close/>
                <a:moveTo>
                  <a:pt x="5116843" y="3027040"/>
                </a:moveTo>
                <a:lnTo>
                  <a:pt x="5116495" y="3027503"/>
                </a:lnTo>
                <a:lnTo>
                  <a:pt x="5116143" y="3027234"/>
                </a:lnTo>
                <a:close/>
                <a:moveTo>
                  <a:pt x="5117866" y="3016934"/>
                </a:moveTo>
                <a:cubicBezTo>
                  <a:pt x="5115148" y="3016828"/>
                  <a:pt x="5112526" y="3018378"/>
                  <a:pt x="5110121" y="3022636"/>
                </a:cubicBezTo>
                <a:lnTo>
                  <a:pt x="5116143" y="3027234"/>
                </a:lnTo>
                <a:lnTo>
                  <a:pt x="5109397" y="3029111"/>
                </a:lnTo>
                <a:cubicBezTo>
                  <a:pt x="5107051" y="3029908"/>
                  <a:pt x="5105255" y="3031095"/>
                  <a:pt x="5105255" y="3033529"/>
                </a:cubicBezTo>
                <a:cubicBezTo>
                  <a:pt x="5124607" y="3023100"/>
                  <a:pt x="5133298" y="3051838"/>
                  <a:pt x="5141641" y="3034224"/>
                </a:cubicBezTo>
                <a:cubicBezTo>
                  <a:pt x="5135036" y="3032486"/>
                  <a:pt x="5126019" y="3017255"/>
                  <a:pt x="5117866" y="3016934"/>
                </a:cubicBezTo>
                <a:close/>
                <a:moveTo>
                  <a:pt x="5062379" y="2977442"/>
                </a:moveTo>
                <a:lnTo>
                  <a:pt x="5062379" y="2978138"/>
                </a:lnTo>
                <a:lnTo>
                  <a:pt x="5064432" y="2978137"/>
                </a:lnTo>
                <a:lnTo>
                  <a:pt x="5111498" y="2994071"/>
                </a:lnTo>
                <a:cubicBezTo>
                  <a:pt x="5126664" y="2997780"/>
                  <a:pt x="5142163" y="3000735"/>
                  <a:pt x="5162616" y="3006181"/>
                </a:cubicBezTo>
                <a:cubicBezTo>
                  <a:pt x="5153143" y="2985148"/>
                  <a:pt x="5113815" y="2979304"/>
                  <a:pt x="5085504" y="2978136"/>
                </a:cubicBezTo>
                <a:lnTo>
                  <a:pt x="5064432" y="2978137"/>
                </a:lnTo>
                <a:close/>
                <a:moveTo>
                  <a:pt x="5056817" y="2881145"/>
                </a:moveTo>
                <a:lnTo>
                  <a:pt x="5057280" y="2881145"/>
                </a:lnTo>
                <a:lnTo>
                  <a:pt x="5056854" y="2881242"/>
                </a:lnTo>
                <a:close/>
                <a:moveTo>
                  <a:pt x="5098765" y="2845571"/>
                </a:moveTo>
                <a:lnTo>
                  <a:pt x="5098997" y="2845571"/>
                </a:lnTo>
                <a:cubicBezTo>
                  <a:pt x="5122173" y="2842095"/>
                  <a:pt x="5102241" y="2877670"/>
                  <a:pt x="5106413" y="2890649"/>
                </a:cubicBezTo>
                <a:cubicBezTo>
                  <a:pt x="5078255" y="2885434"/>
                  <a:pt x="5113251" y="2868516"/>
                  <a:pt x="5098765" y="2845571"/>
                </a:cubicBezTo>
                <a:close/>
                <a:moveTo>
                  <a:pt x="5110121" y="2637449"/>
                </a:moveTo>
                <a:cubicBezTo>
                  <a:pt x="5111744" y="2647415"/>
                  <a:pt x="5096100" y="2646372"/>
                  <a:pt x="5102357" y="2659350"/>
                </a:cubicBezTo>
                <a:cubicBezTo>
                  <a:pt x="5109658" y="2658192"/>
                  <a:pt x="5108730" y="2667230"/>
                  <a:pt x="5115105" y="2667578"/>
                </a:cubicBezTo>
                <a:cubicBezTo>
                  <a:pt x="5133529" y="2645445"/>
                  <a:pt x="5113251" y="2653672"/>
                  <a:pt x="5110353" y="2637797"/>
                </a:cubicBezTo>
                <a:close/>
                <a:moveTo>
                  <a:pt x="5110701" y="2606393"/>
                </a:moveTo>
                <a:cubicBezTo>
                  <a:pt x="5101778" y="2607436"/>
                  <a:pt x="5095492" y="2610130"/>
                  <a:pt x="5091639" y="2614345"/>
                </a:cubicBezTo>
                <a:lnTo>
                  <a:pt x="5087440" y="2630417"/>
                </a:lnTo>
                <a:lnTo>
                  <a:pt x="5086250" y="2631075"/>
                </a:lnTo>
                <a:lnTo>
                  <a:pt x="5087177" y="2631423"/>
                </a:lnTo>
                <a:lnTo>
                  <a:pt x="5087440" y="2630417"/>
                </a:lnTo>
                <a:lnTo>
                  <a:pt x="5103299" y="2621646"/>
                </a:lnTo>
                <a:cubicBezTo>
                  <a:pt x="5107862" y="2617778"/>
                  <a:pt x="5110817" y="2612940"/>
                  <a:pt x="5110701" y="2606393"/>
                </a:cubicBezTo>
                <a:close/>
                <a:moveTo>
                  <a:pt x="5076125" y="2594138"/>
                </a:moveTo>
                <a:cubicBezTo>
                  <a:pt x="5067333" y="2593820"/>
                  <a:pt x="5058439" y="2596079"/>
                  <a:pt x="5058439" y="2599556"/>
                </a:cubicBezTo>
                <a:lnTo>
                  <a:pt x="5065786" y="2608684"/>
                </a:lnTo>
                <a:lnTo>
                  <a:pt x="5065623" y="2608710"/>
                </a:lnTo>
                <a:lnTo>
                  <a:pt x="5066087" y="2609058"/>
                </a:lnTo>
                <a:lnTo>
                  <a:pt x="5065786" y="2608684"/>
                </a:lnTo>
                <a:lnTo>
                  <a:pt x="5093203" y="2604191"/>
                </a:lnTo>
                <a:cubicBezTo>
                  <a:pt x="5093608" y="2597354"/>
                  <a:pt x="5084918" y="2594457"/>
                  <a:pt x="5076125" y="2594138"/>
                </a:cubicBezTo>
                <a:close/>
                <a:moveTo>
                  <a:pt x="4895163" y="2049816"/>
                </a:moveTo>
                <a:lnTo>
                  <a:pt x="4895626" y="2050164"/>
                </a:lnTo>
                <a:lnTo>
                  <a:pt x="4895100" y="2049837"/>
                </a:lnTo>
                <a:close/>
                <a:moveTo>
                  <a:pt x="4895709" y="2040064"/>
                </a:moveTo>
                <a:cubicBezTo>
                  <a:pt x="4893200" y="2040046"/>
                  <a:pt x="4890875" y="2041676"/>
                  <a:pt x="4888905" y="2045992"/>
                </a:cubicBezTo>
                <a:lnTo>
                  <a:pt x="4895100" y="2049837"/>
                </a:lnTo>
                <a:lnTo>
                  <a:pt x="4888340" y="2052105"/>
                </a:lnTo>
                <a:cubicBezTo>
                  <a:pt x="4886239" y="2052974"/>
                  <a:pt x="4884733" y="2054220"/>
                  <a:pt x="4885081" y="2056653"/>
                </a:cubicBezTo>
                <a:cubicBezTo>
                  <a:pt x="4902231" y="2045644"/>
                  <a:pt x="4911849" y="2074035"/>
                  <a:pt x="4918686" y="2056653"/>
                </a:cubicBezTo>
                <a:cubicBezTo>
                  <a:pt x="4912429" y="2055002"/>
                  <a:pt x="4903238" y="2040118"/>
                  <a:pt x="4895709" y="2040064"/>
                </a:cubicBezTo>
                <a:close/>
                <a:moveTo>
                  <a:pt x="4864251" y="2001776"/>
                </a:moveTo>
                <a:cubicBezTo>
                  <a:pt x="4855516" y="2001588"/>
                  <a:pt x="4847941" y="2001870"/>
                  <a:pt x="4842900" y="2002189"/>
                </a:cubicBezTo>
                <a:cubicBezTo>
                  <a:pt x="4879171" y="2017949"/>
                  <a:pt x="4898639" y="2018296"/>
                  <a:pt x="4936995" y="2027915"/>
                </a:cubicBezTo>
                <a:cubicBezTo>
                  <a:pt x="4927087" y="2007143"/>
                  <a:pt x="4890455" y="2002341"/>
                  <a:pt x="4864251" y="2001776"/>
                </a:cubicBezTo>
                <a:close/>
                <a:moveTo>
                  <a:pt x="4632798" y="1973413"/>
                </a:moveTo>
                <a:lnTo>
                  <a:pt x="4613490" y="1977938"/>
                </a:lnTo>
                <a:lnTo>
                  <a:pt x="4630141" y="1980403"/>
                </a:lnTo>
                <a:cubicBezTo>
                  <a:pt x="4632633" y="1980024"/>
                  <a:pt x="4634473" y="1977882"/>
                  <a:pt x="4634473" y="1975362"/>
                </a:cubicBezTo>
                <a:close/>
                <a:moveTo>
                  <a:pt x="4755294" y="1913424"/>
                </a:moveTo>
                <a:cubicBezTo>
                  <a:pt x="4749963" y="1925939"/>
                  <a:pt x="4717980" y="1921304"/>
                  <a:pt x="4701873" y="1926982"/>
                </a:cubicBezTo>
                <a:lnTo>
                  <a:pt x="4701409" y="1926982"/>
                </a:lnTo>
                <a:cubicBezTo>
                  <a:pt x="4707203" y="1914351"/>
                  <a:pt x="4739187" y="1919218"/>
                  <a:pt x="4755294" y="1913424"/>
                </a:cubicBezTo>
                <a:close/>
                <a:moveTo>
                  <a:pt x="4832521" y="1906124"/>
                </a:moveTo>
                <a:lnTo>
                  <a:pt x="4836920" y="1916321"/>
                </a:lnTo>
                <a:cubicBezTo>
                  <a:pt x="4830211" y="1924621"/>
                  <a:pt x="4795359" y="1927446"/>
                  <a:pt x="4780324" y="1929879"/>
                </a:cubicBezTo>
                <a:cubicBezTo>
                  <a:pt x="4786292" y="1923042"/>
                  <a:pt x="4796692" y="1917393"/>
                  <a:pt x="4806977" y="1913294"/>
                </a:cubicBezTo>
                <a:close/>
                <a:moveTo>
                  <a:pt x="4832471" y="1906008"/>
                </a:moveTo>
                <a:lnTo>
                  <a:pt x="4832934" y="1906008"/>
                </a:lnTo>
                <a:lnTo>
                  <a:pt x="4832521" y="1906124"/>
                </a:lnTo>
                <a:close/>
                <a:moveTo>
                  <a:pt x="4675104" y="1895462"/>
                </a:moveTo>
                <a:cubicBezTo>
                  <a:pt x="4675104" y="1905543"/>
                  <a:pt x="4660271" y="1901719"/>
                  <a:pt x="4663516" y="1915625"/>
                </a:cubicBezTo>
                <a:cubicBezTo>
                  <a:pt x="4670701" y="1915625"/>
                  <a:pt x="4668151" y="1924548"/>
                  <a:pt x="4674061" y="1925938"/>
                </a:cubicBezTo>
                <a:cubicBezTo>
                  <a:pt x="4695383" y="1907166"/>
                  <a:pt x="4674757" y="1912033"/>
                  <a:pt x="4675104" y="1895462"/>
                </a:cubicBezTo>
                <a:close/>
                <a:moveTo>
                  <a:pt x="4681245" y="1865101"/>
                </a:moveTo>
                <a:cubicBezTo>
                  <a:pt x="4663632" y="1863479"/>
                  <a:pt x="4655057" y="1870663"/>
                  <a:pt x="4653782" y="1884917"/>
                </a:cubicBezTo>
                <a:cubicBezTo>
                  <a:pt x="4666645" y="1882020"/>
                  <a:pt x="4679044" y="1878543"/>
                  <a:pt x="4681245" y="1865101"/>
                </a:cubicBezTo>
                <a:close/>
                <a:moveTo>
                  <a:pt x="4638902" y="1845805"/>
                </a:moveTo>
                <a:cubicBezTo>
                  <a:pt x="4635574" y="1846176"/>
                  <a:pt x="4633212" y="1847226"/>
                  <a:pt x="4632923" y="1848993"/>
                </a:cubicBezTo>
                <a:cubicBezTo>
                  <a:pt x="4637095" y="1850152"/>
                  <a:pt x="4639065" y="1853397"/>
                  <a:pt x="4638138" y="1859191"/>
                </a:cubicBezTo>
                <a:lnTo>
                  <a:pt x="4665139" y="1859770"/>
                </a:lnTo>
                <a:cubicBezTo>
                  <a:pt x="4666761" y="1853049"/>
                  <a:pt x="4658997" y="1848588"/>
                  <a:pt x="4650682" y="1846690"/>
                </a:cubicBezTo>
                <a:cubicBezTo>
                  <a:pt x="4646525" y="1845741"/>
                  <a:pt x="4642230" y="1845434"/>
                  <a:pt x="4638902" y="1845805"/>
                </a:cubicBezTo>
                <a:close/>
                <a:moveTo>
                  <a:pt x="745738" y="1509741"/>
                </a:moveTo>
                <a:lnTo>
                  <a:pt x="644645" y="1512474"/>
                </a:lnTo>
                <a:cubicBezTo>
                  <a:pt x="627031" y="1515139"/>
                  <a:pt x="623438" y="1534839"/>
                  <a:pt x="609880" y="1530204"/>
                </a:cubicBezTo>
                <a:lnTo>
                  <a:pt x="611051" y="1531900"/>
                </a:lnTo>
                <a:lnTo>
                  <a:pt x="699748" y="1520833"/>
                </a:lnTo>
                <a:close/>
                <a:moveTo>
                  <a:pt x="4572636" y="1269002"/>
                </a:moveTo>
                <a:cubicBezTo>
                  <a:pt x="4570101" y="1268538"/>
                  <a:pt x="4567450" y="1269733"/>
                  <a:pt x="4564669" y="1273644"/>
                </a:cubicBezTo>
                <a:cubicBezTo>
                  <a:pt x="4568261" y="1274687"/>
                  <a:pt x="4571507" y="1274687"/>
                  <a:pt x="4570463" y="1278859"/>
                </a:cubicBezTo>
                <a:cubicBezTo>
                  <a:pt x="4566060" y="1279902"/>
                  <a:pt x="4558875" y="1278859"/>
                  <a:pt x="4558875" y="1283726"/>
                </a:cubicBezTo>
                <a:cubicBezTo>
                  <a:pt x="4578111" y="1275962"/>
                  <a:pt x="4582747" y="1305743"/>
                  <a:pt x="4592713" y="1289404"/>
                </a:cubicBezTo>
                <a:cubicBezTo>
                  <a:pt x="4586803" y="1286710"/>
                  <a:pt x="4580241" y="1270392"/>
                  <a:pt x="4572636" y="1269002"/>
                </a:cubicBezTo>
                <a:close/>
                <a:moveTo>
                  <a:pt x="4525617" y="1222193"/>
                </a:moveTo>
                <a:cubicBezTo>
                  <a:pt x="4559455" y="1244211"/>
                  <a:pt x="4579039" y="1247919"/>
                  <a:pt x="4615773" y="1264374"/>
                </a:cubicBezTo>
                <a:cubicBezTo>
                  <a:pt x="4607661" y="1234824"/>
                  <a:pt x="4546360" y="1224511"/>
                  <a:pt x="4525733" y="1222193"/>
                </a:cubicBezTo>
                <a:close/>
                <a:moveTo>
                  <a:pt x="4377897" y="1168177"/>
                </a:moveTo>
                <a:cubicBezTo>
                  <a:pt x="4369901" y="1168488"/>
                  <a:pt x="4361681" y="1169622"/>
                  <a:pt x="4349542" y="1172198"/>
                </a:cubicBezTo>
                <a:lnTo>
                  <a:pt x="4328505" y="1177342"/>
                </a:lnTo>
                <a:lnTo>
                  <a:pt x="4338512" y="1178530"/>
                </a:lnTo>
                <a:lnTo>
                  <a:pt x="4411208" y="1169367"/>
                </a:lnTo>
                <a:lnTo>
                  <a:pt x="4404904" y="1169088"/>
                </a:lnTo>
                <a:cubicBezTo>
                  <a:pt x="4393664" y="1168376"/>
                  <a:pt x="4385893" y="1167865"/>
                  <a:pt x="4377897" y="1168177"/>
                </a:cubicBezTo>
                <a:close/>
                <a:moveTo>
                  <a:pt x="4809063" y="1032958"/>
                </a:moveTo>
                <a:cubicBezTo>
                  <a:pt x="4833861" y="1030988"/>
                  <a:pt x="4809758" y="1065057"/>
                  <a:pt x="4813003" y="1078499"/>
                </a:cubicBezTo>
                <a:cubicBezTo>
                  <a:pt x="4782989" y="1071315"/>
                  <a:pt x="4821462" y="1056714"/>
                  <a:pt x="4809063" y="1032958"/>
                </a:cubicBezTo>
                <a:close/>
                <a:moveTo>
                  <a:pt x="4838265" y="826342"/>
                </a:moveTo>
                <a:cubicBezTo>
                  <a:pt x="4839191" y="836308"/>
                  <a:pt x="4822621" y="834222"/>
                  <a:pt x="4828183" y="847664"/>
                </a:cubicBezTo>
                <a:cubicBezTo>
                  <a:pt x="4836063" y="846969"/>
                  <a:pt x="4834325" y="856008"/>
                  <a:pt x="4841046" y="856703"/>
                </a:cubicBezTo>
                <a:cubicBezTo>
                  <a:pt x="4862021" y="835497"/>
                  <a:pt x="4839771" y="842682"/>
                  <a:pt x="4838265" y="826342"/>
                </a:cubicBezTo>
                <a:close/>
                <a:moveTo>
                  <a:pt x="4841625" y="795170"/>
                </a:moveTo>
                <a:cubicBezTo>
                  <a:pt x="4822041" y="795865"/>
                  <a:pt x="4813466" y="803977"/>
                  <a:pt x="4813582" y="818346"/>
                </a:cubicBezTo>
                <a:cubicBezTo>
                  <a:pt x="4827488" y="813827"/>
                  <a:pt x="4840698" y="809076"/>
                  <a:pt x="4841625" y="795170"/>
                </a:cubicBezTo>
                <a:close/>
                <a:moveTo>
                  <a:pt x="4805890" y="780627"/>
                </a:moveTo>
                <a:cubicBezTo>
                  <a:pt x="4796547" y="779700"/>
                  <a:pt x="4786871" y="781380"/>
                  <a:pt x="4786581" y="784973"/>
                </a:cubicBezTo>
                <a:cubicBezTo>
                  <a:pt x="4791333" y="785668"/>
                  <a:pt x="4793883" y="788565"/>
                  <a:pt x="4793419" y="794591"/>
                </a:cubicBezTo>
                <a:lnTo>
                  <a:pt x="4823200" y="791926"/>
                </a:lnTo>
                <a:cubicBezTo>
                  <a:pt x="4824243" y="785089"/>
                  <a:pt x="4815233" y="781554"/>
                  <a:pt x="4805890" y="780627"/>
                </a:cubicBezTo>
                <a:close/>
                <a:moveTo>
                  <a:pt x="918770" y="429137"/>
                </a:moveTo>
                <a:cubicBezTo>
                  <a:pt x="885961" y="433131"/>
                  <a:pt x="842984" y="444158"/>
                  <a:pt x="814347" y="448413"/>
                </a:cubicBezTo>
                <a:lnTo>
                  <a:pt x="788006" y="448031"/>
                </a:lnTo>
                <a:lnTo>
                  <a:pt x="785210" y="447759"/>
                </a:lnTo>
                <a:lnTo>
                  <a:pt x="785210" y="447991"/>
                </a:lnTo>
                <a:lnTo>
                  <a:pt x="788006" y="448031"/>
                </a:lnTo>
                <a:lnTo>
                  <a:pt x="819366" y="451085"/>
                </a:lnTo>
                <a:cubicBezTo>
                  <a:pt x="867558" y="447397"/>
                  <a:pt x="946777" y="427103"/>
                  <a:pt x="957293" y="430145"/>
                </a:cubicBezTo>
                <a:cubicBezTo>
                  <a:pt x="949037" y="426900"/>
                  <a:pt x="935175" y="427139"/>
                  <a:pt x="918770" y="429137"/>
                </a:cubicBezTo>
                <a:close/>
                <a:moveTo>
                  <a:pt x="666687" y="420808"/>
                </a:moveTo>
                <a:lnTo>
                  <a:pt x="666783" y="420947"/>
                </a:lnTo>
                <a:lnTo>
                  <a:pt x="640011" y="422844"/>
                </a:lnTo>
                <a:cubicBezTo>
                  <a:pt x="646704" y="424496"/>
                  <a:pt x="660305" y="418847"/>
                  <a:pt x="666687" y="420808"/>
                </a:cubicBezTo>
                <a:close/>
                <a:moveTo>
                  <a:pt x="1731654" y="356199"/>
                </a:moveTo>
                <a:cubicBezTo>
                  <a:pt x="1715706" y="358994"/>
                  <a:pt x="1700149" y="363861"/>
                  <a:pt x="1688387" y="368496"/>
                </a:cubicBezTo>
                <a:cubicBezTo>
                  <a:pt x="1718545" y="370935"/>
                  <a:pt x="1748874" y="366783"/>
                  <a:pt x="1777268" y="356329"/>
                </a:cubicBezTo>
                <a:cubicBezTo>
                  <a:pt x="1763942" y="352679"/>
                  <a:pt x="1747602" y="353403"/>
                  <a:pt x="1731654" y="356199"/>
                </a:cubicBezTo>
                <a:close/>
                <a:moveTo>
                  <a:pt x="1919569" y="339642"/>
                </a:moveTo>
                <a:cubicBezTo>
                  <a:pt x="1897436" y="341380"/>
                  <a:pt x="1849577" y="349260"/>
                  <a:pt x="1855024" y="355054"/>
                </a:cubicBezTo>
                <a:cubicBezTo>
                  <a:pt x="1889788" y="348449"/>
                  <a:pt x="1903346" y="355981"/>
                  <a:pt x="1919569" y="339642"/>
                </a:cubicBezTo>
                <a:close/>
                <a:moveTo>
                  <a:pt x="1433144" y="317219"/>
                </a:moveTo>
                <a:cubicBezTo>
                  <a:pt x="1414212" y="318957"/>
                  <a:pt x="1396541" y="323187"/>
                  <a:pt x="1386285" y="331298"/>
                </a:cubicBezTo>
                <a:lnTo>
                  <a:pt x="1386980" y="331183"/>
                </a:lnTo>
                <a:cubicBezTo>
                  <a:pt x="1414444" y="339758"/>
                  <a:pt x="1460912" y="325620"/>
                  <a:pt x="1487565" y="318088"/>
                </a:cubicBezTo>
                <a:cubicBezTo>
                  <a:pt x="1472269" y="316234"/>
                  <a:pt x="1452076" y="315481"/>
                  <a:pt x="1433144" y="317219"/>
                </a:cubicBezTo>
                <a:close/>
                <a:moveTo>
                  <a:pt x="1599042" y="289002"/>
                </a:moveTo>
                <a:cubicBezTo>
                  <a:pt x="1589308" y="307427"/>
                  <a:pt x="1545737" y="301401"/>
                  <a:pt x="1522909" y="310324"/>
                </a:cubicBezTo>
                <a:cubicBezTo>
                  <a:pt x="1543999" y="329444"/>
                  <a:pt x="1582587" y="300474"/>
                  <a:pt x="1612948" y="313337"/>
                </a:cubicBezTo>
                <a:cubicBezTo>
                  <a:pt x="1412011" y="344625"/>
                  <a:pt x="1232163" y="371277"/>
                  <a:pt x="1037020" y="368149"/>
                </a:cubicBezTo>
                <a:cubicBezTo>
                  <a:pt x="964130" y="392484"/>
                  <a:pt x="808966" y="385183"/>
                  <a:pt x="680569" y="394454"/>
                </a:cubicBezTo>
                <a:cubicBezTo>
                  <a:pt x="670604" y="382054"/>
                  <a:pt x="747201" y="392484"/>
                  <a:pt x="757051" y="378694"/>
                </a:cubicBezTo>
                <a:cubicBezTo>
                  <a:pt x="686711" y="373363"/>
                  <a:pt x="629582" y="397699"/>
                  <a:pt x="555418" y="398278"/>
                </a:cubicBezTo>
                <a:cubicBezTo>
                  <a:pt x="560285" y="418673"/>
                  <a:pt x="598178" y="406737"/>
                  <a:pt x="616256" y="414269"/>
                </a:cubicBezTo>
                <a:cubicBezTo>
                  <a:pt x="550435" y="438141"/>
                  <a:pt x="471404" y="402681"/>
                  <a:pt x="413580" y="418325"/>
                </a:cubicBezTo>
                <a:cubicBezTo>
                  <a:pt x="612779" y="363282"/>
                  <a:pt x="947791" y="365483"/>
                  <a:pt x="1226137" y="338483"/>
                </a:cubicBezTo>
                <a:lnTo>
                  <a:pt x="1219618" y="343282"/>
                </a:lnTo>
                <a:lnTo>
                  <a:pt x="1208639" y="344973"/>
                </a:lnTo>
                <a:lnTo>
                  <a:pt x="1207944" y="345088"/>
                </a:lnTo>
                <a:cubicBezTo>
                  <a:pt x="1211421" y="344451"/>
                  <a:pt x="1215650" y="344335"/>
                  <a:pt x="1219170" y="343611"/>
                </a:cubicBezTo>
                <a:lnTo>
                  <a:pt x="1219618" y="343282"/>
                </a:lnTo>
                <a:lnTo>
                  <a:pt x="1282660" y="333571"/>
                </a:lnTo>
                <a:cubicBezTo>
                  <a:pt x="1373161" y="320572"/>
                  <a:pt x="1504484" y="303516"/>
                  <a:pt x="1599042" y="289002"/>
                </a:cubicBezTo>
                <a:close/>
                <a:moveTo>
                  <a:pt x="1833340" y="286062"/>
                </a:moveTo>
                <a:cubicBezTo>
                  <a:pt x="1848245" y="284656"/>
                  <a:pt x="1863773" y="286395"/>
                  <a:pt x="1873449" y="287264"/>
                </a:cubicBezTo>
                <a:cubicBezTo>
                  <a:pt x="1855024" y="297925"/>
                  <a:pt x="1819796" y="296418"/>
                  <a:pt x="1796967" y="303719"/>
                </a:cubicBezTo>
                <a:cubicBezTo>
                  <a:pt x="1804152" y="292015"/>
                  <a:pt x="1818434" y="287467"/>
                  <a:pt x="1833340" y="286062"/>
                </a:cubicBezTo>
                <a:close/>
                <a:moveTo>
                  <a:pt x="1746211" y="266753"/>
                </a:moveTo>
                <a:cubicBezTo>
                  <a:pt x="1746211" y="286105"/>
                  <a:pt x="1702524" y="273358"/>
                  <a:pt x="1693949" y="286221"/>
                </a:cubicBezTo>
                <a:cubicBezTo>
                  <a:pt x="1718632" y="302792"/>
                  <a:pt x="1737057" y="295028"/>
                  <a:pt x="1713649" y="310440"/>
                </a:cubicBezTo>
                <a:lnTo>
                  <a:pt x="1713765" y="310324"/>
                </a:lnTo>
                <a:cubicBezTo>
                  <a:pt x="1700786" y="300590"/>
                  <a:pt x="1666369" y="324114"/>
                  <a:pt x="1647944" y="310324"/>
                </a:cubicBezTo>
                <a:cubicBezTo>
                  <a:pt x="1646090" y="299316"/>
                  <a:pt x="1668919" y="306268"/>
                  <a:pt x="1677262" y="302792"/>
                </a:cubicBezTo>
                <a:cubicBezTo>
                  <a:pt x="1666253" y="285641"/>
                  <a:pt x="1634039" y="305921"/>
                  <a:pt x="1610746" y="292826"/>
                </a:cubicBezTo>
                <a:cubicBezTo>
                  <a:pt x="1650957" y="280079"/>
                  <a:pt x="1686069" y="281238"/>
                  <a:pt x="1746211" y="266753"/>
                </a:cubicBezTo>
                <a:close/>
                <a:moveTo>
                  <a:pt x="2714905" y="247533"/>
                </a:moveTo>
                <a:lnTo>
                  <a:pt x="2697484" y="259791"/>
                </a:lnTo>
                <a:cubicBezTo>
                  <a:pt x="2670949" y="265826"/>
                  <a:pt x="2623605" y="257048"/>
                  <a:pt x="2609177" y="271736"/>
                </a:cubicBezTo>
                <a:cubicBezTo>
                  <a:pt x="2605006" y="250443"/>
                  <a:pt x="2649330" y="256917"/>
                  <a:pt x="2684708" y="254397"/>
                </a:cubicBezTo>
                <a:close/>
                <a:moveTo>
                  <a:pt x="2715093" y="247401"/>
                </a:moveTo>
                <a:lnTo>
                  <a:pt x="2714977" y="247517"/>
                </a:lnTo>
                <a:lnTo>
                  <a:pt x="2714905" y="247533"/>
                </a:lnTo>
                <a:close/>
                <a:moveTo>
                  <a:pt x="3193102" y="226658"/>
                </a:moveTo>
                <a:cubicBezTo>
                  <a:pt x="3166565" y="233031"/>
                  <a:pt x="3117200" y="223414"/>
                  <a:pt x="3110595" y="244040"/>
                </a:cubicBezTo>
                <a:cubicBezTo>
                  <a:pt x="3141303" y="226542"/>
                  <a:pt x="3183020" y="248096"/>
                  <a:pt x="3193102" y="226658"/>
                </a:cubicBezTo>
                <a:close/>
                <a:moveTo>
                  <a:pt x="2814403" y="218662"/>
                </a:moveTo>
                <a:cubicBezTo>
                  <a:pt x="2810579" y="234654"/>
                  <a:pt x="2795514" y="235465"/>
                  <a:pt x="2827613" y="232684"/>
                </a:cubicBezTo>
                <a:cubicBezTo>
                  <a:pt x="2832248" y="239405"/>
                  <a:pt x="2777552" y="244272"/>
                  <a:pt x="2757041" y="249023"/>
                </a:cubicBezTo>
                <a:cubicBezTo>
                  <a:pt x="2759359" y="244272"/>
                  <a:pt x="2761561" y="239521"/>
                  <a:pt x="2768629" y="237435"/>
                </a:cubicBezTo>
                <a:cubicBezTo>
                  <a:pt x="2767239" y="231641"/>
                  <a:pt x="2757041" y="234190"/>
                  <a:pt x="2750436" y="233959"/>
                </a:cubicBezTo>
                <a:cubicBezTo>
                  <a:pt x="2761097" y="221791"/>
                  <a:pt x="2801192" y="229787"/>
                  <a:pt x="2814403" y="218662"/>
                </a:cubicBezTo>
                <a:close/>
                <a:moveTo>
                  <a:pt x="4660342" y="215008"/>
                </a:moveTo>
                <a:cubicBezTo>
                  <a:pt x="4657642" y="214831"/>
                  <a:pt x="4654999" y="216316"/>
                  <a:pt x="4652507" y="220516"/>
                </a:cubicBezTo>
                <a:cubicBezTo>
                  <a:pt x="4656331" y="220169"/>
                  <a:pt x="4659692" y="220748"/>
                  <a:pt x="4658997" y="225036"/>
                </a:cubicBezTo>
                <a:cubicBezTo>
                  <a:pt x="4654477" y="226658"/>
                  <a:pt x="4647409" y="226310"/>
                  <a:pt x="4647409" y="231177"/>
                </a:cubicBezTo>
                <a:cubicBezTo>
                  <a:pt x="4666877" y="221328"/>
                  <a:pt x="4674757" y="250414"/>
                  <a:pt x="4683563" y="233031"/>
                </a:cubicBezTo>
                <a:cubicBezTo>
                  <a:pt x="4677046" y="231032"/>
                  <a:pt x="4668441" y="215541"/>
                  <a:pt x="4660342" y="215008"/>
                </a:cubicBezTo>
                <a:close/>
                <a:moveTo>
                  <a:pt x="3343674" y="205653"/>
                </a:moveTo>
                <a:cubicBezTo>
                  <a:pt x="3317905" y="206669"/>
                  <a:pt x="3284184" y="212492"/>
                  <a:pt x="3276536" y="219358"/>
                </a:cubicBezTo>
                <a:cubicBezTo>
                  <a:pt x="3315125" y="214838"/>
                  <a:pt x="3337837" y="222834"/>
                  <a:pt x="3365533" y="206379"/>
                </a:cubicBezTo>
                <a:cubicBezTo>
                  <a:pt x="3359970" y="205510"/>
                  <a:pt x="3352264" y="205314"/>
                  <a:pt x="3343674" y="205653"/>
                </a:cubicBezTo>
                <a:close/>
                <a:moveTo>
                  <a:pt x="4606387" y="173816"/>
                </a:moveTo>
                <a:cubicBezTo>
                  <a:pt x="4644048" y="191894"/>
                  <a:pt x="4665023" y="193516"/>
                  <a:pt x="4705465" y="205800"/>
                </a:cubicBezTo>
                <a:cubicBezTo>
                  <a:pt x="4693181" y="177177"/>
                  <a:pt x="4628289" y="173816"/>
                  <a:pt x="4606387" y="173816"/>
                </a:cubicBezTo>
                <a:close/>
                <a:moveTo>
                  <a:pt x="3140376" y="165009"/>
                </a:moveTo>
                <a:cubicBezTo>
                  <a:pt x="3174561" y="179494"/>
                  <a:pt x="3209905" y="174859"/>
                  <a:pt x="3272712" y="168718"/>
                </a:cubicBezTo>
                <a:cubicBezTo>
                  <a:pt x="3294034" y="176482"/>
                  <a:pt x="3235398" y="176134"/>
                  <a:pt x="3219523" y="178452"/>
                </a:cubicBezTo>
                <a:cubicBezTo>
                  <a:pt x="3182441" y="184014"/>
                  <a:pt x="3147097" y="192821"/>
                  <a:pt x="3130178" y="186216"/>
                </a:cubicBezTo>
                <a:cubicBezTo>
                  <a:pt x="3132033" y="178452"/>
                  <a:pt x="3137363" y="172657"/>
                  <a:pt x="3140376" y="165009"/>
                </a:cubicBezTo>
                <a:close/>
                <a:moveTo>
                  <a:pt x="4091759" y="137314"/>
                </a:moveTo>
                <a:cubicBezTo>
                  <a:pt x="4022231" y="147395"/>
                  <a:pt x="3994883" y="140790"/>
                  <a:pt x="3962320" y="169297"/>
                </a:cubicBezTo>
                <a:cubicBezTo>
                  <a:pt x="3947487" y="158752"/>
                  <a:pt x="3915967" y="160258"/>
                  <a:pt x="3896731" y="175091"/>
                </a:cubicBezTo>
                <a:cubicBezTo>
                  <a:pt x="3949805" y="185404"/>
                  <a:pt x="4006007" y="151335"/>
                  <a:pt x="4005543" y="175670"/>
                </a:cubicBezTo>
                <a:cubicBezTo>
                  <a:pt x="4024085" y="177756"/>
                  <a:pt x="4026750" y="168602"/>
                  <a:pt x="4040308" y="167443"/>
                </a:cubicBezTo>
                <a:cubicBezTo>
                  <a:pt x="4126292" y="157477"/>
                  <a:pt x="4048304" y="164546"/>
                  <a:pt x="4015509" y="159447"/>
                </a:cubicBezTo>
                <a:cubicBezTo>
                  <a:pt x="4029299" y="147859"/>
                  <a:pt x="4080171" y="167674"/>
                  <a:pt x="4091759" y="137314"/>
                </a:cubicBezTo>
                <a:close/>
                <a:moveTo>
                  <a:pt x="3363563" y="115065"/>
                </a:moveTo>
                <a:cubicBezTo>
                  <a:pt x="3354987" y="133606"/>
                  <a:pt x="3306433" y="132679"/>
                  <a:pt x="3269583" y="138241"/>
                </a:cubicBezTo>
                <a:cubicBezTo>
                  <a:pt x="3017542" y="178799"/>
                  <a:pt x="2751479" y="221443"/>
                  <a:pt x="2517631" y="254122"/>
                </a:cubicBezTo>
                <a:cubicBezTo>
                  <a:pt x="2755999" y="193748"/>
                  <a:pt x="3098659" y="163271"/>
                  <a:pt x="3363563" y="115065"/>
                </a:cubicBezTo>
                <a:close/>
                <a:moveTo>
                  <a:pt x="4077737" y="108112"/>
                </a:moveTo>
                <a:cubicBezTo>
                  <a:pt x="4104622" y="114253"/>
                  <a:pt x="4033819" y="113674"/>
                  <a:pt x="4060703" y="119700"/>
                </a:cubicBezTo>
                <a:cubicBezTo>
                  <a:pt x="4056415" y="134069"/>
                  <a:pt x="4041467" y="114369"/>
                  <a:pt x="4024896" y="122945"/>
                </a:cubicBezTo>
                <a:cubicBezTo>
                  <a:pt x="4034282" y="112283"/>
                  <a:pt x="4054793" y="109386"/>
                  <a:pt x="4077737" y="108112"/>
                </a:cubicBezTo>
                <a:close/>
                <a:moveTo>
                  <a:pt x="3649093" y="84704"/>
                </a:moveTo>
                <a:cubicBezTo>
                  <a:pt x="3588024" y="102318"/>
                  <a:pt x="3532285" y="99421"/>
                  <a:pt x="3494972" y="108460"/>
                </a:cubicBezTo>
                <a:cubicBezTo>
                  <a:pt x="3485238" y="88760"/>
                  <a:pt x="3601814" y="92584"/>
                  <a:pt x="3613286" y="87833"/>
                </a:cubicBezTo>
                <a:close/>
                <a:moveTo>
                  <a:pt x="4519939" y="79257"/>
                </a:moveTo>
                <a:cubicBezTo>
                  <a:pt x="4512639" y="91541"/>
                  <a:pt x="4478570" y="84820"/>
                  <a:pt x="4460725" y="89571"/>
                </a:cubicBezTo>
                <a:cubicBezTo>
                  <a:pt x="4468025" y="77288"/>
                  <a:pt x="4502094" y="84124"/>
                  <a:pt x="4519939" y="79257"/>
                </a:cubicBezTo>
                <a:close/>
                <a:moveTo>
                  <a:pt x="4603953" y="76940"/>
                </a:moveTo>
                <a:cubicBezTo>
                  <a:pt x="4627129" y="95249"/>
                  <a:pt x="4567567" y="95365"/>
                  <a:pt x="4546013" y="97335"/>
                </a:cubicBezTo>
                <a:cubicBezTo>
                  <a:pt x="4559107" y="84356"/>
                  <a:pt x="4591901" y="77519"/>
                  <a:pt x="4603953" y="76940"/>
                </a:cubicBezTo>
                <a:close/>
                <a:moveTo>
                  <a:pt x="4341474" y="28090"/>
                </a:moveTo>
                <a:cubicBezTo>
                  <a:pt x="4349768" y="25641"/>
                  <a:pt x="4363327" y="33050"/>
                  <a:pt x="4371149" y="31398"/>
                </a:cubicBezTo>
                <a:cubicBezTo>
                  <a:pt x="4355659" y="54284"/>
                  <a:pt x="4329833" y="67999"/>
                  <a:pt x="4302199" y="68017"/>
                </a:cubicBezTo>
                <a:cubicBezTo>
                  <a:pt x="4330243" y="79605"/>
                  <a:pt x="4357590" y="92699"/>
                  <a:pt x="4405797" y="84356"/>
                </a:cubicBezTo>
                <a:cubicBezTo>
                  <a:pt x="4374045" y="112515"/>
                  <a:pt x="4303821" y="100463"/>
                  <a:pt x="4222241" y="115876"/>
                </a:cubicBezTo>
                <a:cubicBezTo>
                  <a:pt x="4224715" y="120859"/>
                  <a:pt x="4229570" y="124226"/>
                  <a:pt x="4235104" y="124799"/>
                </a:cubicBezTo>
                <a:cubicBezTo>
                  <a:pt x="4234525" y="136966"/>
                  <a:pt x="4218648" y="120511"/>
                  <a:pt x="4210769" y="122017"/>
                </a:cubicBezTo>
                <a:cubicBezTo>
                  <a:pt x="4197790" y="123871"/>
                  <a:pt x="4199181" y="135807"/>
                  <a:pt x="4201035" y="148323"/>
                </a:cubicBezTo>
                <a:cubicBezTo>
                  <a:pt x="4320161" y="145425"/>
                  <a:pt x="4398844" y="90961"/>
                  <a:pt x="4497457" y="101970"/>
                </a:cubicBezTo>
                <a:cubicBezTo>
                  <a:pt x="4483437" y="116339"/>
                  <a:pt x="4466750" y="111356"/>
                  <a:pt x="4432797" y="117962"/>
                </a:cubicBezTo>
                <a:cubicBezTo>
                  <a:pt x="4434303" y="123756"/>
                  <a:pt x="4444385" y="121206"/>
                  <a:pt x="4451105" y="121322"/>
                </a:cubicBezTo>
                <a:cubicBezTo>
                  <a:pt x="4402510" y="133544"/>
                  <a:pt x="4352900" y="141302"/>
                  <a:pt x="4302893" y="144498"/>
                </a:cubicBezTo>
                <a:cubicBezTo>
                  <a:pt x="4370962" y="154300"/>
                  <a:pt x="4440376" y="148192"/>
                  <a:pt x="4505685" y="126653"/>
                </a:cubicBezTo>
                <a:cubicBezTo>
                  <a:pt x="4504179" y="120743"/>
                  <a:pt x="4494097" y="123292"/>
                  <a:pt x="4487376" y="123176"/>
                </a:cubicBezTo>
                <a:cubicBezTo>
                  <a:pt x="4509279" y="92004"/>
                  <a:pt x="4552153" y="113790"/>
                  <a:pt x="4577763" y="125378"/>
                </a:cubicBezTo>
                <a:cubicBezTo>
                  <a:pt x="4576257" y="131867"/>
                  <a:pt x="4542999" y="124219"/>
                  <a:pt x="4524111" y="130129"/>
                </a:cubicBezTo>
                <a:cubicBezTo>
                  <a:pt x="4536973" y="139400"/>
                  <a:pt x="4547866" y="146932"/>
                  <a:pt x="4566755" y="136618"/>
                </a:cubicBezTo>
                <a:cubicBezTo>
                  <a:pt x="4548793" y="161417"/>
                  <a:pt x="4638949" y="160838"/>
                  <a:pt x="4664442" y="153421"/>
                </a:cubicBezTo>
                <a:cubicBezTo>
                  <a:pt x="4665137" y="133721"/>
                  <a:pt x="4646713" y="157709"/>
                  <a:pt x="4639180" y="140327"/>
                </a:cubicBezTo>
                <a:cubicBezTo>
                  <a:pt x="4642309" y="158288"/>
                  <a:pt x="4616004" y="144035"/>
                  <a:pt x="4585875" y="150176"/>
                </a:cubicBezTo>
                <a:cubicBezTo>
                  <a:pt x="4582167" y="139631"/>
                  <a:pt x="4593639" y="139747"/>
                  <a:pt x="4602909" y="138588"/>
                </a:cubicBezTo>
                <a:cubicBezTo>
                  <a:pt x="4602330" y="133606"/>
                  <a:pt x="4595261" y="135344"/>
                  <a:pt x="4590510" y="134649"/>
                </a:cubicBezTo>
                <a:cubicBezTo>
                  <a:pt x="4624565" y="131549"/>
                  <a:pt x="4658847" y="131898"/>
                  <a:pt x="4692833" y="135691"/>
                </a:cubicBezTo>
                <a:cubicBezTo>
                  <a:pt x="4674524" y="135691"/>
                  <a:pt x="4678695" y="148438"/>
                  <a:pt x="4677189" y="162576"/>
                </a:cubicBezTo>
                <a:cubicBezTo>
                  <a:pt x="4717979" y="185752"/>
                  <a:pt x="4769894" y="197920"/>
                  <a:pt x="4775572" y="255976"/>
                </a:cubicBezTo>
                <a:cubicBezTo>
                  <a:pt x="4747297" y="232800"/>
                  <a:pt x="4730031" y="195834"/>
                  <a:pt x="4681129" y="208117"/>
                </a:cubicBezTo>
                <a:cubicBezTo>
                  <a:pt x="4677305" y="228744"/>
                  <a:pt x="4705812" y="263856"/>
                  <a:pt x="4740229" y="264088"/>
                </a:cubicBezTo>
                <a:cubicBezTo>
                  <a:pt x="4743821" y="270693"/>
                  <a:pt x="4706971" y="262581"/>
                  <a:pt x="4729219" y="275676"/>
                </a:cubicBezTo>
                <a:cubicBezTo>
                  <a:pt x="4729219" y="285294"/>
                  <a:pt x="4706622" y="273590"/>
                  <a:pt x="4698975" y="273242"/>
                </a:cubicBezTo>
                <a:cubicBezTo>
                  <a:pt x="4719833" y="263624"/>
                  <a:pt x="4694108" y="253658"/>
                  <a:pt x="4673365" y="255049"/>
                </a:cubicBezTo>
                <a:cubicBezTo>
                  <a:pt x="4684374" y="269650"/>
                  <a:pt x="4690399" y="289234"/>
                  <a:pt x="4718211" y="286800"/>
                </a:cubicBezTo>
                <a:cubicBezTo>
                  <a:pt x="4700481" y="299200"/>
                  <a:pt x="4718907" y="309976"/>
                  <a:pt x="4709404" y="323303"/>
                </a:cubicBezTo>
                <a:cubicBezTo>
                  <a:pt x="4686228" y="319247"/>
                  <a:pt x="4687966" y="289813"/>
                  <a:pt x="4663979" y="286453"/>
                </a:cubicBezTo>
                <a:cubicBezTo>
                  <a:pt x="4646713" y="303603"/>
                  <a:pt x="4700365" y="305341"/>
                  <a:pt x="4679623" y="325968"/>
                </a:cubicBezTo>
                <a:cubicBezTo>
                  <a:pt x="4681593" y="322839"/>
                  <a:pt x="4712881" y="342076"/>
                  <a:pt x="4709404" y="323303"/>
                </a:cubicBezTo>
                <a:cubicBezTo>
                  <a:pt x="4702451" y="343698"/>
                  <a:pt x="4715314" y="369655"/>
                  <a:pt x="4750079" y="375797"/>
                </a:cubicBezTo>
                <a:cubicBezTo>
                  <a:pt x="4756567" y="391093"/>
                  <a:pt x="4741503" y="424351"/>
                  <a:pt x="4758769" y="405694"/>
                </a:cubicBezTo>
                <a:cubicBezTo>
                  <a:pt x="4776383" y="411372"/>
                  <a:pt x="4747181" y="436287"/>
                  <a:pt x="4736173" y="422960"/>
                </a:cubicBezTo>
                <a:cubicBezTo>
                  <a:pt x="4753439" y="440343"/>
                  <a:pt x="4761435" y="467227"/>
                  <a:pt x="4783336" y="479974"/>
                </a:cubicBezTo>
                <a:cubicBezTo>
                  <a:pt x="4782641" y="489013"/>
                  <a:pt x="4774065" y="492373"/>
                  <a:pt x="4760160" y="491562"/>
                </a:cubicBezTo>
                <a:cubicBezTo>
                  <a:pt x="4765027" y="521228"/>
                  <a:pt x="4766186" y="526326"/>
                  <a:pt x="4782177" y="535597"/>
                </a:cubicBezTo>
                <a:cubicBezTo>
                  <a:pt x="4763173" y="536408"/>
                  <a:pt x="4763405" y="550777"/>
                  <a:pt x="4741271" y="549387"/>
                </a:cubicBezTo>
                <a:cubicBezTo>
                  <a:pt x="4748884" y="563215"/>
                  <a:pt x="4763497" y="571723"/>
                  <a:pt x="4779281" y="571520"/>
                </a:cubicBezTo>
                <a:cubicBezTo>
                  <a:pt x="4754134" y="586121"/>
                  <a:pt x="4798169" y="597477"/>
                  <a:pt x="4794809" y="610920"/>
                </a:cubicBezTo>
                <a:cubicBezTo>
                  <a:pt x="4809672" y="603720"/>
                  <a:pt x="4826664" y="602236"/>
                  <a:pt x="4842551" y="606748"/>
                </a:cubicBezTo>
                <a:cubicBezTo>
                  <a:pt x="4854139" y="617293"/>
                  <a:pt x="4811031" y="602112"/>
                  <a:pt x="4807787" y="619958"/>
                </a:cubicBezTo>
                <a:cubicBezTo>
                  <a:pt x="4815551" y="630619"/>
                  <a:pt x="4838959" y="625173"/>
                  <a:pt x="4845449" y="637109"/>
                </a:cubicBezTo>
                <a:cubicBezTo>
                  <a:pt x="4838148" y="646147"/>
                  <a:pt x="4814507" y="643714"/>
                  <a:pt x="4817405" y="660285"/>
                </a:cubicBezTo>
                <a:cubicBezTo>
                  <a:pt x="4857963" y="695860"/>
                  <a:pt x="4847998" y="771646"/>
                  <a:pt x="4911964" y="779411"/>
                </a:cubicBezTo>
                <a:cubicBezTo>
                  <a:pt x="4915092" y="785320"/>
                  <a:pt x="4914861" y="798878"/>
                  <a:pt x="4926680" y="808728"/>
                </a:cubicBezTo>
                <a:cubicBezTo>
                  <a:pt x="4913065" y="802695"/>
                  <a:pt x="4897301" y="804096"/>
                  <a:pt x="4884963" y="812437"/>
                </a:cubicBezTo>
                <a:cubicBezTo>
                  <a:pt x="4886701" y="825299"/>
                  <a:pt x="4895277" y="831325"/>
                  <a:pt x="4910573" y="830514"/>
                </a:cubicBezTo>
                <a:cubicBezTo>
                  <a:pt x="4904547" y="846506"/>
                  <a:pt x="4887397" y="829008"/>
                  <a:pt x="4880327" y="828197"/>
                </a:cubicBezTo>
                <a:cubicBezTo>
                  <a:pt x="4860744" y="837930"/>
                  <a:pt x="4861555" y="848012"/>
                  <a:pt x="4859123" y="860527"/>
                </a:cubicBezTo>
                <a:cubicBezTo>
                  <a:pt x="4814624" y="864583"/>
                  <a:pt x="4781133" y="870145"/>
                  <a:pt x="4766417" y="904446"/>
                </a:cubicBezTo>
                <a:cubicBezTo>
                  <a:pt x="4766417" y="918815"/>
                  <a:pt x="4782409" y="917772"/>
                  <a:pt x="4797589" y="916961"/>
                </a:cubicBezTo>
                <a:cubicBezTo>
                  <a:pt x="4799557" y="917017"/>
                  <a:pt x="4801380" y="915936"/>
                  <a:pt x="4802275" y="914183"/>
                </a:cubicBezTo>
                <a:cubicBezTo>
                  <a:pt x="4803169" y="912429"/>
                  <a:pt x="4802975" y="910318"/>
                  <a:pt x="4801776" y="908758"/>
                </a:cubicBezTo>
                <a:cubicBezTo>
                  <a:pt x="4800577" y="907197"/>
                  <a:pt x="4798587" y="906466"/>
                  <a:pt x="4796663" y="906880"/>
                </a:cubicBezTo>
                <a:cubicBezTo>
                  <a:pt x="4803615" y="897377"/>
                  <a:pt x="4839191" y="926232"/>
                  <a:pt x="4823663" y="940137"/>
                </a:cubicBezTo>
                <a:cubicBezTo>
                  <a:pt x="4845215" y="934923"/>
                  <a:pt x="4847535" y="949060"/>
                  <a:pt x="4866306" y="946627"/>
                </a:cubicBezTo>
                <a:cubicBezTo>
                  <a:pt x="4867581" y="969803"/>
                  <a:pt x="4851937" y="937356"/>
                  <a:pt x="4830499" y="949756"/>
                </a:cubicBezTo>
                <a:cubicBezTo>
                  <a:pt x="4865264" y="956129"/>
                  <a:pt x="4827951" y="965168"/>
                  <a:pt x="4814855" y="976640"/>
                </a:cubicBezTo>
                <a:cubicBezTo>
                  <a:pt x="4817636" y="989155"/>
                  <a:pt x="4838727" y="991589"/>
                  <a:pt x="4823546" y="1006537"/>
                </a:cubicBezTo>
                <a:cubicBezTo>
                  <a:pt x="4831659" y="1018125"/>
                  <a:pt x="4846722" y="992052"/>
                  <a:pt x="4848229" y="1014533"/>
                </a:cubicBezTo>
                <a:cubicBezTo>
                  <a:pt x="4808945" y="1029945"/>
                  <a:pt x="4787160" y="1010709"/>
                  <a:pt x="4752859" y="1022876"/>
                </a:cubicBezTo>
                <a:cubicBezTo>
                  <a:pt x="4762129" y="1035276"/>
                  <a:pt x="4773485" y="1037130"/>
                  <a:pt x="4747760" y="1033538"/>
                </a:cubicBezTo>
                <a:cubicBezTo>
                  <a:pt x="4746137" y="1037246"/>
                  <a:pt x="4739532" y="1057525"/>
                  <a:pt x="4755871" y="1058336"/>
                </a:cubicBezTo>
                <a:cubicBezTo>
                  <a:pt x="4752627" y="1065521"/>
                  <a:pt x="4744283" y="1068881"/>
                  <a:pt x="4732695" y="1070619"/>
                </a:cubicBezTo>
                <a:cubicBezTo>
                  <a:pt x="4739532" y="1080122"/>
                  <a:pt x="4759811" y="1076298"/>
                  <a:pt x="4758653" y="1093796"/>
                </a:cubicBezTo>
                <a:cubicBezTo>
                  <a:pt x="4709173" y="1105384"/>
                  <a:pt x="4707549" y="1068418"/>
                  <a:pt x="4655635" y="1082208"/>
                </a:cubicBezTo>
                <a:cubicBezTo>
                  <a:pt x="4652737" y="1070619"/>
                  <a:pt x="4672321" y="1075139"/>
                  <a:pt x="4672089" y="1065521"/>
                </a:cubicBezTo>
                <a:cubicBezTo>
                  <a:pt x="4619509" y="1079253"/>
                  <a:pt x="4591568" y="1110519"/>
                  <a:pt x="4548568" y="1130916"/>
                </a:cubicBezTo>
                <a:lnTo>
                  <a:pt x="4534483" y="1135390"/>
                </a:lnTo>
                <a:lnTo>
                  <a:pt x="4534667" y="1136182"/>
                </a:lnTo>
                <a:lnTo>
                  <a:pt x="4521804" y="1139418"/>
                </a:lnTo>
                <a:lnTo>
                  <a:pt x="4499079" y="1146637"/>
                </a:lnTo>
                <a:lnTo>
                  <a:pt x="4495003" y="1139891"/>
                </a:lnTo>
                <a:lnTo>
                  <a:pt x="4476907" y="1139707"/>
                </a:lnTo>
                <a:lnTo>
                  <a:pt x="4473600" y="1140365"/>
                </a:lnTo>
                <a:lnTo>
                  <a:pt x="4460065" y="1150127"/>
                </a:lnTo>
                <a:lnTo>
                  <a:pt x="4460782" y="1150173"/>
                </a:lnTo>
                <a:cubicBezTo>
                  <a:pt x="4476339" y="1154548"/>
                  <a:pt x="4491897" y="1164369"/>
                  <a:pt x="4503485" y="1171669"/>
                </a:cubicBezTo>
                <a:cubicBezTo>
                  <a:pt x="4501399" y="1177811"/>
                  <a:pt x="4470690" y="1167034"/>
                  <a:pt x="4452265" y="1171669"/>
                </a:cubicBezTo>
                <a:cubicBezTo>
                  <a:pt x="4463853" y="1182098"/>
                  <a:pt x="4473123" y="1190326"/>
                  <a:pt x="4492011" y="1181867"/>
                </a:cubicBezTo>
                <a:cubicBezTo>
                  <a:pt x="4472775" y="1205043"/>
                  <a:pt x="4558064" y="1213502"/>
                  <a:pt x="4582746" y="1208867"/>
                </a:cubicBezTo>
                <a:cubicBezTo>
                  <a:pt x="4585411" y="1189283"/>
                  <a:pt x="4565711" y="1211300"/>
                  <a:pt x="4560265" y="1193223"/>
                </a:cubicBezTo>
                <a:cubicBezTo>
                  <a:pt x="4561539" y="1211416"/>
                  <a:pt x="4537668" y="1194382"/>
                  <a:pt x="4508929" y="1197395"/>
                </a:cubicBezTo>
                <a:cubicBezTo>
                  <a:pt x="4506381" y="1186502"/>
                  <a:pt x="4517157" y="1187892"/>
                  <a:pt x="4526080" y="1187545"/>
                </a:cubicBezTo>
                <a:cubicBezTo>
                  <a:pt x="4526080" y="1182562"/>
                  <a:pt x="4519127" y="1183489"/>
                  <a:pt x="4514492" y="1182330"/>
                </a:cubicBezTo>
                <a:cubicBezTo>
                  <a:pt x="4547069" y="1182694"/>
                  <a:pt x="4579511" y="1186579"/>
                  <a:pt x="4611253" y="1193918"/>
                </a:cubicBezTo>
                <a:cubicBezTo>
                  <a:pt x="4593987" y="1191369"/>
                  <a:pt x="4596537" y="1205506"/>
                  <a:pt x="4593755" y="1218948"/>
                </a:cubicBezTo>
                <a:cubicBezTo>
                  <a:pt x="4630025" y="1246181"/>
                  <a:pt x="4677073" y="1263794"/>
                  <a:pt x="4676725" y="1322083"/>
                </a:cubicBezTo>
                <a:cubicBezTo>
                  <a:pt x="4652738" y="1296009"/>
                  <a:pt x="4640224" y="1257653"/>
                  <a:pt x="4593059" y="1264142"/>
                </a:cubicBezTo>
                <a:cubicBezTo>
                  <a:pt x="4587382" y="1284305"/>
                  <a:pt x="4610673" y="1322083"/>
                  <a:pt x="4642773" y="1326138"/>
                </a:cubicBezTo>
                <a:cubicBezTo>
                  <a:pt x="4645553" y="1333091"/>
                  <a:pt x="4611832" y="1321156"/>
                  <a:pt x="4631185" y="1336104"/>
                </a:cubicBezTo>
                <a:cubicBezTo>
                  <a:pt x="4630373" y="1345722"/>
                  <a:pt x="4610211" y="1331701"/>
                  <a:pt x="4603026" y="1330542"/>
                </a:cubicBezTo>
                <a:cubicBezTo>
                  <a:pt x="4623536" y="1323125"/>
                  <a:pt x="4600477" y="1310494"/>
                  <a:pt x="4580893" y="1309799"/>
                </a:cubicBezTo>
                <a:cubicBezTo>
                  <a:pt x="4589815" y="1325443"/>
                  <a:pt x="4593524" y="1345491"/>
                  <a:pt x="4619713" y="1346070"/>
                </a:cubicBezTo>
                <a:cubicBezTo>
                  <a:pt x="4610848" y="1351285"/>
                  <a:pt x="4610442" y="1357079"/>
                  <a:pt x="4611007" y="1363017"/>
                </a:cubicBezTo>
                <a:lnTo>
                  <a:pt x="4608143" y="1380721"/>
                </a:lnTo>
                <a:lnTo>
                  <a:pt x="4608125" y="1380255"/>
                </a:lnTo>
                <a:lnTo>
                  <a:pt x="4607929" y="1380695"/>
                </a:lnTo>
                <a:lnTo>
                  <a:pt x="4596226" y="1372398"/>
                </a:lnTo>
                <a:cubicBezTo>
                  <a:pt x="4587513" y="1361192"/>
                  <a:pt x="4585905" y="1343810"/>
                  <a:pt x="4569305" y="1339465"/>
                </a:cubicBezTo>
                <a:cubicBezTo>
                  <a:pt x="4551575" y="1354645"/>
                  <a:pt x="4601519" y="1361946"/>
                  <a:pt x="4580081" y="1380255"/>
                </a:cubicBezTo>
                <a:cubicBezTo>
                  <a:pt x="4581645" y="1378082"/>
                  <a:pt x="4597420" y="1390184"/>
                  <a:pt x="4604623" y="1388109"/>
                </a:cubicBezTo>
                <a:lnTo>
                  <a:pt x="4607929" y="1380695"/>
                </a:lnTo>
                <a:lnTo>
                  <a:pt x="4608125" y="1380834"/>
                </a:lnTo>
                <a:lnTo>
                  <a:pt x="4608143" y="1380721"/>
                </a:lnTo>
                <a:lnTo>
                  <a:pt x="4609370" y="1411992"/>
                </a:lnTo>
                <a:cubicBezTo>
                  <a:pt x="4614613" y="1422407"/>
                  <a:pt x="4624869" y="1431648"/>
                  <a:pt x="4640687" y="1436689"/>
                </a:cubicBezTo>
                <a:cubicBezTo>
                  <a:pt x="4645207" y="1452565"/>
                  <a:pt x="4627825" y="1484084"/>
                  <a:pt x="4645671" y="1467281"/>
                </a:cubicBezTo>
                <a:cubicBezTo>
                  <a:pt x="4661429" y="1474814"/>
                  <a:pt x="4632111" y="1496599"/>
                  <a:pt x="4623073" y="1482114"/>
                </a:cubicBezTo>
                <a:cubicBezTo>
                  <a:pt x="4637327" y="1501235"/>
                  <a:pt x="4641961" y="1528467"/>
                  <a:pt x="4660734" y="1543763"/>
                </a:cubicBezTo>
                <a:cubicBezTo>
                  <a:pt x="4659227" y="1552686"/>
                  <a:pt x="4651000" y="1555351"/>
                  <a:pt x="4638369" y="1553497"/>
                </a:cubicBezTo>
                <a:cubicBezTo>
                  <a:pt x="4639876" y="1583510"/>
                  <a:pt x="4640339" y="1588261"/>
                  <a:pt x="4654129" y="1599849"/>
                </a:cubicBezTo>
                <a:cubicBezTo>
                  <a:pt x="4636631" y="1598691"/>
                  <a:pt x="4635356" y="1613060"/>
                  <a:pt x="4615193" y="1609352"/>
                </a:cubicBezTo>
                <a:cubicBezTo>
                  <a:pt x="4625739" y="1628356"/>
                  <a:pt x="4629795" y="1630442"/>
                  <a:pt x="4647872" y="1635309"/>
                </a:cubicBezTo>
                <a:cubicBezTo>
                  <a:pt x="4623305" y="1646897"/>
                  <a:pt x="4662357" y="1663004"/>
                  <a:pt x="4657953" y="1676099"/>
                </a:cubicBezTo>
                <a:cubicBezTo>
                  <a:pt x="4672077" y="1670512"/>
                  <a:pt x="4687849" y="1670804"/>
                  <a:pt x="4701756" y="1676910"/>
                </a:cubicBezTo>
                <a:cubicBezTo>
                  <a:pt x="4710795" y="1688498"/>
                  <a:pt x="4673597" y="1669030"/>
                  <a:pt x="4668615" y="1686528"/>
                </a:cubicBezTo>
                <a:cubicBezTo>
                  <a:pt x="4674641" y="1698116"/>
                  <a:pt x="4696542" y="1694872"/>
                  <a:pt x="4701061" y="1707387"/>
                </a:cubicBezTo>
                <a:cubicBezTo>
                  <a:pt x="4693529" y="1715730"/>
                  <a:pt x="4672322" y="1710747"/>
                  <a:pt x="4673250" y="1727203"/>
                </a:cubicBezTo>
                <a:cubicBezTo>
                  <a:pt x="4698106" y="1756839"/>
                  <a:pt x="4694803" y="1806161"/>
                  <a:pt x="4715456" y="1835032"/>
                </a:cubicBezTo>
                <a:lnTo>
                  <a:pt x="4732362" y="1846407"/>
                </a:lnTo>
                <a:lnTo>
                  <a:pt x="4745560" y="1848183"/>
                </a:lnTo>
                <a:lnTo>
                  <a:pt x="4741867" y="1852803"/>
                </a:lnTo>
                <a:lnTo>
                  <a:pt x="4746023" y="1855599"/>
                </a:lnTo>
                <a:cubicBezTo>
                  <a:pt x="4748225" y="1861740"/>
                  <a:pt x="4746023" y="1875183"/>
                  <a:pt x="4755988" y="1886191"/>
                </a:cubicBezTo>
                <a:cubicBezTo>
                  <a:pt x="4744553" y="1878794"/>
                  <a:pt x="4729911" y="1878525"/>
                  <a:pt x="4718211" y="1885496"/>
                </a:cubicBezTo>
                <a:cubicBezTo>
                  <a:pt x="4717817" y="1891140"/>
                  <a:pt x="4719913" y="1896674"/>
                  <a:pt x="4723947" y="1900641"/>
                </a:cubicBezTo>
                <a:cubicBezTo>
                  <a:pt x="4727981" y="1904608"/>
                  <a:pt x="4733549" y="1906611"/>
                  <a:pt x="4739185" y="1906123"/>
                </a:cubicBezTo>
                <a:cubicBezTo>
                  <a:pt x="4732233" y="1921420"/>
                  <a:pt x="4718791" y="1902299"/>
                  <a:pt x="4712417" y="1900676"/>
                </a:cubicBezTo>
                <a:cubicBezTo>
                  <a:pt x="4693876" y="1908325"/>
                  <a:pt x="4693644" y="1918522"/>
                  <a:pt x="4690167" y="1930690"/>
                </a:cubicBezTo>
                <a:cubicBezTo>
                  <a:pt x="4660096" y="1930168"/>
                  <a:pt x="4635501" y="1931211"/>
                  <a:pt x="4618287" y="1945551"/>
                </a:cubicBezTo>
                <a:lnTo>
                  <a:pt x="4603927" y="1964337"/>
                </a:lnTo>
                <a:lnTo>
                  <a:pt x="4607459" y="1963136"/>
                </a:lnTo>
                <a:cubicBezTo>
                  <a:pt x="4649784" y="1947840"/>
                  <a:pt x="4689879" y="1934340"/>
                  <a:pt x="4735826" y="1936947"/>
                </a:cubicBezTo>
                <a:cubicBezTo>
                  <a:pt x="4724238" y="1952128"/>
                  <a:pt x="4708129" y="1948535"/>
                  <a:pt x="4677306" y="1956531"/>
                </a:cubicBezTo>
                <a:cubicBezTo>
                  <a:pt x="4679160" y="1962325"/>
                  <a:pt x="4687967" y="1959196"/>
                  <a:pt x="4694456" y="1958964"/>
                </a:cubicBezTo>
                <a:lnTo>
                  <a:pt x="4639897" y="1971749"/>
                </a:lnTo>
                <a:lnTo>
                  <a:pt x="4648842" y="1980200"/>
                </a:lnTo>
                <a:lnTo>
                  <a:pt x="4652119" y="1987561"/>
                </a:lnTo>
                <a:lnTo>
                  <a:pt x="4654004" y="1987500"/>
                </a:lnTo>
                <a:cubicBezTo>
                  <a:pt x="4685148" y="1982556"/>
                  <a:pt x="4715678" y="1973739"/>
                  <a:pt x="4744865" y="1961166"/>
                </a:cubicBezTo>
                <a:cubicBezTo>
                  <a:pt x="4743011" y="1955488"/>
                  <a:pt x="4734203" y="1958502"/>
                  <a:pt x="4727598" y="1958850"/>
                </a:cubicBezTo>
                <a:cubicBezTo>
                  <a:pt x="4745444" y="1926519"/>
                  <a:pt x="4786698" y="1945871"/>
                  <a:pt x="4811265" y="1955720"/>
                </a:cubicBezTo>
                <a:cubicBezTo>
                  <a:pt x="4810337" y="1962441"/>
                  <a:pt x="4779049" y="1956647"/>
                  <a:pt x="4762015" y="1963600"/>
                </a:cubicBezTo>
                <a:cubicBezTo>
                  <a:pt x="4774646" y="1972175"/>
                  <a:pt x="4785191" y="1979012"/>
                  <a:pt x="4801878" y="1967656"/>
                </a:cubicBezTo>
                <a:cubicBezTo>
                  <a:pt x="4787277" y="1993381"/>
                  <a:pt x="4870479" y="1987239"/>
                  <a:pt x="4893424" y="1978317"/>
                </a:cubicBezTo>
                <a:cubicBezTo>
                  <a:pt x="4892613" y="1958617"/>
                  <a:pt x="4877433" y="1983648"/>
                  <a:pt x="4869089" y="1966729"/>
                </a:cubicBezTo>
                <a:cubicBezTo>
                  <a:pt x="4873493" y="1984458"/>
                  <a:pt x="4847767" y="1971827"/>
                  <a:pt x="4820767" y="1979823"/>
                </a:cubicBezTo>
                <a:cubicBezTo>
                  <a:pt x="4816479" y="1969511"/>
                  <a:pt x="4827025" y="1968930"/>
                  <a:pt x="4835483" y="1967076"/>
                </a:cubicBezTo>
                <a:cubicBezTo>
                  <a:pt x="4834557" y="1962209"/>
                  <a:pt x="4828183" y="1964295"/>
                  <a:pt x="4823895" y="1963947"/>
                </a:cubicBezTo>
                <a:cubicBezTo>
                  <a:pt x="4855131" y="1958772"/>
                  <a:pt x="4886839" y="1957023"/>
                  <a:pt x="4918455" y="1958733"/>
                </a:cubicBezTo>
                <a:cubicBezTo>
                  <a:pt x="4901420" y="1958733"/>
                  <a:pt x="4906867" y="1972175"/>
                  <a:pt x="4906055" y="1986428"/>
                </a:cubicBezTo>
                <a:cubicBezTo>
                  <a:pt x="4945571" y="2006823"/>
                  <a:pt x="4994125" y="2015862"/>
                  <a:pt x="5004554" y="2073223"/>
                </a:cubicBezTo>
                <a:cubicBezTo>
                  <a:pt x="4976510" y="2051902"/>
                  <a:pt x="4957507" y="2016326"/>
                  <a:pt x="4913355" y="2031506"/>
                </a:cubicBezTo>
                <a:cubicBezTo>
                  <a:pt x="4911501" y="2052249"/>
                  <a:pt x="4940703" y="2085507"/>
                  <a:pt x="4972570" y="2083652"/>
                </a:cubicBezTo>
                <a:cubicBezTo>
                  <a:pt x="4976394" y="2090026"/>
                  <a:pt x="4941629" y="2084232"/>
                  <a:pt x="4963301" y="2095241"/>
                </a:cubicBezTo>
                <a:cubicBezTo>
                  <a:pt x="4964227" y="2104859"/>
                  <a:pt x="4942209" y="2094661"/>
                  <a:pt x="4935025" y="2095241"/>
                </a:cubicBezTo>
                <a:cubicBezTo>
                  <a:pt x="4953567" y="2084348"/>
                  <a:pt x="4928999" y="2076004"/>
                  <a:pt x="4909879" y="2078670"/>
                </a:cubicBezTo>
                <a:cubicBezTo>
                  <a:pt x="4921467" y="2092575"/>
                  <a:pt x="4928419" y="2111697"/>
                  <a:pt x="4953913" y="2107525"/>
                </a:cubicBezTo>
                <a:cubicBezTo>
                  <a:pt x="4938617" y="2120967"/>
                  <a:pt x="4956463" y="2130006"/>
                  <a:pt x="4948699" y="2144374"/>
                </a:cubicBezTo>
                <a:cubicBezTo>
                  <a:pt x="4926913" y="2141825"/>
                  <a:pt x="4926217" y="2112392"/>
                  <a:pt x="4903737" y="2110537"/>
                </a:cubicBezTo>
                <a:cubicBezTo>
                  <a:pt x="4889135" y="2128614"/>
                  <a:pt x="4938501" y="2126992"/>
                  <a:pt x="4921351" y="2148894"/>
                </a:cubicBezTo>
                <a:cubicBezTo>
                  <a:pt x="4922857" y="2145649"/>
                  <a:pt x="4953449" y="2162799"/>
                  <a:pt x="4948699" y="2144374"/>
                </a:cubicBezTo>
                <a:cubicBezTo>
                  <a:pt x="4943947" y="2165117"/>
                  <a:pt x="4957969" y="2190727"/>
                  <a:pt x="4990647" y="2194087"/>
                </a:cubicBezTo>
                <a:cubicBezTo>
                  <a:pt x="4997948" y="2208920"/>
                  <a:pt x="4986591" y="2243105"/>
                  <a:pt x="5001077" y="2223289"/>
                </a:cubicBezTo>
                <a:cubicBezTo>
                  <a:pt x="5017995" y="2227924"/>
                  <a:pt x="4993081" y="2254577"/>
                  <a:pt x="4981609" y="2241946"/>
                </a:cubicBezTo>
                <a:cubicBezTo>
                  <a:pt x="4998991" y="2258285"/>
                  <a:pt x="5008608" y="2284474"/>
                  <a:pt x="5029931" y="2295831"/>
                </a:cubicBezTo>
                <a:cubicBezTo>
                  <a:pt x="5029931" y="2304869"/>
                  <a:pt x="5022399" y="2308809"/>
                  <a:pt x="5009536" y="2309505"/>
                </a:cubicBezTo>
                <a:cubicBezTo>
                  <a:pt x="5016373" y="2338707"/>
                  <a:pt x="5017879" y="2343342"/>
                  <a:pt x="5033523" y="2351801"/>
                </a:cubicBezTo>
                <a:cubicBezTo>
                  <a:pt x="5015909" y="2353887"/>
                  <a:pt x="5017300" y="2368256"/>
                  <a:pt x="4996557" y="2368140"/>
                </a:cubicBezTo>
                <a:cubicBezTo>
                  <a:pt x="5010463" y="2385059"/>
                  <a:pt x="5014867" y="2386334"/>
                  <a:pt x="5033755" y="2387840"/>
                </a:cubicBezTo>
                <a:cubicBezTo>
                  <a:pt x="5011505" y="2404064"/>
                  <a:pt x="5053339" y="2412523"/>
                  <a:pt x="5051368" y="2426081"/>
                </a:cubicBezTo>
                <a:cubicBezTo>
                  <a:pt x="5064553" y="2418049"/>
                  <a:pt x="5080349" y="2415471"/>
                  <a:pt x="5095403" y="2418896"/>
                </a:cubicBezTo>
                <a:cubicBezTo>
                  <a:pt x="5106991" y="2428630"/>
                  <a:pt x="5065737" y="2416347"/>
                  <a:pt x="5063999" y="2434309"/>
                </a:cubicBezTo>
                <a:cubicBezTo>
                  <a:pt x="5072111" y="2444390"/>
                  <a:pt x="5093434" y="2437553"/>
                  <a:pt x="5100387" y="2449025"/>
                </a:cubicBezTo>
                <a:cubicBezTo>
                  <a:pt x="5094361" y="2458528"/>
                  <a:pt x="5072111" y="2457485"/>
                  <a:pt x="5076167" y="2473592"/>
                </a:cubicBezTo>
                <a:cubicBezTo>
                  <a:pt x="5116957" y="2506387"/>
                  <a:pt x="5113713" y="2582520"/>
                  <a:pt x="5174203" y="2586229"/>
                </a:cubicBezTo>
                <a:cubicBezTo>
                  <a:pt x="5177330" y="2596960"/>
                  <a:pt x="5183295" y="2606649"/>
                  <a:pt x="5191470" y="2614273"/>
                </a:cubicBezTo>
                <a:cubicBezTo>
                  <a:pt x="5178409" y="2609003"/>
                  <a:pt x="5163501" y="2611414"/>
                  <a:pt x="5152766" y="2620530"/>
                </a:cubicBezTo>
                <a:cubicBezTo>
                  <a:pt x="5153573" y="2626270"/>
                  <a:pt x="5156840" y="2631374"/>
                  <a:pt x="5161713" y="2634512"/>
                </a:cubicBezTo>
                <a:cubicBezTo>
                  <a:pt x="5166587" y="2637649"/>
                  <a:pt x="5172584" y="2638510"/>
                  <a:pt x="5178144" y="2636869"/>
                </a:cubicBezTo>
                <a:cubicBezTo>
                  <a:pt x="5173972" y="2653209"/>
                  <a:pt x="5156474" y="2636869"/>
                  <a:pt x="5149637" y="2636869"/>
                </a:cubicBezTo>
                <a:cubicBezTo>
                  <a:pt x="5132139" y="2647878"/>
                  <a:pt x="5133761" y="2657844"/>
                  <a:pt x="5132487" y="2670475"/>
                </a:cubicBezTo>
                <a:cubicBezTo>
                  <a:pt x="5091233" y="2677312"/>
                  <a:pt x="5060293" y="2685076"/>
                  <a:pt x="5049631" y="2720188"/>
                </a:cubicBezTo>
                <a:cubicBezTo>
                  <a:pt x="5051138" y="2734441"/>
                  <a:pt x="5065623" y="2731776"/>
                  <a:pt x="5079761" y="2730617"/>
                </a:cubicBezTo>
                <a:cubicBezTo>
                  <a:pt x="5082186" y="2729862"/>
                  <a:pt x="5083685" y="2727436"/>
                  <a:pt x="5083277" y="2724930"/>
                </a:cubicBezTo>
                <a:cubicBezTo>
                  <a:pt x="5082869" y="2722423"/>
                  <a:pt x="5080678" y="2720599"/>
                  <a:pt x="5078139" y="2720651"/>
                </a:cubicBezTo>
                <a:cubicBezTo>
                  <a:pt x="5083817" y="2710686"/>
                  <a:pt x="5119508" y="2737107"/>
                  <a:pt x="5106066" y="2752055"/>
                </a:cubicBezTo>
                <a:cubicBezTo>
                  <a:pt x="5125881" y="2745450"/>
                  <a:pt x="5129242" y="2759356"/>
                  <a:pt x="5146508" y="2755763"/>
                </a:cubicBezTo>
                <a:cubicBezTo>
                  <a:pt x="5149753" y="2778940"/>
                  <a:pt x="5132371" y="2747536"/>
                  <a:pt x="5113251" y="2761210"/>
                </a:cubicBezTo>
                <a:cubicBezTo>
                  <a:pt x="5146277" y="2765266"/>
                  <a:pt x="5112091" y="2776738"/>
                  <a:pt x="5100735" y="2788905"/>
                </a:cubicBezTo>
                <a:cubicBezTo>
                  <a:pt x="5104327" y="2801189"/>
                  <a:pt x="5123911" y="2802232"/>
                  <a:pt x="5111281" y="2818107"/>
                </a:cubicBezTo>
                <a:cubicBezTo>
                  <a:pt x="5119855" y="2829696"/>
                  <a:pt x="5132371" y="2802232"/>
                  <a:pt x="5135152" y="2824481"/>
                </a:cubicBezTo>
                <a:cubicBezTo>
                  <a:pt x="5099461" y="2842442"/>
                  <a:pt x="5077211" y="2824481"/>
                  <a:pt x="5046155" y="2839082"/>
                </a:cubicBezTo>
                <a:cubicBezTo>
                  <a:pt x="5055889" y="2850670"/>
                  <a:pt x="5066782" y="2851829"/>
                  <a:pt x="5042331" y="2849975"/>
                </a:cubicBezTo>
                <a:cubicBezTo>
                  <a:pt x="5041057" y="2853799"/>
                  <a:pt x="5036421" y="2874426"/>
                  <a:pt x="5051949" y="2874194"/>
                </a:cubicBezTo>
                <a:lnTo>
                  <a:pt x="5033184" y="2886634"/>
                </a:lnTo>
                <a:lnTo>
                  <a:pt x="5056854" y="2881242"/>
                </a:lnTo>
                <a:lnTo>
                  <a:pt x="5060865" y="2891631"/>
                </a:lnTo>
                <a:lnTo>
                  <a:pt x="5048693" y="2896390"/>
                </a:lnTo>
                <a:lnTo>
                  <a:pt x="5054397" y="2899845"/>
                </a:lnTo>
                <a:cubicBezTo>
                  <a:pt x="5056309" y="2901969"/>
                  <a:pt x="5057540" y="2904931"/>
                  <a:pt x="5057627" y="2909306"/>
                </a:cubicBezTo>
                <a:cubicBezTo>
                  <a:pt x="5034857" y="2916664"/>
                  <a:pt x="5022371" y="2911160"/>
                  <a:pt x="5009610" y="2905989"/>
                </a:cubicBezTo>
                <a:lnTo>
                  <a:pt x="5000338" y="2903361"/>
                </a:lnTo>
                <a:lnTo>
                  <a:pt x="4998876" y="2903510"/>
                </a:lnTo>
                <a:lnTo>
                  <a:pt x="4999567" y="2903143"/>
                </a:lnTo>
                <a:lnTo>
                  <a:pt x="4988941" y="2900131"/>
                </a:lnTo>
                <a:cubicBezTo>
                  <a:pt x="4981103" y="2899362"/>
                  <a:pt x="4971876" y="2900325"/>
                  <a:pt x="4959940" y="2904671"/>
                </a:cubicBezTo>
                <a:cubicBezTo>
                  <a:pt x="4956347" y="2893082"/>
                  <a:pt x="4975120" y="2896559"/>
                  <a:pt x="4974077" y="2886941"/>
                </a:cubicBezTo>
                <a:lnTo>
                  <a:pt x="4963763" y="2892277"/>
                </a:lnTo>
                <a:lnTo>
                  <a:pt x="4963155" y="2892694"/>
                </a:lnTo>
                <a:lnTo>
                  <a:pt x="4962877" y="2892736"/>
                </a:lnTo>
                <a:lnTo>
                  <a:pt x="4932441" y="2908484"/>
                </a:lnTo>
                <a:lnTo>
                  <a:pt x="4929647" y="2910628"/>
                </a:lnTo>
                <a:lnTo>
                  <a:pt x="4951597" y="2909189"/>
                </a:lnTo>
                <a:cubicBezTo>
                  <a:pt x="4944760" y="2916664"/>
                  <a:pt x="4937141" y="2919271"/>
                  <a:pt x="4926987" y="2920966"/>
                </a:cubicBezTo>
                <a:lnTo>
                  <a:pt x="4913365" y="2923121"/>
                </a:lnTo>
                <a:lnTo>
                  <a:pt x="4904049" y="2930270"/>
                </a:lnTo>
                <a:lnTo>
                  <a:pt x="4905593" y="2930164"/>
                </a:lnTo>
                <a:lnTo>
                  <a:pt x="4903724" y="2930519"/>
                </a:lnTo>
                <a:lnTo>
                  <a:pt x="4898334" y="2934655"/>
                </a:lnTo>
                <a:lnTo>
                  <a:pt x="4868786" y="2955771"/>
                </a:lnTo>
                <a:lnTo>
                  <a:pt x="4960520" y="2933756"/>
                </a:lnTo>
                <a:cubicBezTo>
                  <a:pt x="4958898" y="2927962"/>
                  <a:pt x="4948932" y="2930743"/>
                  <a:pt x="4942095" y="2930859"/>
                </a:cubicBezTo>
                <a:cubicBezTo>
                  <a:pt x="4963185" y="2898992"/>
                  <a:pt x="5006757" y="2919271"/>
                  <a:pt x="5032830" y="2930048"/>
                </a:cubicBezTo>
                <a:cubicBezTo>
                  <a:pt x="5031439" y="2936653"/>
                  <a:pt x="4998065" y="2930048"/>
                  <a:pt x="4979061" y="2936653"/>
                </a:cubicBezTo>
                <a:cubicBezTo>
                  <a:pt x="4992271" y="2945576"/>
                  <a:pt x="5003396" y="2952645"/>
                  <a:pt x="5022052" y="2941752"/>
                </a:cubicBezTo>
                <a:cubicBezTo>
                  <a:pt x="5004787" y="2967130"/>
                  <a:pt x="5095173" y="2963538"/>
                  <a:pt x="5120551" y="2955310"/>
                </a:cubicBezTo>
                <a:cubicBezTo>
                  <a:pt x="5120551" y="2935494"/>
                  <a:pt x="5102938" y="2960177"/>
                  <a:pt x="5094942" y="2943027"/>
                </a:cubicBezTo>
                <a:cubicBezTo>
                  <a:pt x="5098651" y="2960872"/>
                  <a:pt x="5071766" y="2947546"/>
                  <a:pt x="5041753" y="2954615"/>
                </a:cubicBezTo>
                <a:cubicBezTo>
                  <a:pt x="5037697" y="2944185"/>
                  <a:pt x="5049169" y="2943954"/>
                  <a:pt x="5058439" y="2942331"/>
                </a:cubicBezTo>
                <a:cubicBezTo>
                  <a:pt x="5057745" y="2937464"/>
                  <a:pt x="5050675" y="2939318"/>
                  <a:pt x="5045925" y="2938855"/>
                </a:cubicBezTo>
                <a:cubicBezTo>
                  <a:pt x="5080022" y="2934633"/>
                  <a:pt x="5114457" y="2933857"/>
                  <a:pt x="5148711" y="2936537"/>
                </a:cubicBezTo>
                <a:cubicBezTo>
                  <a:pt x="5130286" y="2936537"/>
                  <a:pt x="5134805" y="2949748"/>
                  <a:pt x="5133647" y="2964001"/>
                </a:cubicBezTo>
                <a:cubicBezTo>
                  <a:pt x="5175248" y="2985671"/>
                  <a:pt x="5227163" y="2996216"/>
                  <a:pt x="5234927" y="3054041"/>
                </a:cubicBezTo>
                <a:cubicBezTo>
                  <a:pt x="5205956" y="3031676"/>
                  <a:pt x="5187531" y="2995521"/>
                  <a:pt x="5138861" y="3009311"/>
                </a:cubicBezTo>
                <a:cubicBezTo>
                  <a:pt x="5135617" y="3030053"/>
                  <a:pt x="5165166" y="3064354"/>
                  <a:pt x="5199699" y="3063427"/>
                </a:cubicBezTo>
                <a:cubicBezTo>
                  <a:pt x="5203522" y="3069916"/>
                  <a:pt x="5166208" y="3063427"/>
                  <a:pt x="5188921" y="3075015"/>
                </a:cubicBezTo>
                <a:cubicBezTo>
                  <a:pt x="5188921" y="3084633"/>
                  <a:pt x="5165745" y="3073741"/>
                  <a:pt x="5158445" y="3073625"/>
                </a:cubicBezTo>
                <a:cubicBezTo>
                  <a:pt x="5179187" y="3063311"/>
                  <a:pt x="5152999" y="3054158"/>
                  <a:pt x="5132256" y="3056243"/>
                </a:cubicBezTo>
                <a:cubicBezTo>
                  <a:pt x="5143844" y="3070497"/>
                  <a:pt x="5150217" y="3089848"/>
                  <a:pt x="5178609" y="3086487"/>
                </a:cubicBezTo>
                <a:cubicBezTo>
                  <a:pt x="5161226" y="3099466"/>
                  <a:pt x="5179882" y="3109664"/>
                  <a:pt x="5170729" y="3123338"/>
                </a:cubicBezTo>
                <a:cubicBezTo>
                  <a:pt x="5147552" y="3119977"/>
                  <a:pt x="5148363" y="3090543"/>
                  <a:pt x="5124376" y="3087994"/>
                </a:cubicBezTo>
                <a:cubicBezTo>
                  <a:pt x="5107457" y="3105608"/>
                  <a:pt x="5161342" y="3105608"/>
                  <a:pt x="5140947" y="3126930"/>
                </a:cubicBezTo>
                <a:cubicBezTo>
                  <a:pt x="5142917" y="3123685"/>
                  <a:pt x="5174899" y="3141879"/>
                  <a:pt x="5170843" y="3123338"/>
                </a:cubicBezTo>
                <a:cubicBezTo>
                  <a:pt x="5164471" y="3143849"/>
                  <a:pt x="5178028" y="3169690"/>
                  <a:pt x="5213025" y="3174441"/>
                </a:cubicBezTo>
                <a:cubicBezTo>
                  <a:pt x="5219978" y="3189506"/>
                  <a:pt x="5205725" y="3223227"/>
                  <a:pt x="5222527" y="3203991"/>
                </a:cubicBezTo>
                <a:cubicBezTo>
                  <a:pt x="5240373" y="3209090"/>
                  <a:pt x="5212098" y="3235047"/>
                  <a:pt x="5200394" y="3222068"/>
                </a:cubicBezTo>
                <a:cubicBezTo>
                  <a:pt x="5218123" y="3238987"/>
                  <a:pt x="5226931" y="3265524"/>
                  <a:pt x="5249180" y="3277575"/>
                </a:cubicBezTo>
                <a:cubicBezTo>
                  <a:pt x="5249180" y="3286614"/>
                  <a:pt x="5240257" y="3290322"/>
                  <a:pt x="5226003" y="3290554"/>
                </a:cubicBezTo>
                <a:cubicBezTo>
                  <a:pt x="5231566" y="3319988"/>
                  <a:pt x="5232839" y="3324739"/>
                  <a:pt x="5249180" y="3333778"/>
                </a:cubicBezTo>
                <a:cubicBezTo>
                  <a:pt x="5230175" y="3335168"/>
                  <a:pt x="5230755" y="3349653"/>
                  <a:pt x="5208505" y="3348958"/>
                </a:cubicBezTo>
                <a:cubicBezTo>
                  <a:pt x="5216553" y="3362596"/>
                  <a:pt x="5231511" y="3370633"/>
                  <a:pt x="5247325" y="3369817"/>
                </a:cubicBezTo>
                <a:cubicBezTo>
                  <a:pt x="5222411" y="3385229"/>
                  <a:pt x="5266793" y="3395079"/>
                  <a:pt x="5263781" y="3408753"/>
                </a:cubicBezTo>
                <a:cubicBezTo>
                  <a:pt x="5278449" y="3401041"/>
                  <a:pt x="5295437" y="3398979"/>
                  <a:pt x="5311524" y="3402958"/>
                </a:cubicBezTo>
                <a:cubicBezTo>
                  <a:pt x="5323112" y="3413156"/>
                  <a:pt x="5279887" y="3399366"/>
                  <a:pt x="5276759" y="3417328"/>
                </a:cubicBezTo>
                <a:cubicBezTo>
                  <a:pt x="5284871" y="3427757"/>
                  <a:pt x="5308163" y="3421499"/>
                  <a:pt x="5314999" y="3433203"/>
                </a:cubicBezTo>
                <a:cubicBezTo>
                  <a:pt x="5307931" y="3442590"/>
                  <a:pt x="5284059" y="3440852"/>
                  <a:pt x="5287419" y="3457075"/>
                </a:cubicBezTo>
                <a:cubicBezTo>
                  <a:pt x="5329137" y="3491144"/>
                  <a:pt x="5321025" y="3567393"/>
                  <a:pt x="5385455" y="3572956"/>
                </a:cubicBezTo>
                <a:cubicBezTo>
                  <a:pt x="5388699" y="3578750"/>
                  <a:pt x="5388931" y="3592308"/>
                  <a:pt x="5400983" y="3601809"/>
                </a:cubicBezTo>
                <a:cubicBezTo>
                  <a:pt x="5387095" y="3596159"/>
                  <a:pt x="5371273" y="3598088"/>
                  <a:pt x="5359150" y="3606909"/>
                </a:cubicBezTo>
                <a:cubicBezTo>
                  <a:pt x="5361352" y="3619656"/>
                  <a:pt x="5370159" y="3625450"/>
                  <a:pt x="5385340" y="3624059"/>
                </a:cubicBezTo>
                <a:cubicBezTo>
                  <a:pt x="5379777" y="3640283"/>
                  <a:pt x="5362164" y="3623364"/>
                  <a:pt x="5354979" y="3622669"/>
                </a:cubicBezTo>
                <a:cubicBezTo>
                  <a:pt x="5335626" y="3633098"/>
                  <a:pt x="5336670" y="3643180"/>
                  <a:pt x="5334583" y="3655811"/>
                </a:cubicBezTo>
                <a:cubicBezTo>
                  <a:pt x="5290086" y="3661257"/>
                  <a:pt x="5256711" y="3667977"/>
                  <a:pt x="5243269" y="3702742"/>
                </a:cubicBezTo>
                <a:cubicBezTo>
                  <a:pt x="5244080" y="3717111"/>
                  <a:pt x="5259608" y="3715489"/>
                  <a:pt x="5274789" y="3714330"/>
                </a:cubicBezTo>
                <a:cubicBezTo>
                  <a:pt x="5276731" y="3714300"/>
                  <a:pt x="5278486" y="3713168"/>
                  <a:pt x="5279317" y="3711413"/>
                </a:cubicBezTo>
                <a:cubicBezTo>
                  <a:pt x="5280147" y="3709658"/>
                  <a:pt x="5279909" y="3707583"/>
                  <a:pt x="5278702" y="3706062"/>
                </a:cubicBezTo>
                <a:cubicBezTo>
                  <a:pt x="5277495" y="3704541"/>
                  <a:pt x="5275527" y="3703838"/>
                  <a:pt x="5273630" y="3704248"/>
                </a:cubicBezTo>
                <a:cubicBezTo>
                  <a:pt x="5280235" y="3694514"/>
                  <a:pt x="5316737" y="3722210"/>
                  <a:pt x="5301557" y="3736695"/>
                </a:cubicBezTo>
                <a:cubicBezTo>
                  <a:pt x="5322995" y="3730785"/>
                  <a:pt x="5325661" y="3744922"/>
                  <a:pt x="5344434" y="3741794"/>
                </a:cubicBezTo>
                <a:cubicBezTo>
                  <a:pt x="5346404" y="3764970"/>
                  <a:pt x="5329832" y="3732987"/>
                  <a:pt x="5308743" y="3746081"/>
                </a:cubicBezTo>
                <a:cubicBezTo>
                  <a:pt x="5343507" y="3751296"/>
                  <a:pt x="5306541" y="3761609"/>
                  <a:pt x="5293794" y="3773429"/>
                </a:cubicBezTo>
                <a:cubicBezTo>
                  <a:pt x="5296807" y="3785944"/>
                  <a:pt x="5318013" y="3787683"/>
                  <a:pt x="5303181" y="3803095"/>
                </a:cubicBezTo>
                <a:cubicBezTo>
                  <a:pt x="5311639" y="3814683"/>
                  <a:pt x="5326357" y="3787798"/>
                  <a:pt x="5328211" y="3810279"/>
                </a:cubicBezTo>
                <a:cubicBezTo>
                  <a:pt x="5289275" y="3826966"/>
                  <a:pt x="5266909" y="3808541"/>
                  <a:pt x="5232725" y="3821867"/>
                </a:cubicBezTo>
                <a:cubicBezTo>
                  <a:pt x="5242459" y="3833456"/>
                  <a:pt x="5253931" y="3835426"/>
                  <a:pt x="5228089" y="3832760"/>
                </a:cubicBezTo>
                <a:cubicBezTo>
                  <a:pt x="5226467" y="3836468"/>
                  <a:pt x="5220441" y="3856979"/>
                  <a:pt x="5236897" y="3857211"/>
                </a:cubicBezTo>
                <a:cubicBezTo>
                  <a:pt x="5233767" y="3864512"/>
                  <a:pt x="5225309" y="3868220"/>
                  <a:pt x="5213721" y="3870190"/>
                </a:cubicBezTo>
                <a:cubicBezTo>
                  <a:pt x="5220905" y="3879576"/>
                  <a:pt x="5241068" y="3875057"/>
                  <a:pt x="5240489" y="3892555"/>
                </a:cubicBezTo>
                <a:cubicBezTo>
                  <a:pt x="5191239" y="3905765"/>
                  <a:pt x="5188574" y="3869379"/>
                  <a:pt x="5136891" y="3884559"/>
                </a:cubicBezTo>
                <a:cubicBezTo>
                  <a:pt x="5133647" y="3872971"/>
                  <a:pt x="5153462" y="3877027"/>
                  <a:pt x="5152999" y="3867293"/>
                </a:cubicBezTo>
                <a:cubicBezTo>
                  <a:pt x="5083470" y="3888035"/>
                  <a:pt x="5058324" y="3938328"/>
                  <a:pt x="4981843" y="3954551"/>
                </a:cubicBezTo>
                <a:cubicBezTo>
                  <a:pt x="4988216" y="3929289"/>
                  <a:pt x="4922279" y="3956289"/>
                  <a:pt x="4936533" y="3980624"/>
                </a:cubicBezTo>
                <a:cubicBezTo>
                  <a:pt x="4848811" y="3981436"/>
                  <a:pt x="4875811" y="3971933"/>
                  <a:pt x="4781600" y="3999281"/>
                </a:cubicBezTo>
                <a:cubicBezTo>
                  <a:pt x="4794579" y="4011681"/>
                  <a:pt x="4814047" y="4017359"/>
                  <a:pt x="4843481" y="4012259"/>
                </a:cubicBezTo>
                <a:cubicBezTo>
                  <a:pt x="4830038" y="4045864"/>
                  <a:pt x="4775343" y="4035435"/>
                  <a:pt x="4732003" y="4041113"/>
                </a:cubicBezTo>
                <a:cubicBezTo>
                  <a:pt x="4750775" y="4028366"/>
                  <a:pt x="4735479" y="4029525"/>
                  <a:pt x="4712999" y="4033118"/>
                </a:cubicBezTo>
                <a:cubicBezTo>
                  <a:pt x="4713693" y="4037985"/>
                  <a:pt x="4720763" y="4036130"/>
                  <a:pt x="4725513" y="4036710"/>
                </a:cubicBezTo>
                <a:cubicBezTo>
                  <a:pt x="4584486" y="4066955"/>
                  <a:pt x="4418777" y="4065796"/>
                  <a:pt x="4254109" y="4088740"/>
                </a:cubicBezTo>
                <a:cubicBezTo>
                  <a:pt x="4251560" y="4080745"/>
                  <a:pt x="4258745" y="4079354"/>
                  <a:pt x="4258397" y="4072865"/>
                </a:cubicBezTo>
                <a:cubicBezTo>
                  <a:pt x="4186087" y="4072169"/>
                  <a:pt x="4142516" y="4099981"/>
                  <a:pt x="4235221" y="4085728"/>
                </a:cubicBezTo>
                <a:cubicBezTo>
                  <a:pt x="4233599" y="4094187"/>
                  <a:pt x="4171371" y="4102414"/>
                  <a:pt x="4147615" y="4111685"/>
                </a:cubicBezTo>
                <a:cubicBezTo>
                  <a:pt x="4167083" y="4101951"/>
                  <a:pt x="4144254" y="4095577"/>
                  <a:pt x="4132782" y="4087929"/>
                </a:cubicBezTo>
                <a:cubicBezTo>
                  <a:pt x="4118413" y="4113655"/>
                  <a:pt x="4088747" y="4102067"/>
                  <a:pt x="4050507" y="4108093"/>
                </a:cubicBezTo>
                <a:cubicBezTo>
                  <a:pt x="4058039" y="4090363"/>
                  <a:pt x="4072871" y="4106123"/>
                  <a:pt x="4085271" y="4093723"/>
                </a:cubicBezTo>
                <a:cubicBezTo>
                  <a:pt x="4073103" y="4082946"/>
                  <a:pt x="4038339" y="4096620"/>
                  <a:pt x="4025708" y="4100908"/>
                </a:cubicBezTo>
                <a:cubicBezTo>
                  <a:pt x="4027330" y="4106702"/>
                  <a:pt x="4037296" y="4103921"/>
                  <a:pt x="4044133" y="4103805"/>
                </a:cubicBezTo>
                <a:cubicBezTo>
                  <a:pt x="4044711" y="4115393"/>
                  <a:pt x="4019103" y="4109020"/>
                  <a:pt x="4009369" y="4113191"/>
                </a:cubicBezTo>
                <a:cubicBezTo>
                  <a:pt x="4009947" y="4109020"/>
                  <a:pt x="4014699" y="4107397"/>
                  <a:pt x="4014120" y="4102414"/>
                </a:cubicBezTo>
                <a:cubicBezTo>
                  <a:pt x="3947604" y="4109136"/>
                  <a:pt x="3923385" y="4116900"/>
                  <a:pt x="3865792" y="4125591"/>
                </a:cubicBezTo>
                <a:cubicBezTo>
                  <a:pt x="3857217" y="4128835"/>
                  <a:pt x="3868805" y="4131732"/>
                  <a:pt x="3867530" y="4140771"/>
                </a:cubicBezTo>
                <a:cubicBezTo>
                  <a:pt x="3838213" y="4130342"/>
                  <a:pt x="3841109" y="4154213"/>
                  <a:pt x="3807967" y="4147956"/>
                </a:cubicBezTo>
                <a:cubicBezTo>
                  <a:pt x="3814688" y="4132543"/>
                  <a:pt x="3826509" y="4139033"/>
                  <a:pt x="3854320" y="4132080"/>
                </a:cubicBezTo>
                <a:cubicBezTo>
                  <a:pt x="3810517" y="4130458"/>
                  <a:pt x="3750027" y="4129531"/>
                  <a:pt x="3717233" y="4148651"/>
                </a:cubicBezTo>
                <a:cubicBezTo>
                  <a:pt x="3728009" y="4158037"/>
                  <a:pt x="3759181" y="4145290"/>
                  <a:pt x="3772160" y="4152243"/>
                </a:cubicBezTo>
                <a:cubicBezTo>
                  <a:pt x="3750143" y="4170552"/>
                  <a:pt x="3697533" y="4167192"/>
                  <a:pt x="3665434" y="4170321"/>
                </a:cubicBezTo>
                <a:cubicBezTo>
                  <a:pt x="3688610" y="4140076"/>
                  <a:pt x="3633219" y="4185038"/>
                  <a:pt x="3628468" y="4164527"/>
                </a:cubicBezTo>
                <a:cubicBezTo>
                  <a:pt x="3615373" y="4168930"/>
                  <a:pt x="3636695" y="4171480"/>
                  <a:pt x="3624296" y="4180402"/>
                </a:cubicBezTo>
                <a:cubicBezTo>
                  <a:pt x="3575742" y="4182488"/>
                  <a:pt x="3547583" y="4198016"/>
                  <a:pt x="3499840" y="4200566"/>
                </a:cubicBezTo>
                <a:cubicBezTo>
                  <a:pt x="3511428" y="4183879"/>
                  <a:pt x="3527304" y="4196973"/>
                  <a:pt x="3540282" y="4185385"/>
                </a:cubicBezTo>
                <a:cubicBezTo>
                  <a:pt x="3507372" y="4175188"/>
                  <a:pt x="3491612" y="4202999"/>
                  <a:pt x="3439582" y="4202767"/>
                </a:cubicBezTo>
                <a:cubicBezTo>
                  <a:pt x="3459397" y="4213660"/>
                  <a:pt x="3480835" y="4197205"/>
                  <a:pt x="3489063" y="4212038"/>
                </a:cubicBezTo>
                <a:cubicBezTo>
                  <a:pt x="3479528" y="4220786"/>
                  <a:pt x="3467224" y="4225913"/>
                  <a:pt x="3454299" y="4226523"/>
                </a:cubicBezTo>
                <a:cubicBezTo>
                  <a:pt x="3457729" y="4221988"/>
                  <a:pt x="3459228" y="4216282"/>
                  <a:pt x="3458470" y="4210647"/>
                </a:cubicBezTo>
                <a:cubicBezTo>
                  <a:pt x="3271438" y="4240196"/>
                  <a:pt x="3191017" y="4260244"/>
                  <a:pt x="3002710" y="4291764"/>
                </a:cubicBezTo>
                <a:cubicBezTo>
                  <a:pt x="3002710" y="4286781"/>
                  <a:pt x="3009547" y="4286896"/>
                  <a:pt x="3014298" y="4285275"/>
                </a:cubicBezTo>
                <a:cubicBezTo>
                  <a:pt x="2843258" y="4259549"/>
                  <a:pt x="2658196" y="4336262"/>
                  <a:pt x="2472091" y="4350863"/>
                </a:cubicBezTo>
                <a:cubicBezTo>
                  <a:pt x="2480584" y="4358248"/>
                  <a:pt x="2492335" y="4360625"/>
                  <a:pt x="2503031" y="4357122"/>
                </a:cubicBezTo>
                <a:cubicBezTo>
                  <a:pt x="2468266" y="4379603"/>
                  <a:pt x="2427128" y="4359208"/>
                  <a:pt x="2389119" y="4365813"/>
                </a:cubicBezTo>
                <a:cubicBezTo>
                  <a:pt x="2420987" y="4388989"/>
                  <a:pt x="2359686" y="4351675"/>
                  <a:pt x="2385064" y="4381689"/>
                </a:cubicBezTo>
                <a:lnTo>
                  <a:pt x="2301629" y="4391770"/>
                </a:lnTo>
                <a:cubicBezTo>
                  <a:pt x="2308031" y="4382412"/>
                  <a:pt x="2318950" y="4377196"/>
                  <a:pt x="2330252" y="4378096"/>
                </a:cubicBezTo>
                <a:cubicBezTo>
                  <a:pt x="2105790" y="4394204"/>
                  <a:pt x="1836367" y="4445887"/>
                  <a:pt x="1643773" y="4450870"/>
                </a:cubicBezTo>
                <a:cubicBezTo>
                  <a:pt x="1644468" y="4455737"/>
                  <a:pt x="1651537" y="4453882"/>
                  <a:pt x="1656288" y="4454462"/>
                </a:cubicBezTo>
                <a:cubicBezTo>
                  <a:pt x="1528819" y="4481114"/>
                  <a:pt x="1273069" y="4439397"/>
                  <a:pt x="1143514" y="4465355"/>
                </a:cubicBezTo>
                <a:cubicBezTo>
                  <a:pt x="1126248" y="4468831"/>
                  <a:pt x="1123699" y="4488531"/>
                  <a:pt x="1109677" y="4484823"/>
                </a:cubicBezTo>
                <a:cubicBezTo>
                  <a:pt x="1109677" y="4490733"/>
                  <a:pt x="1112111" y="4493630"/>
                  <a:pt x="1116978" y="4494209"/>
                </a:cubicBezTo>
                <a:cubicBezTo>
                  <a:pt x="1105389" y="4510548"/>
                  <a:pt x="1090557" y="4462226"/>
                  <a:pt x="1067960" y="4489806"/>
                </a:cubicBezTo>
                <a:cubicBezTo>
                  <a:pt x="1058921" y="4480535"/>
                  <a:pt x="1109677" y="4471033"/>
                  <a:pt x="1124973" y="4462458"/>
                </a:cubicBezTo>
                <a:cubicBezTo>
                  <a:pt x="1034984" y="4446442"/>
                  <a:pt x="942559" y="4450638"/>
                  <a:pt x="854391" y="4474741"/>
                </a:cubicBezTo>
                <a:cubicBezTo>
                  <a:pt x="885795" y="4450406"/>
                  <a:pt x="813253" y="4464775"/>
                  <a:pt x="786833" y="4467556"/>
                </a:cubicBezTo>
                <a:cubicBezTo>
                  <a:pt x="778605" y="4460372"/>
                  <a:pt x="838284" y="4458286"/>
                  <a:pt x="844773" y="4445191"/>
                </a:cubicBezTo>
                <a:cubicBezTo>
                  <a:pt x="822756" y="4431749"/>
                  <a:pt x="737699" y="4442063"/>
                  <a:pt x="719622" y="4460372"/>
                </a:cubicBezTo>
                <a:cubicBezTo>
                  <a:pt x="712785" y="4460372"/>
                  <a:pt x="715682" y="4455737"/>
                  <a:pt x="718926" y="4455389"/>
                </a:cubicBezTo>
                <a:cubicBezTo>
                  <a:pt x="718231" y="4450522"/>
                  <a:pt x="711278" y="4452260"/>
                  <a:pt x="706411" y="4451797"/>
                </a:cubicBezTo>
                <a:cubicBezTo>
                  <a:pt x="704094" y="4440904"/>
                  <a:pt x="727386" y="4446930"/>
                  <a:pt x="735613" y="4443106"/>
                </a:cubicBezTo>
                <a:cubicBezTo>
                  <a:pt x="735613" y="4431517"/>
                  <a:pt x="714175" y="4443106"/>
                  <a:pt x="705136" y="4441715"/>
                </a:cubicBezTo>
                <a:cubicBezTo>
                  <a:pt x="733296" y="4423174"/>
                  <a:pt x="687059" y="4420509"/>
                  <a:pt x="660986" y="4426535"/>
                </a:cubicBezTo>
                <a:cubicBezTo>
                  <a:pt x="654265" y="4427809"/>
                  <a:pt x="721244" y="4394783"/>
                  <a:pt x="680222" y="4388410"/>
                </a:cubicBezTo>
                <a:cubicBezTo>
                  <a:pt x="697488" y="4378096"/>
                  <a:pt x="713712" y="4367088"/>
                  <a:pt x="717536" y="4348083"/>
                </a:cubicBezTo>
                <a:cubicBezTo>
                  <a:pt x="708265" y="4327688"/>
                  <a:pt x="682771" y="4324907"/>
                  <a:pt x="686016" y="4290143"/>
                </a:cubicBezTo>
                <a:cubicBezTo>
                  <a:pt x="672110" y="4284233"/>
                  <a:pt x="638505" y="4305091"/>
                  <a:pt x="609187" y="4304512"/>
                </a:cubicBezTo>
                <a:cubicBezTo>
                  <a:pt x="613475" y="4295010"/>
                  <a:pt x="628887" y="4292924"/>
                  <a:pt x="637114" y="4285855"/>
                </a:cubicBezTo>
                <a:cubicBezTo>
                  <a:pt x="619848" y="4268705"/>
                  <a:pt x="587401" y="4258391"/>
                  <a:pt x="606174" y="4233245"/>
                </a:cubicBezTo>
                <a:cubicBezTo>
                  <a:pt x="604088" y="4227914"/>
                  <a:pt x="593891" y="4231275"/>
                  <a:pt x="593079" y="4224670"/>
                </a:cubicBezTo>
                <a:cubicBezTo>
                  <a:pt x="576508" y="4223047"/>
                  <a:pt x="582766" y="4236258"/>
                  <a:pt x="577088" y="4241936"/>
                </a:cubicBezTo>
                <a:cubicBezTo>
                  <a:pt x="562719" y="4229305"/>
                  <a:pt x="587633" y="4202768"/>
                  <a:pt x="620891" y="4205897"/>
                </a:cubicBezTo>
                <a:cubicBezTo>
                  <a:pt x="614170" y="4188283"/>
                  <a:pt x="592500" y="4187008"/>
                  <a:pt x="564689" y="4192223"/>
                </a:cubicBezTo>
                <a:cubicBezTo>
                  <a:pt x="545452" y="4186661"/>
                  <a:pt x="589951" y="4184691"/>
                  <a:pt x="599453" y="4182953"/>
                </a:cubicBezTo>
                <a:cubicBezTo>
                  <a:pt x="590067" y="4174031"/>
                  <a:pt x="562603" y="4184576"/>
                  <a:pt x="550551" y="4178549"/>
                </a:cubicBezTo>
                <a:cubicBezTo>
                  <a:pt x="551710" y="4166961"/>
                  <a:pt x="579637" y="4172987"/>
                  <a:pt x="591573" y="4168468"/>
                </a:cubicBezTo>
                <a:cubicBezTo>
                  <a:pt x="599916" y="4159776"/>
                  <a:pt x="618226" y="4139729"/>
                  <a:pt x="588444" y="4143321"/>
                </a:cubicBezTo>
                <a:cubicBezTo>
                  <a:pt x="588444" y="4133703"/>
                  <a:pt x="607680" y="4137411"/>
                  <a:pt x="604436" y="4126055"/>
                </a:cubicBezTo>
                <a:cubicBezTo>
                  <a:pt x="577436" y="4120956"/>
                  <a:pt x="620312" y="4108557"/>
                  <a:pt x="584620" y="4112961"/>
                </a:cubicBezTo>
                <a:cubicBezTo>
                  <a:pt x="585547" y="4106008"/>
                  <a:pt x="598989" y="4107051"/>
                  <a:pt x="607796" y="4105081"/>
                </a:cubicBezTo>
                <a:cubicBezTo>
                  <a:pt x="612663" y="4071243"/>
                  <a:pt x="570946" y="4087698"/>
                  <a:pt x="549856" y="4081326"/>
                </a:cubicBezTo>
                <a:cubicBezTo>
                  <a:pt x="552753" y="4069738"/>
                  <a:pt x="582998" y="4075300"/>
                  <a:pt x="596904" y="4070549"/>
                </a:cubicBezTo>
                <a:cubicBezTo>
                  <a:pt x="617994" y="4061047"/>
                  <a:pt x="593195" y="4049922"/>
                  <a:pt x="611041" y="4038218"/>
                </a:cubicBezTo>
                <a:cubicBezTo>
                  <a:pt x="606174" y="4027209"/>
                  <a:pt x="602466" y="4045402"/>
                  <a:pt x="592500" y="4035321"/>
                </a:cubicBezTo>
                <a:cubicBezTo>
                  <a:pt x="596429" y="4027130"/>
                  <a:pt x="601587" y="4019588"/>
                  <a:pt x="607796" y="4012956"/>
                </a:cubicBezTo>
                <a:cubicBezTo>
                  <a:pt x="587401" y="3998702"/>
                  <a:pt x="529229" y="4009827"/>
                  <a:pt x="599916" y="3998587"/>
                </a:cubicBezTo>
                <a:cubicBezTo>
                  <a:pt x="586590" y="3988158"/>
                  <a:pt x="557272" y="3994995"/>
                  <a:pt x="538268" y="3990707"/>
                </a:cubicBezTo>
                <a:cubicBezTo>
                  <a:pt x="553448" y="3978308"/>
                  <a:pt x="594122" y="3987462"/>
                  <a:pt x="616487" y="3986303"/>
                </a:cubicBezTo>
                <a:cubicBezTo>
                  <a:pt x="638505" y="3973209"/>
                  <a:pt x="627496" y="3960578"/>
                  <a:pt x="633985" y="3932998"/>
                </a:cubicBezTo>
                <a:cubicBezTo>
                  <a:pt x="617183" y="3922337"/>
                  <a:pt x="578710" y="3936706"/>
                  <a:pt x="568976" y="3946093"/>
                </a:cubicBezTo>
                <a:cubicBezTo>
                  <a:pt x="570019" y="3954436"/>
                  <a:pt x="571178" y="3962780"/>
                  <a:pt x="572221" y="3971239"/>
                </a:cubicBezTo>
                <a:cubicBezTo>
                  <a:pt x="556693" y="3966951"/>
                  <a:pt x="558663" y="3950612"/>
                  <a:pt x="568397" y="3940994"/>
                </a:cubicBezTo>
                <a:cubicBezTo>
                  <a:pt x="565500" y="3930796"/>
                  <a:pt x="541976" y="3942848"/>
                  <a:pt x="537225" y="3934505"/>
                </a:cubicBezTo>
                <a:cubicBezTo>
                  <a:pt x="569324" y="3949685"/>
                  <a:pt x="605942" y="3852229"/>
                  <a:pt x="571989" y="3822911"/>
                </a:cubicBezTo>
                <a:cubicBezTo>
                  <a:pt x="561676" y="3814104"/>
                  <a:pt x="535602" y="3833688"/>
                  <a:pt x="523551" y="3823722"/>
                </a:cubicBezTo>
                <a:cubicBezTo>
                  <a:pt x="518800" y="3819667"/>
                  <a:pt x="561096" y="3809817"/>
                  <a:pt x="570714" y="3812830"/>
                </a:cubicBezTo>
                <a:cubicBezTo>
                  <a:pt x="569787" y="3781426"/>
                  <a:pt x="538731" y="3782469"/>
                  <a:pt x="506516" y="3784786"/>
                </a:cubicBezTo>
                <a:cubicBezTo>
                  <a:pt x="506516" y="3773198"/>
                  <a:pt x="520190" y="3772155"/>
                  <a:pt x="535139" y="3771112"/>
                </a:cubicBezTo>
                <a:cubicBezTo>
                  <a:pt x="529808" y="3742374"/>
                  <a:pt x="481254" y="3760451"/>
                  <a:pt x="454022" y="3755237"/>
                </a:cubicBezTo>
                <a:cubicBezTo>
                  <a:pt x="491336" y="3749906"/>
                  <a:pt x="563414" y="3740752"/>
                  <a:pt x="556461" y="3702047"/>
                </a:cubicBezTo>
                <a:cubicBezTo>
                  <a:pt x="544873" y="3699846"/>
                  <a:pt x="561907" y="3693356"/>
                  <a:pt x="562371" y="3701236"/>
                </a:cubicBezTo>
                <a:cubicBezTo>
                  <a:pt x="597135" y="3691502"/>
                  <a:pt x="582303" y="3664502"/>
                  <a:pt x="598410" y="3650828"/>
                </a:cubicBezTo>
                <a:cubicBezTo>
                  <a:pt x="557504" y="3591264"/>
                  <a:pt x="613011" y="3562873"/>
                  <a:pt x="649629" y="3522083"/>
                </a:cubicBezTo>
                <a:cubicBezTo>
                  <a:pt x="634913" y="3503542"/>
                  <a:pt x="602466" y="3504238"/>
                  <a:pt x="579521" y="3494735"/>
                </a:cubicBezTo>
                <a:cubicBezTo>
                  <a:pt x="625063" y="3446992"/>
                  <a:pt x="737699" y="3487319"/>
                  <a:pt x="784051" y="3434130"/>
                </a:cubicBezTo>
                <a:lnTo>
                  <a:pt x="802627" y="3433009"/>
                </a:lnTo>
                <a:lnTo>
                  <a:pt x="810001" y="3423751"/>
                </a:lnTo>
                <a:cubicBezTo>
                  <a:pt x="808046" y="3415423"/>
                  <a:pt x="779040" y="3413793"/>
                  <a:pt x="760528" y="3417444"/>
                </a:cubicBezTo>
                <a:cubicBezTo>
                  <a:pt x="754270" y="3418370"/>
                  <a:pt x="818468" y="3388242"/>
                  <a:pt x="779996" y="3380130"/>
                </a:cubicBezTo>
                <a:cubicBezTo>
                  <a:pt x="796567" y="3370512"/>
                  <a:pt x="812095" y="3360315"/>
                  <a:pt x="816266" y="3341426"/>
                </a:cubicBezTo>
                <a:cubicBezTo>
                  <a:pt x="808271" y="3320568"/>
                  <a:pt x="784051" y="3317091"/>
                  <a:pt x="788803" y="3282559"/>
                </a:cubicBezTo>
                <a:cubicBezTo>
                  <a:pt x="775940" y="3276069"/>
                  <a:pt x="743725" y="3295421"/>
                  <a:pt x="716377" y="3294147"/>
                </a:cubicBezTo>
                <a:cubicBezTo>
                  <a:pt x="720780" y="3284876"/>
                  <a:pt x="735265" y="3283254"/>
                  <a:pt x="743145" y="3276649"/>
                </a:cubicBezTo>
                <a:cubicBezTo>
                  <a:pt x="727617" y="3258687"/>
                  <a:pt x="697720" y="3247099"/>
                  <a:pt x="716145" y="3222764"/>
                </a:cubicBezTo>
                <a:cubicBezTo>
                  <a:pt x="714407" y="3217434"/>
                  <a:pt x="704557" y="3220331"/>
                  <a:pt x="704557" y="3213609"/>
                </a:cubicBezTo>
                <a:cubicBezTo>
                  <a:pt x="689145" y="3211408"/>
                  <a:pt x="694591" y="3225198"/>
                  <a:pt x="688913" y="3230296"/>
                </a:cubicBezTo>
                <a:cubicBezTo>
                  <a:pt x="676050" y="3216970"/>
                  <a:pt x="700501" y="3191592"/>
                  <a:pt x="731210" y="3195532"/>
                </a:cubicBezTo>
                <a:cubicBezTo>
                  <a:pt x="725531" y="3177802"/>
                  <a:pt x="705368" y="3175485"/>
                  <a:pt x="679179" y="3179540"/>
                </a:cubicBezTo>
                <a:cubicBezTo>
                  <a:pt x="661449" y="3173167"/>
                  <a:pt x="703051" y="3173051"/>
                  <a:pt x="712321" y="3171776"/>
                </a:cubicBezTo>
                <a:cubicBezTo>
                  <a:pt x="703862" y="3162506"/>
                  <a:pt x="677557" y="3171776"/>
                  <a:pt x="666780" y="3165287"/>
                </a:cubicBezTo>
                <a:cubicBezTo>
                  <a:pt x="668286" y="3153699"/>
                  <a:pt x="694128" y="3160999"/>
                  <a:pt x="705484" y="3156944"/>
                </a:cubicBezTo>
                <a:cubicBezTo>
                  <a:pt x="713596" y="3148716"/>
                  <a:pt x="731326" y="3129363"/>
                  <a:pt x="703398" y="3131682"/>
                </a:cubicBezTo>
                <a:cubicBezTo>
                  <a:pt x="703398" y="3122063"/>
                  <a:pt x="721592" y="3126583"/>
                  <a:pt x="718926" y="3115111"/>
                </a:cubicBezTo>
                <a:cubicBezTo>
                  <a:pt x="694012" y="3108969"/>
                  <a:pt x="734454" y="3098308"/>
                  <a:pt x="700965" y="3101321"/>
                </a:cubicBezTo>
                <a:cubicBezTo>
                  <a:pt x="702124" y="3094368"/>
                  <a:pt x="714523" y="3095990"/>
                  <a:pt x="722866" y="3094368"/>
                </a:cubicBezTo>
                <a:cubicBezTo>
                  <a:pt x="728429" y="3060762"/>
                  <a:pt x="689029" y="3075362"/>
                  <a:pt x="670140" y="3068178"/>
                </a:cubicBezTo>
                <a:cubicBezTo>
                  <a:pt x="673269" y="3056590"/>
                  <a:pt x="701196" y="3063544"/>
                  <a:pt x="714291" y="3059487"/>
                </a:cubicBezTo>
                <a:cubicBezTo>
                  <a:pt x="734338" y="3050796"/>
                  <a:pt x="711510" y="3038629"/>
                  <a:pt x="728544" y="3027619"/>
                </a:cubicBezTo>
                <a:cubicBezTo>
                  <a:pt x="724489" y="3016031"/>
                  <a:pt x="720317" y="3034456"/>
                  <a:pt x="711394" y="3024028"/>
                </a:cubicBezTo>
                <a:cubicBezTo>
                  <a:pt x="715234" y="3016051"/>
                  <a:pt x="720319" y="3008736"/>
                  <a:pt x="726459" y="3002358"/>
                </a:cubicBezTo>
                <a:cubicBezTo>
                  <a:pt x="708033" y="2987178"/>
                  <a:pt x="653569" y="2995869"/>
                  <a:pt x="719622" y="2987641"/>
                </a:cubicBezTo>
                <a:cubicBezTo>
                  <a:pt x="708033" y="2976053"/>
                  <a:pt x="680106" y="2982195"/>
                  <a:pt x="662608" y="2977096"/>
                </a:cubicBezTo>
                <a:cubicBezTo>
                  <a:pt x="677209" y="2965508"/>
                  <a:pt x="714523" y="2976285"/>
                  <a:pt x="735497" y="2976053"/>
                </a:cubicBezTo>
                <a:cubicBezTo>
                  <a:pt x="756356" y="2963886"/>
                  <a:pt x="746506" y="2950907"/>
                  <a:pt x="753459" y="2923559"/>
                </a:cubicBezTo>
                <a:cubicBezTo>
                  <a:pt x="738163" y="2911971"/>
                  <a:pt x="702124" y="2924950"/>
                  <a:pt x="692737" y="2933757"/>
                </a:cubicBezTo>
                <a:lnTo>
                  <a:pt x="694823" y="2959019"/>
                </a:lnTo>
                <a:cubicBezTo>
                  <a:pt x="680570" y="2954268"/>
                  <a:pt x="683235" y="2937928"/>
                  <a:pt x="692274" y="2928774"/>
                </a:cubicBezTo>
                <a:cubicBezTo>
                  <a:pt x="690072" y="2918345"/>
                  <a:pt x="667707" y="2929469"/>
                  <a:pt x="663651" y="2920894"/>
                </a:cubicBezTo>
                <a:cubicBezTo>
                  <a:pt x="692853" y="2937465"/>
                  <a:pt x="730167" y="2841747"/>
                  <a:pt x="699342" y="2810923"/>
                </a:cubicBezTo>
                <a:cubicBezTo>
                  <a:pt x="690188" y="2801652"/>
                  <a:pt x="665273" y="2820077"/>
                  <a:pt x="654496" y="2809532"/>
                </a:cubicBezTo>
                <a:cubicBezTo>
                  <a:pt x="650209" y="2805361"/>
                  <a:pt x="689261" y="2797944"/>
                  <a:pt x="698531" y="2800725"/>
                </a:cubicBezTo>
                <a:cubicBezTo>
                  <a:pt x="698531" y="2769322"/>
                  <a:pt x="669909" y="2769090"/>
                  <a:pt x="640591" y="2770017"/>
                </a:cubicBezTo>
                <a:cubicBezTo>
                  <a:pt x="640591" y="2758429"/>
                  <a:pt x="653685" y="2758429"/>
                  <a:pt x="667475" y="2757502"/>
                </a:cubicBezTo>
                <a:cubicBezTo>
                  <a:pt x="663651" y="2728647"/>
                  <a:pt x="618110" y="2744639"/>
                  <a:pt x="593311" y="2738265"/>
                </a:cubicBezTo>
                <a:cubicBezTo>
                  <a:pt x="628076" y="2734441"/>
                  <a:pt x="694939" y="2728416"/>
                  <a:pt x="689840" y="2689479"/>
                </a:cubicBezTo>
                <a:cubicBezTo>
                  <a:pt x="678252" y="2686814"/>
                  <a:pt x="695055" y="2681020"/>
                  <a:pt x="695287" y="2689479"/>
                </a:cubicBezTo>
                <a:cubicBezTo>
                  <a:pt x="728197" y="2681252"/>
                  <a:pt x="714986" y="2653556"/>
                  <a:pt x="730051" y="2640578"/>
                </a:cubicBezTo>
                <a:cubicBezTo>
                  <a:pt x="711858" y="2609000"/>
                  <a:pt x="715827" y="2586751"/>
                  <a:pt x="728704" y="2567500"/>
                </a:cubicBezTo>
                <a:lnTo>
                  <a:pt x="736651" y="2558548"/>
                </a:lnTo>
                <a:lnTo>
                  <a:pt x="709295" y="2562168"/>
                </a:lnTo>
                <a:cubicBezTo>
                  <a:pt x="688933" y="2566129"/>
                  <a:pt x="668775" y="2571332"/>
                  <a:pt x="648934" y="2577769"/>
                </a:cubicBezTo>
                <a:cubicBezTo>
                  <a:pt x="676746" y="2552739"/>
                  <a:pt x="611041" y="2568614"/>
                  <a:pt x="587054" y="2571975"/>
                </a:cubicBezTo>
                <a:cubicBezTo>
                  <a:pt x="579174" y="2564906"/>
                  <a:pt x="633406" y="2561662"/>
                  <a:pt x="638852" y="2548799"/>
                </a:cubicBezTo>
                <a:cubicBezTo>
                  <a:pt x="618226" y="2535820"/>
                  <a:pt x="540933" y="2547872"/>
                  <a:pt x="525173" y="2566529"/>
                </a:cubicBezTo>
                <a:cubicBezTo>
                  <a:pt x="518916" y="2566529"/>
                  <a:pt x="521349" y="2562009"/>
                  <a:pt x="524362" y="2561546"/>
                </a:cubicBezTo>
                <a:cubicBezTo>
                  <a:pt x="523435" y="2556795"/>
                  <a:pt x="517177" y="2558649"/>
                  <a:pt x="512774" y="2558301"/>
                </a:cubicBezTo>
                <a:cubicBezTo>
                  <a:pt x="510224" y="2547524"/>
                  <a:pt x="531662" y="2552971"/>
                  <a:pt x="539079" y="2549031"/>
                </a:cubicBezTo>
                <a:cubicBezTo>
                  <a:pt x="538268" y="2538022"/>
                  <a:pt x="519495" y="2549726"/>
                  <a:pt x="511152" y="2548219"/>
                </a:cubicBezTo>
                <a:cubicBezTo>
                  <a:pt x="536182" y="2529215"/>
                  <a:pt x="493769" y="2527477"/>
                  <a:pt x="470246" y="2534082"/>
                </a:cubicBezTo>
                <a:cubicBezTo>
                  <a:pt x="464104" y="2535472"/>
                  <a:pt x="524014" y="2501056"/>
                  <a:pt x="486353" y="2495494"/>
                </a:cubicBezTo>
                <a:cubicBezTo>
                  <a:pt x="501649" y="2484948"/>
                  <a:pt x="516019" y="2473592"/>
                  <a:pt x="518800" y="2454588"/>
                </a:cubicBezTo>
                <a:cubicBezTo>
                  <a:pt x="509413" y="2434308"/>
                  <a:pt x="485542" y="2432338"/>
                  <a:pt x="487744" y="2397690"/>
                </a:cubicBezTo>
                <a:cubicBezTo>
                  <a:pt x="474765" y="2392128"/>
                  <a:pt x="444868" y="2413566"/>
                  <a:pt x="418215" y="2413682"/>
                </a:cubicBezTo>
                <a:cubicBezTo>
                  <a:pt x="421807" y="2404063"/>
                  <a:pt x="435713" y="2402093"/>
                  <a:pt x="442898" y="2394329"/>
                </a:cubicBezTo>
                <a:cubicBezTo>
                  <a:pt x="426558" y="2377643"/>
                  <a:pt x="396545" y="2368024"/>
                  <a:pt x="412653" y="2342531"/>
                </a:cubicBezTo>
                <a:cubicBezTo>
                  <a:pt x="410451" y="2337316"/>
                  <a:pt x="401065" y="2340908"/>
                  <a:pt x="400253" y="2334187"/>
                </a:cubicBezTo>
                <a:cubicBezTo>
                  <a:pt x="385073" y="2333028"/>
                  <a:pt x="391331" y="2345775"/>
                  <a:pt x="386348" y="2351917"/>
                </a:cubicBezTo>
                <a:cubicBezTo>
                  <a:pt x="372790" y="2339518"/>
                  <a:pt x="394459" y="2312517"/>
                  <a:pt x="424936" y="2314835"/>
                </a:cubicBezTo>
                <a:cubicBezTo>
                  <a:pt x="418099" y="2297569"/>
                  <a:pt x="398168" y="2296642"/>
                  <a:pt x="373021" y="2302436"/>
                </a:cubicBezTo>
                <a:cubicBezTo>
                  <a:pt x="355292" y="2297337"/>
                  <a:pt x="396198" y="2294324"/>
                  <a:pt x="404773" y="2292354"/>
                </a:cubicBezTo>
                <a:cubicBezTo>
                  <a:pt x="395850" y="2283779"/>
                  <a:pt x="371167" y="2294904"/>
                  <a:pt x="359927" y="2289109"/>
                </a:cubicBezTo>
                <a:cubicBezTo>
                  <a:pt x="359927" y="2277521"/>
                  <a:pt x="386232" y="2282852"/>
                  <a:pt x="397009" y="2278101"/>
                </a:cubicBezTo>
                <a:cubicBezTo>
                  <a:pt x="404193" y="2269294"/>
                  <a:pt x="420185" y="2248899"/>
                  <a:pt x="393069" y="2253071"/>
                </a:cubicBezTo>
                <a:cubicBezTo>
                  <a:pt x="392142" y="2243452"/>
                  <a:pt x="410451" y="2246813"/>
                  <a:pt x="406974" y="2235457"/>
                </a:cubicBezTo>
                <a:cubicBezTo>
                  <a:pt x="382176" y="2231053"/>
                  <a:pt x="420880" y="2217727"/>
                  <a:pt x="388318" y="2222941"/>
                </a:cubicBezTo>
                <a:cubicBezTo>
                  <a:pt x="389013" y="2215873"/>
                  <a:pt x="401296" y="2216684"/>
                  <a:pt x="409292" y="2214482"/>
                </a:cubicBezTo>
                <a:cubicBezTo>
                  <a:pt x="412305" y="2180645"/>
                  <a:pt x="374528" y="2197911"/>
                  <a:pt x="355755" y="2192001"/>
                </a:cubicBezTo>
                <a:cubicBezTo>
                  <a:pt x="358073" y="2180413"/>
                  <a:pt x="385884" y="2185280"/>
                  <a:pt x="398399" y="2180413"/>
                </a:cubicBezTo>
                <a:cubicBezTo>
                  <a:pt x="417288" y="2170331"/>
                  <a:pt x="394112" y="2159786"/>
                  <a:pt x="409987" y="2147735"/>
                </a:cubicBezTo>
                <a:cubicBezTo>
                  <a:pt x="405236" y="2136842"/>
                  <a:pt x="402455" y="2155151"/>
                  <a:pt x="392953" y="2145301"/>
                </a:cubicBezTo>
                <a:cubicBezTo>
                  <a:pt x="396166" y="2136955"/>
                  <a:pt x="400619" y="2129142"/>
                  <a:pt x="406163" y="2122125"/>
                </a:cubicBezTo>
                <a:cubicBezTo>
                  <a:pt x="386927" y="2108335"/>
                  <a:pt x="334317" y="2120734"/>
                  <a:pt x="398283" y="2107988"/>
                </a:cubicBezTo>
                <a:cubicBezTo>
                  <a:pt x="385768" y="2097906"/>
                  <a:pt x="359232" y="2105322"/>
                  <a:pt x="341733" y="2101382"/>
                </a:cubicBezTo>
                <a:cubicBezTo>
                  <a:pt x="355176" y="2088751"/>
                  <a:pt x="392605" y="2096979"/>
                  <a:pt x="413000" y="2095356"/>
                </a:cubicBezTo>
                <a:cubicBezTo>
                  <a:pt x="432584" y="2081798"/>
                  <a:pt x="422039" y="2069515"/>
                  <a:pt x="426906" y="2041819"/>
                </a:cubicBezTo>
                <a:cubicBezTo>
                  <a:pt x="411030" y="2031506"/>
                  <a:pt x="376498" y="2046686"/>
                  <a:pt x="368038" y="2056189"/>
                </a:cubicBezTo>
                <a:lnTo>
                  <a:pt x="371863" y="2081219"/>
                </a:lnTo>
                <a:cubicBezTo>
                  <a:pt x="357609" y="2077395"/>
                  <a:pt x="358768" y="2060940"/>
                  <a:pt x="367227" y="2051090"/>
                </a:cubicBezTo>
                <a:cubicBezTo>
                  <a:pt x="364214" y="2041008"/>
                  <a:pt x="343240" y="2053523"/>
                  <a:pt x="338605" y="2045296"/>
                </a:cubicBezTo>
                <a:cubicBezTo>
                  <a:pt x="368386" y="2059781"/>
                  <a:pt x="397936" y="1961746"/>
                  <a:pt x="365489" y="1933123"/>
                </a:cubicBezTo>
                <a:cubicBezTo>
                  <a:pt x="355755" y="1924664"/>
                  <a:pt x="332695" y="1944711"/>
                  <a:pt x="321338" y="1934977"/>
                </a:cubicBezTo>
                <a:cubicBezTo>
                  <a:pt x="316819" y="1931037"/>
                  <a:pt x="355060" y="1920376"/>
                  <a:pt x="363867" y="1923389"/>
                </a:cubicBezTo>
                <a:cubicBezTo>
                  <a:pt x="361781" y="1891985"/>
                  <a:pt x="333506" y="1893724"/>
                  <a:pt x="304072" y="1896736"/>
                </a:cubicBezTo>
                <a:cubicBezTo>
                  <a:pt x="303261" y="1885148"/>
                  <a:pt x="315660" y="1883758"/>
                  <a:pt x="329682" y="1882367"/>
                </a:cubicBezTo>
                <a:cubicBezTo>
                  <a:pt x="323772" y="1853860"/>
                  <a:pt x="280201" y="1872981"/>
                  <a:pt x="255286" y="1868346"/>
                </a:cubicBezTo>
                <a:cubicBezTo>
                  <a:pt x="289124" y="1862204"/>
                  <a:pt x="354596" y="1851426"/>
                  <a:pt x="346600" y="1812954"/>
                </a:cubicBezTo>
                <a:cubicBezTo>
                  <a:pt x="335708" y="1811100"/>
                  <a:pt x="351236" y="1804263"/>
                  <a:pt x="352047" y="1812142"/>
                </a:cubicBezTo>
                <a:cubicBezTo>
                  <a:pt x="383914" y="1801714"/>
                  <a:pt x="368850" y="1775061"/>
                  <a:pt x="382987" y="1761039"/>
                </a:cubicBezTo>
                <a:cubicBezTo>
                  <a:pt x="341965" y="1701940"/>
                  <a:pt x="391562" y="1672507"/>
                  <a:pt x="423430" y="1631021"/>
                </a:cubicBezTo>
                <a:cubicBezTo>
                  <a:pt x="409176" y="1612828"/>
                  <a:pt x="379627" y="1614219"/>
                  <a:pt x="358189" y="1605180"/>
                </a:cubicBezTo>
                <a:cubicBezTo>
                  <a:pt x="398052" y="1556510"/>
                  <a:pt x="502460" y="1594403"/>
                  <a:pt x="542903" y="1540402"/>
                </a:cubicBezTo>
                <a:lnTo>
                  <a:pt x="597753" y="1533559"/>
                </a:lnTo>
                <a:lnTo>
                  <a:pt x="596684" y="1532623"/>
                </a:lnTo>
                <a:cubicBezTo>
                  <a:pt x="589022" y="1525655"/>
                  <a:pt x="579867" y="1520006"/>
                  <a:pt x="567815" y="1533216"/>
                </a:cubicBezTo>
                <a:cubicBezTo>
                  <a:pt x="559356" y="1523482"/>
                  <a:pt x="610576" y="1516530"/>
                  <a:pt x="626451" y="1508650"/>
                </a:cubicBezTo>
                <a:cubicBezTo>
                  <a:pt x="537392" y="1488094"/>
                  <a:pt x="444905" y="1487342"/>
                  <a:pt x="355523" y="1506448"/>
                </a:cubicBezTo>
                <a:cubicBezTo>
                  <a:pt x="388549" y="1483272"/>
                  <a:pt x="314965" y="1494860"/>
                  <a:pt x="288428" y="1495671"/>
                </a:cubicBezTo>
                <a:cubicBezTo>
                  <a:pt x="280664" y="1488139"/>
                  <a:pt x="340459" y="1489182"/>
                  <a:pt x="347527" y="1476435"/>
                </a:cubicBezTo>
                <a:cubicBezTo>
                  <a:pt x="326205" y="1461950"/>
                  <a:pt x="240453" y="1467628"/>
                  <a:pt x="221333" y="1484894"/>
                </a:cubicBezTo>
                <a:cubicBezTo>
                  <a:pt x="214496" y="1484315"/>
                  <a:pt x="217741" y="1480027"/>
                  <a:pt x="221333" y="1479795"/>
                </a:cubicBezTo>
                <a:cubicBezTo>
                  <a:pt x="221333" y="1474928"/>
                  <a:pt x="213801" y="1476319"/>
                  <a:pt x="209050" y="1475624"/>
                </a:cubicBezTo>
                <a:cubicBezTo>
                  <a:pt x="207311" y="1464615"/>
                  <a:pt x="230256" y="1471915"/>
                  <a:pt x="238715" y="1468555"/>
                </a:cubicBezTo>
                <a:cubicBezTo>
                  <a:pt x="238715" y="1456967"/>
                  <a:pt x="217277" y="1467628"/>
                  <a:pt x="208354" y="1465426"/>
                </a:cubicBezTo>
                <a:cubicBezTo>
                  <a:pt x="237556" y="1448507"/>
                  <a:pt x="191436" y="1443293"/>
                  <a:pt x="165015" y="1447928"/>
                </a:cubicBezTo>
                <a:cubicBezTo>
                  <a:pt x="158178" y="1448855"/>
                  <a:pt x="227243" y="1419537"/>
                  <a:pt x="186569" y="1410846"/>
                </a:cubicBezTo>
                <a:cubicBezTo>
                  <a:pt x="204530" y="1401460"/>
                  <a:pt x="221333" y="1391494"/>
                  <a:pt x="226316" y="1372605"/>
                </a:cubicBezTo>
                <a:cubicBezTo>
                  <a:pt x="218204" y="1351747"/>
                  <a:pt x="192363" y="1347807"/>
                  <a:pt x="198273" y="1313390"/>
                </a:cubicBezTo>
                <a:cubicBezTo>
                  <a:pt x="184715" y="1306785"/>
                  <a:pt x="149834" y="1325674"/>
                  <a:pt x="120632" y="1323588"/>
                </a:cubicBezTo>
                <a:cubicBezTo>
                  <a:pt x="125499" y="1314317"/>
                  <a:pt x="141027" y="1312927"/>
                  <a:pt x="149603" y="1306437"/>
                </a:cubicBezTo>
                <a:cubicBezTo>
                  <a:pt x="133495" y="1288360"/>
                  <a:pt x="101628" y="1276308"/>
                  <a:pt x="121907" y="1252205"/>
                </a:cubicBezTo>
                <a:cubicBezTo>
                  <a:pt x="120169" y="1246759"/>
                  <a:pt x="110319" y="1249540"/>
                  <a:pt x="109392" y="1242935"/>
                </a:cubicBezTo>
                <a:cubicBezTo>
                  <a:pt x="92937" y="1240385"/>
                  <a:pt x="98499" y="1254523"/>
                  <a:pt x="92357" y="1259390"/>
                </a:cubicBezTo>
                <a:cubicBezTo>
                  <a:pt x="78915" y="1245832"/>
                  <a:pt x="105336" y="1220801"/>
                  <a:pt x="138710" y="1225668"/>
                </a:cubicBezTo>
                <a:cubicBezTo>
                  <a:pt x="133032" y="1207823"/>
                  <a:pt x="111478" y="1205273"/>
                  <a:pt x="83550" y="1208981"/>
                </a:cubicBezTo>
                <a:cubicBezTo>
                  <a:pt x="64662" y="1202376"/>
                  <a:pt x="109160" y="1202840"/>
                  <a:pt x="119126" y="1201565"/>
                </a:cubicBezTo>
                <a:cubicBezTo>
                  <a:pt x="110203" y="1192179"/>
                  <a:pt x="82276" y="1201565"/>
                  <a:pt x="70572" y="1194612"/>
                </a:cubicBezTo>
                <a:cubicBezTo>
                  <a:pt x="72426" y="1183024"/>
                  <a:pt x="99890" y="1190556"/>
                  <a:pt x="112173" y="1186732"/>
                </a:cubicBezTo>
                <a:cubicBezTo>
                  <a:pt x="120980" y="1178505"/>
                  <a:pt x="140448" y="1159500"/>
                  <a:pt x="110435" y="1161470"/>
                </a:cubicBezTo>
                <a:cubicBezTo>
                  <a:pt x="110435" y="1151736"/>
                  <a:pt x="130019" y="1156487"/>
                  <a:pt x="127469" y="1145015"/>
                </a:cubicBezTo>
                <a:cubicBezTo>
                  <a:pt x="100817" y="1138526"/>
                  <a:pt x="144388" y="1128444"/>
                  <a:pt x="108465" y="1130993"/>
                </a:cubicBezTo>
                <a:cubicBezTo>
                  <a:pt x="109855" y="1124041"/>
                  <a:pt x="123182" y="1125779"/>
                  <a:pt x="131641" y="1124272"/>
                </a:cubicBezTo>
                <a:cubicBezTo>
                  <a:pt x="138478" y="1090783"/>
                  <a:pt x="95950" y="1104920"/>
                  <a:pt x="75786" y="1097388"/>
                </a:cubicBezTo>
                <a:cubicBezTo>
                  <a:pt x="79495" y="1085800"/>
                  <a:pt x="109160" y="1093216"/>
                  <a:pt x="123298" y="1089276"/>
                </a:cubicBezTo>
                <a:cubicBezTo>
                  <a:pt x="144852" y="1080817"/>
                  <a:pt x="120748" y="1068418"/>
                  <a:pt x="139289" y="1057641"/>
                </a:cubicBezTo>
                <a:cubicBezTo>
                  <a:pt x="135118" y="1046053"/>
                  <a:pt x="130251" y="1064362"/>
                  <a:pt x="120980" y="1053701"/>
                </a:cubicBezTo>
                <a:cubicBezTo>
                  <a:pt x="125424" y="1045782"/>
                  <a:pt x="131007" y="1038559"/>
                  <a:pt x="137551" y="1032263"/>
                </a:cubicBezTo>
                <a:cubicBezTo>
                  <a:pt x="118199" y="1016851"/>
                  <a:pt x="59679" y="1024962"/>
                  <a:pt x="130598" y="1017430"/>
                </a:cubicBezTo>
                <a:cubicBezTo>
                  <a:pt x="117967" y="1005842"/>
                  <a:pt x="88417" y="1011636"/>
                  <a:pt x="69761" y="1005842"/>
                </a:cubicBezTo>
                <a:cubicBezTo>
                  <a:pt x="85636" y="994254"/>
                  <a:pt x="125499" y="1005842"/>
                  <a:pt x="147864" y="1005842"/>
                </a:cubicBezTo>
                <a:cubicBezTo>
                  <a:pt x="170461" y="994254"/>
                  <a:pt x="160264" y="980696"/>
                  <a:pt x="168375" y="953580"/>
                </a:cubicBezTo>
                <a:cubicBezTo>
                  <a:pt x="152268" y="941992"/>
                  <a:pt x="113216" y="954275"/>
                  <a:pt x="103018" y="962966"/>
                </a:cubicBezTo>
                <a:cubicBezTo>
                  <a:pt x="103598" y="971425"/>
                  <a:pt x="104061" y="979885"/>
                  <a:pt x="104641" y="988228"/>
                </a:cubicBezTo>
                <a:cubicBezTo>
                  <a:pt x="89460" y="983245"/>
                  <a:pt x="93053" y="967022"/>
                  <a:pt x="102671" y="957867"/>
                </a:cubicBezTo>
                <a:cubicBezTo>
                  <a:pt x="100469" y="947554"/>
                  <a:pt x="76366" y="957867"/>
                  <a:pt x="72194" y="949756"/>
                </a:cubicBezTo>
                <a:cubicBezTo>
                  <a:pt x="103134" y="966674"/>
                  <a:pt x="145315" y="871304"/>
                  <a:pt x="112984" y="840132"/>
                </a:cubicBezTo>
                <a:cubicBezTo>
                  <a:pt x="103366" y="830862"/>
                  <a:pt x="76250" y="848939"/>
                  <a:pt x="64894" y="838278"/>
                </a:cubicBezTo>
                <a:cubicBezTo>
                  <a:pt x="60374" y="833990"/>
                  <a:pt x="103018" y="826690"/>
                  <a:pt x="112289" y="829935"/>
                </a:cubicBezTo>
                <a:cubicBezTo>
                  <a:pt x="112868" y="799574"/>
                  <a:pt x="82044" y="798763"/>
                  <a:pt x="49945" y="799574"/>
                </a:cubicBezTo>
                <a:cubicBezTo>
                  <a:pt x="49945" y="787986"/>
                  <a:pt x="64314" y="787986"/>
                  <a:pt x="79147" y="787986"/>
                </a:cubicBezTo>
                <a:cubicBezTo>
                  <a:pt x="75671" y="759015"/>
                  <a:pt x="26421" y="774428"/>
                  <a:pt x="0" y="767706"/>
                </a:cubicBezTo>
                <a:cubicBezTo>
                  <a:pt x="37198" y="764346"/>
                  <a:pt x="109276" y="759131"/>
                  <a:pt x="104293" y="720079"/>
                </a:cubicBezTo>
                <a:cubicBezTo>
                  <a:pt x="92705" y="717414"/>
                  <a:pt x="110203" y="711852"/>
                  <a:pt x="110203" y="720079"/>
                </a:cubicBezTo>
                <a:cubicBezTo>
                  <a:pt x="145663" y="712315"/>
                  <a:pt x="132105" y="684504"/>
                  <a:pt x="148907" y="671641"/>
                </a:cubicBezTo>
                <a:cubicBezTo>
                  <a:pt x="111362" y="608602"/>
                  <a:pt x="168028" y="583340"/>
                  <a:pt x="206500" y="544635"/>
                </a:cubicBezTo>
                <a:cubicBezTo>
                  <a:pt x="193058" y="525399"/>
                  <a:pt x="160959" y="524240"/>
                  <a:pt x="138826" y="513579"/>
                </a:cubicBezTo>
                <a:cubicBezTo>
                  <a:pt x="186569" y="468502"/>
                  <a:pt x="295613" y="514854"/>
                  <a:pt x="344399" y="463982"/>
                </a:cubicBezTo>
                <a:cubicBezTo>
                  <a:pt x="448692" y="466995"/>
                  <a:pt x="586938" y="454712"/>
                  <a:pt x="670140" y="425857"/>
                </a:cubicBezTo>
                <a:lnTo>
                  <a:pt x="666783" y="420947"/>
                </a:lnTo>
                <a:lnTo>
                  <a:pt x="793362" y="411974"/>
                </a:lnTo>
                <a:cubicBezTo>
                  <a:pt x="951789" y="407020"/>
                  <a:pt x="1123873" y="415167"/>
                  <a:pt x="1295434" y="394570"/>
                </a:cubicBezTo>
                <a:cubicBezTo>
                  <a:pt x="1341207" y="391093"/>
                  <a:pt x="1266580" y="405115"/>
                  <a:pt x="1266116" y="401870"/>
                </a:cubicBezTo>
                <a:cubicBezTo>
                  <a:pt x="1268434" y="418441"/>
                  <a:pt x="1339701" y="394917"/>
                  <a:pt x="1325563" y="397235"/>
                </a:cubicBezTo>
                <a:cubicBezTo>
                  <a:pt x="1408222" y="384853"/>
                  <a:pt x="1491453" y="376654"/>
                  <a:pt x="1574939" y="372668"/>
                </a:cubicBezTo>
                <a:cubicBezTo>
                  <a:pt x="1576909" y="361080"/>
                  <a:pt x="1565785" y="363629"/>
                  <a:pt x="1556282" y="363861"/>
                </a:cubicBezTo>
                <a:cubicBezTo>
                  <a:pt x="1786770" y="324693"/>
                  <a:pt x="2147276" y="317509"/>
                  <a:pt x="2344273" y="263740"/>
                </a:cubicBezTo>
                <a:lnTo>
                  <a:pt x="2345084" y="273822"/>
                </a:lnTo>
                <a:cubicBezTo>
                  <a:pt x="2387497" y="248212"/>
                  <a:pt x="2449377" y="256208"/>
                  <a:pt x="2493065" y="251225"/>
                </a:cubicBezTo>
                <a:cubicBezTo>
                  <a:pt x="2415424" y="280427"/>
                  <a:pt x="2255045" y="285989"/>
                  <a:pt x="2150404" y="310440"/>
                </a:cubicBezTo>
                <a:cubicBezTo>
                  <a:pt x="2241139" y="313337"/>
                  <a:pt x="2360960" y="298041"/>
                  <a:pt x="2431068" y="297230"/>
                </a:cubicBezTo>
                <a:cubicBezTo>
                  <a:pt x="2366557" y="310585"/>
                  <a:pt x="2301198" y="319452"/>
                  <a:pt x="2235461" y="323766"/>
                </a:cubicBezTo>
                <a:cubicBezTo>
                  <a:pt x="2326544" y="337904"/>
                  <a:pt x="2434429" y="309281"/>
                  <a:pt x="2545443" y="302792"/>
                </a:cubicBezTo>
                <a:cubicBezTo>
                  <a:pt x="2522267" y="293058"/>
                  <a:pt x="2475914" y="306964"/>
                  <a:pt x="2443815" y="306268"/>
                </a:cubicBezTo>
                <a:cubicBezTo>
                  <a:pt x="2466991" y="276719"/>
                  <a:pt x="2508477" y="284598"/>
                  <a:pt x="2537679" y="283092"/>
                </a:cubicBezTo>
                <a:cubicBezTo>
                  <a:pt x="2814287" y="269302"/>
                  <a:pt x="3079886" y="226542"/>
                  <a:pt x="3346412" y="198035"/>
                </a:cubicBezTo>
                <a:cubicBezTo>
                  <a:pt x="3364374" y="196065"/>
                  <a:pt x="3381177" y="186447"/>
                  <a:pt x="3399138" y="183203"/>
                </a:cubicBezTo>
                <a:cubicBezTo>
                  <a:pt x="3619312" y="139631"/>
                  <a:pt x="3862662" y="148438"/>
                  <a:pt x="4079128" y="128507"/>
                </a:cubicBezTo>
                <a:cubicBezTo>
                  <a:pt x="4078549" y="123524"/>
                  <a:pt x="4071480" y="125146"/>
                  <a:pt x="4066729" y="124451"/>
                </a:cubicBezTo>
                <a:cubicBezTo>
                  <a:pt x="4122004" y="112863"/>
                  <a:pt x="4205207" y="118077"/>
                  <a:pt x="4256310" y="92468"/>
                </a:cubicBezTo>
                <a:cubicBezTo>
                  <a:pt x="4249125" y="76592"/>
                  <a:pt x="4205091" y="114949"/>
                  <a:pt x="4201730" y="87021"/>
                </a:cubicBezTo>
                <a:cubicBezTo>
                  <a:pt x="4220503" y="91773"/>
                  <a:pt x="4262104" y="77635"/>
                  <a:pt x="4297101" y="78562"/>
                </a:cubicBezTo>
                <a:cubicBezTo>
                  <a:pt x="4297101" y="57819"/>
                  <a:pt x="4284469" y="77056"/>
                  <a:pt x="4272765" y="75665"/>
                </a:cubicBezTo>
                <a:cubicBezTo>
                  <a:pt x="4293624" y="54922"/>
                  <a:pt x="4315989" y="59789"/>
                  <a:pt x="4348088" y="43566"/>
                </a:cubicBezTo>
                <a:cubicBezTo>
                  <a:pt x="4349595" y="34759"/>
                  <a:pt x="4342641" y="34411"/>
                  <a:pt x="4335341" y="34527"/>
                </a:cubicBezTo>
                <a:cubicBezTo>
                  <a:pt x="4336529" y="30819"/>
                  <a:pt x="4338709" y="28907"/>
                  <a:pt x="4341474" y="28090"/>
                </a:cubicBezTo>
                <a:close/>
                <a:moveTo>
                  <a:pt x="4217215" y="27015"/>
                </a:moveTo>
                <a:cubicBezTo>
                  <a:pt x="4236335" y="23664"/>
                  <a:pt x="4268883" y="33919"/>
                  <a:pt x="4287482" y="33484"/>
                </a:cubicBezTo>
                <a:cubicBezTo>
                  <a:pt x="4265813" y="49824"/>
                  <a:pt x="4237421" y="25604"/>
                  <a:pt x="4203585" y="35802"/>
                </a:cubicBezTo>
                <a:cubicBezTo>
                  <a:pt x="4205960" y="30761"/>
                  <a:pt x="4210842" y="28132"/>
                  <a:pt x="4217215" y="27015"/>
                </a:cubicBezTo>
                <a:close/>
                <a:moveTo>
                  <a:pt x="4473797" y="270"/>
                </a:moveTo>
                <a:cubicBezTo>
                  <a:pt x="4484574" y="2247"/>
                  <a:pt x="4500761" y="14393"/>
                  <a:pt x="4514145" y="13437"/>
                </a:cubicBezTo>
                <a:cubicBezTo>
                  <a:pt x="4510669" y="31978"/>
                  <a:pt x="4482278" y="3239"/>
                  <a:pt x="4478801" y="21780"/>
                </a:cubicBezTo>
                <a:cubicBezTo>
                  <a:pt x="4462115" y="18652"/>
                  <a:pt x="4488767" y="2081"/>
                  <a:pt x="4465128" y="2544"/>
                </a:cubicBezTo>
                <a:cubicBezTo>
                  <a:pt x="4467214" y="82"/>
                  <a:pt x="4470205" y="-389"/>
                  <a:pt x="4473797" y="270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 l="-12000" r="-12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6" name="任意多边形: 形状 321"/>
          <p:cNvSpPr/>
          <p:nvPr>
            <p:custDataLst>
              <p:tags r:id="rId3"/>
            </p:custDataLst>
          </p:nvPr>
        </p:nvSpPr>
        <p:spPr>
          <a:xfrm>
            <a:off x="8866505" y="3960204"/>
            <a:ext cx="2995930" cy="2494862"/>
          </a:xfrm>
          <a:custGeom>
            <a:avLst/>
            <a:gdLst>
              <a:gd name="connsiteX0" fmla="*/ 2571849 w 5400983"/>
              <a:gd name="connsiteY0" fmla="*/ 4341855 h 4497671"/>
              <a:gd name="connsiteX1" fmla="*/ 2599675 w 5400983"/>
              <a:gd name="connsiteY1" fmla="*/ 4350401 h 4497671"/>
              <a:gd name="connsiteX2" fmla="*/ 2539070 w 5400983"/>
              <a:gd name="connsiteY2" fmla="*/ 4352602 h 4497671"/>
              <a:gd name="connsiteX3" fmla="*/ 2539417 w 5400983"/>
              <a:gd name="connsiteY3" fmla="*/ 4352602 h 4497671"/>
              <a:gd name="connsiteX4" fmla="*/ 2571849 w 5400983"/>
              <a:gd name="connsiteY4" fmla="*/ 4341855 h 4497671"/>
              <a:gd name="connsiteX5" fmla="*/ 2755043 w 5400983"/>
              <a:gd name="connsiteY5" fmla="*/ 4316583 h 4497671"/>
              <a:gd name="connsiteX6" fmla="*/ 2770831 w 5400983"/>
              <a:gd name="connsiteY6" fmla="*/ 4319345 h 4497671"/>
              <a:gd name="connsiteX7" fmla="*/ 2771179 w 5400983"/>
              <a:gd name="connsiteY7" fmla="*/ 4319345 h 4497671"/>
              <a:gd name="connsiteX8" fmla="*/ 2706286 w 5400983"/>
              <a:gd name="connsiteY8" fmla="*/ 4332439 h 4497671"/>
              <a:gd name="connsiteX9" fmla="*/ 2755043 w 5400983"/>
              <a:gd name="connsiteY9" fmla="*/ 4316583 h 4497671"/>
              <a:gd name="connsiteX10" fmla="*/ 2908498 w 5400983"/>
              <a:gd name="connsiteY10" fmla="*/ 4291736 h 4497671"/>
              <a:gd name="connsiteX11" fmla="*/ 2979417 w 5400983"/>
              <a:gd name="connsiteY11" fmla="*/ 4294198 h 4497671"/>
              <a:gd name="connsiteX12" fmla="*/ 2979765 w 5400983"/>
              <a:gd name="connsiteY12" fmla="*/ 4294198 h 4497671"/>
              <a:gd name="connsiteX13" fmla="*/ 2854613 w 5400983"/>
              <a:gd name="connsiteY13" fmla="*/ 4309263 h 4497671"/>
              <a:gd name="connsiteX14" fmla="*/ 2908498 w 5400983"/>
              <a:gd name="connsiteY14" fmla="*/ 4291736 h 4497671"/>
              <a:gd name="connsiteX15" fmla="*/ 3404005 w 5400983"/>
              <a:gd name="connsiteY15" fmla="*/ 4206940 h 4497671"/>
              <a:gd name="connsiteX16" fmla="*/ 3171664 w 5400983"/>
              <a:gd name="connsiteY16" fmla="*/ 4235099 h 4497671"/>
              <a:gd name="connsiteX17" fmla="*/ 3200750 w 5400983"/>
              <a:gd name="connsiteY17" fmla="*/ 4226408 h 4497671"/>
              <a:gd name="connsiteX18" fmla="*/ 3024495 w 5400983"/>
              <a:gd name="connsiteY18" fmla="*/ 4268241 h 4497671"/>
              <a:gd name="connsiteX19" fmla="*/ 3333086 w 5400983"/>
              <a:gd name="connsiteY19" fmla="*/ 4220614 h 4497671"/>
              <a:gd name="connsiteX20" fmla="*/ 3380829 w 5400983"/>
              <a:gd name="connsiteY20" fmla="*/ 4214936 h 4497671"/>
              <a:gd name="connsiteX21" fmla="*/ 3404005 w 5400983"/>
              <a:gd name="connsiteY21" fmla="*/ 4206940 h 4497671"/>
              <a:gd name="connsiteX22" fmla="*/ 3307824 w 5400983"/>
              <a:gd name="connsiteY22" fmla="*/ 4202884 h 4497671"/>
              <a:gd name="connsiteX23" fmla="*/ 3236673 w 5400983"/>
              <a:gd name="connsiteY23" fmla="*/ 4222120 h 4497671"/>
              <a:gd name="connsiteX24" fmla="*/ 3237600 w 5400983"/>
              <a:gd name="connsiteY24" fmla="*/ 4221657 h 4497671"/>
              <a:gd name="connsiteX25" fmla="*/ 3307824 w 5400983"/>
              <a:gd name="connsiteY25" fmla="*/ 4202884 h 4497671"/>
              <a:gd name="connsiteX26" fmla="*/ 3476559 w 5400983"/>
              <a:gd name="connsiteY26" fmla="*/ 4173024 h 4497671"/>
              <a:gd name="connsiteX27" fmla="*/ 3444216 w 5400983"/>
              <a:gd name="connsiteY27" fmla="*/ 4181214 h 4497671"/>
              <a:gd name="connsiteX28" fmla="*/ 3508993 w 5400983"/>
              <a:gd name="connsiteY28" fmla="*/ 4173798 h 4497671"/>
              <a:gd name="connsiteX29" fmla="*/ 3509921 w 5400983"/>
              <a:gd name="connsiteY29" fmla="*/ 4173335 h 4497671"/>
              <a:gd name="connsiteX30" fmla="*/ 3476559 w 5400983"/>
              <a:gd name="connsiteY30" fmla="*/ 4173024 h 4497671"/>
              <a:gd name="connsiteX31" fmla="*/ 3997895 w 5400983"/>
              <a:gd name="connsiteY31" fmla="*/ 4114583 h 4497671"/>
              <a:gd name="connsiteX32" fmla="*/ 3933002 w 5400983"/>
              <a:gd name="connsiteY32" fmla="*/ 4127677 h 4497671"/>
              <a:gd name="connsiteX33" fmla="*/ 3997895 w 5400983"/>
              <a:gd name="connsiteY33" fmla="*/ 4114583 h 4497671"/>
              <a:gd name="connsiteX34" fmla="*/ 5288027 w 5400983"/>
              <a:gd name="connsiteY34" fmla="*/ 3830747 h 4497671"/>
              <a:gd name="connsiteX35" fmla="*/ 5298307 w 5400983"/>
              <a:gd name="connsiteY35" fmla="*/ 3834674 h 4497671"/>
              <a:gd name="connsiteX36" fmla="*/ 5292750 w 5400983"/>
              <a:gd name="connsiteY36" fmla="*/ 3875984 h 4497671"/>
              <a:gd name="connsiteX37" fmla="*/ 5290387 w 5400983"/>
              <a:gd name="connsiteY37" fmla="*/ 3846749 h 4497671"/>
              <a:gd name="connsiteX38" fmla="*/ 5287535 w 5400983"/>
              <a:gd name="connsiteY38" fmla="*/ 3830559 h 4497671"/>
              <a:gd name="connsiteX39" fmla="*/ 5287999 w 5400983"/>
              <a:gd name="connsiteY39" fmla="*/ 3830559 h 4497671"/>
              <a:gd name="connsiteX40" fmla="*/ 5288027 w 5400983"/>
              <a:gd name="connsiteY40" fmla="*/ 3830747 h 4497671"/>
              <a:gd name="connsiteX41" fmla="*/ 5313377 w 5400983"/>
              <a:gd name="connsiteY41" fmla="*/ 3622552 h 4497671"/>
              <a:gd name="connsiteX42" fmla="*/ 5312450 w 5400983"/>
              <a:gd name="connsiteY42" fmla="*/ 3623016 h 4497671"/>
              <a:gd name="connsiteX43" fmla="*/ 5312703 w 5400983"/>
              <a:gd name="connsiteY43" fmla="*/ 3623524 h 4497671"/>
              <a:gd name="connsiteX44" fmla="*/ 5306743 w 5400983"/>
              <a:gd name="connsiteY44" fmla="*/ 3632112 h 4497671"/>
              <a:gd name="connsiteX45" fmla="*/ 5303759 w 5400983"/>
              <a:gd name="connsiteY45" fmla="*/ 3644106 h 4497671"/>
              <a:gd name="connsiteX46" fmla="*/ 5316853 w 5400983"/>
              <a:gd name="connsiteY46" fmla="*/ 3652797 h 4497671"/>
              <a:gd name="connsiteX47" fmla="*/ 5316674 w 5400983"/>
              <a:gd name="connsiteY47" fmla="*/ 3631499 h 4497671"/>
              <a:gd name="connsiteX48" fmla="*/ 5312703 w 5400983"/>
              <a:gd name="connsiteY48" fmla="*/ 3623524 h 4497671"/>
              <a:gd name="connsiteX49" fmla="*/ 5315811 w 5400983"/>
              <a:gd name="connsiteY49" fmla="*/ 3591380 h 4497671"/>
              <a:gd name="connsiteX50" fmla="*/ 5287419 w 5400983"/>
              <a:gd name="connsiteY50" fmla="*/ 3615483 h 4497671"/>
              <a:gd name="connsiteX51" fmla="*/ 5288347 w 5400983"/>
              <a:gd name="connsiteY51" fmla="*/ 3615367 h 4497671"/>
              <a:gd name="connsiteX52" fmla="*/ 5315811 w 5400983"/>
              <a:gd name="connsiteY52" fmla="*/ 3591380 h 4497671"/>
              <a:gd name="connsiteX53" fmla="*/ 5279627 w 5400983"/>
              <a:gd name="connsiteY53" fmla="*/ 3577880 h 4497671"/>
              <a:gd name="connsiteX54" fmla="*/ 5260419 w 5400983"/>
              <a:gd name="connsiteY54" fmla="*/ 3582805 h 4497671"/>
              <a:gd name="connsiteX55" fmla="*/ 5266561 w 5400983"/>
              <a:gd name="connsiteY55" fmla="*/ 3592307 h 4497671"/>
              <a:gd name="connsiteX56" fmla="*/ 5267488 w 5400983"/>
              <a:gd name="connsiteY56" fmla="*/ 3592191 h 4497671"/>
              <a:gd name="connsiteX57" fmla="*/ 5297269 w 5400983"/>
              <a:gd name="connsiteY57" fmla="*/ 3588599 h 4497671"/>
              <a:gd name="connsiteX58" fmla="*/ 5279627 w 5400983"/>
              <a:gd name="connsiteY58" fmla="*/ 3577880 h 4497671"/>
              <a:gd name="connsiteX59" fmla="*/ 5116843 w 5400983"/>
              <a:gd name="connsiteY59" fmla="*/ 3027040 h 4497671"/>
              <a:gd name="connsiteX60" fmla="*/ 5116495 w 5400983"/>
              <a:gd name="connsiteY60" fmla="*/ 3027503 h 4497671"/>
              <a:gd name="connsiteX61" fmla="*/ 5116143 w 5400983"/>
              <a:gd name="connsiteY61" fmla="*/ 3027234 h 4497671"/>
              <a:gd name="connsiteX62" fmla="*/ 5117866 w 5400983"/>
              <a:gd name="connsiteY62" fmla="*/ 3016934 h 4497671"/>
              <a:gd name="connsiteX63" fmla="*/ 5110121 w 5400983"/>
              <a:gd name="connsiteY63" fmla="*/ 3022636 h 4497671"/>
              <a:gd name="connsiteX64" fmla="*/ 5116143 w 5400983"/>
              <a:gd name="connsiteY64" fmla="*/ 3027234 h 4497671"/>
              <a:gd name="connsiteX65" fmla="*/ 5109397 w 5400983"/>
              <a:gd name="connsiteY65" fmla="*/ 3029111 h 4497671"/>
              <a:gd name="connsiteX66" fmla="*/ 5105255 w 5400983"/>
              <a:gd name="connsiteY66" fmla="*/ 3033529 h 4497671"/>
              <a:gd name="connsiteX67" fmla="*/ 5141641 w 5400983"/>
              <a:gd name="connsiteY67" fmla="*/ 3034224 h 4497671"/>
              <a:gd name="connsiteX68" fmla="*/ 5117866 w 5400983"/>
              <a:gd name="connsiteY68" fmla="*/ 3016934 h 4497671"/>
              <a:gd name="connsiteX69" fmla="*/ 5062379 w 5400983"/>
              <a:gd name="connsiteY69" fmla="*/ 2977442 h 4497671"/>
              <a:gd name="connsiteX70" fmla="*/ 5062379 w 5400983"/>
              <a:gd name="connsiteY70" fmla="*/ 2978138 h 4497671"/>
              <a:gd name="connsiteX71" fmla="*/ 5064432 w 5400983"/>
              <a:gd name="connsiteY71" fmla="*/ 2978137 h 4497671"/>
              <a:gd name="connsiteX72" fmla="*/ 5111498 w 5400983"/>
              <a:gd name="connsiteY72" fmla="*/ 2994071 h 4497671"/>
              <a:gd name="connsiteX73" fmla="*/ 5162616 w 5400983"/>
              <a:gd name="connsiteY73" fmla="*/ 3006181 h 4497671"/>
              <a:gd name="connsiteX74" fmla="*/ 5085504 w 5400983"/>
              <a:gd name="connsiteY74" fmla="*/ 2978136 h 4497671"/>
              <a:gd name="connsiteX75" fmla="*/ 5064432 w 5400983"/>
              <a:gd name="connsiteY75" fmla="*/ 2978137 h 4497671"/>
              <a:gd name="connsiteX76" fmla="*/ 5056817 w 5400983"/>
              <a:gd name="connsiteY76" fmla="*/ 2881145 h 4497671"/>
              <a:gd name="connsiteX77" fmla="*/ 5057280 w 5400983"/>
              <a:gd name="connsiteY77" fmla="*/ 2881145 h 4497671"/>
              <a:gd name="connsiteX78" fmla="*/ 5056854 w 5400983"/>
              <a:gd name="connsiteY78" fmla="*/ 2881242 h 4497671"/>
              <a:gd name="connsiteX79" fmla="*/ 5098765 w 5400983"/>
              <a:gd name="connsiteY79" fmla="*/ 2845571 h 4497671"/>
              <a:gd name="connsiteX80" fmla="*/ 5098997 w 5400983"/>
              <a:gd name="connsiteY80" fmla="*/ 2845571 h 4497671"/>
              <a:gd name="connsiteX81" fmla="*/ 5106413 w 5400983"/>
              <a:gd name="connsiteY81" fmla="*/ 2890649 h 4497671"/>
              <a:gd name="connsiteX82" fmla="*/ 5098765 w 5400983"/>
              <a:gd name="connsiteY82" fmla="*/ 2845571 h 4497671"/>
              <a:gd name="connsiteX83" fmla="*/ 5110121 w 5400983"/>
              <a:gd name="connsiteY83" fmla="*/ 2637449 h 4497671"/>
              <a:gd name="connsiteX84" fmla="*/ 5102357 w 5400983"/>
              <a:gd name="connsiteY84" fmla="*/ 2659350 h 4497671"/>
              <a:gd name="connsiteX85" fmla="*/ 5115105 w 5400983"/>
              <a:gd name="connsiteY85" fmla="*/ 2667578 h 4497671"/>
              <a:gd name="connsiteX86" fmla="*/ 5110353 w 5400983"/>
              <a:gd name="connsiteY86" fmla="*/ 2637797 h 4497671"/>
              <a:gd name="connsiteX87" fmla="*/ 5110701 w 5400983"/>
              <a:gd name="connsiteY87" fmla="*/ 2606393 h 4497671"/>
              <a:gd name="connsiteX88" fmla="*/ 5091639 w 5400983"/>
              <a:gd name="connsiteY88" fmla="*/ 2614345 h 4497671"/>
              <a:gd name="connsiteX89" fmla="*/ 5087440 w 5400983"/>
              <a:gd name="connsiteY89" fmla="*/ 2630417 h 4497671"/>
              <a:gd name="connsiteX90" fmla="*/ 5086250 w 5400983"/>
              <a:gd name="connsiteY90" fmla="*/ 2631075 h 4497671"/>
              <a:gd name="connsiteX91" fmla="*/ 5087177 w 5400983"/>
              <a:gd name="connsiteY91" fmla="*/ 2631423 h 4497671"/>
              <a:gd name="connsiteX92" fmla="*/ 5087440 w 5400983"/>
              <a:gd name="connsiteY92" fmla="*/ 2630417 h 4497671"/>
              <a:gd name="connsiteX93" fmla="*/ 5103299 w 5400983"/>
              <a:gd name="connsiteY93" fmla="*/ 2621646 h 4497671"/>
              <a:gd name="connsiteX94" fmla="*/ 5110701 w 5400983"/>
              <a:gd name="connsiteY94" fmla="*/ 2606393 h 4497671"/>
              <a:gd name="connsiteX95" fmla="*/ 5076125 w 5400983"/>
              <a:gd name="connsiteY95" fmla="*/ 2594138 h 4497671"/>
              <a:gd name="connsiteX96" fmla="*/ 5058439 w 5400983"/>
              <a:gd name="connsiteY96" fmla="*/ 2599556 h 4497671"/>
              <a:gd name="connsiteX97" fmla="*/ 5065786 w 5400983"/>
              <a:gd name="connsiteY97" fmla="*/ 2608684 h 4497671"/>
              <a:gd name="connsiteX98" fmla="*/ 5065623 w 5400983"/>
              <a:gd name="connsiteY98" fmla="*/ 2608710 h 4497671"/>
              <a:gd name="connsiteX99" fmla="*/ 5066087 w 5400983"/>
              <a:gd name="connsiteY99" fmla="*/ 2609058 h 4497671"/>
              <a:gd name="connsiteX100" fmla="*/ 5065786 w 5400983"/>
              <a:gd name="connsiteY100" fmla="*/ 2608684 h 4497671"/>
              <a:gd name="connsiteX101" fmla="*/ 5093203 w 5400983"/>
              <a:gd name="connsiteY101" fmla="*/ 2604191 h 4497671"/>
              <a:gd name="connsiteX102" fmla="*/ 5076125 w 5400983"/>
              <a:gd name="connsiteY102" fmla="*/ 2594138 h 4497671"/>
              <a:gd name="connsiteX103" fmla="*/ 4895163 w 5400983"/>
              <a:gd name="connsiteY103" fmla="*/ 2049816 h 4497671"/>
              <a:gd name="connsiteX104" fmla="*/ 4895626 w 5400983"/>
              <a:gd name="connsiteY104" fmla="*/ 2050164 h 4497671"/>
              <a:gd name="connsiteX105" fmla="*/ 4895100 w 5400983"/>
              <a:gd name="connsiteY105" fmla="*/ 2049837 h 4497671"/>
              <a:gd name="connsiteX106" fmla="*/ 4895709 w 5400983"/>
              <a:gd name="connsiteY106" fmla="*/ 2040064 h 4497671"/>
              <a:gd name="connsiteX107" fmla="*/ 4888905 w 5400983"/>
              <a:gd name="connsiteY107" fmla="*/ 2045992 h 4497671"/>
              <a:gd name="connsiteX108" fmla="*/ 4895100 w 5400983"/>
              <a:gd name="connsiteY108" fmla="*/ 2049837 h 4497671"/>
              <a:gd name="connsiteX109" fmla="*/ 4888340 w 5400983"/>
              <a:gd name="connsiteY109" fmla="*/ 2052105 h 4497671"/>
              <a:gd name="connsiteX110" fmla="*/ 4885081 w 5400983"/>
              <a:gd name="connsiteY110" fmla="*/ 2056653 h 4497671"/>
              <a:gd name="connsiteX111" fmla="*/ 4918686 w 5400983"/>
              <a:gd name="connsiteY111" fmla="*/ 2056653 h 4497671"/>
              <a:gd name="connsiteX112" fmla="*/ 4895709 w 5400983"/>
              <a:gd name="connsiteY112" fmla="*/ 2040064 h 4497671"/>
              <a:gd name="connsiteX113" fmla="*/ 4864251 w 5400983"/>
              <a:gd name="connsiteY113" fmla="*/ 2001776 h 4497671"/>
              <a:gd name="connsiteX114" fmla="*/ 4842900 w 5400983"/>
              <a:gd name="connsiteY114" fmla="*/ 2002189 h 4497671"/>
              <a:gd name="connsiteX115" fmla="*/ 4936995 w 5400983"/>
              <a:gd name="connsiteY115" fmla="*/ 2027915 h 4497671"/>
              <a:gd name="connsiteX116" fmla="*/ 4864251 w 5400983"/>
              <a:gd name="connsiteY116" fmla="*/ 2001776 h 4497671"/>
              <a:gd name="connsiteX117" fmla="*/ 4632798 w 5400983"/>
              <a:gd name="connsiteY117" fmla="*/ 1973413 h 4497671"/>
              <a:gd name="connsiteX118" fmla="*/ 4613490 w 5400983"/>
              <a:gd name="connsiteY118" fmla="*/ 1977938 h 4497671"/>
              <a:gd name="connsiteX119" fmla="*/ 4630141 w 5400983"/>
              <a:gd name="connsiteY119" fmla="*/ 1980403 h 4497671"/>
              <a:gd name="connsiteX120" fmla="*/ 4634473 w 5400983"/>
              <a:gd name="connsiteY120" fmla="*/ 1975362 h 4497671"/>
              <a:gd name="connsiteX121" fmla="*/ 4755294 w 5400983"/>
              <a:gd name="connsiteY121" fmla="*/ 1913424 h 4497671"/>
              <a:gd name="connsiteX122" fmla="*/ 4701873 w 5400983"/>
              <a:gd name="connsiteY122" fmla="*/ 1926982 h 4497671"/>
              <a:gd name="connsiteX123" fmla="*/ 4701409 w 5400983"/>
              <a:gd name="connsiteY123" fmla="*/ 1926982 h 4497671"/>
              <a:gd name="connsiteX124" fmla="*/ 4755294 w 5400983"/>
              <a:gd name="connsiteY124" fmla="*/ 1913424 h 4497671"/>
              <a:gd name="connsiteX125" fmla="*/ 4832521 w 5400983"/>
              <a:gd name="connsiteY125" fmla="*/ 1906124 h 4497671"/>
              <a:gd name="connsiteX126" fmla="*/ 4836920 w 5400983"/>
              <a:gd name="connsiteY126" fmla="*/ 1916321 h 4497671"/>
              <a:gd name="connsiteX127" fmla="*/ 4780324 w 5400983"/>
              <a:gd name="connsiteY127" fmla="*/ 1929879 h 4497671"/>
              <a:gd name="connsiteX128" fmla="*/ 4806977 w 5400983"/>
              <a:gd name="connsiteY128" fmla="*/ 1913294 h 4497671"/>
              <a:gd name="connsiteX129" fmla="*/ 4832471 w 5400983"/>
              <a:gd name="connsiteY129" fmla="*/ 1906008 h 4497671"/>
              <a:gd name="connsiteX130" fmla="*/ 4832934 w 5400983"/>
              <a:gd name="connsiteY130" fmla="*/ 1906008 h 4497671"/>
              <a:gd name="connsiteX131" fmla="*/ 4832521 w 5400983"/>
              <a:gd name="connsiteY131" fmla="*/ 1906124 h 4497671"/>
              <a:gd name="connsiteX132" fmla="*/ 4675104 w 5400983"/>
              <a:gd name="connsiteY132" fmla="*/ 1895462 h 4497671"/>
              <a:gd name="connsiteX133" fmla="*/ 4663516 w 5400983"/>
              <a:gd name="connsiteY133" fmla="*/ 1915625 h 4497671"/>
              <a:gd name="connsiteX134" fmla="*/ 4674061 w 5400983"/>
              <a:gd name="connsiteY134" fmla="*/ 1925938 h 4497671"/>
              <a:gd name="connsiteX135" fmla="*/ 4675104 w 5400983"/>
              <a:gd name="connsiteY135" fmla="*/ 1895462 h 4497671"/>
              <a:gd name="connsiteX136" fmla="*/ 4681245 w 5400983"/>
              <a:gd name="connsiteY136" fmla="*/ 1865101 h 4497671"/>
              <a:gd name="connsiteX137" fmla="*/ 4653782 w 5400983"/>
              <a:gd name="connsiteY137" fmla="*/ 1884917 h 4497671"/>
              <a:gd name="connsiteX138" fmla="*/ 4681245 w 5400983"/>
              <a:gd name="connsiteY138" fmla="*/ 1865101 h 4497671"/>
              <a:gd name="connsiteX139" fmla="*/ 4638902 w 5400983"/>
              <a:gd name="connsiteY139" fmla="*/ 1845805 h 4497671"/>
              <a:gd name="connsiteX140" fmla="*/ 4632923 w 5400983"/>
              <a:gd name="connsiteY140" fmla="*/ 1848993 h 4497671"/>
              <a:gd name="connsiteX141" fmla="*/ 4638138 w 5400983"/>
              <a:gd name="connsiteY141" fmla="*/ 1859191 h 4497671"/>
              <a:gd name="connsiteX142" fmla="*/ 4665139 w 5400983"/>
              <a:gd name="connsiteY142" fmla="*/ 1859770 h 4497671"/>
              <a:gd name="connsiteX143" fmla="*/ 4650682 w 5400983"/>
              <a:gd name="connsiteY143" fmla="*/ 1846690 h 4497671"/>
              <a:gd name="connsiteX144" fmla="*/ 4638902 w 5400983"/>
              <a:gd name="connsiteY144" fmla="*/ 1845805 h 4497671"/>
              <a:gd name="connsiteX145" fmla="*/ 745738 w 5400983"/>
              <a:gd name="connsiteY145" fmla="*/ 1509741 h 4497671"/>
              <a:gd name="connsiteX146" fmla="*/ 644645 w 5400983"/>
              <a:gd name="connsiteY146" fmla="*/ 1512474 h 4497671"/>
              <a:gd name="connsiteX147" fmla="*/ 609880 w 5400983"/>
              <a:gd name="connsiteY147" fmla="*/ 1530204 h 4497671"/>
              <a:gd name="connsiteX148" fmla="*/ 611051 w 5400983"/>
              <a:gd name="connsiteY148" fmla="*/ 1531900 h 4497671"/>
              <a:gd name="connsiteX149" fmla="*/ 699748 w 5400983"/>
              <a:gd name="connsiteY149" fmla="*/ 1520833 h 4497671"/>
              <a:gd name="connsiteX150" fmla="*/ 4572636 w 5400983"/>
              <a:gd name="connsiteY150" fmla="*/ 1269002 h 4497671"/>
              <a:gd name="connsiteX151" fmla="*/ 4564669 w 5400983"/>
              <a:gd name="connsiteY151" fmla="*/ 1273644 h 4497671"/>
              <a:gd name="connsiteX152" fmla="*/ 4570463 w 5400983"/>
              <a:gd name="connsiteY152" fmla="*/ 1278859 h 4497671"/>
              <a:gd name="connsiteX153" fmla="*/ 4558875 w 5400983"/>
              <a:gd name="connsiteY153" fmla="*/ 1283726 h 4497671"/>
              <a:gd name="connsiteX154" fmla="*/ 4592713 w 5400983"/>
              <a:gd name="connsiteY154" fmla="*/ 1289404 h 4497671"/>
              <a:gd name="connsiteX155" fmla="*/ 4572636 w 5400983"/>
              <a:gd name="connsiteY155" fmla="*/ 1269002 h 4497671"/>
              <a:gd name="connsiteX156" fmla="*/ 4525617 w 5400983"/>
              <a:gd name="connsiteY156" fmla="*/ 1222193 h 4497671"/>
              <a:gd name="connsiteX157" fmla="*/ 4615773 w 5400983"/>
              <a:gd name="connsiteY157" fmla="*/ 1264374 h 4497671"/>
              <a:gd name="connsiteX158" fmla="*/ 4525733 w 5400983"/>
              <a:gd name="connsiteY158" fmla="*/ 1222193 h 4497671"/>
              <a:gd name="connsiteX159" fmla="*/ 4377897 w 5400983"/>
              <a:gd name="connsiteY159" fmla="*/ 1168177 h 4497671"/>
              <a:gd name="connsiteX160" fmla="*/ 4349542 w 5400983"/>
              <a:gd name="connsiteY160" fmla="*/ 1172198 h 4497671"/>
              <a:gd name="connsiteX161" fmla="*/ 4328505 w 5400983"/>
              <a:gd name="connsiteY161" fmla="*/ 1177342 h 4497671"/>
              <a:gd name="connsiteX162" fmla="*/ 4338512 w 5400983"/>
              <a:gd name="connsiteY162" fmla="*/ 1178530 h 4497671"/>
              <a:gd name="connsiteX163" fmla="*/ 4411208 w 5400983"/>
              <a:gd name="connsiteY163" fmla="*/ 1169367 h 4497671"/>
              <a:gd name="connsiteX164" fmla="*/ 4404904 w 5400983"/>
              <a:gd name="connsiteY164" fmla="*/ 1169088 h 4497671"/>
              <a:gd name="connsiteX165" fmla="*/ 4377897 w 5400983"/>
              <a:gd name="connsiteY165" fmla="*/ 1168177 h 4497671"/>
              <a:gd name="connsiteX166" fmla="*/ 4809063 w 5400983"/>
              <a:gd name="connsiteY166" fmla="*/ 1032958 h 4497671"/>
              <a:gd name="connsiteX167" fmla="*/ 4813003 w 5400983"/>
              <a:gd name="connsiteY167" fmla="*/ 1078499 h 4497671"/>
              <a:gd name="connsiteX168" fmla="*/ 4809063 w 5400983"/>
              <a:gd name="connsiteY168" fmla="*/ 1032958 h 4497671"/>
              <a:gd name="connsiteX169" fmla="*/ 4838265 w 5400983"/>
              <a:gd name="connsiteY169" fmla="*/ 826342 h 4497671"/>
              <a:gd name="connsiteX170" fmla="*/ 4828183 w 5400983"/>
              <a:gd name="connsiteY170" fmla="*/ 847664 h 4497671"/>
              <a:gd name="connsiteX171" fmla="*/ 4841046 w 5400983"/>
              <a:gd name="connsiteY171" fmla="*/ 856703 h 4497671"/>
              <a:gd name="connsiteX172" fmla="*/ 4838265 w 5400983"/>
              <a:gd name="connsiteY172" fmla="*/ 826342 h 4497671"/>
              <a:gd name="connsiteX173" fmla="*/ 4841625 w 5400983"/>
              <a:gd name="connsiteY173" fmla="*/ 795170 h 4497671"/>
              <a:gd name="connsiteX174" fmla="*/ 4813582 w 5400983"/>
              <a:gd name="connsiteY174" fmla="*/ 818346 h 4497671"/>
              <a:gd name="connsiteX175" fmla="*/ 4841625 w 5400983"/>
              <a:gd name="connsiteY175" fmla="*/ 795170 h 4497671"/>
              <a:gd name="connsiteX176" fmla="*/ 4805890 w 5400983"/>
              <a:gd name="connsiteY176" fmla="*/ 780627 h 4497671"/>
              <a:gd name="connsiteX177" fmla="*/ 4786581 w 5400983"/>
              <a:gd name="connsiteY177" fmla="*/ 784973 h 4497671"/>
              <a:gd name="connsiteX178" fmla="*/ 4793419 w 5400983"/>
              <a:gd name="connsiteY178" fmla="*/ 794591 h 4497671"/>
              <a:gd name="connsiteX179" fmla="*/ 4823200 w 5400983"/>
              <a:gd name="connsiteY179" fmla="*/ 791926 h 4497671"/>
              <a:gd name="connsiteX180" fmla="*/ 4805890 w 5400983"/>
              <a:gd name="connsiteY180" fmla="*/ 780627 h 4497671"/>
              <a:gd name="connsiteX181" fmla="*/ 918770 w 5400983"/>
              <a:gd name="connsiteY181" fmla="*/ 429137 h 4497671"/>
              <a:gd name="connsiteX182" fmla="*/ 814347 w 5400983"/>
              <a:gd name="connsiteY182" fmla="*/ 448413 h 4497671"/>
              <a:gd name="connsiteX183" fmla="*/ 788006 w 5400983"/>
              <a:gd name="connsiteY183" fmla="*/ 448031 h 4497671"/>
              <a:gd name="connsiteX184" fmla="*/ 785210 w 5400983"/>
              <a:gd name="connsiteY184" fmla="*/ 447759 h 4497671"/>
              <a:gd name="connsiteX185" fmla="*/ 785210 w 5400983"/>
              <a:gd name="connsiteY185" fmla="*/ 447991 h 4497671"/>
              <a:gd name="connsiteX186" fmla="*/ 788006 w 5400983"/>
              <a:gd name="connsiteY186" fmla="*/ 448031 h 4497671"/>
              <a:gd name="connsiteX187" fmla="*/ 819366 w 5400983"/>
              <a:gd name="connsiteY187" fmla="*/ 451085 h 4497671"/>
              <a:gd name="connsiteX188" fmla="*/ 957293 w 5400983"/>
              <a:gd name="connsiteY188" fmla="*/ 430145 h 4497671"/>
              <a:gd name="connsiteX189" fmla="*/ 918770 w 5400983"/>
              <a:gd name="connsiteY189" fmla="*/ 429137 h 4497671"/>
              <a:gd name="connsiteX190" fmla="*/ 666687 w 5400983"/>
              <a:gd name="connsiteY190" fmla="*/ 420808 h 4497671"/>
              <a:gd name="connsiteX191" fmla="*/ 666783 w 5400983"/>
              <a:gd name="connsiteY191" fmla="*/ 420947 h 4497671"/>
              <a:gd name="connsiteX192" fmla="*/ 640011 w 5400983"/>
              <a:gd name="connsiteY192" fmla="*/ 422844 h 4497671"/>
              <a:gd name="connsiteX193" fmla="*/ 666687 w 5400983"/>
              <a:gd name="connsiteY193" fmla="*/ 420808 h 4497671"/>
              <a:gd name="connsiteX194" fmla="*/ 1731654 w 5400983"/>
              <a:gd name="connsiteY194" fmla="*/ 356199 h 4497671"/>
              <a:gd name="connsiteX195" fmla="*/ 1688387 w 5400983"/>
              <a:gd name="connsiteY195" fmla="*/ 368496 h 4497671"/>
              <a:gd name="connsiteX196" fmla="*/ 1777268 w 5400983"/>
              <a:gd name="connsiteY196" fmla="*/ 356329 h 4497671"/>
              <a:gd name="connsiteX197" fmla="*/ 1731654 w 5400983"/>
              <a:gd name="connsiteY197" fmla="*/ 356199 h 4497671"/>
              <a:gd name="connsiteX198" fmla="*/ 1919569 w 5400983"/>
              <a:gd name="connsiteY198" fmla="*/ 339642 h 4497671"/>
              <a:gd name="connsiteX199" fmla="*/ 1855024 w 5400983"/>
              <a:gd name="connsiteY199" fmla="*/ 355054 h 4497671"/>
              <a:gd name="connsiteX200" fmla="*/ 1919569 w 5400983"/>
              <a:gd name="connsiteY200" fmla="*/ 339642 h 4497671"/>
              <a:gd name="connsiteX201" fmla="*/ 1433144 w 5400983"/>
              <a:gd name="connsiteY201" fmla="*/ 317219 h 4497671"/>
              <a:gd name="connsiteX202" fmla="*/ 1386285 w 5400983"/>
              <a:gd name="connsiteY202" fmla="*/ 331298 h 4497671"/>
              <a:gd name="connsiteX203" fmla="*/ 1386980 w 5400983"/>
              <a:gd name="connsiteY203" fmla="*/ 331183 h 4497671"/>
              <a:gd name="connsiteX204" fmla="*/ 1487565 w 5400983"/>
              <a:gd name="connsiteY204" fmla="*/ 318088 h 4497671"/>
              <a:gd name="connsiteX205" fmla="*/ 1433144 w 5400983"/>
              <a:gd name="connsiteY205" fmla="*/ 317219 h 4497671"/>
              <a:gd name="connsiteX206" fmla="*/ 1599042 w 5400983"/>
              <a:gd name="connsiteY206" fmla="*/ 289002 h 4497671"/>
              <a:gd name="connsiteX207" fmla="*/ 1522909 w 5400983"/>
              <a:gd name="connsiteY207" fmla="*/ 310324 h 4497671"/>
              <a:gd name="connsiteX208" fmla="*/ 1612948 w 5400983"/>
              <a:gd name="connsiteY208" fmla="*/ 313337 h 4497671"/>
              <a:gd name="connsiteX209" fmla="*/ 1037020 w 5400983"/>
              <a:gd name="connsiteY209" fmla="*/ 368149 h 4497671"/>
              <a:gd name="connsiteX210" fmla="*/ 680569 w 5400983"/>
              <a:gd name="connsiteY210" fmla="*/ 394454 h 4497671"/>
              <a:gd name="connsiteX211" fmla="*/ 757051 w 5400983"/>
              <a:gd name="connsiteY211" fmla="*/ 378694 h 4497671"/>
              <a:gd name="connsiteX212" fmla="*/ 555418 w 5400983"/>
              <a:gd name="connsiteY212" fmla="*/ 398278 h 4497671"/>
              <a:gd name="connsiteX213" fmla="*/ 616256 w 5400983"/>
              <a:gd name="connsiteY213" fmla="*/ 414269 h 4497671"/>
              <a:gd name="connsiteX214" fmla="*/ 413580 w 5400983"/>
              <a:gd name="connsiteY214" fmla="*/ 418325 h 4497671"/>
              <a:gd name="connsiteX215" fmla="*/ 1226137 w 5400983"/>
              <a:gd name="connsiteY215" fmla="*/ 338483 h 4497671"/>
              <a:gd name="connsiteX216" fmla="*/ 1219618 w 5400983"/>
              <a:gd name="connsiteY216" fmla="*/ 343282 h 4497671"/>
              <a:gd name="connsiteX217" fmla="*/ 1208639 w 5400983"/>
              <a:gd name="connsiteY217" fmla="*/ 344973 h 4497671"/>
              <a:gd name="connsiteX218" fmla="*/ 1207944 w 5400983"/>
              <a:gd name="connsiteY218" fmla="*/ 345088 h 4497671"/>
              <a:gd name="connsiteX219" fmla="*/ 1219170 w 5400983"/>
              <a:gd name="connsiteY219" fmla="*/ 343611 h 4497671"/>
              <a:gd name="connsiteX220" fmla="*/ 1219618 w 5400983"/>
              <a:gd name="connsiteY220" fmla="*/ 343282 h 4497671"/>
              <a:gd name="connsiteX221" fmla="*/ 1282660 w 5400983"/>
              <a:gd name="connsiteY221" fmla="*/ 333571 h 4497671"/>
              <a:gd name="connsiteX222" fmla="*/ 1599042 w 5400983"/>
              <a:gd name="connsiteY222" fmla="*/ 289002 h 4497671"/>
              <a:gd name="connsiteX223" fmla="*/ 1833340 w 5400983"/>
              <a:gd name="connsiteY223" fmla="*/ 286062 h 4497671"/>
              <a:gd name="connsiteX224" fmla="*/ 1873449 w 5400983"/>
              <a:gd name="connsiteY224" fmla="*/ 287264 h 4497671"/>
              <a:gd name="connsiteX225" fmla="*/ 1796967 w 5400983"/>
              <a:gd name="connsiteY225" fmla="*/ 303719 h 4497671"/>
              <a:gd name="connsiteX226" fmla="*/ 1833340 w 5400983"/>
              <a:gd name="connsiteY226" fmla="*/ 286062 h 4497671"/>
              <a:gd name="connsiteX227" fmla="*/ 1746211 w 5400983"/>
              <a:gd name="connsiteY227" fmla="*/ 266753 h 4497671"/>
              <a:gd name="connsiteX228" fmla="*/ 1693949 w 5400983"/>
              <a:gd name="connsiteY228" fmla="*/ 286221 h 4497671"/>
              <a:gd name="connsiteX229" fmla="*/ 1713649 w 5400983"/>
              <a:gd name="connsiteY229" fmla="*/ 310440 h 4497671"/>
              <a:gd name="connsiteX230" fmla="*/ 1713765 w 5400983"/>
              <a:gd name="connsiteY230" fmla="*/ 310324 h 4497671"/>
              <a:gd name="connsiteX231" fmla="*/ 1647944 w 5400983"/>
              <a:gd name="connsiteY231" fmla="*/ 310324 h 4497671"/>
              <a:gd name="connsiteX232" fmla="*/ 1677262 w 5400983"/>
              <a:gd name="connsiteY232" fmla="*/ 302792 h 4497671"/>
              <a:gd name="connsiteX233" fmla="*/ 1610746 w 5400983"/>
              <a:gd name="connsiteY233" fmla="*/ 292826 h 4497671"/>
              <a:gd name="connsiteX234" fmla="*/ 1746211 w 5400983"/>
              <a:gd name="connsiteY234" fmla="*/ 266753 h 4497671"/>
              <a:gd name="connsiteX235" fmla="*/ 2714905 w 5400983"/>
              <a:gd name="connsiteY235" fmla="*/ 247533 h 4497671"/>
              <a:gd name="connsiteX236" fmla="*/ 2697484 w 5400983"/>
              <a:gd name="connsiteY236" fmla="*/ 259791 h 4497671"/>
              <a:gd name="connsiteX237" fmla="*/ 2609177 w 5400983"/>
              <a:gd name="connsiteY237" fmla="*/ 271736 h 4497671"/>
              <a:gd name="connsiteX238" fmla="*/ 2684708 w 5400983"/>
              <a:gd name="connsiteY238" fmla="*/ 254397 h 4497671"/>
              <a:gd name="connsiteX239" fmla="*/ 2715093 w 5400983"/>
              <a:gd name="connsiteY239" fmla="*/ 247401 h 4497671"/>
              <a:gd name="connsiteX240" fmla="*/ 2714977 w 5400983"/>
              <a:gd name="connsiteY240" fmla="*/ 247517 h 4497671"/>
              <a:gd name="connsiteX241" fmla="*/ 2714905 w 5400983"/>
              <a:gd name="connsiteY241" fmla="*/ 247533 h 4497671"/>
              <a:gd name="connsiteX242" fmla="*/ 3193102 w 5400983"/>
              <a:gd name="connsiteY242" fmla="*/ 226658 h 4497671"/>
              <a:gd name="connsiteX243" fmla="*/ 3110595 w 5400983"/>
              <a:gd name="connsiteY243" fmla="*/ 244040 h 4497671"/>
              <a:gd name="connsiteX244" fmla="*/ 3193102 w 5400983"/>
              <a:gd name="connsiteY244" fmla="*/ 226658 h 4497671"/>
              <a:gd name="connsiteX245" fmla="*/ 2814403 w 5400983"/>
              <a:gd name="connsiteY245" fmla="*/ 218662 h 4497671"/>
              <a:gd name="connsiteX246" fmla="*/ 2827613 w 5400983"/>
              <a:gd name="connsiteY246" fmla="*/ 232684 h 4497671"/>
              <a:gd name="connsiteX247" fmla="*/ 2757041 w 5400983"/>
              <a:gd name="connsiteY247" fmla="*/ 249023 h 4497671"/>
              <a:gd name="connsiteX248" fmla="*/ 2768629 w 5400983"/>
              <a:gd name="connsiteY248" fmla="*/ 237435 h 4497671"/>
              <a:gd name="connsiteX249" fmla="*/ 2750436 w 5400983"/>
              <a:gd name="connsiteY249" fmla="*/ 233959 h 4497671"/>
              <a:gd name="connsiteX250" fmla="*/ 2814403 w 5400983"/>
              <a:gd name="connsiteY250" fmla="*/ 218662 h 4497671"/>
              <a:gd name="connsiteX251" fmla="*/ 4660342 w 5400983"/>
              <a:gd name="connsiteY251" fmla="*/ 215008 h 4497671"/>
              <a:gd name="connsiteX252" fmla="*/ 4652507 w 5400983"/>
              <a:gd name="connsiteY252" fmla="*/ 220516 h 4497671"/>
              <a:gd name="connsiteX253" fmla="*/ 4658997 w 5400983"/>
              <a:gd name="connsiteY253" fmla="*/ 225036 h 4497671"/>
              <a:gd name="connsiteX254" fmla="*/ 4647409 w 5400983"/>
              <a:gd name="connsiteY254" fmla="*/ 231177 h 4497671"/>
              <a:gd name="connsiteX255" fmla="*/ 4683563 w 5400983"/>
              <a:gd name="connsiteY255" fmla="*/ 233031 h 4497671"/>
              <a:gd name="connsiteX256" fmla="*/ 4660342 w 5400983"/>
              <a:gd name="connsiteY256" fmla="*/ 215008 h 4497671"/>
              <a:gd name="connsiteX257" fmla="*/ 3343674 w 5400983"/>
              <a:gd name="connsiteY257" fmla="*/ 205653 h 4497671"/>
              <a:gd name="connsiteX258" fmla="*/ 3276536 w 5400983"/>
              <a:gd name="connsiteY258" fmla="*/ 219358 h 4497671"/>
              <a:gd name="connsiteX259" fmla="*/ 3365533 w 5400983"/>
              <a:gd name="connsiteY259" fmla="*/ 206379 h 4497671"/>
              <a:gd name="connsiteX260" fmla="*/ 3343674 w 5400983"/>
              <a:gd name="connsiteY260" fmla="*/ 205653 h 4497671"/>
              <a:gd name="connsiteX261" fmla="*/ 4606387 w 5400983"/>
              <a:gd name="connsiteY261" fmla="*/ 173816 h 4497671"/>
              <a:gd name="connsiteX262" fmla="*/ 4705465 w 5400983"/>
              <a:gd name="connsiteY262" fmla="*/ 205800 h 4497671"/>
              <a:gd name="connsiteX263" fmla="*/ 4606387 w 5400983"/>
              <a:gd name="connsiteY263" fmla="*/ 173816 h 4497671"/>
              <a:gd name="connsiteX264" fmla="*/ 3140376 w 5400983"/>
              <a:gd name="connsiteY264" fmla="*/ 165009 h 4497671"/>
              <a:gd name="connsiteX265" fmla="*/ 3272712 w 5400983"/>
              <a:gd name="connsiteY265" fmla="*/ 168718 h 4497671"/>
              <a:gd name="connsiteX266" fmla="*/ 3219523 w 5400983"/>
              <a:gd name="connsiteY266" fmla="*/ 178452 h 4497671"/>
              <a:gd name="connsiteX267" fmla="*/ 3130178 w 5400983"/>
              <a:gd name="connsiteY267" fmla="*/ 186216 h 4497671"/>
              <a:gd name="connsiteX268" fmla="*/ 3140376 w 5400983"/>
              <a:gd name="connsiteY268" fmla="*/ 165009 h 4497671"/>
              <a:gd name="connsiteX269" fmla="*/ 4091759 w 5400983"/>
              <a:gd name="connsiteY269" fmla="*/ 137314 h 4497671"/>
              <a:gd name="connsiteX270" fmla="*/ 3962320 w 5400983"/>
              <a:gd name="connsiteY270" fmla="*/ 169297 h 4497671"/>
              <a:gd name="connsiteX271" fmla="*/ 3896731 w 5400983"/>
              <a:gd name="connsiteY271" fmla="*/ 175091 h 4497671"/>
              <a:gd name="connsiteX272" fmla="*/ 4005543 w 5400983"/>
              <a:gd name="connsiteY272" fmla="*/ 175670 h 4497671"/>
              <a:gd name="connsiteX273" fmla="*/ 4040308 w 5400983"/>
              <a:gd name="connsiteY273" fmla="*/ 167443 h 4497671"/>
              <a:gd name="connsiteX274" fmla="*/ 4015509 w 5400983"/>
              <a:gd name="connsiteY274" fmla="*/ 159447 h 4497671"/>
              <a:gd name="connsiteX275" fmla="*/ 4091759 w 5400983"/>
              <a:gd name="connsiteY275" fmla="*/ 137314 h 4497671"/>
              <a:gd name="connsiteX276" fmla="*/ 3363563 w 5400983"/>
              <a:gd name="connsiteY276" fmla="*/ 115065 h 4497671"/>
              <a:gd name="connsiteX277" fmla="*/ 3269583 w 5400983"/>
              <a:gd name="connsiteY277" fmla="*/ 138241 h 4497671"/>
              <a:gd name="connsiteX278" fmla="*/ 2517631 w 5400983"/>
              <a:gd name="connsiteY278" fmla="*/ 254122 h 4497671"/>
              <a:gd name="connsiteX279" fmla="*/ 3363563 w 5400983"/>
              <a:gd name="connsiteY279" fmla="*/ 115065 h 4497671"/>
              <a:gd name="connsiteX280" fmla="*/ 4077737 w 5400983"/>
              <a:gd name="connsiteY280" fmla="*/ 108112 h 4497671"/>
              <a:gd name="connsiteX281" fmla="*/ 4060703 w 5400983"/>
              <a:gd name="connsiteY281" fmla="*/ 119700 h 4497671"/>
              <a:gd name="connsiteX282" fmla="*/ 4024896 w 5400983"/>
              <a:gd name="connsiteY282" fmla="*/ 122945 h 4497671"/>
              <a:gd name="connsiteX283" fmla="*/ 4077737 w 5400983"/>
              <a:gd name="connsiteY283" fmla="*/ 108112 h 4497671"/>
              <a:gd name="connsiteX284" fmla="*/ 3649093 w 5400983"/>
              <a:gd name="connsiteY284" fmla="*/ 84704 h 4497671"/>
              <a:gd name="connsiteX285" fmla="*/ 3494972 w 5400983"/>
              <a:gd name="connsiteY285" fmla="*/ 108460 h 4497671"/>
              <a:gd name="connsiteX286" fmla="*/ 3613286 w 5400983"/>
              <a:gd name="connsiteY286" fmla="*/ 87833 h 4497671"/>
              <a:gd name="connsiteX287" fmla="*/ 4519939 w 5400983"/>
              <a:gd name="connsiteY287" fmla="*/ 79257 h 4497671"/>
              <a:gd name="connsiteX288" fmla="*/ 4460725 w 5400983"/>
              <a:gd name="connsiteY288" fmla="*/ 89571 h 4497671"/>
              <a:gd name="connsiteX289" fmla="*/ 4519939 w 5400983"/>
              <a:gd name="connsiteY289" fmla="*/ 79257 h 4497671"/>
              <a:gd name="connsiteX290" fmla="*/ 4603953 w 5400983"/>
              <a:gd name="connsiteY290" fmla="*/ 76940 h 4497671"/>
              <a:gd name="connsiteX291" fmla="*/ 4546013 w 5400983"/>
              <a:gd name="connsiteY291" fmla="*/ 97335 h 4497671"/>
              <a:gd name="connsiteX292" fmla="*/ 4603953 w 5400983"/>
              <a:gd name="connsiteY292" fmla="*/ 76940 h 4497671"/>
              <a:gd name="connsiteX293" fmla="*/ 4341474 w 5400983"/>
              <a:gd name="connsiteY293" fmla="*/ 28090 h 4497671"/>
              <a:gd name="connsiteX294" fmla="*/ 4371149 w 5400983"/>
              <a:gd name="connsiteY294" fmla="*/ 31398 h 4497671"/>
              <a:gd name="connsiteX295" fmla="*/ 4302199 w 5400983"/>
              <a:gd name="connsiteY295" fmla="*/ 68017 h 4497671"/>
              <a:gd name="connsiteX296" fmla="*/ 4405797 w 5400983"/>
              <a:gd name="connsiteY296" fmla="*/ 84356 h 4497671"/>
              <a:gd name="connsiteX297" fmla="*/ 4222241 w 5400983"/>
              <a:gd name="connsiteY297" fmla="*/ 115876 h 4497671"/>
              <a:gd name="connsiteX298" fmla="*/ 4235104 w 5400983"/>
              <a:gd name="connsiteY298" fmla="*/ 124799 h 4497671"/>
              <a:gd name="connsiteX299" fmla="*/ 4210769 w 5400983"/>
              <a:gd name="connsiteY299" fmla="*/ 122017 h 4497671"/>
              <a:gd name="connsiteX300" fmla="*/ 4201035 w 5400983"/>
              <a:gd name="connsiteY300" fmla="*/ 148323 h 4497671"/>
              <a:gd name="connsiteX301" fmla="*/ 4497457 w 5400983"/>
              <a:gd name="connsiteY301" fmla="*/ 101970 h 4497671"/>
              <a:gd name="connsiteX302" fmla="*/ 4432797 w 5400983"/>
              <a:gd name="connsiteY302" fmla="*/ 117962 h 4497671"/>
              <a:gd name="connsiteX303" fmla="*/ 4451105 w 5400983"/>
              <a:gd name="connsiteY303" fmla="*/ 121322 h 4497671"/>
              <a:gd name="connsiteX304" fmla="*/ 4302893 w 5400983"/>
              <a:gd name="connsiteY304" fmla="*/ 144498 h 4497671"/>
              <a:gd name="connsiteX305" fmla="*/ 4505685 w 5400983"/>
              <a:gd name="connsiteY305" fmla="*/ 126653 h 4497671"/>
              <a:gd name="connsiteX306" fmla="*/ 4487376 w 5400983"/>
              <a:gd name="connsiteY306" fmla="*/ 123176 h 4497671"/>
              <a:gd name="connsiteX307" fmla="*/ 4577763 w 5400983"/>
              <a:gd name="connsiteY307" fmla="*/ 125378 h 4497671"/>
              <a:gd name="connsiteX308" fmla="*/ 4524111 w 5400983"/>
              <a:gd name="connsiteY308" fmla="*/ 130129 h 4497671"/>
              <a:gd name="connsiteX309" fmla="*/ 4566755 w 5400983"/>
              <a:gd name="connsiteY309" fmla="*/ 136618 h 4497671"/>
              <a:gd name="connsiteX310" fmla="*/ 4664442 w 5400983"/>
              <a:gd name="connsiteY310" fmla="*/ 153421 h 4497671"/>
              <a:gd name="connsiteX311" fmla="*/ 4639180 w 5400983"/>
              <a:gd name="connsiteY311" fmla="*/ 140327 h 4497671"/>
              <a:gd name="connsiteX312" fmla="*/ 4585875 w 5400983"/>
              <a:gd name="connsiteY312" fmla="*/ 150176 h 4497671"/>
              <a:gd name="connsiteX313" fmla="*/ 4602909 w 5400983"/>
              <a:gd name="connsiteY313" fmla="*/ 138588 h 4497671"/>
              <a:gd name="connsiteX314" fmla="*/ 4590510 w 5400983"/>
              <a:gd name="connsiteY314" fmla="*/ 134649 h 4497671"/>
              <a:gd name="connsiteX315" fmla="*/ 4692833 w 5400983"/>
              <a:gd name="connsiteY315" fmla="*/ 135691 h 4497671"/>
              <a:gd name="connsiteX316" fmla="*/ 4677189 w 5400983"/>
              <a:gd name="connsiteY316" fmla="*/ 162576 h 4497671"/>
              <a:gd name="connsiteX317" fmla="*/ 4775572 w 5400983"/>
              <a:gd name="connsiteY317" fmla="*/ 255976 h 4497671"/>
              <a:gd name="connsiteX318" fmla="*/ 4681129 w 5400983"/>
              <a:gd name="connsiteY318" fmla="*/ 208117 h 4497671"/>
              <a:gd name="connsiteX319" fmla="*/ 4740229 w 5400983"/>
              <a:gd name="connsiteY319" fmla="*/ 264088 h 4497671"/>
              <a:gd name="connsiteX320" fmla="*/ 4729219 w 5400983"/>
              <a:gd name="connsiteY320" fmla="*/ 275676 h 4497671"/>
              <a:gd name="connsiteX321" fmla="*/ 4698975 w 5400983"/>
              <a:gd name="connsiteY321" fmla="*/ 273242 h 4497671"/>
              <a:gd name="connsiteX322" fmla="*/ 4673365 w 5400983"/>
              <a:gd name="connsiteY322" fmla="*/ 255049 h 4497671"/>
              <a:gd name="connsiteX323" fmla="*/ 4718211 w 5400983"/>
              <a:gd name="connsiteY323" fmla="*/ 286800 h 4497671"/>
              <a:gd name="connsiteX324" fmla="*/ 4709404 w 5400983"/>
              <a:gd name="connsiteY324" fmla="*/ 323303 h 4497671"/>
              <a:gd name="connsiteX325" fmla="*/ 4663979 w 5400983"/>
              <a:gd name="connsiteY325" fmla="*/ 286453 h 4497671"/>
              <a:gd name="connsiteX326" fmla="*/ 4679623 w 5400983"/>
              <a:gd name="connsiteY326" fmla="*/ 325968 h 4497671"/>
              <a:gd name="connsiteX327" fmla="*/ 4709404 w 5400983"/>
              <a:gd name="connsiteY327" fmla="*/ 323303 h 4497671"/>
              <a:gd name="connsiteX328" fmla="*/ 4750079 w 5400983"/>
              <a:gd name="connsiteY328" fmla="*/ 375797 h 4497671"/>
              <a:gd name="connsiteX329" fmla="*/ 4758769 w 5400983"/>
              <a:gd name="connsiteY329" fmla="*/ 405694 h 4497671"/>
              <a:gd name="connsiteX330" fmla="*/ 4736173 w 5400983"/>
              <a:gd name="connsiteY330" fmla="*/ 422960 h 4497671"/>
              <a:gd name="connsiteX331" fmla="*/ 4783336 w 5400983"/>
              <a:gd name="connsiteY331" fmla="*/ 479974 h 4497671"/>
              <a:gd name="connsiteX332" fmla="*/ 4760160 w 5400983"/>
              <a:gd name="connsiteY332" fmla="*/ 491562 h 4497671"/>
              <a:gd name="connsiteX333" fmla="*/ 4782177 w 5400983"/>
              <a:gd name="connsiteY333" fmla="*/ 535597 h 4497671"/>
              <a:gd name="connsiteX334" fmla="*/ 4741271 w 5400983"/>
              <a:gd name="connsiteY334" fmla="*/ 549387 h 4497671"/>
              <a:gd name="connsiteX335" fmla="*/ 4779281 w 5400983"/>
              <a:gd name="connsiteY335" fmla="*/ 571520 h 4497671"/>
              <a:gd name="connsiteX336" fmla="*/ 4794809 w 5400983"/>
              <a:gd name="connsiteY336" fmla="*/ 610920 h 4497671"/>
              <a:gd name="connsiteX337" fmla="*/ 4842551 w 5400983"/>
              <a:gd name="connsiteY337" fmla="*/ 606748 h 4497671"/>
              <a:gd name="connsiteX338" fmla="*/ 4807787 w 5400983"/>
              <a:gd name="connsiteY338" fmla="*/ 619958 h 4497671"/>
              <a:gd name="connsiteX339" fmla="*/ 4845449 w 5400983"/>
              <a:gd name="connsiteY339" fmla="*/ 637109 h 4497671"/>
              <a:gd name="connsiteX340" fmla="*/ 4817405 w 5400983"/>
              <a:gd name="connsiteY340" fmla="*/ 660285 h 4497671"/>
              <a:gd name="connsiteX341" fmla="*/ 4911964 w 5400983"/>
              <a:gd name="connsiteY341" fmla="*/ 779411 h 4497671"/>
              <a:gd name="connsiteX342" fmla="*/ 4926680 w 5400983"/>
              <a:gd name="connsiteY342" fmla="*/ 808728 h 4497671"/>
              <a:gd name="connsiteX343" fmla="*/ 4884963 w 5400983"/>
              <a:gd name="connsiteY343" fmla="*/ 812437 h 4497671"/>
              <a:gd name="connsiteX344" fmla="*/ 4910573 w 5400983"/>
              <a:gd name="connsiteY344" fmla="*/ 830514 h 4497671"/>
              <a:gd name="connsiteX345" fmla="*/ 4880327 w 5400983"/>
              <a:gd name="connsiteY345" fmla="*/ 828197 h 4497671"/>
              <a:gd name="connsiteX346" fmla="*/ 4859123 w 5400983"/>
              <a:gd name="connsiteY346" fmla="*/ 860527 h 4497671"/>
              <a:gd name="connsiteX347" fmla="*/ 4766417 w 5400983"/>
              <a:gd name="connsiteY347" fmla="*/ 904446 h 4497671"/>
              <a:gd name="connsiteX348" fmla="*/ 4797589 w 5400983"/>
              <a:gd name="connsiteY348" fmla="*/ 916961 h 4497671"/>
              <a:gd name="connsiteX349" fmla="*/ 4802275 w 5400983"/>
              <a:gd name="connsiteY349" fmla="*/ 914183 h 4497671"/>
              <a:gd name="connsiteX350" fmla="*/ 4801776 w 5400983"/>
              <a:gd name="connsiteY350" fmla="*/ 908758 h 4497671"/>
              <a:gd name="connsiteX351" fmla="*/ 4796663 w 5400983"/>
              <a:gd name="connsiteY351" fmla="*/ 906880 h 4497671"/>
              <a:gd name="connsiteX352" fmla="*/ 4823663 w 5400983"/>
              <a:gd name="connsiteY352" fmla="*/ 940137 h 4497671"/>
              <a:gd name="connsiteX353" fmla="*/ 4866306 w 5400983"/>
              <a:gd name="connsiteY353" fmla="*/ 946627 h 4497671"/>
              <a:gd name="connsiteX354" fmla="*/ 4830499 w 5400983"/>
              <a:gd name="connsiteY354" fmla="*/ 949756 h 4497671"/>
              <a:gd name="connsiteX355" fmla="*/ 4814855 w 5400983"/>
              <a:gd name="connsiteY355" fmla="*/ 976640 h 4497671"/>
              <a:gd name="connsiteX356" fmla="*/ 4823546 w 5400983"/>
              <a:gd name="connsiteY356" fmla="*/ 1006537 h 4497671"/>
              <a:gd name="connsiteX357" fmla="*/ 4848229 w 5400983"/>
              <a:gd name="connsiteY357" fmla="*/ 1014533 h 4497671"/>
              <a:gd name="connsiteX358" fmla="*/ 4752859 w 5400983"/>
              <a:gd name="connsiteY358" fmla="*/ 1022876 h 4497671"/>
              <a:gd name="connsiteX359" fmla="*/ 4747760 w 5400983"/>
              <a:gd name="connsiteY359" fmla="*/ 1033538 h 4497671"/>
              <a:gd name="connsiteX360" fmla="*/ 4755871 w 5400983"/>
              <a:gd name="connsiteY360" fmla="*/ 1058336 h 4497671"/>
              <a:gd name="connsiteX361" fmla="*/ 4732695 w 5400983"/>
              <a:gd name="connsiteY361" fmla="*/ 1070619 h 4497671"/>
              <a:gd name="connsiteX362" fmla="*/ 4758653 w 5400983"/>
              <a:gd name="connsiteY362" fmla="*/ 1093796 h 4497671"/>
              <a:gd name="connsiteX363" fmla="*/ 4655635 w 5400983"/>
              <a:gd name="connsiteY363" fmla="*/ 1082208 h 4497671"/>
              <a:gd name="connsiteX364" fmla="*/ 4672089 w 5400983"/>
              <a:gd name="connsiteY364" fmla="*/ 1065521 h 4497671"/>
              <a:gd name="connsiteX365" fmla="*/ 4548568 w 5400983"/>
              <a:gd name="connsiteY365" fmla="*/ 1130916 h 4497671"/>
              <a:gd name="connsiteX366" fmla="*/ 4534483 w 5400983"/>
              <a:gd name="connsiteY366" fmla="*/ 1135390 h 4497671"/>
              <a:gd name="connsiteX367" fmla="*/ 4534667 w 5400983"/>
              <a:gd name="connsiteY367" fmla="*/ 1136182 h 4497671"/>
              <a:gd name="connsiteX368" fmla="*/ 4521804 w 5400983"/>
              <a:gd name="connsiteY368" fmla="*/ 1139418 h 4497671"/>
              <a:gd name="connsiteX369" fmla="*/ 4499079 w 5400983"/>
              <a:gd name="connsiteY369" fmla="*/ 1146637 h 4497671"/>
              <a:gd name="connsiteX370" fmla="*/ 4495003 w 5400983"/>
              <a:gd name="connsiteY370" fmla="*/ 1139891 h 4497671"/>
              <a:gd name="connsiteX371" fmla="*/ 4476907 w 5400983"/>
              <a:gd name="connsiteY371" fmla="*/ 1139707 h 4497671"/>
              <a:gd name="connsiteX372" fmla="*/ 4473600 w 5400983"/>
              <a:gd name="connsiteY372" fmla="*/ 1140365 h 4497671"/>
              <a:gd name="connsiteX373" fmla="*/ 4460065 w 5400983"/>
              <a:gd name="connsiteY373" fmla="*/ 1150127 h 4497671"/>
              <a:gd name="connsiteX374" fmla="*/ 4460782 w 5400983"/>
              <a:gd name="connsiteY374" fmla="*/ 1150173 h 4497671"/>
              <a:gd name="connsiteX375" fmla="*/ 4503485 w 5400983"/>
              <a:gd name="connsiteY375" fmla="*/ 1171669 h 4497671"/>
              <a:gd name="connsiteX376" fmla="*/ 4452265 w 5400983"/>
              <a:gd name="connsiteY376" fmla="*/ 1171669 h 4497671"/>
              <a:gd name="connsiteX377" fmla="*/ 4492011 w 5400983"/>
              <a:gd name="connsiteY377" fmla="*/ 1181867 h 4497671"/>
              <a:gd name="connsiteX378" fmla="*/ 4582746 w 5400983"/>
              <a:gd name="connsiteY378" fmla="*/ 1208867 h 4497671"/>
              <a:gd name="connsiteX379" fmla="*/ 4560265 w 5400983"/>
              <a:gd name="connsiteY379" fmla="*/ 1193223 h 4497671"/>
              <a:gd name="connsiteX380" fmla="*/ 4508929 w 5400983"/>
              <a:gd name="connsiteY380" fmla="*/ 1197395 h 4497671"/>
              <a:gd name="connsiteX381" fmla="*/ 4526080 w 5400983"/>
              <a:gd name="connsiteY381" fmla="*/ 1187545 h 4497671"/>
              <a:gd name="connsiteX382" fmla="*/ 4514492 w 5400983"/>
              <a:gd name="connsiteY382" fmla="*/ 1182330 h 4497671"/>
              <a:gd name="connsiteX383" fmla="*/ 4611253 w 5400983"/>
              <a:gd name="connsiteY383" fmla="*/ 1193918 h 4497671"/>
              <a:gd name="connsiteX384" fmla="*/ 4593755 w 5400983"/>
              <a:gd name="connsiteY384" fmla="*/ 1218948 h 4497671"/>
              <a:gd name="connsiteX385" fmla="*/ 4676725 w 5400983"/>
              <a:gd name="connsiteY385" fmla="*/ 1322083 h 4497671"/>
              <a:gd name="connsiteX386" fmla="*/ 4593059 w 5400983"/>
              <a:gd name="connsiteY386" fmla="*/ 1264142 h 4497671"/>
              <a:gd name="connsiteX387" fmla="*/ 4642773 w 5400983"/>
              <a:gd name="connsiteY387" fmla="*/ 1326138 h 4497671"/>
              <a:gd name="connsiteX388" fmla="*/ 4631185 w 5400983"/>
              <a:gd name="connsiteY388" fmla="*/ 1336104 h 4497671"/>
              <a:gd name="connsiteX389" fmla="*/ 4603026 w 5400983"/>
              <a:gd name="connsiteY389" fmla="*/ 1330542 h 4497671"/>
              <a:gd name="connsiteX390" fmla="*/ 4580893 w 5400983"/>
              <a:gd name="connsiteY390" fmla="*/ 1309799 h 4497671"/>
              <a:gd name="connsiteX391" fmla="*/ 4619713 w 5400983"/>
              <a:gd name="connsiteY391" fmla="*/ 1346070 h 4497671"/>
              <a:gd name="connsiteX392" fmla="*/ 4611007 w 5400983"/>
              <a:gd name="connsiteY392" fmla="*/ 1363017 h 4497671"/>
              <a:gd name="connsiteX393" fmla="*/ 4608143 w 5400983"/>
              <a:gd name="connsiteY393" fmla="*/ 1380721 h 4497671"/>
              <a:gd name="connsiteX394" fmla="*/ 4608125 w 5400983"/>
              <a:gd name="connsiteY394" fmla="*/ 1380255 h 4497671"/>
              <a:gd name="connsiteX395" fmla="*/ 4607929 w 5400983"/>
              <a:gd name="connsiteY395" fmla="*/ 1380695 h 4497671"/>
              <a:gd name="connsiteX396" fmla="*/ 4596226 w 5400983"/>
              <a:gd name="connsiteY396" fmla="*/ 1372398 h 4497671"/>
              <a:gd name="connsiteX397" fmla="*/ 4569305 w 5400983"/>
              <a:gd name="connsiteY397" fmla="*/ 1339465 h 4497671"/>
              <a:gd name="connsiteX398" fmla="*/ 4580081 w 5400983"/>
              <a:gd name="connsiteY398" fmla="*/ 1380255 h 4497671"/>
              <a:gd name="connsiteX399" fmla="*/ 4604623 w 5400983"/>
              <a:gd name="connsiteY399" fmla="*/ 1388109 h 4497671"/>
              <a:gd name="connsiteX400" fmla="*/ 4607929 w 5400983"/>
              <a:gd name="connsiteY400" fmla="*/ 1380695 h 4497671"/>
              <a:gd name="connsiteX401" fmla="*/ 4608125 w 5400983"/>
              <a:gd name="connsiteY401" fmla="*/ 1380834 h 4497671"/>
              <a:gd name="connsiteX402" fmla="*/ 4608143 w 5400983"/>
              <a:gd name="connsiteY402" fmla="*/ 1380721 h 4497671"/>
              <a:gd name="connsiteX403" fmla="*/ 4609370 w 5400983"/>
              <a:gd name="connsiteY403" fmla="*/ 1411992 h 4497671"/>
              <a:gd name="connsiteX404" fmla="*/ 4640687 w 5400983"/>
              <a:gd name="connsiteY404" fmla="*/ 1436689 h 4497671"/>
              <a:gd name="connsiteX405" fmla="*/ 4645671 w 5400983"/>
              <a:gd name="connsiteY405" fmla="*/ 1467281 h 4497671"/>
              <a:gd name="connsiteX406" fmla="*/ 4623073 w 5400983"/>
              <a:gd name="connsiteY406" fmla="*/ 1482114 h 4497671"/>
              <a:gd name="connsiteX407" fmla="*/ 4660734 w 5400983"/>
              <a:gd name="connsiteY407" fmla="*/ 1543763 h 4497671"/>
              <a:gd name="connsiteX408" fmla="*/ 4638369 w 5400983"/>
              <a:gd name="connsiteY408" fmla="*/ 1553497 h 4497671"/>
              <a:gd name="connsiteX409" fmla="*/ 4654129 w 5400983"/>
              <a:gd name="connsiteY409" fmla="*/ 1599849 h 4497671"/>
              <a:gd name="connsiteX410" fmla="*/ 4615193 w 5400983"/>
              <a:gd name="connsiteY410" fmla="*/ 1609352 h 4497671"/>
              <a:gd name="connsiteX411" fmla="*/ 4647872 w 5400983"/>
              <a:gd name="connsiteY411" fmla="*/ 1635309 h 4497671"/>
              <a:gd name="connsiteX412" fmla="*/ 4657953 w 5400983"/>
              <a:gd name="connsiteY412" fmla="*/ 1676099 h 4497671"/>
              <a:gd name="connsiteX413" fmla="*/ 4701756 w 5400983"/>
              <a:gd name="connsiteY413" fmla="*/ 1676910 h 4497671"/>
              <a:gd name="connsiteX414" fmla="*/ 4668615 w 5400983"/>
              <a:gd name="connsiteY414" fmla="*/ 1686528 h 4497671"/>
              <a:gd name="connsiteX415" fmla="*/ 4701061 w 5400983"/>
              <a:gd name="connsiteY415" fmla="*/ 1707387 h 4497671"/>
              <a:gd name="connsiteX416" fmla="*/ 4673250 w 5400983"/>
              <a:gd name="connsiteY416" fmla="*/ 1727203 h 4497671"/>
              <a:gd name="connsiteX417" fmla="*/ 4715456 w 5400983"/>
              <a:gd name="connsiteY417" fmla="*/ 1835032 h 4497671"/>
              <a:gd name="connsiteX418" fmla="*/ 4732362 w 5400983"/>
              <a:gd name="connsiteY418" fmla="*/ 1846407 h 4497671"/>
              <a:gd name="connsiteX419" fmla="*/ 4745560 w 5400983"/>
              <a:gd name="connsiteY419" fmla="*/ 1848183 h 4497671"/>
              <a:gd name="connsiteX420" fmla="*/ 4741867 w 5400983"/>
              <a:gd name="connsiteY420" fmla="*/ 1852803 h 4497671"/>
              <a:gd name="connsiteX421" fmla="*/ 4746023 w 5400983"/>
              <a:gd name="connsiteY421" fmla="*/ 1855599 h 4497671"/>
              <a:gd name="connsiteX422" fmla="*/ 4755988 w 5400983"/>
              <a:gd name="connsiteY422" fmla="*/ 1886191 h 4497671"/>
              <a:gd name="connsiteX423" fmla="*/ 4718211 w 5400983"/>
              <a:gd name="connsiteY423" fmla="*/ 1885496 h 4497671"/>
              <a:gd name="connsiteX424" fmla="*/ 4723947 w 5400983"/>
              <a:gd name="connsiteY424" fmla="*/ 1900641 h 4497671"/>
              <a:gd name="connsiteX425" fmla="*/ 4739185 w 5400983"/>
              <a:gd name="connsiteY425" fmla="*/ 1906123 h 4497671"/>
              <a:gd name="connsiteX426" fmla="*/ 4712417 w 5400983"/>
              <a:gd name="connsiteY426" fmla="*/ 1900676 h 4497671"/>
              <a:gd name="connsiteX427" fmla="*/ 4690167 w 5400983"/>
              <a:gd name="connsiteY427" fmla="*/ 1930690 h 4497671"/>
              <a:gd name="connsiteX428" fmla="*/ 4618287 w 5400983"/>
              <a:gd name="connsiteY428" fmla="*/ 1945551 h 4497671"/>
              <a:gd name="connsiteX429" fmla="*/ 4603927 w 5400983"/>
              <a:gd name="connsiteY429" fmla="*/ 1964337 h 4497671"/>
              <a:gd name="connsiteX430" fmla="*/ 4607459 w 5400983"/>
              <a:gd name="connsiteY430" fmla="*/ 1963136 h 4497671"/>
              <a:gd name="connsiteX431" fmla="*/ 4735826 w 5400983"/>
              <a:gd name="connsiteY431" fmla="*/ 1936947 h 4497671"/>
              <a:gd name="connsiteX432" fmla="*/ 4677306 w 5400983"/>
              <a:gd name="connsiteY432" fmla="*/ 1956531 h 4497671"/>
              <a:gd name="connsiteX433" fmla="*/ 4694456 w 5400983"/>
              <a:gd name="connsiteY433" fmla="*/ 1958964 h 4497671"/>
              <a:gd name="connsiteX434" fmla="*/ 4639897 w 5400983"/>
              <a:gd name="connsiteY434" fmla="*/ 1971749 h 4497671"/>
              <a:gd name="connsiteX435" fmla="*/ 4648842 w 5400983"/>
              <a:gd name="connsiteY435" fmla="*/ 1980200 h 4497671"/>
              <a:gd name="connsiteX436" fmla="*/ 4652119 w 5400983"/>
              <a:gd name="connsiteY436" fmla="*/ 1987561 h 4497671"/>
              <a:gd name="connsiteX437" fmla="*/ 4654004 w 5400983"/>
              <a:gd name="connsiteY437" fmla="*/ 1987500 h 4497671"/>
              <a:gd name="connsiteX438" fmla="*/ 4744865 w 5400983"/>
              <a:gd name="connsiteY438" fmla="*/ 1961166 h 4497671"/>
              <a:gd name="connsiteX439" fmla="*/ 4727598 w 5400983"/>
              <a:gd name="connsiteY439" fmla="*/ 1958850 h 4497671"/>
              <a:gd name="connsiteX440" fmla="*/ 4811265 w 5400983"/>
              <a:gd name="connsiteY440" fmla="*/ 1955720 h 4497671"/>
              <a:gd name="connsiteX441" fmla="*/ 4762015 w 5400983"/>
              <a:gd name="connsiteY441" fmla="*/ 1963600 h 4497671"/>
              <a:gd name="connsiteX442" fmla="*/ 4801878 w 5400983"/>
              <a:gd name="connsiteY442" fmla="*/ 1967656 h 4497671"/>
              <a:gd name="connsiteX443" fmla="*/ 4893424 w 5400983"/>
              <a:gd name="connsiteY443" fmla="*/ 1978317 h 4497671"/>
              <a:gd name="connsiteX444" fmla="*/ 4869089 w 5400983"/>
              <a:gd name="connsiteY444" fmla="*/ 1966729 h 4497671"/>
              <a:gd name="connsiteX445" fmla="*/ 4820767 w 5400983"/>
              <a:gd name="connsiteY445" fmla="*/ 1979823 h 4497671"/>
              <a:gd name="connsiteX446" fmla="*/ 4835483 w 5400983"/>
              <a:gd name="connsiteY446" fmla="*/ 1967076 h 4497671"/>
              <a:gd name="connsiteX447" fmla="*/ 4823895 w 5400983"/>
              <a:gd name="connsiteY447" fmla="*/ 1963947 h 4497671"/>
              <a:gd name="connsiteX448" fmla="*/ 4918455 w 5400983"/>
              <a:gd name="connsiteY448" fmla="*/ 1958733 h 4497671"/>
              <a:gd name="connsiteX449" fmla="*/ 4906055 w 5400983"/>
              <a:gd name="connsiteY449" fmla="*/ 1986428 h 4497671"/>
              <a:gd name="connsiteX450" fmla="*/ 5004554 w 5400983"/>
              <a:gd name="connsiteY450" fmla="*/ 2073223 h 4497671"/>
              <a:gd name="connsiteX451" fmla="*/ 4913355 w 5400983"/>
              <a:gd name="connsiteY451" fmla="*/ 2031506 h 4497671"/>
              <a:gd name="connsiteX452" fmla="*/ 4972570 w 5400983"/>
              <a:gd name="connsiteY452" fmla="*/ 2083652 h 4497671"/>
              <a:gd name="connsiteX453" fmla="*/ 4963301 w 5400983"/>
              <a:gd name="connsiteY453" fmla="*/ 2095241 h 4497671"/>
              <a:gd name="connsiteX454" fmla="*/ 4935025 w 5400983"/>
              <a:gd name="connsiteY454" fmla="*/ 2095241 h 4497671"/>
              <a:gd name="connsiteX455" fmla="*/ 4909879 w 5400983"/>
              <a:gd name="connsiteY455" fmla="*/ 2078670 h 4497671"/>
              <a:gd name="connsiteX456" fmla="*/ 4953913 w 5400983"/>
              <a:gd name="connsiteY456" fmla="*/ 2107525 h 4497671"/>
              <a:gd name="connsiteX457" fmla="*/ 4948699 w 5400983"/>
              <a:gd name="connsiteY457" fmla="*/ 2144374 h 4497671"/>
              <a:gd name="connsiteX458" fmla="*/ 4903737 w 5400983"/>
              <a:gd name="connsiteY458" fmla="*/ 2110537 h 4497671"/>
              <a:gd name="connsiteX459" fmla="*/ 4921351 w 5400983"/>
              <a:gd name="connsiteY459" fmla="*/ 2148894 h 4497671"/>
              <a:gd name="connsiteX460" fmla="*/ 4948699 w 5400983"/>
              <a:gd name="connsiteY460" fmla="*/ 2144374 h 4497671"/>
              <a:gd name="connsiteX461" fmla="*/ 4990647 w 5400983"/>
              <a:gd name="connsiteY461" fmla="*/ 2194087 h 4497671"/>
              <a:gd name="connsiteX462" fmla="*/ 5001077 w 5400983"/>
              <a:gd name="connsiteY462" fmla="*/ 2223289 h 4497671"/>
              <a:gd name="connsiteX463" fmla="*/ 4981609 w 5400983"/>
              <a:gd name="connsiteY463" fmla="*/ 2241946 h 4497671"/>
              <a:gd name="connsiteX464" fmla="*/ 5029931 w 5400983"/>
              <a:gd name="connsiteY464" fmla="*/ 2295831 h 4497671"/>
              <a:gd name="connsiteX465" fmla="*/ 5009536 w 5400983"/>
              <a:gd name="connsiteY465" fmla="*/ 2309505 h 4497671"/>
              <a:gd name="connsiteX466" fmla="*/ 5033523 w 5400983"/>
              <a:gd name="connsiteY466" fmla="*/ 2351801 h 4497671"/>
              <a:gd name="connsiteX467" fmla="*/ 4996557 w 5400983"/>
              <a:gd name="connsiteY467" fmla="*/ 2368140 h 4497671"/>
              <a:gd name="connsiteX468" fmla="*/ 5033755 w 5400983"/>
              <a:gd name="connsiteY468" fmla="*/ 2387840 h 4497671"/>
              <a:gd name="connsiteX469" fmla="*/ 5051368 w 5400983"/>
              <a:gd name="connsiteY469" fmla="*/ 2426081 h 4497671"/>
              <a:gd name="connsiteX470" fmla="*/ 5095403 w 5400983"/>
              <a:gd name="connsiteY470" fmla="*/ 2418896 h 4497671"/>
              <a:gd name="connsiteX471" fmla="*/ 5063999 w 5400983"/>
              <a:gd name="connsiteY471" fmla="*/ 2434309 h 4497671"/>
              <a:gd name="connsiteX472" fmla="*/ 5100387 w 5400983"/>
              <a:gd name="connsiteY472" fmla="*/ 2449025 h 4497671"/>
              <a:gd name="connsiteX473" fmla="*/ 5076167 w 5400983"/>
              <a:gd name="connsiteY473" fmla="*/ 2473592 h 4497671"/>
              <a:gd name="connsiteX474" fmla="*/ 5174203 w 5400983"/>
              <a:gd name="connsiteY474" fmla="*/ 2586229 h 4497671"/>
              <a:gd name="connsiteX475" fmla="*/ 5191470 w 5400983"/>
              <a:gd name="connsiteY475" fmla="*/ 2614273 h 4497671"/>
              <a:gd name="connsiteX476" fmla="*/ 5152766 w 5400983"/>
              <a:gd name="connsiteY476" fmla="*/ 2620530 h 4497671"/>
              <a:gd name="connsiteX477" fmla="*/ 5161713 w 5400983"/>
              <a:gd name="connsiteY477" fmla="*/ 2634512 h 4497671"/>
              <a:gd name="connsiteX478" fmla="*/ 5178144 w 5400983"/>
              <a:gd name="connsiteY478" fmla="*/ 2636869 h 4497671"/>
              <a:gd name="connsiteX479" fmla="*/ 5149637 w 5400983"/>
              <a:gd name="connsiteY479" fmla="*/ 2636869 h 4497671"/>
              <a:gd name="connsiteX480" fmla="*/ 5132487 w 5400983"/>
              <a:gd name="connsiteY480" fmla="*/ 2670475 h 4497671"/>
              <a:gd name="connsiteX481" fmla="*/ 5049631 w 5400983"/>
              <a:gd name="connsiteY481" fmla="*/ 2720188 h 4497671"/>
              <a:gd name="connsiteX482" fmla="*/ 5079761 w 5400983"/>
              <a:gd name="connsiteY482" fmla="*/ 2730617 h 4497671"/>
              <a:gd name="connsiteX483" fmla="*/ 5083277 w 5400983"/>
              <a:gd name="connsiteY483" fmla="*/ 2724930 h 4497671"/>
              <a:gd name="connsiteX484" fmla="*/ 5078139 w 5400983"/>
              <a:gd name="connsiteY484" fmla="*/ 2720651 h 4497671"/>
              <a:gd name="connsiteX485" fmla="*/ 5106066 w 5400983"/>
              <a:gd name="connsiteY485" fmla="*/ 2752055 h 4497671"/>
              <a:gd name="connsiteX486" fmla="*/ 5146508 w 5400983"/>
              <a:gd name="connsiteY486" fmla="*/ 2755763 h 4497671"/>
              <a:gd name="connsiteX487" fmla="*/ 5113251 w 5400983"/>
              <a:gd name="connsiteY487" fmla="*/ 2761210 h 4497671"/>
              <a:gd name="connsiteX488" fmla="*/ 5100735 w 5400983"/>
              <a:gd name="connsiteY488" fmla="*/ 2788905 h 4497671"/>
              <a:gd name="connsiteX489" fmla="*/ 5111281 w 5400983"/>
              <a:gd name="connsiteY489" fmla="*/ 2818107 h 4497671"/>
              <a:gd name="connsiteX490" fmla="*/ 5135152 w 5400983"/>
              <a:gd name="connsiteY490" fmla="*/ 2824481 h 4497671"/>
              <a:gd name="connsiteX491" fmla="*/ 5046155 w 5400983"/>
              <a:gd name="connsiteY491" fmla="*/ 2839082 h 4497671"/>
              <a:gd name="connsiteX492" fmla="*/ 5042331 w 5400983"/>
              <a:gd name="connsiteY492" fmla="*/ 2849975 h 4497671"/>
              <a:gd name="connsiteX493" fmla="*/ 5051949 w 5400983"/>
              <a:gd name="connsiteY493" fmla="*/ 2874194 h 4497671"/>
              <a:gd name="connsiteX494" fmla="*/ 5033184 w 5400983"/>
              <a:gd name="connsiteY494" fmla="*/ 2886634 h 4497671"/>
              <a:gd name="connsiteX495" fmla="*/ 5056854 w 5400983"/>
              <a:gd name="connsiteY495" fmla="*/ 2881242 h 4497671"/>
              <a:gd name="connsiteX496" fmla="*/ 5060865 w 5400983"/>
              <a:gd name="connsiteY496" fmla="*/ 2891631 h 4497671"/>
              <a:gd name="connsiteX497" fmla="*/ 5048693 w 5400983"/>
              <a:gd name="connsiteY497" fmla="*/ 2896390 h 4497671"/>
              <a:gd name="connsiteX498" fmla="*/ 5054397 w 5400983"/>
              <a:gd name="connsiteY498" fmla="*/ 2899845 h 4497671"/>
              <a:gd name="connsiteX499" fmla="*/ 5057627 w 5400983"/>
              <a:gd name="connsiteY499" fmla="*/ 2909306 h 4497671"/>
              <a:gd name="connsiteX500" fmla="*/ 5009610 w 5400983"/>
              <a:gd name="connsiteY500" fmla="*/ 2905989 h 4497671"/>
              <a:gd name="connsiteX501" fmla="*/ 5000338 w 5400983"/>
              <a:gd name="connsiteY501" fmla="*/ 2903361 h 4497671"/>
              <a:gd name="connsiteX502" fmla="*/ 4998876 w 5400983"/>
              <a:gd name="connsiteY502" fmla="*/ 2903510 h 4497671"/>
              <a:gd name="connsiteX503" fmla="*/ 4999567 w 5400983"/>
              <a:gd name="connsiteY503" fmla="*/ 2903143 h 4497671"/>
              <a:gd name="connsiteX504" fmla="*/ 4988941 w 5400983"/>
              <a:gd name="connsiteY504" fmla="*/ 2900131 h 4497671"/>
              <a:gd name="connsiteX505" fmla="*/ 4959940 w 5400983"/>
              <a:gd name="connsiteY505" fmla="*/ 2904671 h 4497671"/>
              <a:gd name="connsiteX506" fmla="*/ 4974077 w 5400983"/>
              <a:gd name="connsiteY506" fmla="*/ 2886941 h 4497671"/>
              <a:gd name="connsiteX507" fmla="*/ 4963763 w 5400983"/>
              <a:gd name="connsiteY507" fmla="*/ 2892277 h 4497671"/>
              <a:gd name="connsiteX508" fmla="*/ 4963155 w 5400983"/>
              <a:gd name="connsiteY508" fmla="*/ 2892694 h 4497671"/>
              <a:gd name="connsiteX509" fmla="*/ 4962877 w 5400983"/>
              <a:gd name="connsiteY509" fmla="*/ 2892736 h 4497671"/>
              <a:gd name="connsiteX510" fmla="*/ 4932441 w 5400983"/>
              <a:gd name="connsiteY510" fmla="*/ 2908484 h 4497671"/>
              <a:gd name="connsiteX511" fmla="*/ 4929647 w 5400983"/>
              <a:gd name="connsiteY511" fmla="*/ 2910628 h 4497671"/>
              <a:gd name="connsiteX512" fmla="*/ 4951597 w 5400983"/>
              <a:gd name="connsiteY512" fmla="*/ 2909189 h 4497671"/>
              <a:gd name="connsiteX513" fmla="*/ 4926987 w 5400983"/>
              <a:gd name="connsiteY513" fmla="*/ 2920966 h 4497671"/>
              <a:gd name="connsiteX514" fmla="*/ 4913365 w 5400983"/>
              <a:gd name="connsiteY514" fmla="*/ 2923121 h 4497671"/>
              <a:gd name="connsiteX515" fmla="*/ 4904049 w 5400983"/>
              <a:gd name="connsiteY515" fmla="*/ 2930270 h 4497671"/>
              <a:gd name="connsiteX516" fmla="*/ 4905593 w 5400983"/>
              <a:gd name="connsiteY516" fmla="*/ 2930164 h 4497671"/>
              <a:gd name="connsiteX517" fmla="*/ 4903724 w 5400983"/>
              <a:gd name="connsiteY517" fmla="*/ 2930519 h 4497671"/>
              <a:gd name="connsiteX518" fmla="*/ 4898334 w 5400983"/>
              <a:gd name="connsiteY518" fmla="*/ 2934655 h 4497671"/>
              <a:gd name="connsiteX519" fmla="*/ 4868786 w 5400983"/>
              <a:gd name="connsiteY519" fmla="*/ 2955771 h 4497671"/>
              <a:gd name="connsiteX520" fmla="*/ 4960520 w 5400983"/>
              <a:gd name="connsiteY520" fmla="*/ 2933756 h 4497671"/>
              <a:gd name="connsiteX521" fmla="*/ 4942095 w 5400983"/>
              <a:gd name="connsiteY521" fmla="*/ 2930859 h 4497671"/>
              <a:gd name="connsiteX522" fmla="*/ 5032830 w 5400983"/>
              <a:gd name="connsiteY522" fmla="*/ 2930048 h 4497671"/>
              <a:gd name="connsiteX523" fmla="*/ 4979061 w 5400983"/>
              <a:gd name="connsiteY523" fmla="*/ 2936653 h 4497671"/>
              <a:gd name="connsiteX524" fmla="*/ 5022052 w 5400983"/>
              <a:gd name="connsiteY524" fmla="*/ 2941752 h 4497671"/>
              <a:gd name="connsiteX525" fmla="*/ 5120551 w 5400983"/>
              <a:gd name="connsiteY525" fmla="*/ 2955310 h 4497671"/>
              <a:gd name="connsiteX526" fmla="*/ 5094942 w 5400983"/>
              <a:gd name="connsiteY526" fmla="*/ 2943027 h 4497671"/>
              <a:gd name="connsiteX527" fmla="*/ 5041753 w 5400983"/>
              <a:gd name="connsiteY527" fmla="*/ 2954615 h 4497671"/>
              <a:gd name="connsiteX528" fmla="*/ 5058439 w 5400983"/>
              <a:gd name="connsiteY528" fmla="*/ 2942331 h 4497671"/>
              <a:gd name="connsiteX529" fmla="*/ 5045925 w 5400983"/>
              <a:gd name="connsiteY529" fmla="*/ 2938855 h 4497671"/>
              <a:gd name="connsiteX530" fmla="*/ 5148711 w 5400983"/>
              <a:gd name="connsiteY530" fmla="*/ 2936537 h 4497671"/>
              <a:gd name="connsiteX531" fmla="*/ 5133647 w 5400983"/>
              <a:gd name="connsiteY531" fmla="*/ 2964001 h 4497671"/>
              <a:gd name="connsiteX532" fmla="*/ 5234927 w 5400983"/>
              <a:gd name="connsiteY532" fmla="*/ 3054041 h 4497671"/>
              <a:gd name="connsiteX533" fmla="*/ 5138861 w 5400983"/>
              <a:gd name="connsiteY533" fmla="*/ 3009311 h 4497671"/>
              <a:gd name="connsiteX534" fmla="*/ 5199699 w 5400983"/>
              <a:gd name="connsiteY534" fmla="*/ 3063427 h 4497671"/>
              <a:gd name="connsiteX535" fmla="*/ 5188921 w 5400983"/>
              <a:gd name="connsiteY535" fmla="*/ 3075015 h 4497671"/>
              <a:gd name="connsiteX536" fmla="*/ 5158445 w 5400983"/>
              <a:gd name="connsiteY536" fmla="*/ 3073625 h 4497671"/>
              <a:gd name="connsiteX537" fmla="*/ 5132256 w 5400983"/>
              <a:gd name="connsiteY537" fmla="*/ 3056243 h 4497671"/>
              <a:gd name="connsiteX538" fmla="*/ 5178609 w 5400983"/>
              <a:gd name="connsiteY538" fmla="*/ 3086487 h 4497671"/>
              <a:gd name="connsiteX539" fmla="*/ 5170729 w 5400983"/>
              <a:gd name="connsiteY539" fmla="*/ 3123338 h 4497671"/>
              <a:gd name="connsiteX540" fmla="*/ 5124376 w 5400983"/>
              <a:gd name="connsiteY540" fmla="*/ 3087994 h 4497671"/>
              <a:gd name="connsiteX541" fmla="*/ 5140947 w 5400983"/>
              <a:gd name="connsiteY541" fmla="*/ 3126930 h 4497671"/>
              <a:gd name="connsiteX542" fmla="*/ 5170843 w 5400983"/>
              <a:gd name="connsiteY542" fmla="*/ 3123338 h 4497671"/>
              <a:gd name="connsiteX543" fmla="*/ 5213025 w 5400983"/>
              <a:gd name="connsiteY543" fmla="*/ 3174441 h 4497671"/>
              <a:gd name="connsiteX544" fmla="*/ 5222527 w 5400983"/>
              <a:gd name="connsiteY544" fmla="*/ 3203991 h 4497671"/>
              <a:gd name="connsiteX545" fmla="*/ 5200394 w 5400983"/>
              <a:gd name="connsiteY545" fmla="*/ 3222068 h 4497671"/>
              <a:gd name="connsiteX546" fmla="*/ 5249180 w 5400983"/>
              <a:gd name="connsiteY546" fmla="*/ 3277575 h 4497671"/>
              <a:gd name="connsiteX547" fmla="*/ 5226003 w 5400983"/>
              <a:gd name="connsiteY547" fmla="*/ 3290554 h 4497671"/>
              <a:gd name="connsiteX548" fmla="*/ 5249180 w 5400983"/>
              <a:gd name="connsiteY548" fmla="*/ 3333778 h 4497671"/>
              <a:gd name="connsiteX549" fmla="*/ 5208505 w 5400983"/>
              <a:gd name="connsiteY549" fmla="*/ 3348958 h 4497671"/>
              <a:gd name="connsiteX550" fmla="*/ 5247325 w 5400983"/>
              <a:gd name="connsiteY550" fmla="*/ 3369817 h 4497671"/>
              <a:gd name="connsiteX551" fmla="*/ 5263781 w 5400983"/>
              <a:gd name="connsiteY551" fmla="*/ 3408753 h 4497671"/>
              <a:gd name="connsiteX552" fmla="*/ 5311524 w 5400983"/>
              <a:gd name="connsiteY552" fmla="*/ 3402958 h 4497671"/>
              <a:gd name="connsiteX553" fmla="*/ 5276759 w 5400983"/>
              <a:gd name="connsiteY553" fmla="*/ 3417328 h 4497671"/>
              <a:gd name="connsiteX554" fmla="*/ 5314999 w 5400983"/>
              <a:gd name="connsiteY554" fmla="*/ 3433203 h 4497671"/>
              <a:gd name="connsiteX555" fmla="*/ 5287419 w 5400983"/>
              <a:gd name="connsiteY555" fmla="*/ 3457075 h 4497671"/>
              <a:gd name="connsiteX556" fmla="*/ 5385455 w 5400983"/>
              <a:gd name="connsiteY556" fmla="*/ 3572956 h 4497671"/>
              <a:gd name="connsiteX557" fmla="*/ 5400983 w 5400983"/>
              <a:gd name="connsiteY557" fmla="*/ 3601809 h 4497671"/>
              <a:gd name="connsiteX558" fmla="*/ 5359150 w 5400983"/>
              <a:gd name="connsiteY558" fmla="*/ 3606909 h 4497671"/>
              <a:gd name="connsiteX559" fmla="*/ 5385340 w 5400983"/>
              <a:gd name="connsiteY559" fmla="*/ 3624059 h 4497671"/>
              <a:gd name="connsiteX560" fmla="*/ 5354979 w 5400983"/>
              <a:gd name="connsiteY560" fmla="*/ 3622669 h 4497671"/>
              <a:gd name="connsiteX561" fmla="*/ 5334583 w 5400983"/>
              <a:gd name="connsiteY561" fmla="*/ 3655811 h 4497671"/>
              <a:gd name="connsiteX562" fmla="*/ 5243269 w 5400983"/>
              <a:gd name="connsiteY562" fmla="*/ 3702742 h 4497671"/>
              <a:gd name="connsiteX563" fmla="*/ 5274789 w 5400983"/>
              <a:gd name="connsiteY563" fmla="*/ 3714330 h 4497671"/>
              <a:gd name="connsiteX564" fmla="*/ 5279317 w 5400983"/>
              <a:gd name="connsiteY564" fmla="*/ 3711413 h 4497671"/>
              <a:gd name="connsiteX565" fmla="*/ 5278702 w 5400983"/>
              <a:gd name="connsiteY565" fmla="*/ 3706062 h 4497671"/>
              <a:gd name="connsiteX566" fmla="*/ 5273630 w 5400983"/>
              <a:gd name="connsiteY566" fmla="*/ 3704248 h 4497671"/>
              <a:gd name="connsiteX567" fmla="*/ 5301557 w 5400983"/>
              <a:gd name="connsiteY567" fmla="*/ 3736695 h 4497671"/>
              <a:gd name="connsiteX568" fmla="*/ 5344434 w 5400983"/>
              <a:gd name="connsiteY568" fmla="*/ 3741794 h 4497671"/>
              <a:gd name="connsiteX569" fmla="*/ 5308743 w 5400983"/>
              <a:gd name="connsiteY569" fmla="*/ 3746081 h 4497671"/>
              <a:gd name="connsiteX570" fmla="*/ 5293794 w 5400983"/>
              <a:gd name="connsiteY570" fmla="*/ 3773429 h 4497671"/>
              <a:gd name="connsiteX571" fmla="*/ 5303181 w 5400983"/>
              <a:gd name="connsiteY571" fmla="*/ 3803095 h 4497671"/>
              <a:gd name="connsiteX572" fmla="*/ 5328211 w 5400983"/>
              <a:gd name="connsiteY572" fmla="*/ 3810279 h 4497671"/>
              <a:gd name="connsiteX573" fmla="*/ 5232725 w 5400983"/>
              <a:gd name="connsiteY573" fmla="*/ 3821867 h 4497671"/>
              <a:gd name="connsiteX574" fmla="*/ 5228089 w 5400983"/>
              <a:gd name="connsiteY574" fmla="*/ 3832760 h 4497671"/>
              <a:gd name="connsiteX575" fmla="*/ 5236897 w 5400983"/>
              <a:gd name="connsiteY575" fmla="*/ 3857211 h 4497671"/>
              <a:gd name="connsiteX576" fmla="*/ 5213721 w 5400983"/>
              <a:gd name="connsiteY576" fmla="*/ 3870190 h 4497671"/>
              <a:gd name="connsiteX577" fmla="*/ 5240489 w 5400983"/>
              <a:gd name="connsiteY577" fmla="*/ 3892555 h 4497671"/>
              <a:gd name="connsiteX578" fmla="*/ 5136891 w 5400983"/>
              <a:gd name="connsiteY578" fmla="*/ 3884559 h 4497671"/>
              <a:gd name="connsiteX579" fmla="*/ 5152999 w 5400983"/>
              <a:gd name="connsiteY579" fmla="*/ 3867293 h 4497671"/>
              <a:gd name="connsiteX580" fmla="*/ 4981843 w 5400983"/>
              <a:gd name="connsiteY580" fmla="*/ 3954551 h 4497671"/>
              <a:gd name="connsiteX581" fmla="*/ 4936533 w 5400983"/>
              <a:gd name="connsiteY581" fmla="*/ 3980624 h 4497671"/>
              <a:gd name="connsiteX582" fmla="*/ 4781600 w 5400983"/>
              <a:gd name="connsiteY582" fmla="*/ 3999281 h 4497671"/>
              <a:gd name="connsiteX583" fmla="*/ 4843481 w 5400983"/>
              <a:gd name="connsiteY583" fmla="*/ 4012259 h 4497671"/>
              <a:gd name="connsiteX584" fmla="*/ 4732003 w 5400983"/>
              <a:gd name="connsiteY584" fmla="*/ 4041113 h 4497671"/>
              <a:gd name="connsiteX585" fmla="*/ 4712999 w 5400983"/>
              <a:gd name="connsiteY585" fmla="*/ 4033118 h 4497671"/>
              <a:gd name="connsiteX586" fmla="*/ 4725513 w 5400983"/>
              <a:gd name="connsiteY586" fmla="*/ 4036710 h 4497671"/>
              <a:gd name="connsiteX587" fmla="*/ 4254109 w 5400983"/>
              <a:gd name="connsiteY587" fmla="*/ 4088740 h 4497671"/>
              <a:gd name="connsiteX588" fmla="*/ 4258397 w 5400983"/>
              <a:gd name="connsiteY588" fmla="*/ 4072865 h 4497671"/>
              <a:gd name="connsiteX589" fmla="*/ 4235221 w 5400983"/>
              <a:gd name="connsiteY589" fmla="*/ 4085728 h 4497671"/>
              <a:gd name="connsiteX590" fmla="*/ 4147615 w 5400983"/>
              <a:gd name="connsiteY590" fmla="*/ 4111685 h 4497671"/>
              <a:gd name="connsiteX591" fmla="*/ 4132782 w 5400983"/>
              <a:gd name="connsiteY591" fmla="*/ 4087929 h 4497671"/>
              <a:gd name="connsiteX592" fmla="*/ 4050507 w 5400983"/>
              <a:gd name="connsiteY592" fmla="*/ 4108093 h 4497671"/>
              <a:gd name="connsiteX593" fmla="*/ 4085271 w 5400983"/>
              <a:gd name="connsiteY593" fmla="*/ 4093723 h 4497671"/>
              <a:gd name="connsiteX594" fmla="*/ 4025708 w 5400983"/>
              <a:gd name="connsiteY594" fmla="*/ 4100908 h 4497671"/>
              <a:gd name="connsiteX595" fmla="*/ 4044133 w 5400983"/>
              <a:gd name="connsiteY595" fmla="*/ 4103805 h 4497671"/>
              <a:gd name="connsiteX596" fmla="*/ 4009369 w 5400983"/>
              <a:gd name="connsiteY596" fmla="*/ 4113191 h 4497671"/>
              <a:gd name="connsiteX597" fmla="*/ 4014120 w 5400983"/>
              <a:gd name="connsiteY597" fmla="*/ 4102414 h 4497671"/>
              <a:gd name="connsiteX598" fmla="*/ 3865792 w 5400983"/>
              <a:gd name="connsiteY598" fmla="*/ 4125591 h 4497671"/>
              <a:gd name="connsiteX599" fmla="*/ 3867530 w 5400983"/>
              <a:gd name="connsiteY599" fmla="*/ 4140771 h 4497671"/>
              <a:gd name="connsiteX600" fmla="*/ 3807967 w 5400983"/>
              <a:gd name="connsiteY600" fmla="*/ 4147956 h 4497671"/>
              <a:gd name="connsiteX601" fmla="*/ 3854320 w 5400983"/>
              <a:gd name="connsiteY601" fmla="*/ 4132080 h 4497671"/>
              <a:gd name="connsiteX602" fmla="*/ 3717233 w 5400983"/>
              <a:gd name="connsiteY602" fmla="*/ 4148651 h 4497671"/>
              <a:gd name="connsiteX603" fmla="*/ 3772160 w 5400983"/>
              <a:gd name="connsiteY603" fmla="*/ 4152243 h 4497671"/>
              <a:gd name="connsiteX604" fmla="*/ 3665434 w 5400983"/>
              <a:gd name="connsiteY604" fmla="*/ 4170321 h 4497671"/>
              <a:gd name="connsiteX605" fmla="*/ 3628468 w 5400983"/>
              <a:gd name="connsiteY605" fmla="*/ 4164527 h 4497671"/>
              <a:gd name="connsiteX606" fmla="*/ 3624296 w 5400983"/>
              <a:gd name="connsiteY606" fmla="*/ 4180402 h 4497671"/>
              <a:gd name="connsiteX607" fmla="*/ 3499840 w 5400983"/>
              <a:gd name="connsiteY607" fmla="*/ 4200566 h 4497671"/>
              <a:gd name="connsiteX608" fmla="*/ 3540282 w 5400983"/>
              <a:gd name="connsiteY608" fmla="*/ 4185385 h 4497671"/>
              <a:gd name="connsiteX609" fmla="*/ 3439582 w 5400983"/>
              <a:gd name="connsiteY609" fmla="*/ 4202767 h 4497671"/>
              <a:gd name="connsiteX610" fmla="*/ 3489063 w 5400983"/>
              <a:gd name="connsiteY610" fmla="*/ 4212038 h 4497671"/>
              <a:gd name="connsiteX611" fmla="*/ 3454299 w 5400983"/>
              <a:gd name="connsiteY611" fmla="*/ 4226523 h 4497671"/>
              <a:gd name="connsiteX612" fmla="*/ 3458470 w 5400983"/>
              <a:gd name="connsiteY612" fmla="*/ 4210647 h 4497671"/>
              <a:gd name="connsiteX613" fmla="*/ 3002710 w 5400983"/>
              <a:gd name="connsiteY613" fmla="*/ 4291764 h 4497671"/>
              <a:gd name="connsiteX614" fmla="*/ 3014298 w 5400983"/>
              <a:gd name="connsiteY614" fmla="*/ 4285275 h 4497671"/>
              <a:gd name="connsiteX615" fmla="*/ 2472091 w 5400983"/>
              <a:gd name="connsiteY615" fmla="*/ 4350863 h 4497671"/>
              <a:gd name="connsiteX616" fmla="*/ 2503031 w 5400983"/>
              <a:gd name="connsiteY616" fmla="*/ 4357122 h 4497671"/>
              <a:gd name="connsiteX617" fmla="*/ 2389119 w 5400983"/>
              <a:gd name="connsiteY617" fmla="*/ 4365813 h 4497671"/>
              <a:gd name="connsiteX618" fmla="*/ 2385064 w 5400983"/>
              <a:gd name="connsiteY618" fmla="*/ 4381689 h 4497671"/>
              <a:gd name="connsiteX619" fmla="*/ 2301629 w 5400983"/>
              <a:gd name="connsiteY619" fmla="*/ 4391770 h 4497671"/>
              <a:gd name="connsiteX620" fmla="*/ 2330252 w 5400983"/>
              <a:gd name="connsiteY620" fmla="*/ 4378096 h 4497671"/>
              <a:gd name="connsiteX621" fmla="*/ 1643773 w 5400983"/>
              <a:gd name="connsiteY621" fmla="*/ 4450870 h 4497671"/>
              <a:gd name="connsiteX622" fmla="*/ 1656288 w 5400983"/>
              <a:gd name="connsiteY622" fmla="*/ 4454462 h 4497671"/>
              <a:gd name="connsiteX623" fmla="*/ 1143514 w 5400983"/>
              <a:gd name="connsiteY623" fmla="*/ 4465355 h 4497671"/>
              <a:gd name="connsiteX624" fmla="*/ 1109677 w 5400983"/>
              <a:gd name="connsiteY624" fmla="*/ 4484823 h 4497671"/>
              <a:gd name="connsiteX625" fmla="*/ 1116978 w 5400983"/>
              <a:gd name="connsiteY625" fmla="*/ 4494209 h 4497671"/>
              <a:gd name="connsiteX626" fmla="*/ 1067960 w 5400983"/>
              <a:gd name="connsiteY626" fmla="*/ 4489806 h 4497671"/>
              <a:gd name="connsiteX627" fmla="*/ 1124973 w 5400983"/>
              <a:gd name="connsiteY627" fmla="*/ 4462458 h 4497671"/>
              <a:gd name="connsiteX628" fmla="*/ 854391 w 5400983"/>
              <a:gd name="connsiteY628" fmla="*/ 4474741 h 4497671"/>
              <a:gd name="connsiteX629" fmla="*/ 786833 w 5400983"/>
              <a:gd name="connsiteY629" fmla="*/ 4467556 h 4497671"/>
              <a:gd name="connsiteX630" fmla="*/ 844773 w 5400983"/>
              <a:gd name="connsiteY630" fmla="*/ 4445191 h 4497671"/>
              <a:gd name="connsiteX631" fmla="*/ 719622 w 5400983"/>
              <a:gd name="connsiteY631" fmla="*/ 4460372 h 4497671"/>
              <a:gd name="connsiteX632" fmla="*/ 718926 w 5400983"/>
              <a:gd name="connsiteY632" fmla="*/ 4455389 h 4497671"/>
              <a:gd name="connsiteX633" fmla="*/ 706411 w 5400983"/>
              <a:gd name="connsiteY633" fmla="*/ 4451797 h 4497671"/>
              <a:gd name="connsiteX634" fmla="*/ 735613 w 5400983"/>
              <a:gd name="connsiteY634" fmla="*/ 4443106 h 4497671"/>
              <a:gd name="connsiteX635" fmla="*/ 705136 w 5400983"/>
              <a:gd name="connsiteY635" fmla="*/ 4441715 h 4497671"/>
              <a:gd name="connsiteX636" fmla="*/ 660986 w 5400983"/>
              <a:gd name="connsiteY636" fmla="*/ 4426535 h 4497671"/>
              <a:gd name="connsiteX637" fmla="*/ 680222 w 5400983"/>
              <a:gd name="connsiteY637" fmla="*/ 4388410 h 4497671"/>
              <a:gd name="connsiteX638" fmla="*/ 717536 w 5400983"/>
              <a:gd name="connsiteY638" fmla="*/ 4348083 h 4497671"/>
              <a:gd name="connsiteX639" fmla="*/ 686016 w 5400983"/>
              <a:gd name="connsiteY639" fmla="*/ 4290143 h 4497671"/>
              <a:gd name="connsiteX640" fmla="*/ 609187 w 5400983"/>
              <a:gd name="connsiteY640" fmla="*/ 4304512 h 4497671"/>
              <a:gd name="connsiteX641" fmla="*/ 637114 w 5400983"/>
              <a:gd name="connsiteY641" fmla="*/ 4285855 h 4497671"/>
              <a:gd name="connsiteX642" fmla="*/ 606174 w 5400983"/>
              <a:gd name="connsiteY642" fmla="*/ 4233245 h 4497671"/>
              <a:gd name="connsiteX643" fmla="*/ 593079 w 5400983"/>
              <a:gd name="connsiteY643" fmla="*/ 4224670 h 4497671"/>
              <a:gd name="connsiteX644" fmla="*/ 577088 w 5400983"/>
              <a:gd name="connsiteY644" fmla="*/ 4241936 h 4497671"/>
              <a:gd name="connsiteX645" fmla="*/ 620891 w 5400983"/>
              <a:gd name="connsiteY645" fmla="*/ 4205897 h 4497671"/>
              <a:gd name="connsiteX646" fmla="*/ 564689 w 5400983"/>
              <a:gd name="connsiteY646" fmla="*/ 4192223 h 4497671"/>
              <a:gd name="connsiteX647" fmla="*/ 599453 w 5400983"/>
              <a:gd name="connsiteY647" fmla="*/ 4182953 h 4497671"/>
              <a:gd name="connsiteX648" fmla="*/ 550551 w 5400983"/>
              <a:gd name="connsiteY648" fmla="*/ 4178549 h 4497671"/>
              <a:gd name="connsiteX649" fmla="*/ 591573 w 5400983"/>
              <a:gd name="connsiteY649" fmla="*/ 4168468 h 4497671"/>
              <a:gd name="connsiteX650" fmla="*/ 588444 w 5400983"/>
              <a:gd name="connsiteY650" fmla="*/ 4143321 h 4497671"/>
              <a:gd name="connsiteX651" fmla="*/ 604436 w 5400983"/>
              <a:gd name="connsiteY651" fmla="*/ 4126055 h 4497671"/>
              <a:gd name="connsiteX652" fmla="*/ 584620 w 5400983"/>
              <a:gd name="connsiteY652" fmla="*/ 4112961 h 4497671"/>
              <a:gd name="connsiteX653" fmla="*/ 607796 w 5400983"/>
              <a:gd name="connsiteY653" fmla="*/ 4105081 h 4497671"/>
              <a:gd name="connsiteX654" fmla="*/ 549856 w 5400983"/>
              <a:gd name="connsiteY654" fmla="*/ 4081326 h 4497671"/>
              <a:gd name="connsiteX655" fmla="*/ 596904 w 5400983"/>
              <a:gd name="connsiteY655" fmla="*/ 4070549 h 4497671"/>
              <a:gd name="connsiteX656" fmla="*/ 611041 w 5400983"/>
              <a:gd name="connsiteY656" fmla="*/ 4038218 h 4497671"/>
              <a:gd name="connsiteX657" fmla="*/ 592500 w 5400983"/>
              <a:gd name="connsiteY657" fmla="*/ 4035321 h 4497671"/>
              <a:gd name="connsiteX658" fmla="*/ 607796 w 5400983"/>
              <a:gd name="connsiteY658" fmla="*/ 4012956 h 4497671"/>
              <a:gd name="connsiteX659" fmla="*/ 599916 w 5400983"/>
              <a:gd name="connsiteY659" fmla="*/ 3998587 h 4497671"/>
              <a:gd name="connsiteX660" fmla="*/ 538268 w 5400983"/>
              <a:gd name="connsiteY660" fmla="*/ 3990707 h 4497671"/>
              <a:gd name="connsiteX661" fmla="*/ 616487 w 5400983"/>
              <a:gd name="connsiteY661" fmla="*/ 3986303 h 4497671"/>
              <a:gd name="connsiteX662" fmla="*/ 633985 w 5400983"/>
              <a:gd name="connsiteY662" fmla="*/ 3932998 h 4497671"/>
              <a:gd name="connsiteX663" fmla="*/ 568976 w 5400983"/>
              <a:gd name="connsiteY663" fmla="*/ 3946093 h 4497671"/>
              <a:gd name="connsiteX664" fmla="*/ 572221 w 5400983"/>
              <a:gd name="connsiteY664" fmla="*/ 3971239 h 4497671"/>
              <a:gd name="connsiteX665" fmla="*/ 568397 w 5400983"/>
              <a:gd name="connsiteY665" fmla="*/ 3940994 h 4497671"/>
              <a:gd name="connsiteX666" fmla="*/ 537225 w 5400983"/>
              <a:gd name="connsiteY666" fmla="*/ 3934505 h 4497671"/>
              <a:gd name="connsiteX667" fmla="*/ 571989 w 5400983"/>
              <a:gd name="connsiteY667" fmla="*/ 3822911 h 4497671"/>
              <a:gd name="connsiteX668" fmla="*/ 523551 w 5400983"/>
              <a:gd name="connsiteY668" fmla="*/ 3823722 h 4497671"/>
              <a:gd name="connsiteX669" fmla="*/ 570714 w 5400983"/>
              <a:gd name="connsiteY669" fmla="*/ 3812830 h 4497671"/>
              <a:gd name="connsiteX670" fmla="*/ 506516 w 5400983"/>
              <a:gd name="connsiteY670" fmla="*/ 3784786 h 4497671"/>
              <a:gd name="connsiteX671" fmla="*/ 535139 w 5400983"/>
              <a:gd name="connsiteY671" fmla="*/ 3771112 h 4497671"/>
              <a:gd name="connsiteX672" fmla="*/ 454022 w 5400983"/>
              <a:gd name="connsiteY672" fmla="*/ 3755237 h 4497671"/>
              <a:gd name="connsiteX673" fmla="*/ 556461 w 5400983"/>
              <a:gd name="connsiteY673" fmla="*/ 3702047 h 4497671"/>
              <a:gd name="connsiteX674" fmla="*/ 562371 w 5400983"/>
              <a:gd name="connsiteY674" fmla="*/ 3701236 h 4497671"/>
              <a:gd name="connsiteX675" fmla="*/ 598410 w 5400983"/>
              <a:gd name="connsiteY675" fmla="*/ 3650828 h 4497671"/>
              <a:gd name="connsiteX676" fmla="*/ 649629 w 5400983"/>
              <a:gd name="connsiteY676" fmla="*/ 3522083 h 4497671"/>
              <a:gd name="connsiteX677" fmla="*/ 579521 w 5400983"/>
              <a:gd name="connsiteY677" fmla="*/ 3494735 h 4497671"/>
              <a:gd name="connsiteX678" fmla="*/ 784051 w 5400983"/>
              <a:gd name="connsiteY678" fmla="*/ 3434130 h 4497671"/>
              <a:gd name="connsiteX679" fmla="*/ 802627 w 5400983"/>
              <a:gd name="connsiteY679" fmla="*/ 3433009 h 4497671"/>
              <a:gd name="connsiteX680" fmla="*/ 810001 w 5400983"/>
              <a:gd name="connsiteY680" fmla="*/ 3423751 h 4497671"/>
              <a:gd name="connsiteX681" fmla="*/ 760528 w 5400983"/>
              <a:gd name="connsiteY681" fmla="*/ 3417444 h 4497671"/>
              <a:gd name="connsiteX682" fmla="*/ 779996 w 5400983"/>
              <a:gd name="connsiteY682" fmla="*/ 3380130 h 4497671"/>
              <a:gd name="connsiteX683" fmla="*/ 816266 w 5400983"/>
              <a:gd name="connsiteY683" fmla="*/ 3341426 h 4497671"/>
              <a:gd name="connsiteX684" fmla="*/ 788803 w 5400983"/>
              <a:gd name="connsiteY684" fmla="*/ 3282559 h 4497671"/>
              <a:gd name="connsiteX685" fmla="*/ 716377 w 5400983"/>
              <a:gd name="connsiteY685" fmla="*/ 3294147 h 4497671"/>
              <a:gd name="connsiteX686" fmla="*/ 743145 w 5400983"/>
              <a:gd name="connsiteY686" fmla="*/ 3276649 h 4497671"/>
              <a:gd name="connsiteX687" fmla="*/ 716145 w 5400983"/>
              <a:gd name="connsiteY687" fmla="*/ 3222764 h 4497671"/>
              <a:gd name="connsiteX688" fmla="*/ 704557 w 5400983"/>
              <a:gd name="connsiteY688" fmla="*/ 3213609 h 4497671"/>
              <a:gd name="connsiteX689" fmla="*/ 688913 w 5400983"/>
              <a:gd name="connsiteY689" fmla="*/ 3230296 h 4497671"/>
              <a:gd name="connsiteX690" fmla="*/ 731210 w 5400983"/>
              <a:gd name="connsiteY690" fmla="*/ 3195532 h 4497671"/>
              <a:gd name="connsiteX691" fmla="*/ 679179 w 5400983"/>
              <a:gd name="connsiteY691" fmla="*/ 3179540 h 4497671"/>
              <a:gd name="connsiteX692" fmla="*/ 712321 w 5400983"/>
              <a:gd name="connsiteY692" fmla="*/ 3171776 h 4497671"/>
              <a:gd name="connsiteX693" fmla="*/ 666780 w 5400983"/>
              <a:gd name="connsiteY693" fmla="*/ 3165287 h 4497671"/>
              <a:gd name="connsiteX694" fmla="*/ 705484 w 5400983"/>
              <a:gd name="connsiteY694" fmla="*/ 3156944 h 4497671"/>
              <a:gd name="connsiteX695" fmla="*/ 703398 w 5400983"/>
              <a:gd name="connsiteY695" fmla="*/ 3131682 h 4497671"/>
              <a:gd name="connsiteX696" fmla="*/ 718926 w 5400983"/>
              <a:gd name="connsiteY696" fmla="*/ 3115111 h 4497671"/>
              <a:gd name="connsiteX697" fmla="*/ 700965 w 5400983"/>
              <a:gd name="connsiteY697" fmla="*/ 3101321 h 4497671"/>
              <a:gd name="connsiteX698" fmla="*/ 722866 w 5400983"/>
              <a:gd name="connsiteY698" fmla="*/ 3094368 h 4497671"/>
              <a:gd name="connsiteX699" fmla="*/ 670140 w 5400983"/>
              <a:gd name="connsiteY699" fmla="*/ 3068178 h 4497671"/>
              <a:gd name="connsiteX700" fmla="*/ 714291 w 5400983"/>
              <a:gd name="connsiteY700" fmla="*/ 3059487 h 4497671"/>
              <a:gd name="connsiteX701" fmla="*/ 728544 w 5400983"/>
              <a:gd name="connsiteY701" fmla="*/ 3027619 h 4497671"/>
              <a:gd name="connsiteX702" fmla="*/ 711394 w 5400983"/>
              <a:gd name="connsiteY702" fmla="*/ 3024028 h 4497671"/>
              <a:gd name="connsiteX703" fmla="*/ 726459 w 5400983"/>
              <a:gd name="connsiteY703" fmla="*/ 3002358 h 4497671"/>
              <a:gd name="connsiteX704" fmla="*/ 719622 w 5400983"/>
              <a:gd name="connsiteY704" fmla="*/ 2987641 h 4497671"/>
              <a:gd name="connsiteX705" fmla="*/ 662608 w 5400983"/>
              <a:gd name="connsiteY705" fmla="*/ 2977096 h 4497671"/>
              <a:gd name="connsiteX706" fmla="*/ 735497 w 5400983"/>
              <a:gd name="connsiteY706" fmla="*/ 2976053 h 4497671"/>
              <a:gd name="connsiteX707" fmla="*/ 753459 w 5400983"/>
              <a:gd name="connsiteY707" fmla="*/ 2923559 h 4497671"/>
              <a:gd name="connsiteX708" fmla="*/ 692737 w 5400983"/>
              <a:gd name="connsiteY708" fmla="*/ 2933757 h 4497671"/>
              <a:gd name="connsiteX709" fmla="*/ 694823 w 5400983"/>
              <a:gd name="connsiteY709" fmla="*/ 2959019 h 4497671"/>
              <a:gd name="connsiteX710" fmla="*/ 692274 w 5400983"/>
              <a:gd name="connsiteY710" fmla="*/ 2928774 h 4497671"/>
              <a:gd name="connsiteX711" fmla="*/ 663651 w 5400983"/>
              <a:gd name="connsiteY711" fmla="*/ 2920894 h 4497671"/>
              <a:gd name="connsiteX712" fmla="*/ 699342 w 5400983"/>
              <a:gd name="connsiteY712" fmla="*/ 2810923 h 4497671"/>
              <a:gd name="connsiteX713" fmla="*/ 654496 w 5400983"/>
              <a:gd name="connsiteY713" fmla="*/ 2809532 h 4497671"/>
              <a:gd name="connsiteX714" fmla="*/ 698531 w 5400983"/>
              <a:gd name="connsiteY714" fmla="*/ 2800725 h 4497671"/>
              <a:gd name="connsiteX715" fmla="*/ 640591 w 5400983"/>
              <a:gd name="connsiteY715" fmla="*/ 2770017 h 4497671"/>
              <a:gd name="connsiteX716" fmla="*/ 667475 w 5400983"/>
              <a:gd name="connsiteY716" fmla="*/ 2757502 h 4497671"/>
              <a:gd name="connsiteX717" fmla="*/ 593311 w 5400983"/>
              <a:gd name="connsiteY717" fmla="*/ 2738265 h 4497671"/>
              <a:gd name="connsiteX718" fmla="*/ 689840 w 5400983"/>
              <a:gd name="connsiteY718" fmla="*/ 2689479 h 4497671"/>
              <a:gd name="connsiteX719" fmla="*/ 695287 w 5400983"/>
              <a:gd name="connsiteY719" fmla="*/ 2689479 h 4497671"/>
              <a:gd name="connsiteX720" fmla="*/ 730051 w 5400983"/>
              <a:gd name="connsiteY720" fmla="*/ 2640578 h 4497671"/>
              <a:gd name="connsiteX721" fmla="*/ 728704 w 5400983"/>
              <a:gd name="connsiteY721" fmla="*/ 2567500 h 4497671"/>
              <a:gd name="connsiteX722" fmla="*/ 736651 w 5400983"/>
              <a:gd name="connsiteY722" fmla="*/ 2558548 h 4497671"/>
              <a:gd name="connsiteX723" fmla="*/ 709295 w 5400983"/>
              <a:gd name="connsiteY723" fmla="*/ 2562168 h 4497671"/>
              <a:gd name="connsiteX724" fmla="*/ 648934 w 5400983"/>
              <a:gd name="connsiteY724" fmla="*/ 2577769 h 4497671"/>
              <a:gd name="connsiteX725" fmla="*/ 587054 w 5400983"/>
              <a:gd name="connsiteY725" fmla="*/ 2571975 h 4497671"/>
              <a:gd name="connsiteX726" fmla="*/ 638852 w 5400983"/>
              <a:gd name="connsiteY726" fmla="*/ 2548799 h 4497671"/>
              <a:gd name="connsiteX727" fmla="*/ 525173 w 5400983"/>
              <a:gd name="connsiteY727" fmla="*/ 2566529 h 4497671"/>
              <a:gd name="connsiteX728" fmla="*/ 524362 w 5400983"/>
              <a:gd name="connsiteY728" fmla="*/ 2561546 h 4497671"/>
              <a:gd name="connsiteX729" fmla="*/ 512774 w 5400983"/>
              <a:gd name="connsiteY729" fmla="*/ 2558301 h 4497671"/>
              <a:gd name="connsiteX730" fmla="*/ 539079 w 5400983"/>
              <a:gd name="connsiteY730" fmla="*/ 2549031 h 4497671"/>
              <a:gd name="connsiteX731" fmla="*/ 511152 w 5400983"/>
              <a:gd name="connsiteY731" fmla="*/ 2548219 h 4497671"/>
              <a:gd name="connsiteX732" fmla="*/ 470246 w 5400983"/>
              <a:gd name="connsiteY732" fmla="*/ 2534082 h 4497671"/>
              <a:gd name="connsiteX733" fmla="*/ 486353 w 5400983"/>
              <a:gd name="connsiteY733" fmla="*/ 2495494 h 4497671"/>
              <a:gd name="connsiteX734" fmla="*/ 518800 w 5400983"/>
              <a:gd name="connsiteY734" fmla="*/ 2454588 h 4497671"/>
              <a:gd name="connsiteX735" fmla="*/ 487744 w 5400983"/>
              <a:gd name="connsiteY735" fmla="*/ 2397690 h 4497671"/>
              <a:gd name="connsiteX736" fmla="*/ 418215 w 5400983"/>
              <a:gd name="connsiteY736" fmla="*/ 2413682 h 4497671"/>
              <a:gd name="connsiteX737" fmla="*/ 442898 w 5400983"/>
              <a:gd name="connsiteY737" fmla="*/ 2394329 h 4497671"/>
              <a:gd name="connsiteX738" fmla="*/ 412653 w 5400983"/>
              <a:gd name="connsiteY738" fmla="*/ 2342531 h 4497671"/>
              <a:gd name="connsiteX739" fmla="*/ 400253 w 5400983"/>
              <a:gd name="connsiteY739" fmla="*/ 2334187 h 4497671"/>
              <a:gd name="connsiteX740" fmla="*/ 386348 w 5400983"/>
              <a:gd name="connsiteY740" fmla="*/ 2351917 h 4497671"/>
              <a:gd name="connsiteX741" fmla="*/ 424936 w 5400983"/>
              <a:gd name="connsiteY741" fmla="*/ 2314835 h 4497671"/>
              <a:gd name="connsiteX742" fmla="*/ 373021 w 5400983"/>
              <a:gd name="connsiteY742" fmla="*/ 2302436 h 4497671"/>
              <a:gd name="connsiteX743" fmla="*/ 404773 w 5400983"/>
              <a:gd name="connsiteY743" fmla="*/ 2292354 h 4497671"/>
              <a:gd name="connsiteX744" fmla="*/ 359927 w 5400983"/>
              <a:gd name="connsiteY744" fmla="*/ 2289109 h 4497671"/>
              <a:gd name="connsiteX745" fmla="*/ 397009 w 5400983"/>
              <a:gd name="connsiteY745" fmla="*/ 2278101 h 4497671"/>
              <a:gd name="connsiteX746" fmla="*/ 393069 w 5400983"/>
              <a:gd name="connsiteY746" fmla="*/ 2253071 h 4497671"/>
              <a:gd name="connsiteX747" fmla="*/ 406974 w 5400983"/>
              <a:gd name="connsiteY747" fmla="*/ 2235457 h 4497671"/>
              <a:gd name="connsiteX748" fmla="*/ 388318 w 5400983"/>
              <a:gd name="connsiteY748" fmla="*/ 2222941 h 4497671"/>
              <a:gd name="connsiteX749" fmla="*/ 409292 w 5400983"/>
              <a:gd name="connsiteY749" fmla="*/ 2214482 h 4497671"/>
              <a:gd name="connsiteX750" fmla="*/ 355755 w 5400983"/>
              <a:gd name="connsiteY750" fmla="*/ 2192001 h 4497671"/>
              <a:gd name="connsiteX751" fmla="*/ 398399 w 5400983"/>
              <a:gd name="connsiteY751" fmla="*/ 2180413 h 4497671"/>
              <a:gd name="connsiteX752" fmla="*/ 409987 w 5400983"/>
              <a:gd name="connsiteY752" fmla="*/ 2147735 h 4497671"/>
              <a:gd name="connsiteX753" fmla="*/ 392953 w 5400983"/>
              <a:gd name="connsiteY753" fmla="*/ 2145301 h 4497671"/>
              <a:gd name="connsiteX754" fmla="*/ 406163 w 5400983"/>
              <a:gd name="connsiteY754" fmla="*/ 2122125 h 4497671"/>
              <a:gd name="connsiteX755" fmla="*/ 398283 w 5400983"/>
              <a:gd name="connsiteY755" fmla="*/ 2107988 h 4497671"/>
              <a:gd name="connsiteX756" fmla="*/ 341733 w 5400983"/>
              <a:gd name="connsiteY756" fmla="*/ 2101382 h 4497671"/>
              <a:gd name="connsiteX757" fmla="*/ 413000 w 5400983"/>
              <a:gd name="connsiteY757" fmla="*/ 2095356 h 4497671"/>
              <a:gd name="connsiteX758" fmla="*/ 426906 w 5400983"/>
              <a:gd name="connsiteY758" fmla="*/ 2041819 h 4497671"/>
              <a:gd name="connsiteX759" fmla="*/ 368038 w 5400983"/>
              <a:gd name="connsiteY759" fmla="*/ 2056189 h 4497671"/>
              <a:gd name="connsiteX760" fmla="*/ 371863 w 5400983"/>
              <a:gd name="connsiteY760" fmla="*/ 2081219 h 4497671"/>
              <a:gd name="connsiteX761" fmla="*/ 367227 w 5400983"/>
              <a:gd name="connsiteY761" fmla="*/ 2051090 h 4497671"/>
              <a:gd name="connsiteX762" fmla="*/ 338605 w 5400983"/>
              <a:gd name="connsiteY762" fmla="*/ 2045296 h 4497671"/>
              <a:gd name="connsiteX763" fmla="*/ 365489 w 5400983"/>
              <a:gd name="connsiteY763" fmla="*/ 1933123 h 4497671"/>
              <a:gd name="connsiteX764" fmla="*/ 321338 w 5400983"/>
              <a:gd name="connsiteY764" fmla="*/ 1934977 h 4497671"/>
              <a:gd name="connsiteX765" fmla="*/ 363867 w 5400983"/>
              <a:gd name="connsiteY765" fmla="*/ 1923389 h 4497671"/>
              <a:gd name="connsiteX766" fmla="*/ 304072 w 5400983"/>
              <a:gd name="connsiteY766" fmla="*/ 1896736 h 4497671"/>
              <a:gd name="connsiteX767" fmla="*/ 329682 w 5400983"/>
              <a:gd name="connsiteY767" fmla="*/ 1882367 h 4497671"/>
              <a:gd name="connsiteX768" fmla="*/ 255286 w 5400983"/>
              <a:gd name="connsiteY768" fmla="*/ 1868346 h 4497671"/>
              <a:gd name="connsiteX769" fmla="*/ 346600 w 5400983"/>
              <a:gd name="connsiteY769" fmla="*/ 1812954 h 4497671"/>
              <a:gd name="connsiteX770" fmla="*/ 352047 w 5400983"/>
              <a:gd name="connsiteY770" fmla="*/ 1812142 h 4497671"/>
              <a:gd name="connsiteX771" fmla="*/ 382987 w 5400983"/>
              <a:gd name="connsiteY771" fmla="*/ 1761039 h 4497671"/>
              <a:gd name="connsiteX772" fmla="*/ 423430 w 5400983"/>
              <a:gd name="connsiteY772" fmla="*/ 1631021 h 4497671"/>
              <a:gd name="connsiteX773" fmla="*/ 358189 w 5400983"/>
              <a:gd name="connsiteY773" fmla="*/ 1605180 h 4497671"/>
              <a:gd name="connsiteX774" fmla="*/ 542903 w 5400983"/>
              <a:gd name="connsiteY774" fmla="*/ 1540402 h 4497671"/>
              <a:gd name="connsiteX775" fmla="*/ 597753 w 5400983"/>
              <a:gd name="connsiteY775" fmla="*/ 1533559 h 4497671"/>
              <a:gd name="connsiteX776" fmla="*/ 596684 w 5400983"/>
              <a:gd name="connsiteY776" fmla="*/ 1532623 h 4497671"/>
              <a:gd name="connsiteX777" fmla="*/ 567815 w 5400983"/>
              <a:gd name="connsiteY777" fmla="*/ 1533216 h 4497671"/>
              <a:gd name="connsiteX778" fmla="*/ 626451 w 5400983"/>
              <a:gd name="connsiteY778" fmla="*/ 1508650 h 4497671"/>
              <a:gd name="connsiteX779" fmla="*/ 355523 w 5400983"/>
              <a:gd name="connsiteY779" fmla="*/ 1506448 h 4497671"/>
              <a:gd name="connsiteX780" fmla="*/ 288428 w 5400983"/>
              <a:gd name="connsiteY780" fmla="*/ 1495671 h 4497671"/>
              <a:gd name="connsiteX781" fmla="*/ 347527 w 5400983"/>
              <a:gd name="connsiteY781" fmla="*/ 1476435 h 4497671"/>
              <a:gd name="connsiteX782" fmla="*/ 221333 w 5400983"/>
              <a:gd name="connsiteY782" fmla="*/ 1484894 h 4497671"/>
              <a:gd name="connsiteX783" fmla="*/ 221333 w 5400983"/>
              <a:gd name="connsiteY783" fmla="*/ 1479795 h 4497671"/>
              <a:gd name="connsiteX784" fmla="*/ 209050 w 5400983"/>
              <a:gd name="connsiteY784" fmla="*/ 1475624 h 4497671"/>
              <a:gd name="connsiteX785" fmla="*/ 238715 w 5400983"/>
              <a:gd name="connsiteY785" fmla="*/ 1468555 h 4497671"/>
              <a:gd name="connsiteX786" fmla="*/ 208354 w 5400983"/>
              <a:gd name="connsiteY786" fmla="*/ 1465426 h 4497671"/>
              <a:gd name="connsiteX787" fmla="*/ 165015 w 5400983"/>
              <a:gd name="connsiteY787" fmla="*/ 1447928 h 4497671"/>
              <a:gd name="connsiteX788" fmla="*/ 186569 w 5400983"/>
              <a:gd name="connsiteY788" fmla="*/ 1410846 h 4497671"/>
              <a:gd name="connsiteX789" fmla="*/ 226316 w 5400983"/>
              <a:gd name="connsiteY789" fmla="*/ 1372605 h 4497671"/>
              <a:gd name="connsiteX790" fmla="*/ 198273 w 5400983"/>
              <a:gd name="connsiteY790" fmla="*/ 1313390 h 4497671"/>
              <a:gd name="connsiteX791" fmla="*/ 120632 w 5400983"/>
              <a:gd name="connsiteY791" fmla="*/ 1323588 h 4497671"/>
              <a:gd name="connsiteX792" fmla="*/ 149603 w 5400983"/>
              <a:gd name="connsiteY792" fmla="*/ 1306437 h 4497671"/>
              <a:gd name="connsiteX793" fmla="*/ 121907 w 5400983"/>
              <a:gd name="connsiteY793" fmla="*/ 1252205 h 4497671"/>
              <a:gd name="connsiteX794" fmla="*/ 109392 w 5400983"/>
              <a:gd name="connsiteY794" fmla="*/ 1242935 h 4497671"/>
              <a:gd name="connsiteX795" fmla="*/ 92357 w 5400983"/>
              <a:gd name="connsiteY795" fmla="*/ 1259390 h 4497671"/>
              <a:gd name="connsiteX796" fmla="*/ 138710 w 5400983"/>
              <a:gd name="connsiteY796" fmla="*/ 1225668 h 4497671"/>
              <a:gd name="connsiteX797" fmla="*/ 83550 w 5400983"/>
              <a:gd name="connsiteY797" fmla="*/ 1208981 h 4497671"/>
              <a:gd name="connsiteX798" fmla="*/ 119126 w 5400983"/>
              <a:gd name="connsiteY798" fmla="*/ 1201565 h 4497671"/>
              <a:gd name="connsiteX799" fmla="*/ 70572 w 5400983"/>
              <a:gd name="connsiteY799" fmla="*/ 1194612 h 4497671"/>
              <a:gd name="connsiteX800" fmla="*/ 112173 w 5400983"/>
              <a:gd name="connsiteY800" fmla="*/ 1186732 h 4497671"/>
              <a:gd name="connsiteX801" fmla="*/ 110435 w 5400983"/>
              <a:gd name="connsiteY801" fmla="*/ 1161470 h 4497671"/>
              <a:gd name="connsiteX802" fmla="*/ 127469 w 5400983"/>
              <a:gd name="connsiteY802" fmla="*/ 1145015 h 4497671"/>
              <a:gd name="connsiteX803" fmla="*/ 108465 w 5400983"/>
              <a:gd name="connsiteY803" fmla="*/ 1130993 h 4497671"/>
              <a:gd name="connsiteX804" fmla="*/ 131641 w 5400983"/>
              <a:gd name="connsiteY804" fmla="*/ 1124272 h 4497671"/>
              <a:gd name="connsiteX805" fmla="*/ 75786 w 5400983"/>
              <a:gd name="connsiteY805" fmla="*/ 1097388 h 4497671"/>
              <a:gd name="connsiteX806" fmla="*/ 123298 w 5400983"/>
              <a:gd name="connsiteY806" fmla="*/ 1089276 h 4497671"/>
              <a:gd name="connsiteX807" fmla="*/ 139289 w 5400983"/>
              <a:gd name="connsiteY807" fmla="*/ 1057641 h 4497671"/>
              <a:gd name="connsiteX808" fmla="*/ 120980 w 5400983"/>
              <a:gd name="connsiteY808" fmla="*/ 1053701 h 4497671"/>
              <a:gd name="connsiteX809" fmla="*/ 137551 w 5400983"/>
              <a:gd name="connsiteY809" fmla="*/ 1032263 h 4497671"/>
              <a:gd name="connsiteX810" fmla="*/ 130598 w 5400983"/>
              <a:gd name="connsiteY810" fmla="*/ 1017430 h 4497671"/>
              <a:gd name="connsiteX811" fmla="*/ 69761 w 5400983"/>
              <a:gd name="connsiteY811" fmla="*/ 1005842 h 4497671"/>
              <a:gd name="connsiteX812" fmla="*/ 147864 w 5400983"/>
              <a:gd name="connsiteY812" fmla="*/ 1005842 h 4497671"/>
              <a:gd name="connsiteX813" fmla="*/ 168375 w 5400983"/>
              <a:gd name="connsiteY813" fmla="*/ 953580 h 4497671"/>
              <a:gd name="connsiteX814" fmla="*/ 103018 w 5400983"/>
              <a:gd name="connsiteY814" fmla="*/ 962966 h 4497671"/>
              <a:gd name="connsiteX815" fmla="*/ 104641 w 5400983"/>
              <a:gd name="connsiteY815" fmla="*/ 988228 h 4497671"/>
              <a:gd name="connsiteX816" fmla="*/ 102671 w 5400983"/>
              <a:gd name="connsiteY816" fmla="*/ 957867 h 4497671"/>
              <a:gd name="connsiteX817" fmla="*/ 72194 w 5400983"/>
              <a:gd name="connsiteY817" fmla="*/ 949756 h 4497671"/>
              <a:gd name="connsiteX818" fmla="*/ 112984 w 5400983"/>
              <a:gd name="connsiteY818" fmla="*/ 840132 h 4497671"/>
              <a:gd name="connsiteX819" fmla="*/ 64894 w 5400983"/>
              <a:gd name="connsiteY819" fmla="*/ 838278 h 4497671"/>
              <a:gd name="connsiteX820" fmla="*/ 112289 w 5400983"/>
              <a:gd name="connsiteY820" fmla="*/ 829935 h 4497671"/>
              <a:gd name="connsiteX821" fmla="*/ 49945 w 5400983"/>
              <a:gd name="connsiteY821" fmla="*/ 799574 h 4497671"/>
              <a:gd name="connsiteX822" fmla="*/ 79147 w 5400983"/>
              <a:gd name="connsiteY822" fmla="*/ 787986 h 4497671"/>
              <a:gd name="connsiteX823" fmla="*/ 0 w 5400983"/>
              <a:gd name="connsiteY823" fmla="*/ 767706 h 4497671"/>
              <a:gd name="connsiteX824" fmla="*/ 104293 w 5400983"/>
              <a:gd name="connsiteY824" fmla="*/ 720079 h 4497671"/>
              <a:gd name="connsiteX825" fmla="*/ 110203 w 5400983"/>
              <a:gd name="connsiteY825" fmla="*/ 720079 h 4497671"/>
              <a:gd name="connsiteX826" fmla="*/ 148907 w 5400983"/>
              <a:gd name="connsiteY826" fmla="*/ 671641 h 4497671"/>
              <a:gd name="connsiteX827" fmla="*/ 206500 w 5400983"/>
              <a:gd name="connsiteY827" fmla="*/ 544635 h 4497671"/>
              <a:gd name="connsiteX828" fmla="*/ 138826 w 5400983"/>
              <a:gd name="connsiteY828" fmla="*/ 513579 h 4497671"/>
              <a:gd name="connsiteX829" fmla="*/ 344399 w 5400983"/>
              <a:gd name="connsiteY829" fmla="*/ 463982 h 4497671"/>
              <a:gd name="connsiteX830" fmla="*/ 670140 w 5400983"/>
              <a:gd name="connsiteY830" fmla="*/ 425857 h 4497671"/>
              <a:gd name="connsiteX831" fmla="*/ 666783 w 5400983"/>
              <a:gd name="connsiteY831" fmla="*/ 420947 h 4497671"/>
              <a:gd name="connsiteX832" fmla="*/ 793362 w 5400983"/>
              <a:gd name="connsiteY832" fmla="*/ 411974 h 4497671"/>
              <a:gd name="connsiteX833" fmla="*/ 1295434 w 5400983"/>
              <a:gd name="connsiteY833" fmla="*/ 394570 h 4497671"/>
              <a:gd name="connsiteX834" fmla="*/ 1266116 w 5400983"/>
              <a:gd name="connsiteY834" fmla="*/ 401870 h 4497671"/>
              <a:gd name="connsiteX835" fmla="*/ 1325563 w 5400983"/>
              <a:gd name="connsiteY835" fmla="*/ 397235 h 4497671"/>
              <a:gd name="connsiteX836" fmla="*/ 1574939 w 5400983"/>
              <a:gd name="connsiteY836" fmla="*/ 372668 h 4497671"/>
              <a:gd name="connsiteX837" fmla="*/ 1556282 w 5400983"/>
              <a:gd name="connsiteY837" fmla="*/ 363861 h 4497671"/>
              <a:gd name="connsiteX838" fmla="*/ 2344273 w 5400983"/>
              <a:gd name="connsiteY838" fmla="*/ 263740 h 4497671"/>
              <a:gd name="connsiteX839" fmla="*/ 2345084 w 5400983"/>
              <a:gd name="connsiteY839" fmla="*/ 273822 h 4497671"/>
              <a:gd name="connsiteX840" fmla="*/ 2493065 w 5400983"/>
              <a:gd name="connsiteY840" fmla="*/ 251225 h 4497671"/>
              <a:gd name="connsiteX841" fmla="*/ 2150404 w 5400983"/>
              <a:gd name="connsiteY841" fmla="*/ 310440 h 4497671"/>
              <a:gd name="connsiteX842" fmla="*/ 2431068 w 5400983"/>
              <a:gd name="connsiteY842" fmla="*/ 297230 h 4497671"/>
              <a:gd name="connsiteX843" fmla="*/ 2235461 w 5400983"/>
              <a:gd name="connsiteY843" fmla="*/ 323766 h 4497671"/>
              <a:gd name="connsiteX844" fmla="*/ 2545443 w 5400983"/>
              <a:gd name="connsiteY844" fmla="*/ 302792 h 4497671"/>
              <a:gd name="connsiteX845" fmla="*/ 2443815 w 5400983"/>
              <a:gd name="connsiteY845" fmla="*/ 306268 h 4497671"/>
              <a:gd name="connsiteX846" fmla="*/ 2537679 w 5400983"/>
              <a:gd name="connsiteY846" fmla="*/ 283092 h 4497671"/>
              <a:gd name="connsiteX847" fmla="*/ 3346412 w 5400983"/>
              <a:gd name="connsiteY847" fmla="*/ 198035 h 4497671"/>
              <a:gd name="connsiteX848" fmla="*/ 3399138 w 5400983"/>
              <a:gd name="connsiteY848" fmla="*/ 183203 h 4497671"/>
              <a:gd name="connsiteX849" fmla="*/ 4079128 w 5400983"/>
              <a:gd name="connsiteY849" fmla="*/ 128507 h 4497671"/>
              <a:gd name="connsiteX850" fmla="*/ 4066729 w 5400983"/>
              <a:gd name="connsiteY850" fmla="*/ 124451 h 4497671"/>
              <a:gd name="connsiteX851" fmla="*/ 4256310 w 5400983"/>
              <a:gd name="connsiteY851" fmla="*/ 92468 h 4497671"/>
              <a:gd name="connsiteX852" fmla="*/ 4201730 w 5400983"/>
              <a:gd name="connsiteY852" fmla="*/ 87021 h 4497671"/>
              <a:gd name="connsiteX853" fmla="*/ 4297101 w 5400983"/>
              <a:gd name="connsiteY853" fmla="*/ 78562 h 4497671"/>
              <a:gd name="connsiteX854" fmla="*/ 4272765 w 5400983"/>
              <a:gd name="connsiteY854" fmla="*/ 75665 h 4497671"/>
              <a:gd name="connsiteX855" fmla="*/ 4348088 w 5400983"/>
              <a:gd name="connsiteY855" fmla="*/ 43566 h 4497671"/>
              <a:gd name="connsiteX856" fmla="*/ 4335341 w 5400983"/>
              <a:gd name="connsiteY856" fmla="*/ 34527 h 4497671"/>
              <a:gd name="connsiteX857" fmla="*/ 4341474 w 5400983"/>
              <a:gd name="connsiteY857" fmla="*/ 28090 h 4497671"/>
              <a:gd name="connsiteX858" fmla="*/ 4217215 w 5400983"/>
              <a:gd name="connsiteY858" fmla="*/ 27015 h 4497671"/>
              <a:gd name="connsiteX859" fmla="*/ 4287482 w 5400983"/>
              <a:gd name="connsiteY859" fmla="*/ 33484 h 4497671"/>
              <a:gd name="connsiteX860" fmla="*/ 4203585 w 5400983"/>
              <a:gd name="connsiteY860" fmla="*/ 35802 h 4497671"/>
              <a:gd name="connsiteX861" fmla="*/ 4217215 w 5400983"/>
              <a:gd name="connsiteY861" fmla="*/ 27015 h 4497671"/>
              <a:gd name="connsiteX862" fmla="*/ 4473797 w 5400983"/>
              <a:gd name="connsiteY862" fmla="*/ 270 h 4497671"/>
              <a:gd name="connsiteX863" fmla="*/ 4514145 w 5400983"/>
              <a:gd name="connsiteY863" fmla="*/ 13437 h 4497671"/>
              <a:gd name="connsiteX864" fmla="*/ 4478801 w 5400983"/>
              <a:gd name="connsiteY864" fmla="*/ 21780 h 4497671"/>
              <a:gd name="connsiteX865" fmla="*/ 4465128 w 5400983"/>
              <a:gd name="connsiteY865" fmla="*/ 2544 h 4497671"/>
              <a:gd name="connsiteX866" fmla="*/ 4473797 w 5400983"/>
              <a:gd name="connsiteY866" fmla="*/ 270 h 449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</a:cxnLst>
            <a:rect l="l" t="t" r="r" b="b"/>
            <a:pathLst>
              <a:path w="5400983" h="4497671">
                <a:moveTo>
                  <a:pt x="2571849" y="4341855"/>
                </a:moveTo>
                <a:cubicBezTo>
                  <a:pt x="2586349" y="4339914"/>
                  <a:pt x="2600081" y="4341188"/>
                  <a:pt x="2599675" y="4350401"/>
                </a:cubicBezTo>
                <a:cubicBezTo>
                  <a:pt x="2579164" y="4339624"/>
                  <a:pt x="2555293" y="4358976"/>
                  <a:pt x="2539070" y="4352602"/>
                </a:cubicBezTo>
                <a:lnTo>
                  <a:pt x="2539417" y="4352602"/>
                </a:lnTo>
                <a:cubicBezTo>
                  <a:pt x="2542083" y="4348952"/>
                  <a:pt x="2557350" y="4343796"/>
                  <a:pt x="2571849" y="4341855"/>
                </a:cubicBezTo>
                <a:close/>
                <a:moveTo>
                  <a:pt x="2755043" y="4316583"/>
                </a:moveTo>
                <a:cubicBezTo>
                  <a:pt x="2761438" y="4316810"/>
                  <a:pt x="2767065" y="4317722"/>
                  <a:pt x="2770831" y="4319345"/>
                </a:cubicBezTo>
                <a:lnTo>
                  <a:pt x="2771179" y="4319345"/>
                </a:lnTo>
                <a:cubicBezTo>
                  <a:pt x="2762372" y="4332207"/>
                  <a:pt x="2725869" y="4326761"/>
                  <a:pt x="2706286" y="4332439"/>
                </a:cubicBezTo>
                <a:cubicBezTo>
                  <a:pt x="2709762" y="4321402"/>
                  <a:pt x="2735857" y="4315904"/>
                  <a:pt x="2755043" y="4316583"/>
                </a:cubicBezTo>
                <a:close/>
                <a:moveTo>
                  <a:pt x="2908498" y="4291736"/>
                </a:moveTo>
                <a:cubicBezTo>
                  <a:pt x="2928835" y="4291012"/>
                  <a:pt x="2952011" y="4293619"/>
                  <a:pt x="2979417" y="4294198"/>
                </a:cubicBezTo>
                <a:lnTo>
                  <a:pt x="2979765" y="4294198"/>
                </a:lnTo>
                <a:cubicBezTo>
                  <a:pt x="2968177" y="4310654"/>
                  <a:pt x="2893433" y="4300920"/>
                  <a:pt x="2854613" y="4309263"/>
                </a:cubicBezTo>
                <a:cubicBezTo>
                  <a:pt x="2870663" y="4296516"/>
                  <a:pt x="2888161" y="4292460"/>
                  <a:pt x="2908498" y="4291736"/>
                </a:cubicBezTo>
                <a:close/>
                <a:moveTo>
                  <a:pt x="3404005" y="4206940"/>
                </a:moveTo>
                <a:cubicBezTo>
                  <a:pt x="3321035" y="4208099"/>
                  <a:pt x="3230184" y="4248078"/>
                  <a:pt x="3171664" y="4235099"/>
                </a:cubicBezTo>
                <a:cubicBezTo>
                  <a:pt x="3180007" y="4231275"/>
                  <a:pt x="3203068" y="4237185"/>
                  <a:pt x="3200750" y="4226408"/>
                </a:cubicBezTo>
                <a:cubicBezTo>
                  <a:pt x="3124848" y="4242168"/>
                  <a:pt x="3069805" y="4245065"/>
                  <a:pt x="3024495" y="4268241"/>
                </a:cubicBezTo>
                <a:cubicBezTo>
                  <a:pt x="3144779" y="4251554"/>
                  <a:pt x="3232270" y="4245876"/>
                  <a:pt x="3333086" y="4220614"/>
                </a:cubicBezTo>
                <a:lnTo>
                  <a:pt x="3380829" y="4214936"/>
                </a:lnTo>
                <a:cubicBezTo>
                  <a:pt x="3392417" y="4215631"/>
                  <a:pt x="3435409" y="4206245"/>
                  <a:pt x="3404005" y="4206940"/>
                </a:cubicBezTo>
                <a:close/>
                <a:moveTo>
                  <a:pt x="3307824" y="4202884"/>
                </a:moveTo>
                <a:cubicBezTo>
                  <a:pt x="3272480" y="4198597"/>
                  <a:pt x="3252317" y="4203116"/>
                  <a:pt x="3236673" y="4222120"/>
                </a:cubicBezTo>
                <a:lnTo>
                  <a:pt x="3237600" y="4221657"/>
                </a:lnTo>
                <a:cubicBezTo>
                  <a:pt x="3252317" y="4212039"/>
                  <a:pt x="3297279" y="4224786"/>
                  <a:pt x="3307824" y="4202884"/>
                </a:cubicBezTo>
                <a:close/>
                <a:moveTo>
                  <a:pt x="3476559" y="4173024"/>
                </a:moveTo>
                <a:cubicBezTo>
                  <a:pt x="3465516" y="4174349"/>
                  <a:pt x="3454643" y="4177090"/>
                  <a:pt x="3444216" y="4181214"/>
                </a:cubicBezTo>
                <a:cubicBezTo>
                  <a:pt x="3466087" y="4184400"/>
                  <a:pt x="3488409" y="4181844"/>
                  <a:pt x="3508993" y="4173798"/>
                </a:cubicBezTo>
                <a:lnTo>
                  <a:pt x="3509921" y="4173335"/>
                </a:lnTo>
                <a:cubicBezTo>
                  <a:pt x="3498814" y="4171792"/>
                  <a:pt x="3487601" y="4171700"/>
                  <a:pt x="3476559" y="4173024"/>
                </a:cubicBezTo>
                <a:close/>
                <a:moveTo>
                  <a:pt x="3997895" y="4114583"/>
                </a:moveTo>
                <a:cubicBezTo>
                  <a:pt x="3989089" y="4127446"/>
                  <a:pt x="3952702" y="4121999"/>
                  <a:pt x="3933002" y="4127677"/>
                </a:cubicBezTo>
                <a:cubicBezTo>
                  <a:pt x="3950037" y="4111918"/>
                  <a:pt x="3970432" y="4115973"/>
                  <a:pt x="3997895" y="4114583"/>
                </a:cubicBezTo>
                <a:close/>
                <a:moveTo>
                  <a:pt x="5288027" y="3830747"/>
                </a:moveTo>
                <a:lnTo>
                  <a:pt x="5298307" y="3834674"/>
                </a:lnTo>
                <a:cubicBezTo>
                  <a:pt x="5302419" y="3843979"/>
                  <a:pt x="5290056" y="3866076"/>
                  <a:pt x="5292750" y="3875984"/>
                </a:cubicBezTo>
                <a:cubicBezTo>
                  <a:pt x="5270762" y="3871812"/>
                  <a:pt x="5286775" y="3861513"/>
                  <a:pt x="5290387" y="3846749"/>
                </a:cubicBezTo>
                <a:close/>
                <a:moveTo>
                  <a:pt x="5287535" y="3830559"/>
                </a:moveTo>
                <a:lnTo>
                  <a:pt x="5287999" y="3830559"/>
                </a:lnTo>
                <a:lnTo>
                  <a:pt x="5288027" y="3830747"/>
                </a:lnTo>
                <a:close/>
                <a:moveTo>
                  <a:pt x="5313377" y="3622552"/>
                </a:moveTo>
                <a:lnTo>
                  <a:pt x="5312450" y="3623016"/>
                </a:lnTo>
                <a:lnTo>
                  <a:pt x="5312703" y="3623524"/>
                </a:lnTo>
                <a:lnTo>
                  <a:pt x="5306743" y="3632112"/>
                </a:lnTo>
                <a:cubicBezTo>
                  <a:pt x="5303469" y="3634604"/>
                  <a:pt x="5300804" y="3637501"/>
                  <a:pt x="5303759" y="3644106"/>
                </a:cubicBezTo>
                <a:cubicBezTo>
                  <a:pt x="5311639" y="3643179"/>
                  <a:pt x="5310133" y="3652334"/>
                  <a:pt x="5316853" y="3652797"/>
                </a:cubicBezTo>
                <a:cubicBezTo>
                  <a:pt x="5331541" y="3636719"/>
                  <a:pt x="5322763" y="3637132"/>
                  <a:pt x="5316674" y="3631499"/>
                </a:cubicBezTo>
                <a:lnTo>
                  <a:pt x="5312703" y="3623524"/>
                </a:lnTo>
                <a:close/>
                <a:moveTo>
                  <a:pt x="5315811" y="3591380"/>
                </a:moveTo>
                <a:cubicBezTo>
                  <a:pt x="5295763" y="3593002"/>
                  <a:pt x="5286841" y="3601462"/>
                  <a:pt x="5287419" y="3615483"/>
                </a:cubicBezTo>
                <a:lnTo>
                  <a:pt x="5288347" y="3615367"/>
                </a:lnTo>
                <a:cubicBezTo>
                  <a:pt x="5302137" y="3610385"/>
                  <a:pt x="5315347" y="3605170"/>
                  <a:pt x="5315811" y="3591380"/>
                </a:cubicBezTo>
                <a:close/>
                <a:moveTo>
                  <a:pt x="5279627" y="3577880"/>
                </a:moveTo>
                <a:cubicBezTo>
                  <a:pt x="5270240" y="3577243"/>
                  <a:pt x="5260593" y="3579212"/>
                  <a:pt x="5260419" y="3582805"/>
                </a:cubicBezTo>
                <a:cubicBezTo>
                  <a:pt x="5264243" y="3583848"/>
                  <a:pt x="5266909" y="3586745"/>
                  <a:pt x="5266561" y="3592307"/>
                </a:cubicBezTo>
                <a:lnTo>
                  <a:pt x="5267488" y="3592191"/>
                </a:lnTo>
                <a:lnTo>
                  <a:pt x="5297269" y="3588599"/>
                </a:lnTo>
                <a:cubicBezTo>
                  <a:pt x="5298139" y="3581762"/>
                  <a:pt x="5289013" y="3578517"/>
                  <a:pt x="5279627" y="3577880"/>
                </a:cubicBezTo>
                <a:close/>
                <a:moveTo>
                  <a:pt x="5116843" y="3027040"/>
                </a:moveTo>
                <a:lnTo>
                  <a:pt x="5116495" y="3027503"/>
                </a:lnTo>
                <a:lnTo>
                  <a:pt x="5116143" y="3027234"/>
                </a:lnTo>
                <a:close/>
                <a:moveTo>
                  <a:pt x="5117866" y="3016934"/>
                </a:moveTo>
                <a:cubicBezTo>
                  <a:pt x="5115148" y="3016828"/>
                  <a:pt x="5112526" y="3018378"/>
                  <a:pt x="5110121" y="3022636"/>
                </a:cubicBezTo>
                <a:lnTo>
                  <a:pt x="5116143" y="3027234"/>
                </a:lnTo>
                <a:lnTo>
                  <a:pt x="5109397" y="3029111"/>
                </a:lnTo>
                <a:cubicBezTo>
                  <a:pt x="5107051" y="3029908"/>
                  <a:pt x="5105255" y="3031095"/>
                  <a:pt x="5105255" y="3033529"/>
                </a:cubicBezTo>
                <a:cubicBezTo>
                  <a:pt x="5124607" y="3023100"/>
                  <a:pt x="5133298" y="3051838"/>
                  <a:pt x="5141641" y="3034224"/>
                </a:cubicBezTo>
                <a:cubicBezTo>
                  <a:pt x="5135036" y="3032486"/>
                  <a:pt x="5126019" y="3017255"/>
                  <a:pt x="5117866" y="3016934"/>
                </a:cubicBezTo>
                <a:close/>
                <a:moveTo>
                  <a:pt x="5062379" y="2977442"/>
                </a:moveTo>
                <a:lnTo>
                  <a:pt x="5062379" y="2978138"/>
                </a:lnTo>
                <a:lnTo>
                  <a:pt x="5064432" y="2978137"/>
                </a:lnTo>
                <a:lnTo>
                  <a:pt x="5111498" y="2994071"/>
                </a:lnTo>
                <a:cubicBezTo>
                  <a:pt x="5126664" y="2997780"/>
                  <a:pt x="5142163" y="3000735"/>
                  <a:pt x="5162616" y="3006181"/>
                </a:cubicBezTo>
                <a:cubicBezTo>
                  <a:pt x="5153143" y="2985148"/>
                  <a:pt x="5113815" y="2979304"/>
                  <a:pt x="5085504" y="2978136"/>
                </a:cubicBezTo>
                <a:lnTo>
                  <a:pt x="5064432" y="2978137"/>
                </a:lnTo>
                <a:close/>
                <a:moveTo>
                  <a:pt x="5056817" y="2881145"/>
                </a:moveTo>
                <a:lnTo>
                  <a:pt x="5057280" y="2881145"/>
                </a:lnTo>
                <a:lnTo>
                  <a:pt x="5056854" y="2881242"/>
                </a:lnTo>
                <a:close/>
                <a:moveTo>
                  <a:pt x="5098765" y="2845571"/>
                </a:moveTo>
                <a:lnTo>
                  <a:pt x="5098997" y="2845571"/>
                </a:lnTo>
                <a:cubicBezTo>
                  <a:pt x="5122173" y="2842095"/>
                  <a:pt x="5102241" y="2877670"/>
                  <a:pt x="5106413" y="2890649"/>
                </a:cubicBezTo>
                <a:cubicBezTo>
                  <a:pt x="5078255" y="2885434"/>
                  <a:pt x="5113251" y="2868516"/>
                  <a:pt x="5098765" y="2845571"/>
                </a:cubicBezTo>
                <a:close/>
                <a:moveTo>
                  <a:pt x="5110121" y="2637449"/>
                </a:moveTo>
                <a:cubicBezTo>
                  <a:pt x="5111744" y="2647415"/>
                  <a:pt x="5096100" y="2646372"/>
                  <a:pt x="5102357" y="2659350"/>
                </a:cubicBezTo>
                <a:cubicBezTo>
                  <a:pt x="5109658" y="2658192"/>
                  <a:pt x="5108730" y="2667230"/>
                  <a:pt x="5115105" y="2667578"/>
                </a:cubicBezTo>
                <a:cubicBezTo>
                  <a:pt x="5133529" y="2645445"/>
                  <a:pt x="5113251" y="2653672"/>
                  <a:pt x="5110353" y="2637797"/>
                </a:cubicBezTo>
                <a:close/>
                <a:moveTo>
                  <a:pt x="5110701" y="2606393"/>
                </a:moveTo>
                <a:cubicBezTo>
                  <a:pt x="5101778" y="2607436"/>
                  <a:pt x="5095492" y="2610130"/>
                  <a:pt x="5091639" y="2614345"/>
                </a:cubicBezTo>
                <a:lnTo>
                  <a:pt x="5087440" y="2630417"/>
                </a:lnTo>
                <a:lnTo>
                  <a:pt x="5086250" y="2631075"/>
                </a:lnTo>
                <a:lnTo>
                  <a:pt x="5087177" y="2631423"/>
                </a:lnTo>
                <a:lnTo>
                  <a:pt x="5087440" y="2630417"/>
                </a:lnTo>
                <a:lnTo>
                  <a:pt x="5103299" y="2621646"/>
                </a:lnTo>
                <a:cubicBezTo>
                  <a:pt x="5107862" y="2617778"/>
                  <a:pt x="5110817" y="2612940"/>
                  <a:pt x="5110701" y="2606393"/>
                </a:cubicBezTo>
                <a:close/>
                <a:moveTo>
                  <a:pt x="5076125" y="2594138"/>
                </a:moveTo>
                <a:cubicBezTo>
                  <a:pt x="5067333" y="2593820"/>
                  <a:pt x="5058439" y="2596079"/>
                  <a:pt x="5058439" y="2599556"/>
                </a:cubicBezTo>
                <a:lnTo>
                  <a:pt x="5065786" y="2608684"/>
                </a:lnTo>
                <a:lnTo>
                  <a:pt x="5065623" y="2608710"/>
                </a:lnTo>
                <a:lnTo>
                  <a:pt x="5066087" y="2609058"/>
                </a:lnTo>
                <a:lnTo>
                  <a:pt x="5065786" y="2608684"/>
                </a:lnTo>
                <a:lnTo>
                  <a:pt x="5093203" y="2604191"/>
                </a:lnTo>
                <a:cubicBezTo>
                  <a:pt x="5093608" y="2597354"/>
                  <a:pt x="5084918" y="2594457"/>
                  <a:pt x="5076125" y="2594138"/>
                </a:cubicBezTo>
                <a:close/>
                <a:moveTo>
                  <a:pt x="4895163" y="2049816"/>
                </a:moveTo>
                <a:lnTo>
                  <a:pt x="4895626" y="2050164"/>
                </a:lnTo>
                <a:lnTo>
                  <a:pt x="4895100" y="2049837"/>
                </a:lnTo>
                <a:close/>
                <a:moveTo>
                  <a:pt x="4895709" y="2040064"/>
                </a:moveTo>
                <a:cubicBezTo>
                  <a:pt x="4893200" y="2040046"/>
                  <a:pt x="4890875" y="2041676"/>
                  <a:pt x="4888905" y="2045992"/>
                </a:cubicBezTo>
                <a:lnTo>
                  <a:pt x="4895100" y="2049837"/>
                </a:lnTo>
                <a:lnTo>
                  <a:pt x="4888340" y="2052105"/>
                </a:lnTo>
                <a:cubicBezTo>
                  <a:pt x="4886239" y="2052974"/>
                  <a:pt x="4884733" y="2054220"/>
                  <a:pt x="4885081" y="2056653"/>
                </a:cubicBezTo>
                <a:cubicBezTo>
                  <a:pt x="4902231" y="2045644"/>
                  <a:pt x="4911849" y="2074035"/>
                  <a:pt x="4918686" y="2056653"/>
                </a:cubicBezTo>
                <a:cubicBezTo>
                  <a:pt x="4912429" y="2055002"/>
                  <a:pt x="4903238" y="2040118"/>
                  <a:pt x="4895709" y="2040064"/>
                </a:cubicBezTo>
                <a:close/>
                <a:moveTo>
                  <a:pt x="4864251" y="2001776"/>
                </a:moveTo>
                <a:cubicBezTo>
                  <a:pt x="4855516" y="2001588"/>
                  <a:pt x="4847941" y="2001870"/>
                  <a:pt x="4842900" y="2002189"/>
                </a:cubicBezTo>
                <a:cubicBezTo>
                  <a:pt x="4879171" y="2017949"/>
                  <a:pt x="4898639" y="2018296"/>
                  <a:pt x="4936995" y="2027915"/>
                </a:cubicBezTo>
                <a:cubicBezTo>
                  <a:pt x="4927087" y="2007143"/>
                  <a:pt x="4890455" y="2002341"/>
                  <a:pt x="4864251" y="2001776"/>
                </a:cubicBezTo>
                <a:close/>
                <a:moveTo>
                  <a:pt x="4632798" y="1973413"/>
                </a:moveTo>
                <a:lnTo>
                  <a:pt x="4613490" y="1977938"/>
                </a:lnTo>
                <a:lnTo>
                  <a:pt x="4630141" y="1980403"/>
                </a:lnTo>
                <a:cubicBezTo>
                  <a:pt x="4632633" y="1980024"/>
                  <a:pt x="4634473" y="1977882"/>
                  <a:pt x="4634473" y="1975362"/>
                </a:cubicBezTo>
                <a:close/>
                <a:moveTo>
                  <a:pt x="4755294" y="1913424"/>
                </a:moveTo>
                <a:cubicBezTo>
                  <a:pt x="4749963" y="1925939"/>
                  <a:pt x="4717980" y="1921304"/>
                  <a:pt x="4701873" y="1926982"/>
                </a:cubicBezTo>
                <a:lnTo>
                  <a:pt x="4701409" y="1926982"/>
                </a:lnTo>
                <a:cubicBezTo>
                  <a:pt x="4707203" y="1914351"/>
                  <a:pt x="4739187" y="1919218"/>
                  <a:pt x="4755294" y="1913424"/>
                </a:cubicBezTo>
                <a:close/>
                <a:moveTo>
                  <a:pt x="4832521" y="1906124"/>
                </a:moveTo>
                <a:lnTo>
                  <a:pt x="4836920" y="1916321"/>
                </a:lnTo>
                <a:cubicBezTo>
                  <a:pt x="4830211" y="1924621"/>
                  <a:pt x="4795359" y="1927446"/>
                  <a:pt x="4780324" y="1929879"/>
                </a:cubicBezTo>
                <a:cubicBezTo>
                  <a:pt x="4786292" y="1923042"/>
                  <a:pt x="4796692" y="1917393"/>
                  <a:pt x="4806977" y="1913294"/>
                </a:cubicBezTo>
                <a:close/>
                <a:moveTo>
                  <a:pt x="4832471" y="1906008"/>
                </a:moveTo>
                <a:lnTo>
                  <a:pt x="4832934" y="1906008"/>
                </a:lnTo>
                <a:lnTo>
                  <a:pt x="4832521" y="1906124"/>
                </a:lnTo>
                <a:close/>
                <a:moveTo>
                  <a:pt x="4675104" y="1895462"/>
                </a:moveTo>
                <a:cubicBezTo>
                  <a:pt x="4675104" y="1905543"/>
                  <a:pt x="4660271" y="1901719"/>
                  <a:pt x="4663516" y="1915625"/>
                </a:cubicBezTo>
                <a:cubicBezTo>
                  <a:pt x="4670701" y="1915625"/>
                  <a:pt x="4668151" y="1924548"/>
                  <a:pt x="4674061" y="1925938"/>
                </a:cubicBezTo>
                <a:cubicBezTo>
                  <a:pt x="4695383" y="1907166"/>
                  <a:pt x="4674757" y="1912033"/>
                  <a:pt x="4675104" y="1895462"/>
                </a:cubicBezTo>
                <a:close/>
                <a:moveTo>
                  <a:pt x="4681245" y="1865101"/>
                </a:moveTo>
                <a:cubicBezTo>
                  <a:pt x="4663632" y="1863479"/>
                  <a:pt x="4655057" y="1870663"/>
                  <a:pt x="4653782" y="1884917"/>
                </a:cubicBezTo>
                <a:cubicBezTo>
                  <a:pt x="4666645" y="1882020"/>
                  <a:pt x="4679044" y="1878543"/>
                  <a:pt x="4681245" y="1865101"/>
                </a:cubicBezTo>
                <a:close/>
                <a:moveTo>
                  <a:pt x="4638902" y="1845805"/>
                </a:moveTo>
                <a:cubicBezTo>
                  <a:pt x="4635574" y="1846176"/>
                  <a:pt x="4633212" y="1847226"/>
                  <a:pt x="4632923" y="1848993"/>
                </a:cubicBezTo>
                <a:cubicBezTo>
                  <a:pt x="4637095" y="1850152"/>
                  <a:pt x="4639065" y="1853397"/>
                  <a:pt x="4638138" y="1859191"/>
                </a:cubicBezTo>
                <a:lnTo>
                  <a:pt x="4665139" y="1859770"/>
                </a:lnTo>
                <a:cubicBezTo>
                  <a:pt x="4666761" y="1853049"/>
                  <a:pt x="4658997" y="1848588"/>
                  <a:pt x="4650682" y="1846690"/>
                </a:cubicBezTo>
                <a:cubicBezTo>
                  <a:pt x="4646525" y="1845741"/>
                  <a:pt x="4642230" y="1845434"/>
                  <a:pt x="4638902" y="1845805"/>
                </a:cubicBezTo>
                <a:close/>
                <a:moveTo>
                  <a:pt x="745738" y="1509741"/>
                </a:moveTo>
                <a:lnTo>
                  <a:pt x="644645" y="1512474"/>
                </a:lnTo>
                <a:cubicBezTo>
                  <a:pt x="627031" y="1515139"/>
                  <a:pt x="623438" y="1534839"/>
                  <a:pt x="609880" y="1530204"/>
                </a:cubicBezTo>
                <a:lnTo>
                  <a:pt x="611051" y="1531900"/>
                </a:lnTo>
                <a:lnTo>
                  <a:pt x="699748" y="1520833"/>
                </a:lnTo>
                <a:close/>
                <a:moveTo>
                  <a:pt x="4572636" y="1269002"/>
                </a:moveTo>
                <a:cubicBezTo>
                  <a:pt x="4570101" y="1268538"/>
                  <a:pt x="4567450" y="1269733"/>
                  <a:pt x="4564669" y="1273644"/>
                </a:cubicBezTo>
                <a:cubicBezTo>
                  <a:pt x="4568261" y="1274687"/>
                  <a:pt x="4571507" y="1274687"/>
                  <a:pt x="4570463" y="1278859"/>
                </a:cubicBezTo>
                <a:cubicBezTo>
                  <a:pt x="4566060" y="1279902"/>
                  <a:pt x="4558875" y="1278859"/>
                  <a:pt x="4558875" y="1283726"/>
                </a:cubicBezTo>
                <a:cubicBezTo>
                  <a:pt x="4578111" y="1275962"/>
                  <a:pt x="4582747" y="1305743"/>
                  <a:pt x="4592713" y="1289404"/>
                </a:cubicBezTo>
                <a:cubicBezTo>
                  <a:pt x="4586803" y="1286710"/>
                  <a:pt x="4580241" y="1270392"/>
                  <a:pt x="4572636" y="1269002"/>
                </a:cubicBezTo>
                <a:close/>
                <a:moveTo>
                  <a:pt x="4525617" y="1222193"/>
                </a:moveTo>
                <a:cubicBezTo>
                  <a:pt x="4559455" y="1244211"/>
                  <a:pt x="4579039" y="1247919"/>
                  <a:pt x="4615773" y="1264374"/>
                </a:cubicBezTo>
                <a:cubicBezTo>
                  <a:pt x="4607661" y="1234824"/>
                  <a:pt x="4546360" y="1224511"/>
                  <a:pt x="4525733" y="1222193"/>
                </a:cubicBezTo>
                <a:close/>
                <a:moveTo>
                  <a:pt x="4377897" y="1168177"/>
                </a:moveTo>
                <a:cubicBezTo>
                  <a:pt x="4369901" y="1168488"/>
                  <a:pt x="4361681" y="1169622"/>
                  <a:pt x="4349542" y="1172198"/>
                </a:cubicBezTo>
                <a:lnTo>
                  <a:pt x="4328505" y="1177342"/>
                </a:lnTo>
                <a:lnTo>
                  <a:pt x="4338512" y="1178530"/>
                </a:lnTo>
                <a:lnTo>
                  <a:pt x="4411208" y="1169367"/>
                </a:lnTo>
                <a:lnTo>
                  <a:pt x="4404904" y="1169088"/>
                </a:lnTo>
                <a:cubicBezTo>
                  <a:pt x="4393664" y="1168376"/>
                  <a:pt x="4385893" y="1167865"/>
                  <a:pt x="4377897" y="1168177"/>
                </a:cubicBezTo>
                <a:close/>
                <a:moveTo>
                  <a:pt x="4809063" y="1032958"/>
                </a:moveTo>
                <a:cubicBezTo>
                  <a:pt x="4833861" y="1030988"/>
                  <a:pt x="4809758" y="1065057"/>
                  <a:pt x="4813003" y="1078499"/>
                </a:cubicBezTo>
                <a:cubicBezTo>
                  <a:pt x="4782989" y="1071315"/>
                  <a:pt x="4821462" y="1056714"/>
                  <a:pt x="4809063" y="1032958"/>
                </a:cubicBezTo>
                <a:close/>
                <a:moveTo>
                  <a:pt x="4838265" y="826342"/>
                </a:moveTo>
                <a:cubicBezTo>
                  <a:pt x="4839191" y="836308"/>
                  <a:pt x="4822621" y="834222"/>
                  <a:pt x="4828183" y="847664"/>
                </a:cubicBezTo>
                <a:cubicBezTo>
                  <a:pt x="4836063" y="846969"/>
                  <a:pt x="4834325" y="856008"/>
                  <a:pt x="4841046" y="856703"/>
                </a:cubicBezTo>
                <a:cubicBezTo>
                  <a:pt x="4862021" y="835497"/>
                  <a:pt x="4839771" y="842682"/>
                  <a:pt x="4838265" y="826342"/>
                </a:cubicBezTo>
                <a:close/>
                <a:moveTo>
                  <a:pt x="4841625" y="795170"/>
                </a:moveTo>
                <a:cubicBezTo>
                  <a:pt x="4822041" y="795865"/>
                  <a:pt x="4813466" y="803977"/>
                  <a:pt x="4813582" y="818346"/>
                </a:cubicBezTo>
                <a:cubicBezTo>
                  <a:pt x="4827488" y="813827"/>
                  <a:pt x="4840698" y="809076"/>
                  <a:pt x="4841625" y="795170"/>
                </a:cubicBezTo>
                <a:close/>
                <a:moveTo>
                  <a:pt x="4805890" y="780627"/>
                </a:moveTo>
                <a:cubicBezTo>
                  <a:pt x="4796547" y="779700"/>
                  <a:pt x="4786871" y="781380"/>
                  <a:pt x="4786581" y="784973"/>
                </a:cubicBezTo>
                <a:cubicBezTo>
                  <a:pt x="4791333" y="785668"/>
                  <a:pt x="4793883" y="788565"/>
                  <a:pt x="4793419" y="794591"/>
                </a:cubicBezTo>
                <a:lnTo>
                  <a:pt x="4823200" y="791926"/>
                </a:lnTo>
                <a:cubicBezTo>
                  <a:pt x="4824243" y="785089"/>
                  <a:pt x="4815233" y="781554"/>
                  <a:pt x="4805890" y="780627"/>
                </a:cubicBezTo>
                <a:close/>
                <a:moveTo>
                  <a:pt x="918770" y="429137"/>
                </a:moveTo>
                <a:cubicBezTo>
                  <a:pt x="885961" y="433131"/>
                  <a:pt x="842984" y="444158"/>
                  <a:pt x="814347" y="448413"/>
                </a:cubicBezTo>
                <a:lnTo>
                  <a:pt x="788006" y="448031"/>
                </a:lnTo>
                <a:lnTo>
                  <a:pt x="785210" y="447759"/>
                </a:lnTo>
                <a:lnTo>
                  <a:pt x="785210" y="447991"/>
                </a:lnTo>
                <a:lnTo>
                  <a:pt x="788006" y="448031"/>
                </a:lnTo>
                <a:lnTo>
                  <a:pt x="819366" y="451085"/>
                </a:lnTo>
                <a:cubicBezTo>
                  <a:pt x="867558" y="447397"/>
                  <a:pt x="946777" y="427103"/>
                  <a:pt x="957293" y="430145"/>
                </a:cubicBezTo>
                <a:cubicBezTo>
                  <a:pt x="949037" y="426900"/>
                  <a:pt x="935175" y="427139"/>
                  <a:pt x="918770" y="429137"/>
                </a:cubicBezTo>
                <a:close/>
                <a:moveTo>
                  <a:pt x="666687" y="420808"/>
                </a:moveTo>
                <a:lnTo>
                  <a:pt x="666783" y="420947"/>
                </a:lnTo>
                <a:lnTo>
                  <a:pt x="640011" y="422844"/>
                </a:lnTo>
                <a:cubicBezTo>
                  <a:pt x="646704" y="424496"/>
                  <a:pt x="660305" y="418847"/>
                  <a:pt x="666687" y="420808"/>
                </a:cubicBezTo>
                <a:close/>
                <a:moveTo>
                  <a:pt x="1731654" y="356199"/>
                </a:moveTo>
                <a:cubicBezTo>
                  <a:pt x="1715706" y="358994"/>
                  <a:pt x="1700149" y="363861"/>
                  <a:pt x="1688387" y="368496"/>
                </a:cubicBezTo>
                <a:cubicBezTo>
                  <a:pt x="1718545" y="370935"/>
                  <a:pt x="1748874" y="366783"/>
                  <a:pt x="1777268" y="356329"/>
                </a:cubicBezTo>
                <a:cubicBezTo>
                  <a:pt x="1763942" y="352679"/>
                  <a:pt x="1747602" y="353403"/>
                  <a:pt x="1731654" y="356199"/>
                </a:cubicBezTo>
                <a:close/>
                <a:moveTo>
                  <a:pt x="1919569" y="339642"/>
                </a:moveTo>
                <a:cubicBezTo>
                  <a:pt x="1897436" y="341380"/>
                  <a:pt x="1849577" y="349260"/>
                  <a:pt x="1855024" y="355054"/>
                </a:cubicBezTo>
                <a:cubicBezTo>
                  <a:pt x="1889788" y="348449"/>
                  <a:pt x="1903346" y="355981"/>
                  <a:pt x="1919569" y="339642"/>
                </a:cubicBezTo>
                <a:close/>
                <a:moveTo>
                  <a:pt x="1433144" y="317219"/>
                </a:moveTo>
                <a:cubicBezTo>
                  <a:pt x="1414212" y="318957"/>
                  <a:pt x="1396541" y="323187"/>
                  <a:pt x="1386285" y="331298"/>
                </a:cubicBezTo>
                <a:lnTo>
                  <a:pt x="1386980" y="331183"/>
                </a:lnTo>
                <a:cubicBezTo>
                  <a:pt x="1414444" y="339758"/>
                  <a:pt x="1460912" y="325620"/>
                  <a:pt x="1487565" y="318088"/>
                </a:cubicBezTo>
                <a:cubicBezTo>
                  <a:pt x="1472269" y="316234"/>
                  <a:pt x="1452076" y="315481"/>
                  <a:pt x="1433144" y="317219"/>
                </a:cubicBezTo>
                <a:close/>
                <a:moveTo>
                  <a:pt x="1599042" y="289002"/>
                </a:moveTo>
                <a:cubicBezTo>
                  <a:pt x="1589308" y="307427"/>
                  <a:pt x="1545737" y="301401"/>
                  <a:pt x="1522909" y="310324"/>
                </a:cubicBezTo>
                <a:cubicBezTo>
                  <a:pt x="1543999" y="329444"/>
                  <a:pt x="1582587" y="300474"/>
                  <a:pt x="1612948" y="313337"/>
                </a:cubicBezTo>
                <a:cubicBezTo>
                  <a:pt x="1412011" y="344625"/>
                  <a:pt x="1232163" y="371277"/>
                  <a:pt x="1037020" y="368149"/>
                </a:cubicBezTo>
                <a:cubicBezTo>
                  <a:pt x="964130" y="392484"/>
                  <a:pt x="808966" y="385183"/>
                  <a:pt x="680569" y="394454"/>
                </a:cubicBezTo>
                <a:cubicBezTo>
                  <a:pt x="670604" y="382054"/>
                  <a:pt x="747201" y="392484"/>
                  <a:pt x="757051" y="378694"/>
                </a:cubicBezTo>
                <a:cubicBezTo>
                  <a:pt x="686711" y="373363"/>
                  <a:pt x="629582" y="397699"/>
                  <a:pt x="555418" y="398278"/>
                </a:cubicBezTo>
                <a:cubicBezTo>
                  <a:pt x="560285" y="418673"/>
                  <a:pt x="598178" y="406737"/>
                  <a:pt x="616256" y="414269"/>
                </a:cubicBezTo>
                <a:cubicBezTo>
                  <a:pt x="550435" y="438141"/>
                  <a:pt x="471404" y="402681"/>
                  <a:pt x="413580" y="418325"/>
                </a:cubicBezTo>
                <a:cubicBezTo>
                  <a:pt x="612779" y="363282"/>
                  <a:pt x="947791" y="365483"/>
                  <a:pt x="1226137" y="338483"/>
                </a:cubicBezTo>
                <a:lnTo>
                  <a:pt x="1219618" y="343282"/>
                </a:lnTo>
                <a:lnTo>
                  <a:pt x="1208639" y="344973"/>
                </a:lnTo>
                <a:lnTo>
                  <a:pt x="1207944" y="345088"/>
                </a:lnTo>
                <a:cubicBezTo>
                  <a:pt x="1211421" y="344451"/>
                  <a:pt x="1215650" y="344335"/>
                  <a:pt x="1219170" y="343611"/>
                </a:cubicBezTo>
                <a:lnTo>
                  <a:pt x="1219618" y="343282"/>
                </a:lnTo>
                <a:lnTo>
                  <a:pt x="1282660" y="333571"/>
                </a:lnTo>
                <a:cubicBezTo>
                  <a:pt x="1373161" y="320572"/>
                  <a:pt x="1504484" y="303516"/>
                  <a:pt x="1599042" y="289002"/>
                </a:cubicBezTo>
                <a:close/>
                <a:moveTo>
                  <a:pt x="1833340" y="286062"/>
                </a:moveTo>
                <a:cubicBezTo>
                  <a:pt x="1848245" y="284656"/>
                  <a:pt x="1863773" y="286395"/>
                  <a:pt x="1873449" y="287264"/>
                </a:cubicBezTo>
                <a:cubicBezTo>
                  <a:pt x="1855024" y="297925"/>
                  <a:pt x="1819796" y="296418"/>
                  <a:pt x="1796967" y="303719"/>
                </a:cubicBezTo>
                <a:cubicBezTo>
                  <a:pt x="1804152" y="292015"/>
                  <a:pt x="1818434" y="287467"/>
                  <a:pt x="1833340" y="286062"/>
                </a:cubicBezTo>
                <a:close/>
                <a:moveTo>
                  <a:pt x="1746211" y="266753"/>
                </a:moveTo>
                <a:cubicBezTo>
                  <a:pt x="1746211" y="286105"/>
                  <a:pt x="1702524" y="273358"/>
                  <a:pt x="1693949" y="286221"/>
                </a:cubicBezTo>
                <a:cubicBezTo>
                  <a:pt x="1718632" y="302792"/>
                  <a:pt x="1737057" y="295028"/>
                  <a:pt x="1713649" y="310440"/>
                </a:cubicBezTo>
                <a:lnTo>
                  <a:pt x="1713765" y="310324"/>
                </a:lnTo>
                <a:cubicBezTo>
                  <a:pt x="1700786" y="300590"/>
                  <a:pt x="1666369" y="324114"/>
                  <a:pt x="1647944" y="310324"/>
                </a:cubicBezTo>
                <a:cubicBezTo>
                  <a:pt x="1646090" y="299316"/>
                  <a:pt x="1668919" y="306268"/>
                  <a:pt x="1677262" y="302792"/>
                </a:cubicBezTo>
                <a:cubicBezTo>
                  <a:pt x="1666253" y="285641"/>
                  <a:pt x="1634039" y="305921"/>
                  <a:pt x="1610746" y="292826"/>
                </a:cubicBezTo>
                <a:cubicBezTo>
                  <a:pt x="1650957" y="280079"/>
                  <a:pt x="1686069" y="281238"/>
                  <a:pt x="1746211" y="266753"/>
                </a:cubicBezTo>
                <a:close/>
                <a:moveTo>
                  <a:pt x="2714905" y="247533"/>
                </a:moveTo>
                <a:lnTo>
                  <a:pt x="2697484" y="259791"/>
                </a:lnTo>
                <a:cubicBezTo>
                  <a:pt x="2670949" y="265826"/>
                  <a:pt x="2623605" y="257048"/>
                  <a:pt x="2609177" y="271736"/>
                </a:cubicBezTo>
                <a:cubicBezTo>
                  <a:pt x="2605006" y="250443"/>
                  <a:pt x="2649330" y="256917"/>
                  <a:pt x="2684708" y="254397"/>
                </a:cubicBezTo>
                <a:close/>
                <a:moveTo>
                  <a:pt x="2715093" y="247401"/>
                </a:moveTo>
                <a:lnTo>
                  <a:pt x="2714977" y="247517"/>
                </a:lnTo>
                <a:lnTo>
                  <a:pt x="2714905" y="247533"/>
                </a:lnTo>
                <a:close/>
                <a:moveTo>
                  <a:pt x="3193102" y="226658"/>
                </a:moveTo>
                <a:cubicBezTo>
                  <a:pt x="3166565" y="233031"/>
                  <a:pt x="3117200" y="223414"/>
                  <a:pt x="3110595" y="244040"/>
                </a:cubicBezTo>
                <a:cubicBezTo>
                  <a:pt x="3141303" y="226542"/>
                  <a:pt x="3183020" y="248096"/>
                  <a:pt x="3193102" y="226658"/>
                </a:cubicBezTo>
                <a:close/>
                <a:moveTo>
                  <a:pt x="2814403" y="218662"/>
                </a:moveTo>
                <a:cubicBezTo>
                  <a:pt x="2810579" y="234654"/>
                  <a:pt x="2795514" y="235465"/>
                  <a:pt x="2827613" y="232684"/>
                </a:cubicBezTo>
                <a:cubicBezTo>
                  <a:pt x="2832248" y="239405"/>
                  <a:pt x="2777552" y="244272"/>
                  <a:pt x="2757041" y="249023"/>
                </a:cubicBezTo>
                <a:cubicBezTo>
                  <a:pt x="2759359" y="244272"/>
                  <a:pt x="2761561" y="239521"/>
                  <a:pt x="2768629" y="237435"/>
                </a:cubicBezTo>
                <a:cubicBezTo>
                  <a:pt x="2767239" y="231641"/>
                  <a:pt x="2757041" y="234190"/>
                  <a:pt x="2750436" y="233959"/>
                </a:cubicBezTo>
                <a:cubicBezTo>
                  <a:pt x="2761097" y="221791"/>
                  <a:pt x="2801192" y="229787"/>
                  <a:pt x="2814403" y="218662"/>
                </a:cubicBezTo>
                <a:close/>
                <a:moveTo>
                  <a:pt x="4660342" y="215008"/>
                </a:moveTo>
                <a:cubicBezTo>
                  <a:pt x="4657642" y="214831"/>
                  <a:pt x="4654999" y="216316"/>
                  <a:pt x="4652507" y="220516"/>
                </a:cubicBezTo>
                <a:cubicBezTo>
                  <a:pt x="4656331" y="220169"/>
                  <a:pt x="4659692" y="220748"/>
                  <a:pt x="4658997" y="225036"/>
                </a:cubicBezTo>
                <a:cubicBezTo>
                  <a:pt x="4654477" y="226658"/>
                  <a:pt x="4647409" y="226310"/>
                  <a:pt x="4647409" y="231177"/>
                </a:cubicBezTo>
                <a:cubicBezTo>
                  <a:pt x="4666877" y="221328"/>
                  <a:pt x="4674757" y="250414"/>
                  <a:pt x="4683563" y="233031"/>
                </a:cubicBezTo>
                <a:cubicBezTo>
                  <a:pt x="4677046" y="231032"/>
                  <a:pt x="4668441" y="215541"/>
                  <a:pt x="4660342" y="215008"/>
                </a:cubicBezTo>
                <a:close/>
                <a:moveTo>
                  <a:pt x="3343674" y="205653"/>
                </a:moveTo>
                <a:cubicBezTo>
                  <a:pt x="3317905" y="206669"/>
                  <a:pt x="3284184" y="212492"/>
                  <a:pt x="3276536" y="219358"/>
                </a:cubicBezTo>
                <a:cubicBezTo>
                  <a:pt x="3315125" y="214838"/>
                  <a:pt x="3337837" y="222834"/>
                  <a:pt x="3365533" y="206379"/>
                </a:cubicBezTo>
                <a:cubicBezTo>
                  <a:pt x="3359970" y="205510"/>
                  <a:pt x="3352264" y="205314"/>
                  <a:pt x="3343674" y="205653"/>
                </a:cubicBezTo>
                <a:close/>
                <a:moveTo>
                  <a:pt x="4606387" y="173816"/>
                </a:moveTo>
                <a:cubicBezTo>
                  <a:pt x="4644048" y="191894"/>
                  <a:pt x="4665023" y="193516"/>
                  <a:pt x="4705465" y="205800"/>
                </a:cubicBezTo>
                <a:cubicBezTo>
                  <a:pt x="4693181" y="177177"/>
                  <a:pt x="4628289" y="173816"/>
                  <a:pt x="4606387" y="173816"/>
                </a:cubicBezTo>
                <a:close/>
                <a:moveTo>
                  <a:pt x="3140376" y="165009"/>
                </a:moveTo>
                <a:cubicBezTo>
                  <a:pt x="3174561" y="179494"/>
                  <a:pt x="3209905" y="174859"/>
                  <a:pt x="3272712" y="168718"/>
                </a:cubicBezTo>
                <a:cubicBezTo>
                  <a:pt x="3294034" y="176482"/>
                  <a:pt x="3235398" y="176134"/>
                  <a:pt x="3219523" y="178452"/>
                </a:cubicBezTo>
                <a:cubicBezTo>
                  <a:pt x="3182441" y="184014"/>
                  <a:pt x="3147097" y="192821"/>
                  <a:pt x="3130178" y="186216"/>
                </a:cubicBezTo>
                <a:cubicBezTo>
                  <a:pt x="3132033" y="178452"/>
                  <a:pt x="3137363" y="172657"/>
                  <a:pt x="3140376" y="165009"/>
                </a:cubicBezTo>
                <a:close/>
                <a:moveTo>
                  <a:pt x="4091759" y="137314"/>
                </a:moveTo>
                <a:cubicBezTo>
                  <a:pt x="4022231" y="147395"/>
                  <a:pt x="3994883" y="140790"/>
                  <a:pt x="3962320" y="169297"/>
                </a:cubicBezTo>
                <a:cubicBezTo>
                  <a:pt x="3947487" y="158752"/>
                  <a:pt x="3915967" y="160258"/>
                  <a:pt x="3896731" y="175091"/>
                </a:cubicBezTo>
                <a:cubicBezTo>
                  <a:pt x="3949805" y="185404"/>
                  <a:pt x="4006007" y="151335"/>
                  <a:pt x="4005543" y="175670"/>
                </a:cubicBezTo>
                <a:cubicBezTo>
                  <a:pt x="4024085" y="177756"/>
                  <a:pt x="4026750" y="168602"/>
                  <a:pt x="4040308" y="167443"/>
                </a:cubicBezTo>
                <a:cubicBezTo>
                  <a:pt x="4126292" y="157477"/>
                  <a:pt x="4048304" y="164546"/>
                  <a:pt x="4015509" y="159447"/>
                </a:cubicBezTo>
                <a:cubicBezTo>
                  <a:pt x="4029299" y="147859"/>
                  <a:pt x="4080171" y="167674"/>
                  <a:pt x="4091759" y="137314"/>
                </a:cubicBezTo>
                <a:close/>
                <a:moveTo>
                  <a:pt x="3363563" y="115065"/>
                </a:moveTo>
                <a:cubicBezTo>
                  <a:pt x="3354987" y="133606"/>
                  <a:pt x="3306433" y="132679"/>
                  <a:pt x="3269583" y="138241"/>
                </a:cubicBezTo>
                <a:cubicBezTo>
                  <a:pt x="3017542" y="178799"/>
                  <a:pt x="2751479" y="221443"/>
                  <a:pt x="2517631" y="254122"/>
                </a:cubicBezTo>
                <a:cubicBezTo>
                  <a:pt x="2755999" y="193748"/>
                  <a:pt x="3098659" y="163271"/>
                  <a:pt x="3363563" y="115065"/>
                </a:cubicBezTo>
                <a:close/>
                <a:moveTo>
                  <a:pt x="4077737" y="108112"/>
                </a:moveTo>
                <a:cubicBezTo>
                  <a:pt x="4104622" y="114253"/>
                  <a:pt x="4033819" y="113674"/>
                  <a:pt x="4060703" y="119700"/>
                </a:cubicBezTo>
                <a:cubicBezTo>
                  <a:pt x="4056415" y="134069"/>
                  <a:pt x="4041467" y="114369"/>
                  <a:pt x="4024896" y="122945"/>
                </a:cubicBezTo>
                <a:cubicBezTo>
                  <a:pt x="4034282" y="112283"/>
                  <a:pt x="4054793" y="109386"/>
                  <a:pt x="4077737" y="108112"/>
                </a:cubicBezTo>
                <a:close/>
                <a:moveTo>
                  <a:pt x="3649093" y="84704"/>
                </a:moveTo>
                <a:cubicBezTo>
                  <a:pt x="3588024" y="102318"/>
                  <a:pt x="3532285" y="99421"/>
                  <a:pt x="3494972" y="108460"/>
                </a:cubicBezTo>
                <a:cubicBezTo>
                  <a:pt x="3485238" y="88760"/>
                  <a:pt x="3601814" y="92584"/>
                  <a:pt x="3613286" y="87833"/>
                </a:cubicBezTo>
                <a:close/>
                <a:moveTo>
                  <a:pt x="4519939" y="79257"/>
                </a:moveTo>
                <a:cubicBezTo>
                  <a:pt x="4512639" y="91541"/>
                  <a:pt x="4478570" y="84820"/>
                  <a:pt x="4460725" y="89571"/>
                </a:cubicBezTo>
                <a:cubicBezTo>
                  <a:pt x="4468025" y="77288"/>
                  <a:pt x="4502094" y="84124"/>
                  <a:pt x="4519939" y="79257"/>
                </a:cubicBezTo>
                <a:close/>
                <a:moveTo>
                  <a:pt x="4603953" y="76940"/>
                </a:moveTo>
                <a:cubicBezTo>
                  <a:pt x="4627129" y="95249"/>
                  <a:pt x="4567567" y="95365"/>
                  <a:pt x="4546013" y="97335"/>
                </a:cubicBezTo>
                <a:cubicBezTo>
                  <a:pt x="4559107" y="84356"/>
                  <a:pt x="4591901" y="77519"/>
                  <a:pt x="4603953" y="76940"/>
                </a:cubicBezTo>
                <a:close/>
                <a:moveTo>
                  <a:pt x="4341474" y="28090"/>
                </a:moveTo>
                <a:cubicBezTo>
                  <a:pt x="4349768" y="25641"/>
                  <a:pt x="4363327" y="33050"/>
                  <a:pt x="4371149" y="31398"/>
                </a:cubicBezTo>
                <a:cubicBezTo>
                  <a:pt x="4355659" y="54284"/>
                  <a:pt x="4329833" y="67999"/>
                  <a:pt x="4302199" y="68017"/>
                </a:cubicBezTo>
                <a:cubicBezTo>
                  <a:pt x="4330243" y="79605"/>
                  <a:pt x="4357590" y="92699"/>
                  <a:pt x="4405797" y="84356"/>
                </a:cubicBezTo>
                <a:cubicBezTo>
                  <a:pt x="4374045" y="112515"/>
                  <a:pt x="4303821" y="100463"/>
                  <a:pt x="4222241" y="115876"/>
                </a:cubicBezTo>
                <a:cubicBezTo>
                  <a:pt x="4224715" y="120859"/>
                  <a:pt x="4229570" y="124226"/>
                  <a:pt x="4235104" y="124799"/>
                </a:cubicBezTo>
                <a:cubicBezTo>
                  <a:pt x="4234525" y="136966"/>
                  <a:pt x="4218648" y="120511"/>
                  <a:pt x="4210769" y="122017"/>
                </a:cubicBezTo>
                <a:cubicBezTo>
                  <a:pt x="4197790" y="123871"/>
                  <a:pt x="4199181" y="135807"/>
                  <a:pt x="4201035" y="148323"/>
                </a:cubicBezTo>
                <a:cubicBezTo>
                  <a:pt x="4320161" y="145425"/>
                  <a:pt x="4398844" y="90961"/>
                  <a:pt x="4497457" y="101970"/>
                </a:cubicBezTo>
                <a:cubicBezTo>
                  <a:pt x="4483437" y="116339"/>
                  <a:pt x="4466750" y="111356"/>
                  <a:pt x="4432797" y="117962"/>
                </a:cubicBezTo>
                <a:cubicBezTo>
                  <a:pt x="4434303" y="123756"/>
                  <a:pt x="4444385" y="121206"/>
                  <a:pt x="4451105" y="121322"/>
                </a:cubicBezTo>
                <a:cubicBezTo>
                  <a:pt x="4402510" y="133544"/>
                  <a:pt x="4352900" y="141302"/>
                  <a:pt x="4302893" y="144498"/>
                </a:cubicBezTo>
                <a:cubicBezTo>
                  <a:pt x="4370962" y="154300"/>
                  <a:pt x="4440376" y="148192"/>
                  <a:pt x="4505685" y="126653"/>
                </a:cubicBezTo>
                <a:cubicBezTo>
                  <a:pt x="4504179" y="120743"/>
                  <a:pt x="4494097" y="123292"/>
                  <a:pt x="4487376" y="123176"/>
                </a:cubicBezTo>
                <a:cubicBezTo>
                  <a:pt x="4509279" y="92004"/>
                  <a:pt x="4552153" y="113790"/>
                  <a:pt x="4577763" y="125378"/>
                </a:cubicBezTo>
                <a:cubicBezTo>
                  <a:pt x="4576257" y="131867"/>
                  <a:pt x="4542999" y="124219"/>
                  <a:pt x="4524111" y="130129"/>
                </a:cubicBezTo>
                <a:cubicBezTo>
                  <a:pt x="4536973" y="139400"/>
                  <a:pt x="4547866" y="146932"/>
                  <a:pt x="4566755" y="136618"/>
                </a:cubicBezTo>
                <a:cubicBezTo>
                  <a:pt x="4548793" y="161417"/>
                  <a:pt x="4638949" y="160838"/>
                  <a:pt x="4664442" y="153421"/>
                </a:cubicBezTo>
                <a:cubicBezTo>
                  <a:pt x="4665137" y="133721"/>
                  <a:pt x="4646713" y="157709"/>
                  <a:pt x="4639180" y="140327"/>
                </a:cubicBezTo>
                <a:cubicBezTo>
                  <a:pt x="4642309" y="158288"/>
                  <a:pt x="4616004" y="144035"/>
                  <a:pt x="4585875" y="150176"/>
                </a:cubicBezTo>
                <a:cubicBezTo>
                  <a:pt x="4582167" y="139631"/>
                  <a:pt x="4593639" y="139747"/>
                  <a:pt x="4602909" y="138588"/>
                </a:cubicBezTo>
                <a:cubicBezTo>
                  <a:pt x="4602330" y="133606"/>
                  <a:pt x="4595261" y="135344"/>
                  <a:pt x="4590510" y="134649"/>
                </a:cubicBezTo>
                <a:cubicBezTo>
                  <a:pt x="4624565" y="131549"/>
                  <a:pt x="4658847" y="131898"/>
                  <a:pt x="4692833" y="135691"/>
                </a:cubicBezTo>
                <a:cubicBezTo>
                  <a:pt x="4674524" y="135691"/>
                  <a:pt x="4678695" y="148438"/>
                  <a:pt x="4677189" y="162576"/>
                </a:cubicBezTo>
                <a:cubicBezTo>
                  <a:pt x="4717979" y="185752"/>
                  <a:pt x="4769894" y="197920"/>
                  <a:pt x="4775572" y="255976"/>
                </a:cubicBezTo>
                <a:cubicBezTo>
                  <a:pt x="4747297" y="232800"/>
                  <a:pt x="4730031" y="195834"/>
                  <a:pt x="4681129" y="208117"/>
                </a:cubicBezTo>
                <a:cubicBezTo>
                  <a:pt x="4677305" y="228744"/>
                  <a:pt x="4705812" y="263856"/>
                  <a:pt x="4740229" y="264088"/>
                </a:cubicBezTo>
                <a:cubicBezTo>
                  <a:pt x="4743821" y="270693"/>
                  <a:pt x="4706971" y="262581"/>
                  <a:pt x="4729219" y="275676"/>
                </a:cubicBezTo>
                <a:cubicBezTo>
                  <a:pt x="4729219" y="285294"/>
                  <a:pt x="4706622" y="273590"/>
                  <a:pt x="4698975" y="273242"/>
                </a:cubicBezTo>
                <a:cubicBezTo>
                  <a:pt x="4719833" y="263624"/>
                  <a:pt x="4694108" y="253658"/>
                  <a:pt x="4673365" y="255049"/>
                </a:cubicBezTo>
                <a:cubicBezTo>
                  <a:pt x="4684374" y="269650"/>
                  <a:pt x="4690399" y="289234"/>
                  <a:pt x="4718211" y="286800"/>
                </a:cubicBezTo>
                <a:cubicBezTo>
                  <a:pt x="4700481" y="299200"/>
                  <a:pt x="4718907" y="309976"/>
                  <a:pt x="4709404" y="323303"/>
                </a:cubicBezTo>
                <a:cubicBezTo>
                  <a:pt x="4686228" y="319247"/>
                  <a:pt x="4687966" y="289813"/>
                  <a:pt x="4663979" y="286453"/>
                </a:cubicBezTo>
                <a:cubicBezTo>
                  <a:pt x="4646713" y="303603"/>
                  <a:pt x="4700365" y="305341"/>
                  <a:pt x="4679623" y="325968"/>
                </a:cubicBezTo>
                <a:cubicBezTo>
                  <a:pt x="4681593" y="322839"/>
                  <a:pt x="4712881" y="342076"/>
                  <a:pt x="4709404" y="323303"/>
                </a:cubicBezTo>
                <a:cubicBezTo>
                  <a:pt x="4702451" y="343698"/>
                  <a:pt x="4715314" y="369655"/>
                  <a:pt x="4750079" y="375797"/>
                </a:cubicBezTo>
                <a:cubicBezTo>
                  <a:pt x="4756567" y="391093"/>
                  <a:pt x="4741503" y="424351"/>
                  <a:pt x="4758769" y="405694"/>
                </a:cubicBezTo>
                <a:cubicBezTo>
                  <a:pt x="4776383" y="411372"/>
                  <a:pt x="4747181" y="436287"/>
                  <a:pt x="4736173" y="422960"/>
                </a:cubicBezTo>
                <a:cubicBezTo>
                  <a:pt x="4753439" y="440343"/>
                  <a:pt x="4761435" y="467227"/>
                  <a:pt x="4783336" y="479974"/>
                </a:cubicBezTo>
                <a:cubicBezTo>
                  <a:pt x="4782641" y="489013"/>
                  <a:pt x="4774065" y="492373"/>
                  <a:pt x="4760160" y="491562"/>
                </a:cubicBezTo>
                <a:cubicBezTo>
                  <a:pt x="4765027" y="521228"/>
                  <a:pt x="4766186" y="526326"/>
                  <a:pt x="4782177" y="535597"/>
                </a:cubicBezTo>
                <a:cubicBezTo>
                  <a:pt x="4763173" y="536408"/>
                  <a:pt x="4763405" y="550777"/>
                  <a:pt x="4741271" y="549387"/>
                </a:cubicBezTo>
                <a:cubicBezTo>
                  <a:pt x="4748884" y="563215"/>
                  <a:pt x="4763497" y="571723"/>
                  <a:pt x="4779281" y="571520"/>
                </a:cubicBezTo>
                <a:cubicBezTo>
                  <a:pt x="4754134" y="586121"/>
                  <a:pt x="4798169" y="597477"/>
                  <a:pt x="4794809" y="610920"/>
                </a:cubicBezTo>
                <a:cubicBezTo>
                  <a:pt x="4809672" y="603720"/>
                  <a:pt x="4826664" y="602236"/>
                  <a:pt x="4842551" y="606748"/>
                </a:cubicBezTo>
                <a:cubicBezTo>
                  <a:pt x="4854139" y="617293"/>
                  <a:pt x="4811031" y="602112"/>
                  <a:pt x="4807787" y="619958"/>
                </a:cubicBezTo>
                <a:cubicBezTo>
                  <a:pt x="4815551" y="630619"/>
                  <a:pt x="4838959" y="625173"/>
                  <a:pt x="4845449" y="637109"/>
                </a:cubicBezTo>
                <a:cubicBezTo>
                  <a:pt x="4838148" y="646147"/>
                  <a:pt x="4814507" y="643714"/>
                  <a:pt x="4817405" y="660285"/>
                </a:cubicBezTo>
                <a:cubicBezTo>
                  <a:pt x="4857963" y="695860"/>
                  <a:pt x="4847998" y="771646"/>
                  <a:pt x="4911964" y="779411"/>
                </a:cubicBezTo>
                <a:cubicBezTo>
                  <a:pt x="4915092" y="785320"/>
                  <a:pt x="4914861" y="798878"/>
                  <a:pt x="4926680" y="808728"/>
                </a:cubicBezTo>
                <a:cubicBezTo>
                  <a:pt x="4913065" y="802695"/>
                  <a:pt x="4897301" y="804096"/>
                  <a:pt x="4884963" y="812437"/>
                </a:cubicBezTo>
                <a:cubicBezTo>
                  <a:pt x="4886701" y="825299"/>
                  <a:pt x="4895277" y="831325"/>
                  <a:pt x="4910573" y="830514"/>
                </a:cubicBezTo>
                <a:cubicBezTo>
                  <a:pt x="4904547" y="846506"/>
                  <a:pt x="4887397" y="829008"/>
                  <a:pt x="4880327" y="828197"/>
                </a:cubicBezTo>
                <a:cubicBezTo>
                  <a:pt x="4860744" y="837930"/>
                  <a:pt x="4861555" y="848012"/>
                  <a:pt x="4859123" y="860527"/>
                </a:cubicBezTo>
                <a:cubicBezTo>
                  <a:pt x="4814624" y="864583"/>
                  <a:pt x="4781133" y="870145"/>
                  <a:pt x="4766417" y="904446"/>
                </a:cubicBezTo>
                <a:cubicBezTo>
                  <a:pt x="4766417" y="918815"/>
                  <a:pt x="4782409" y="917772"/>
                  <a:pt x="4797589" y="916961"/>
                </a:cubicBezTo>
                <a:cubicBezTo>
                  <a:pt x="4799557" y="917017"/>
                  <a:pt x="4801380" y="915936"/>
                  <a:pt x="4802275" y="914183"/>
                </a:cubicBezTo>
                <a:cubicBezTo>
                  <a:pt x="4803169" y="912429"/>
                  <a:pt x="4802975" y="910318"/>
                  <a:pt x="4801776" y="908758"/>
                </a:cubicBezTo>
                <a:cubicBezTo>
                  <a:pt x="4800577" y="907197"/>
                  <a:pt x="4798587" y="906466"/>
                  <a:pt x="4796663" y="906880"/>
                </a:cubicBezTo>
                <a:cubicBezTo>
                  <a:pt x="4803615" y="897377"/>
                  <a:pt x="4839191" y="926232"/>
                  <a:pt x="4823663" y="940137"/>
                </a:cubicBezTo>
                <a:cubicBezTo>
                  <a:pt x="4845215" y="934923"/>
                  <a:pt x="4847535" y="949060"/>
                  <a:pt x="4866306" y="946627"/>
                </a:cubicBezTo>
                <a:cubicBezTo>
                  <a:pt x="4867581" y="969803"/>
                  <a:pt x="4851937" y="937356"/>
                  <a:pt x="4830499" y="949756"/>
                </a:cubicBezTo>
                <a:cubicBezTo>
                  <a:pt x="4865264" y="956129"/>
                  <a:pt x="4827951" y="965168"/>
                  <a:pt x="4814855" y="976640"/>
                </a:cubicBezTo>
                <a:cubicBezTo>
                  <a:pt x="4817636" y="989155"/>
                  <a:pt x="4838727" y="991589"/>
                  <a:pt x="4823546" y="1006537"/>
                </a:cubicBezTo>
                <a:cubicBezTo>
                  <a:pt x="4831659" y="1018125"/>
                  <a:pt x="4846722" y="992052"/>
                  <a:pt x="4848229" y="1014533"/>
                </a:cubicBezTo>
                <a:cubicBezTo>
                  <a:pt x="4808945" y="1029945"/>
                  <a:pt x="4787160" y="1010709"/>
                  <a:pt x="4752859" y="1022876"/>
                </a:cubicBezTo>
                <a:cubicBezTo>
                  <a:pt x="4762129" y="1035276"/>
                  <a:pt x="4773485" y="1037130"/>
                  <a:pt x="4747760" y="1033538"/>
                </a:cubicBezTo>
                <a:cubicBezTo>
                  <a:pt x="4746137" y="1037246"/>
                  <a:pt x="4739532" y="1057525"/>
                  <a:pt x="4755871" y="1058336"/>
                </a:cubicBezTo>
                <a:cubicBezTo>
                  <a:pt x="4752627" y="1065521"/>
                  <a:pt x="4744283" y="1068881"/>
                  <a:pt x="4732695" y="1070619"/>
                </a:cubicBezTo>
                <a:cubicBezTo>
                  <a:pt x="4739532" y="1080122"/>
                  <a:pt x="4759811" y="1076298"/>
                  <a:pt x="4758653" y="1093796"/>
                </a:cubicBezTo>
                <a:cubicBezTo>
                  <a:pt x="4709173" y="1105384"/>
                  <a:pt x="4707549" y="1068418"/>
                  <a:pt x="4655635" y="1082208"/>
                </a:cubicBezTo>
                <a:cubicBezTo>
                  <a:pt x="4652737" y="1070619"/>
                  <a:pt x="4672321" y="1075139"/>
                  <a:pt x="4672089" y="1065521"/>
                </a:cubicBezTo>
                <a:cubicBezTo>
                  <a:pt x="4619509" y="1079253"/>
                  <a:pt x="4591568" y="1110519"/>
                  <a:pt x="4548568" y="1130916"/>
                </a:cubicBezTo>
                <a:lnTo>
                  <a:pt x="4534483" y="1135390"/>
                </a:lnTo>
                <a:lnTo>
                  <a:pt x="4534667" y="1136182"/>
                </a:lnTo>
                <a:lnTo>
                  <a:pt x="4521804" y="1139418"/>
                </a:lnTo>
                <a:lnTo>
                  <a:pt x="4499079" y="1146637"/>
                </a:lnTo>
                <a:lnTo>
                  <a:pt x="4495003" y="1139891"/>
                </a:lnTo>
                <a:lnTo>
                  <a:pt x="4476907" y="1139707"/>
                </a:lnTo>
                <a:lnTo>
                  <a:pt x="4473600" y="1140365"/>
                </a:lnTo>
                <a:lnTo>
                  <a:pt x="4460065" y="1150127"/>
                </a:lnTo>
                <a:lnTo>
                  <a:pt x="4460782" y="1150173"/>
                </a:lnTo>
                <a:cubicBezTo>
                  <a:pt x="4476339" y="1154548"/>
                  <a:pt x="4491897" y="1164369"/>
                  <a:pt x="4503485" y="1171669"/>
                </a:cubicBezTo>
                <a:cubicBezTo>
                  <a:pt x="4501399" y="1177811"/>
                  <a:pt x="4470690" y="1167034"/>
                  <a:pt x="4452265" y="1171669"/>
                </a:cubicBezTo>
                <a:cubicBezTo>
                  <a:pt x="4463853" y="1182098"/>
                  <a:pt x="4473123" y="1190326"/>
                  <a:pt x="4492011" y="1181867"/>
                </a:cubicBezTo>
                <a:cubicBezTo>
                  <a:pt x="4472775" y="1205043"/>
                  <a:pt x="4558064" y="1213502"/>
                  <a:pt x="4582746" y="1208867"/>
                </a:cubicBezTo>
                <a:cubicBezTo>
                  <a:pt x="4585411" y="1189283"/>
                  <a:pt x="4565711" y="1211300"/>
                  <a:pt x="4560265" y="1193223"/>
                </a:cubicBezTo>
                <a:cubicBezTo>
                  <a:pt x="4561539" y="1211416"/>
                  <a:pt x="4537668" y="1194382"/>
                  <a:pt x="4508929" y="1197395"/>
                </a:cubicBezTo>
                <a:cubicBezTo>
                  <a:pt x="4506381" y="1186502"/>
                  <a:pt x="4517157" y="1187892"/>
                  <a:pt x="4526080" y="1187545"/>
                </a:cubicBezTo>
                <a:cubicBezTo>
                  <a:pt x="4526080" y="1182562"/>
                  <a:pt x="4519127" y="1183489"/>
                  <a:pt x="4514492" y="1182330"/>
                </a:cubicBezTo>
                <a:cubicBezTo>
                  <a:pt x="4547069" y="1182694"/>
                  <a:pt x="4579511" y="1186579"/>
                  <a:pt x="4611253" y="1193918"/>
                </a:cubicBezTo>
                <a:cubicBezTo>
                  <a:pt x="4593987" y="1191369"/>
                  <a:pt x="4596537" y="1205506"/>
                  <a:pt x="4593755" y="1218948"/>
                </a:cubicBezTo>
                <a:cubicBezTo>
                  <a:pt x="4630025" y="1246181"/>
                  <a:pt x="4677073" y="1263794"/>
                  <a:pt x="4676725" y="1322083"/>
                </a:cubicBezTo>
                <a:cubicBezTo>
                  <a:pt x="4652738" y="1296009"/>
                  <a:pt x="4640224" y="1257653"/>
                  <a:pt x="4593059" y="1264142"/>
                </a:cubicBezTo>
                <a:cubicBezTo>
                  <a:pt x="4587382" y="1284305"/>
                  <a:pt x="4610673" y="1322083"/>
                  <a:pt x="4642773" y="1326138"/>
                </a:cubicBezTo>
                <a:cubicBezTo>
                  <a:pt x="4645553" y="1333091"/>
                  <a:pt x="4611832" y="1321156"/>
                  <a:pt x="4631185" y="1336104"/>
                </a:cubicBezTo>
                <a:cubicBezTo>
                  <a:pt x="4630373" y="1345722"/>
                  <a:pt x="4610211" y="1331701"/>
                  <a:pt x="4603026" y="1330542"/>
                </a:cubicBezTo>
                <a:cubicBezTo>
                  <a:pt x="4623536" y="1323125"/>
                  <a:pt x="4600477" y="1310494"/>
                  <a:pt x="4580893" y="1309799"/>
                </a:cubicBezTo>
                <a:cubicBezTo>
                  <a:pt x="4589815" y="1325443"/>
                  <a:pt x="4593524" y="1345491"/>
                  <a:pt x="4619713" y="1346070"/>
                </a:cubicBezTo>
                <a:cubicBezTo>
                  <a:pt x="4610848" y="1351285"/>
                  <a:pt x="4610442" y="1357079"/>
                  <a:pt x="4611007" y="1363017"/>
                </a:cubicBezTo>
                <a:lnTo>
                  <a:pt x="4608143" y="1380721"/>
                </a:lnTo>
                <a:lnTo>
                  <a:pt x="4608125" y="1380255"/>
                </a:lnTo>
                <a:lnTo>
                  <a:pt x="4607929" y="1380695"/>
                </a:lnTo>
                <a:lnTo>
                  <a:pt x="4596226" y="1372398"/>
                </a:lnTo>
                <a:cubicBezTo>
                  <a:pt x="4587513" y="1361192"/>
                  <a:pt x="4585905" y="1343810"/>
                  <a:pt x="4569305" y="1339465"/>
                </a:cubicBezTo>
                <a:cubicBezTo>
                  <a:pt x="4551575" y="1354645"/>
                  <a:pt x="4601519" y="1361946"/>
                  <a:pt x="4580081" y="1380255"/>
                </a:cubicBezTo>
                <a:cubicBezTo>
                  <a:pt x="4581645" y="1378082"/>
                  <a:pt x="4597420" y="1390184"/>
                  <a:pt x="4604623" y="1388109"/>
                </a:cubicBezTo>
                <a:lnTo>
                  <a:pt x="4607929" y="1380695"/>
                </a:lnTo>
                <a:lnTo>
                  <a:pt x="4608125" y="1380834"/>
                </a:lnTo>
                <a:lnTo>
                  <a:pt x="4608143" y="1380721"/>
                </a:lnTo>
                <a:lnTo>
                  <a:pt x="4609370" y="1411992"/>
                </a:lnTo>
                <a:cubicBezTo>
                  <a:pt x="4614613" y="1422407"/>
                  <a:pt x="4624869" y="1431648"/>
                  <a:pt x="4640687" y="1436689"/>
                </a:cubicBezTo>
                <a:cubicBezTo>
                  <a:pt x="4645207" y="1452565"/>
                  <a:pt x="4627825" y="1484084"/>
                  <a:pt x="4645671" y="1467281"/>
                </a:cubicBezTo>
                <a:cubicBezTo>
                  <a:pt x="4661429" y="1474814"/>
                  <a:pt x="4632111" y="1496599"/>
                  <a:pt x="4623073" y="1482114"/>
                </a:cubicBezTo>
                <a:cubicBezTo>
                  <a:pt x="4637327" y="1501235"/>
                  <a:pt x="4641961" y="1528467"/>
                  <a:pt x="4660734" y="1543763"/>
                </a:cubicBezTo>
                <a:cubicBezTo>
                  <a:pt x="4659227" y="1552686"/>
                  <a:pt x="4651000" y="1555351"/>
                  <a:pt x="4638369" y="1553497"/>
                </a:cubicBezTo>
                <a:cubicBezTo>
                  <a:pt x="4639876" y="1583510"/>
                  <a:pt x="4640339" y="1588261"/>
                  <a:pt x="4654129" y="1599849"/>
                </a:cubicBezTo>
                <a:cubicBezTo>
                  <a:pt x="4636631" y="1598691"/>
                  <a:pt x="4635356" y="1613060"/>
                  <a:pt x="4615193" y="1609352"/>
                </a:cubicBezTo>
                <a:cubicBezTo>
                  <a:pt x="4625739" y="1628356"/>
                  <a:pt x="4629795" y="1630442"/>
                  <a:pt x="4647872" y="1635309"/>
                </a:cubicBezTo>
                <a:cubicBezTo>
                  <a:pt x="4623305" y="1646897"/>
                  <a:pt x="4662357" y="1663004"/>
                  <a:pt x="4657953" y="1676099"/>
                </a:cubicBezTo>
                <a:cubicBezTo>
                  <a:pt x="4672077" y="1670512"/>
                  <a:pt x="4687849" y="1670804"/>
                  <a:pt x="4701756" y="1676910"/>
                </a:cubicBezTo>
                <a:cubicBezTo>
                  <a:pt x="4710795" y="1688498"/>
                  <a:pt x="4673597" y="1669030"/>
                  <a:pt x="4668615" y="1686528"/>
                </a:cubicBezTo>
                <a:cubicBezTo>
                  <a:pt x="4674641" y="1698116"/>
                  <a:pt x="4696542" y="1694872"/>
                  <a:pt x="4701061" y="1707387"/>
                </a:cubicBezTo>
                <a:cubicBezTo>
                  <a:pt x="4693529" y="1715730"/>
                  <a:pt x="4672322" y="1710747"/>
                  <a:pt x="4673250" y="1727203"/>
                </a:cubicBezTo>
                <a:cubicBezTo>
                  <a:pt x="4698106" y="1756839"/>
                  <a:pt x="4694803" y="1806161"/>
                  <a:pt x="4715456" y="1835032"/>
                </a:cubicBezTo>
                <a:lnTo>
                  <a:pt x="4732362" y="1846407"/>
                </a:lnTo>
                <a:lnTo>
                  <a:pt x="4745560" y="1848183"/>
                </a:lnTo>
                <a:lnTo>
                  <a:pt x="4741867" y="1852803"/>
                </a:lnTo>
                <a:lnTo>
                  <a:pt x="4746023" y="1855599"/>
                </a:lnTo>
                <a:cubicBezTo>
                  <a:pt x="4748225" y="1861740"/>
                  <a:pt x="4746023" y="1875183"/>
                  <a:pt x="4755988" y="1886191"/>
                </a:cubicBezTo>
                <a:cubicBezTo>
                  <a:pt x="4744553" y="1878794"/>
                  <a:pt x="4729911" y="1878525"/>
                  <a:pt x="4718211" y="1885496"/>
                </a:cubicBezTo>
                <a:cubicBezTo>
                  <a:pt x="4717817" y="1891140"/>
                  <a:pt x="4719913" y="1896674"/>
                  <a:pt x="4723947" y="1900641"/>
                </a:cubicBezTo>
                <a:cubicBezTo>
                  <a:pt x="4727981" y="1904608"/>
                  <a:pt x="4733549" y="1906611"/>
                  <a:pt x="4739185" y="1906123"/>
                </a:cubicBezTo>
                <a:cubicBezTo>
                  <a:pt x="4732233" y="1921420"/>
                  <a:pt x="4718791" y="1902299"/>
                  <a:pt x="4712417" y="1900676"/>
                </a:cubicBezTo>
                <a:cubicBezTo>
                  <a:pt x="4693876" y="1908325"/>
                  <a:pt x="4693644" y="1918522"/>
                  <a:pt x="4690167" y="1930690"/>
                </a:cubicBezTo>
                <a:cubicBezTo>
                  <a:pt x="4660096" y="1930168"/>
                  <a:pt x="4635501" y="1931211"/>
                  <a:pt x="4618287" y="1945551"/>
                </a:cubicBezTo>
                <a:lnTo>
                  <a:pt x="4603927" y="1964337"/>
                </a:lnTo>
                <a:lnTo>
                  <a:pt x="4607459" y="1963136"/>
                </a:lnTo>
                <a:cubicBezTo>
                  <a:pt x="4649784" y="1947840"/>
                  <a:pt x="4689879" y="1934340"/>
                  <a:pt x="4735826" y="1936947"/>
                </a:cubicBezTo>
                <a:cubicBezTo>
                  <a:pt x="4724238" y="1952128"/>
                  <a:pt x="4708129" y="1948535"/>
                  <a:pt x="4677306" y="1956531"/>
                </a:cubicBezTo>
                <a:cubicBezTo>
                  <a:pt x="4679160" y="1962325"/>
                  <a:pt x="4687967" y="1959196"/>
                  <a:pt x="4694456" y="1958964"/>
                </a:cubicBezTo>
                <a:lnTo>
                  <a:pt x="4639897" y="1971749"/>
                </a:lnTo>
                <a:lnTo>
                  <a:pt x="4648842" y="1980200"/>
                </a:lnTo>
                <a:lnTo>
                  <a:pt x="4652119" y="1987561"/>
                </a:lnTo>
                <a:lnTo>
                  <a:pt x="4654004" y="1987500"/>
                </a:lnTo>
                <a:cubicBezTo>
                  <a:pt x="4685148" y="1982556"/>
                  <a:pt x="4715678" y="1973739"/>
                  <a:pt x="4744865" y="1961166"/>
                </a:cubicBezTo>
                <a:cubicBezTo>
                  <a:pt x="4743011" y="1955488"/>
                  <a:pt x="4734203" y="1958502"/>
                  <a:pt x="4727598" y="1958850"/>
                </a:cubicBezTo>
                <a:cubicBezTo>
                  <a:pt x="4745444" y="1926519"/>
                  <a:pt x="4786698" y="1945871"/>
                  <a:pt x="4811265" y="1955720"/>
                </a:cubicBezTo>
                <a:cubicBezTo>
                  <a:pt x="4810337" y="1962441"/>
                  <a:pt x="4779049" y="1956647"/>
                  <a:pt x="4762015" y="1963600"/>
                </a:cubicBezTo>
                <a:cubicBezTo>
                  <a:pt x="4774646" y="1972175"/>
                  <a:pt x="4785191" y="1979012"/>
                  <a:pt x="4801878" y="1967656"/>
                </a:cubicBezTo>
                <a:cubicBezTo>
                  <a:pt x="4787277" y="1993381"/>
                  <a:pt x="4870479" y="1987239"/>
                  <a:pt x="4893424" y="1978317"/>
                </a:cubicBezTo>
                <a:cubicBezTo>
                  <a:pt x="4892613" y="1958617"/>
                  <a:pt x="4877433" y="1983648"/>
                  <a:pt x="4869089" y="1966729"/>
                </a:cubicBezTo>
                <a:cubicBezTo>
                  <a:pt x="4873493" y="1984458"/>
                  <a:pt x="4847767" y="1971827"/>
                  <a:pt x="4820767" y="1979823"/>
                </a:cubicBezTo>
                <a:cubicBezTo>
                  <a:pt x="4816479" y="1969511"/>
                  <a:pt x="4827025" y="1968930"/>
                  <a:pt x="4835483" y="1967076"/>
                </a:cubicBezTo>
                <a:cubicBezTo>
                  <a:pt x="4834557" y="1962209"/>
                  <a:pt x="4828183" y="1964295"/>
                  <a:pt x="4823895" y="1963947"/>
                </a:cubicBezTo>
                <a:cubicBezTo>
                  <a:pt x="4855131" y="1958772"/>
                  <a:pt x="4886839" y="1957023"/>
                  <a:pt x="4918455" y="1958733"/>
                </a:cubicBezTo>
                <a:cubicBezTo>
                  <a:pt x="4901420" y="1958733"/>
                  <a:pt x="4906867" y="1972175"/>
                  <a:pt x="4906055" y="1986428"/>
                </a:cubicBezTo>
                <a:cubicBezTo>
                  <a:pt x="4945571" y="2006823"/>
                  <a:pt x="4994125" y="2015862"/>
                  <a:pt x="5004554" y="2073223"/>
                </a:cubicBezTo>
                <a:cubicBezTo>
                  <a:pt x="4976510" y="2051902"/>
                  <a:pt x="4957507" y="2016326"/>
                  <a:pt x="4913355" y="2031506"/>
                </a:cubicBezTo>
                <a:cubicBezTo>
                  <a:pt x="4911501" y="2052249"/>
                  <a:pt x="4940703" y="2085507"/>
                  <a:pt x="4972570" y="2083652"/>
                </a:cubicBezTo>
                <a:cubicBezTo>
                  <a:pt x="4976394" y="2090026"/>
                  <a:pt x="4941629" y="2084232"/>
                  <a:pt x="4963301" y="2095241"/>
                </a:cubicBezTo>
                <a:cubicBezTo>
                  <a:pt x="4964227" y="2104859"/>
                  <a:pt x="4942209" y="2094661"/>
                  <a:pt x="4935025" y="2095241"/>
                </a:cubicBezTo>
                <a:cubicBezTo>
                  <a:pt x="4953567" y="2084348"/>
                  <a:pt x="4928999" y="2076004"/>
                  <a:pt x="4909879" y="2078670"/>
                </a:cubicBezTo>
                <a:cubicBezTo>
                  <a:pt x="4921467" y="2092575"/>
                  <a:pt x="4928419" y="2111697"/>
                  <a:pt x="4953913" y="2107525"/>
                </a:cubicBezTo>
                <a:cubicBezTo>
                  <a:pt x="4938617" y="2120967"/>
                  <a:pt x="4956463" y="2130006"/>
                  <a:pt x="4948699" y="2144374"/>
                </a:cubicBezTo>
                <a:cubicBezTo>
                  <a:pt x="4926913" y="2141825"/>
                  <a:pt x="4926217" y="2112392"/>
                  <a:pt x="4903737" y="2110537"/>
                </a:cubicBezTo>
                <a:cubicBezTo>
                  <a:pt x="4889135" y="2128614"/>
                  <a:pt x="4938501" y="2126992"/>
                  <a:pt x="4921351" y="2148894"/>
                </a:cubicBezTo>
                <a:cubicBezTo>
                  <a:pt x="4922857" y="2145649"/>
                  <a:pt x="4953449" y="2162799"/>
                  <a:pt x="4948699" y="2144374"/>
                </a:cubicBezTo>
                <a:cubicBezTo>
                  <a:pt x="4943947" y="2165117"/>
                  <a:pt x="4957969" y="2190727"/>
                  <a:pt x="4990647" y="2194087"/>
                </a:cubicBezTo>
                <a:cubicBezTo>
                  <a:pt x="4997948" y="2208920"/>
                  <a:pt x="4986591" y="2243105"/>
                  <a:pt x="5001077" y="2223289"/>
                </a:cubicBezTo>
                <a:cubicBezTo>
                  <a:pt x="5017995" y="2227924"/>
                  <a:pt x="4993081" y="2254577"/>
                  <a:pt x="4981609" y="2241946"/>
                </a:cubicBezTo>
                <a:cubicBezTo>
                  <a:pt x="4998991" y="2258285"/>
                  <a:pt x="5008608" y="2284474"/>
                  <a:pt x="5029931" y="2295831"/>
                </a:cubicBezTo>
                <a:cubicBezTo>
                  <a:pt x="5029931" y="2304869"/>
                  <a:pt x="5022399" y="2308809"/>
                  <a:pt x="5009536" y="2309505"/>
                </a:cubicBezTo>
                <a:cubicBezTo>
                  <a:pt x="5016373" y="2338707"/>
                  <a:pt x="5017879" y="2343342"/>
                  <a:pt x="5033523" y="2351801"/>
                </a:cubicBezTo>
                <a:cubicBezTo>
                  <a:pt x="5015909" y="2353887"/>
                  <a:pt x="5017300" y="2368256"/>
                  <a:pt x="4996557" y="2368140"/>
                </a:cubicBezTo>
                <a:cubicBezTo>
                  <a:pt x="5010463" y="2385059"/>
                  <a:pt x="5014867" y="2386334"/>
                  <a:pt x="5033755" y="2387840"/>
                </a:cubicBezTo>
                <a:cubicBezTo>
                  <a:pt x="5011505" y="2404064"/>
                  <a:pt x="5053339" y="2412523"/>
                  <a:pt x="5051368" y="2426081"/>
                </a:cubicBezTo>
                <a:cubicBezTo>
                  <a:pt x="5064553" y="2418049"/>
                  <a:pt x="5080349" y="2415471"/>
                  <a:pt x="5095403" y="2418896"/>
                </a:cubicBezTo>
                <a:cubicBezTo>
                  <a:pt x="5106991" y="2428630"/>
                  <a:pt x="5065737" y="2416347"/>
                  <a:pt x="5063999" y="2434309"/>
                </a:cubicBezTo>
                <a:cubicBezTo>
                  <a:pt x="5072111" y="2444390"/>
                  <a:pt x="5093434" y="2437553"/>
                  <a:pt x="5100387" y="2449025"/>
                </a:cubicBezTo>
                <a:cubicBezTo>
                  <a:pt x="5094361" y="2458528"/>
                  <a:pt x="5072111" y="2457485"/>
                  <a:pt x="5076167" y="2473592"/>
                </a:cubicBezTo>
                <a:cubicBezTo>
                  <a:pt x="5116957" y="2506387"/>
                  <a:pt x="5113713" y="2582520"/>
                  <a:pt x="5174203" y="2586229"/>
                </a:cubicBezTo>
                <a:cubicBezTo>
                  <a:pt x="5177330" y="2596960"/>
                  <a:pt x="5183295" y="2606649"/>
                  <a:pt x="5191470" y="2614273"/>
                </a:cubicBezTo>
                <a:cubicBezTo>
                  <a:pt x="5178409" y="2609003"/>
                  <a:pt x="5163501" y="2611414"/>
                  <a:pt x="5152766" y="2620530"/>
                </a:cubicBezTo>
                <a:cubicBezTo>
                  <a:pt x="5153573" y="2626270"/>
                  <a:pt x="5156840" y="2631374"/>
                  <a:pt x="5161713" y="2634512"/>
                </a:cubicBezTo>
                <a:cubicBezTo>
                  <a:pt x="5166587" y="2637649"/>
                  <a:pt x="5172584" y="2638510"/>
                  <a:pt x="5178144" y="2636869"/>
                </a:cubicBezTo>
                <a:cubicBezTo>
                  <a:pt x="5173972" y="2653209"/>
                  <a:pt x="5156474" y="2636869"/>
                  <a:pt x="5149637" y="2636869"/>
                </a:cubicBezTo>
                <a:cubicBezTo>
                  <a:pt x="5132139" y="2647878"/>
                  <a:pt x="5133761" y="2657844"/>
                  <a:pt x="5132487" y="2670475"/>
                </a:cubicBezTo>
                <a:cubicBezTo>
                  <a:pt x="5091233" y="2677312"/>
                  <a:pt x="5060293" y="2685076"/>
                  <a:pt x="5049631" y="2720188"/>
                </a:cubicBezTo>
                <a:cubicBezTo>
                  <a:pt x="5051138" y="2734441"/>
                  <a:pt x="5065623" y="2731776"/>
                  <a:pt x="5079761" y="2730617"/>
                </a:cubicBezTo>
                <a:cubicBezTo>
                  <a:pt x="5082186" y="2729862"/>
                  <a:pt x="5083685" y="2727436"/>
                  <a:pt x="5083277" y="2724930"/>
                </a:cubicBezTo>
                <a:cubicBezTo>
                  <a:pt x="5082869" y="2722423"/>
                  <a:pt x="5080678" y="2720599"/>
                  <a:pt x="5078139" y="2720651"/>
                </a:cubicBezTo>
                <a:cubicBezTo>
                  <a:pt x="5083817" y="2710686"/>
                  <a:pt x="5119508" y="2737107"/>
                  <a:pt x="5106066" y="2752055"/>
                </a:cubicBezTo>
                <a:cubicBezTo>
                  <a:pt x="5125881" y="2745450"/>
                  <a:pt x="5129242" y="2759356"/>
                  <a:pt x="5146508" y="2755763"/>
                </a:cubicBezTo>
                <a:cubicBezTo>
                  <a:pt x="5149753" y="2778940"/>
                  <a:pt x="5132371" y="2747536"/>
                  <a:pt x="5113251" y="2761210"/>
                </a:cubicBezTo>
                <a:cubicBezTo>
                  <a:pt x="5146277" y="2765266"/>
                  <a:pt x="5112091" y="2776738"/>
                  <a:pt x="5100735" y="2788905"/>
                </a:cubicBezTo>
                <a:cubicBezTo>
                  <a:pt x="5104327" y="2801189"/>
                  <a:pt x="5123911" y="2802232"/>
                  <a:pt x="5111281" y="2818107"/>
                </a:cubicBezTo>
                <a:cubicBezTo>
                  <a:pt x="5119855" y="2829696"/>
                  <a:pt x="5132371" y="2802232"/>
                  <a:pt x="5135152" y="2824481"/>
                </a:cubicBezTo>
                <a:cubicBezTo>
                  <a:pt x="5099461" y="2842442"/>
                  <a:pt x="5077211" y="2824481"/>
                  <a:pt x="5046155" y="2839082"/>
                </a:cubicBezTo>
                <a:cubicBezTo>
                  <a:pt x="5055889" y="2850670"/>
                  <a:pt x="5066782" y="2851829"/>
                  <a:pt x="5042331" y="2849975"/>
                </a:cubicBezTo>
                <a:cubicBezTo>
                  <a:pt x="5041057" y="2853799"/>
                  <a:pt x="5036421" y="2874426"/>
                  <a:pt x="5051949" y="2874194"/>
                </a:cubicBezTo>
                <a:lnTo>
                  <a:pt x="5033184" y="2886634"/>
                </a:lnTo>
                <a:lnTo>
                  <a:pt x="5056854" y="2881242"/>
                </a:lnTo>
                <a:lnTo>
                  <a:pt x="5060865" y="2891631"/>
                </a:lnTo>
                <a:lnTo>
                  <a:pt x="5048693" y="2896390"/>
                </a:lnTo>
                <a:lnTo>
                  <a:pt x="5054397" y="2899845"/>
                </a:lnTo>
                <a:cubicBezTo>
                  <a:pt x="5056309" y="2901969"/>
                  <a:pt x="5057540" y="2904931"/>
                  <a:pt x="5057627" y="2909306"/>
                </a:cubicBezTo>
                <a:cubicBezTo>
                  <a:pt x="5034857" y="2916664"/>
                  <a:pt x="5022371" y="2911160"/>
                  <a:pt x="5009610" y="2905989"/>
                </a:cubicBezTo>
                <a:lnTo>
                  <a:pt x="5000338" y="2903361"/>
                </a:lnTo>
                <a:lnTo>
                  <a:pt x="4998876" y="2903510"/>
                </a:lnTo>
                <a:lnTo>
                  <a:pt x="4999567" y="2903143"/>
                </a:lnTo>
                <a:lnTo>
                  <a:pt x="4988941" y="2900131"/>
                </a:lnTo>
                <a:cubicBezTo>
                  <a:pt x="4981103" y="2899362"/>
                  <a:pt x="4971876" y="2900325"/>
                  <a:pt x="4959940" y="2904671"/>
                </a:cubicBezTo>
                <a:cubicBezTo>
                  <a:pt x="4956347" y="2893082"/>
                  <a:pt x="4975120" y="2896559"/>
                  <a:pt x="4974077" y="2886941"/>
                </a:cubicBezTo>
                <a:lnTo>
                  <a:pt x="4963763" y="2892277"/>
                </a:lnTo>
                <a:lnTo>
                  <a:pt x="4963155" y="2892694"/>
                </a:lnTo>
                <a:lnTo>
                  <a:pt x="4962877" y="2892736"/>
                </a:lnTo>
                <a:lnTo>
                  <a:pt x="4932441" y="2908484"/>
                </a:lnTo>
                <a:lnTo>
                  <a:pt x="4929647" y="2910628"/>
                </a:lnTo>
                <a:lnTo>
                  <a:pt x="4951597" y="2909189"/>
                </a:lnTo>
                <a:cubicBezTo>
                  <a:pt x="4944760" y="2916664"/>
                  <a:pt x="4937141" y="2919271"/>
                  <a:pt x="4926987" y="2920966"/>
                </a:cubicBezTo>
                <a:lnTo>
                  <a:pt x="4913365" y="2923121"/>
                </a:lnTo>
                <a:lnTo>
                  <a:pt x="4904049" y="2930270"/>
                </a:lnTo>
                <a:lnTo>
                  <a:pt x="4905593" y="2930164"/>
                </a:lnTo>
                <a:lnTo>
                  <a:pt x="4903724" y="2930519"/>
                </a:lnTo>
                <a:lnTo>
                  <a:pt x="4898334" y="2934655"/>
                </a:lnTo>
                <a:lnTo>
                  <a:pt x="4868786" y="2955771"/>
                </a:lnTo>
                <a:lnTo>
                  <a:pt x="4960520" y="2933756"/>
                </a:lnTo>
                <a:cubicBezTo>
                  <a:pt x="4958898" y="2927962"/>
                  <a:pt x="4948932" y="2930743"/>
                  <a:pt x="4942095" y="2930859"/>
                </a:cubicBezTo>
                <a:cubicBezTo>
                  <a:pt x="4963185" y="2898992"/>
                  <a:pt x="5006757" y="2919271"/>
                  <a:pt x="5032830" y="2930048"/>
                </a:cubicBezTo>
                <a:cubicBezTo>
                  <a:pt x="5031439" y="2936653"/>
                  <a:pt x="4998065" y="2930048"/>
                  <a:pt x="4979061" y="2936653"/>
                </a:cubicBezTo>
                <a:cubicBezTo>
                  <a:pt x="4992271" y="2945576"/>
                  <a:pt x="5003396" y="2952645"/>
                  <a:pt x="5022052" y="2941752"/>
                </a:cubicBezTo>
                <a:cubicBezTo>
                  <a:pt x="5004787" y="2967130"/>
                  <a:pt x="5095173" y="2963538"/>
                  <a:pt x="5120551" y="2955310"/>
                </a:cubicBezTo>
                <a:cubicBezTo>
                  <a:pt x="5120551" y="2935494"/>
                  <a:pt x="5102938" y="2960177"/>
                  <a:pt x="5094942" y="2943027"/>
                </a:cubicBezTo>
                <a:cubicBezTo>
                  <a:pt x="5098651" y="2960872"/>
                  <a:pt x="5071766" y="2947546"/>
                  <a:pt x="5041753" y="2954615"/>
                </a:cubicBezTo>
                <a:cubicBezTo>
                  <a:pt x="5037697" y="2944185"/>
                  <a:pt x="5049169" y="2943954"/>
                  <a:pt x="5058439" y="2942331"/>
                </a:cubicBezTo>
                <a:cubicBezTo>
                  <a:pt x="5057745" y="2937464"/>
                  <a:pt x="5050675" y="2939318"/>
                  <a:pt x="5045925" y="2938855"/>
                </a:cubicBezTo>
                <a:cubicBezTo>
                  <a:pt x="5080022" y="2934633"/>
                  <a:pt x="5114457" y="2933857"/>
                  <a:pt x="5148711" y="2936537"/>
                </a:cubicBezTo>
                <a:cubicBezTo>
                  <a:pt x="5130286" y="2936537"/>
                  <a:pt x="5134805" y="2949748"/>
                  <a:pt x="5133647" y="2964001"/>
                </a:cubicBezTo>
                <a:cubicBezTo>
                  <a:pt x="5175248" y="2985671"/>
                  <a:pt x="5227163" y="2996216"/>
                  <a:pt x="5234927" y="3054041"/>
                </a:cubicBezTo>
                <a:cubicBezTo>
                  <a:pt x="5205956" y="3031676"/>
                  <a:pt x="5187531" y="2995521"/>
                  <a:pt x="5138861" y="3009311"/>
                </a:cubicBezTo>
                <a:cubicBezTo>
                  <a:pt x="5135617" y="3030053"/>
                  <a:pt x="5165166" y="3064354"/>
                  <a:pt x="5199699" y="3063427"/>
                </a:cubicBezTo>
                <a:cubicBezTo>
                  <a:pt x="5203522" y="3069916"/>
                  <a:pt x="5166208" y="3063427"/>
                  <a:pt x="5188921" y="3075015"/>
                </a:cubicBezTo>
                <a:cubicBezTo>
                  <a:pt x="5188921" y="3084633"/>
                  <a:pt x="5165745" y="3073741"/>
                  <a:pt x="5158445" y="3073625"/>
                </a:cubicBezTo>
                <a:cubicBezTo>
                  <a:pt x="5179187" y="3063311"/>
                  <a:pt x="5152999" y="3054158"/>
                  <a:pt x="5132256" y="3056243"/>
                </a:cubicBezTo>
                <a:cubicBezTo>
                  <a:pt x="5143844" y="3070497"/>
                  <a:pt x="5150217" y="3089848"/>
                  <a:pt x="5178609" y="3086487"/>
                </a:cubicBezTo>
                <a:cubicBezTo>
                  <a:pt x="5161226" y="3099466"/>
                  <a:pt x="5179882" y="3109664"/>
                  <a:pt x="5170729" y="3123338"/>
                </a:cubicBezTo>
                <a:cubicBezTo>
                  <a:pt x="5147552" y="3119977"/>
                  <a:pt x="5148363" y="3090543"/>
                  <a:pt x="5124376" y="3087994"/>
                </a:cubicBezTo>
                <a:cubicBezTo>
                  <a:pt x="5107457" y="3105608"/>
                  <a:pt x="5161342" y="3105608"/>
                  <a:pt x="5140947" y="3126930"/>
                </a:cubicBezTo>
                <a:cubicBezTo>
                  <a:pt x="5142917" y="3123685"/>
                  <a:pt x="5174899" y="3141879"/>
                  <a:pt x="5170843" y="3123338"/>
                </a:cubicBezTo>
                <a:cubicBezTo>
                  <a:pt x="5164471" y="3143849"/>
                  <a:pt x="5178028" y="3169690"/>
                  <a:pt x="5213025" y="3174441"/>
                </a:cubicBezTo>
                <a:cubicBezTo>
                  <a:pt x="5219978" y="3189506"/>
                  <a:pt x="5205725" y="3223227"/>
                  <a:pt x="5222527" y="3203991"/>
                </a:cubicBezTo>
                <a:cubicBezTo>
                  <a:pt x="5240373" y="3209090"/>
                  <a:pt x="5212098" y="3235047"/>
                  <a:pt x="5200394" y="3222068"/>
                </a:cubicBezTo>
                <a:cubicBezTo>
                  <a:pt x="5218123" y="3238987"/>
                  <a:pt x="5226931" y="3265524"/>
                  <a:pt x="5249180" y="3277575"/>
                </a:cubicBezTo>
                <a:cubicBezTo>
                  <a:pt x="5249180" y="3286614"/>
                  <a:pt x="5240257" y="3290322"/>
                  <a:pt x="5226003" y="3290554"/>
                </a:cubicBezTo>
                <a:cubicBezTo>
                  <a:pt x="5231566" y="3319988"/>
                  <a:pt x="5232839" y="3324739"/>
                  <a:pt x="5249180" y="3333778"/>
                </a:cubicBezTo>
                <a:cubicBezTo>
                  <a:pt x="5230175" y="3335168"/>
                  <a:pt x="5230755" y="3349653"/>
                  <a:pt x="5208505" y="3348958"/>
                </a:cubicBezTo>
                <a:cubicBezTo>
                  <a:pt x="5216553" y="3362596"/>
                  <a:pt x="5231511" y="3370633"/>
                  <a:pt x="5247325" y="3369817"/>
                </a:cubicBezTo>
                <a:cubicBezTo>
                  <a:pt x="5222411" y="3385229"/>
                  <a:pt x="5266793" y="3395079"/>
                  <a:pt x="5263781" y="3408753"/>
                </a:cubicBezTo>
                <a:cubicBezTo>
                  <a:pt x="5278449" y="3401041"/>
                  <a:pt x="5295437" y="3398979"/>
                  <a:pt x="5311524" y="3402958"/>
                </a:cubicBezTo>
                <a:cubicBezTo>
                  <a:pt x="5323112" y="3413156"/>
                  <a:pt x="5279887" y="3399366"/>
                  <a:pt x="5276759" y="3417328"/>
                </a:cubicBezTo>
                <a:cubicBezTo>
                  <a:pt x="5284871" y="3427757"/>
                  <a:pt x="5308163" y="3421499"/>
                  <a:pt x="5314999" y="3433203"/>
                </a:cubicBezTo>
                <a:cubicBezTo>
                  <a:pt x="5307931" y="3442590"/>
                  <a:pt x="5284059" y="3440852"/>
                  <a:pt x="5287419" y="3457075"/>
                </a:cubicBezTo>
                <a:cubicBezTo>
                  <a:pt x="5329137" y="3491144"/>
                  <a:pt x="5321025" y="3567393"/>
                  <a:pt x="5385455" y="3572956"/>
                </a:cubicBezTo>
                <a:cubicBezTo>
                  <a:pt x="5388699" y="3578750"/>
                  <a:pt x="5388931" y="3592308"/>
                  <a:pt x="5400983" y="3601809"/>
                </a:cubicBezTo>
                <a:cubicBezTo>
                  <a:pt x="5387095" y="3596159"/>
                  <a:pt x="5371273" y="3598088"/>
                  <a:pt x="5359150" y="3606909"/>
                </a:cubicBezTo>
                <a:cubicBezTo>
                  <a:pt x="5361352" y="3619656"/>
                  <a:pt x="5370159" y="3625450"/>
                  <a:pt x="5385340" y="3624059"/>
                </a:cubicBezTo>
                <a:cubicBezTo>
                  <a:pt x="5379777" y="3640283"/>
                  <a:pt x="5362164" y="3623364"/>
                  <a:pt x="5354979" y="3622669"/>
                </a:cubicBezTo>
                <a:cubicBezTo>
                  <a:pt x="5335626" y="3633098"/>
                  <a:pt x="5336670" y="3643180"/>
                  <a:pt x="5334583" y="3655811"/>
                </a:cubicBezTo>
                <a:cubicBezTo>
                  <a:pt x="5290086" y="3661257"/>
                  <a:pt x="5256711" y="3667977"/>
                  <a:pt x="5243269" y="3702742"/>
                </a:cubicBezTo>
                <a:cubicBezTo>
                  <a:pt x="5244080" y="3717111"/>
                  <a:pt x="5259608" y="3715489"/>
                  <a:pt x="5274789" y="3714330"/>
                </a:cubicBezTo>
                <a:cubicBezTo>
                  <a:pt x="5276731" y="3714300"/>
                  <a:pt x="5278486" y="3713168"/>
                  <a:pt x="5279317" y="3711413"/>
                </a:cubicBezTo>
                <a:cubicBezTo>
                  <a:pt x="5280147" y="3709658"/>
                  <a:pt x="5279909" y="3707583"/>
                  <a:pt x="5278702" y="3706062"/>
                </a:cubicBezTo>
                <a:cubicBezTo>
                  <a:pt x="5277495" y="3704541"/>
                  <a:pt x="5275527" y="3703838"/>
                  <a:pt x="5273630" y="3704248"/>
                </a:cubicBezTo>
                <a:cubicBezTo>
                  <a:pt x="5280235" y="3694514"/>
                  <a:pt x="5316737" y="3722210"/>
                  <a:pt x="5301557" y="3736695"/>
                </a:cubicBezTo>
                <a:cubicBezTo>
                  <a:pt x="5322995" y="3730785"/>
                  <a:pt x="5325661" y="3744922"/>
                  <a:pt x="5344434" y="3741794"/>
                </a:cubicBezTo>
                <a:cubicBezTo>
                  <a:pt x="5346404" y="3764970"/>
                  <a:pt x="5329832" y="3732987"/>
                  <a:pt x="5308743" y="3746081"/>
                </a:cubicBezTo>
                <a:cubicBezTo>
                  <a:pt x="5343507" y="3751296"/>
                  <a:pt x="5306541" y="3761609"/>
                  <a:pt x="5293794" y="3773429"/>
                </a:cubicBezTo>
                <a:cubicBezTo>
                  <a:pt x="5296807" y="3785944"/>
                  <a:pt x="5318013" y="3787683"/>
                  <a:pt x="5303181" y="3803095"/>
                </a:cubicBezTo>
                <a:cubicBezTo>
                  <a:pt x="5311639" y="3814683"/>
                  <a:pt x="5326357" y="3787798"/>
                  <a:pt x="5328211" y="3810279"/>
                </a:cubicBezTo>
                <a:cubicBezTo>
                  <a:pt x="5289275" y="3826966"/>
                  <a:pt x="5266909" y="3808541"/>
                  <a:pt x="5232725" y="3821867"/>
                </a:cubicBezTo>
                <a:cubicBezTo>
                  <a:pt x="5242459" y="3833456"/>
                  <a:pt x="5253931" y="3835426"/>
                  <a:pt x="5228089" y="3832760"/>
                </a:cubicBezTo>
                <a:cubicBezTo>
                  <a:pt x="5226467" y="3836468"/>
                  <a:pt x="5220441" y="3856979"/>
                  <a:pt x="5236897" y="3857211"/>
                </a:cubicBezTo>
                <a:cubicBezTo>
                  <a:pt x="5233767" y="3864512"/>
                  <a:pt x="5225309" y="3868220"/>
                  <a:pt x="5213721" y="3870190"/>
                </a:cubicBezTo>
                <a:cubicBezTo>
                  <a:pt x="5220905" y="3879576"/>
                  <a:pt x="5241068" y="3875057"/>
                  <a:pt x="5240489" y="3892555"/>
                </a:cubicBezTo>
                <a:cubicBezTo>
                  <a:pt x="5191239" y="3905765"/>
                  <a:pt x="5188574" y="3869379"/>
                  <a:pt x="5136891" y="3884559"/>
                </a:cubicBezTo>
                <a:cubicBezTo>
                  <a:pt x="5133647" y="3872971"/>
                  <a:pt x="5153462" y="3877027"/>
                  <a:pt x="5152999" y="3867293"/>
                </a:cubicBezTo>
                <a:cubicBezTo>
                  <a:pt x="5083470" y="3888035"/>
                  <a:pt x="5058324" y="3938328"/>
                  <a:pt x="4981843" y="3954551"/>
                </a:cubicBezTo>
                <a:cubicBezTo>
                  <a:pt x="4988216" y="3929289"/>
                  <a:pt x="4922279" y="3956289"/>
                  <a:pt x="4936533" y="3980624"/>
                </a:cubicBezTo>
                <a:cubicBezTo>
                  <a:pt x="4848811" y="3981436"/>
                  <a:pt x="4875811" y="3971933"/>
                  <a:pt x="4781600" y="3999281"/>
                </a:cubicBezTo>
                <a:cubicBezTo>
                  <a:pt x="4794579" y="4011681"/>
                  <a:pt x="4814047" y="4017359"/>
                  <a:pt x="4843481" y="4012259"/>
                </a:cubicBezTo>
                <a:cubicBezTo>
                  <a:pt x="4830038" y="4045864"/>
                  <a:pt x="4775343" y="4035435"/>
                  <a:pt x="4732003" y="4041113"/>
                </a:cubicBezTo>
                <a:cubicBezTo>
                  <a:pt x="4750775" y="4028366"/>
                  <a:pt x="4735479" y="4029525"/>
                  <a:pt x="4712999" y="4033118"/>
                </a:cubicBezTo>
                <a:cubicBezTo>
                  <a:pt x="4713693" y="4037985"/>
                  <a:pt x="4720763" y="4036130"/>
                  <a:pt x="4725513" y="4036710"/>
                </a:cubicBezTo>
                <a:cubicBezTo>
                  <a:pt x="4584486" y="4066955"/>
                  <a:pt x="4418777" y="4065796"/>
                  <a:pt x="4254109" y="4088740"/>
                </a:cubicBezTo>
                <a:cubicBezTo>
                  <a:pt x="4251560" y="4080745"/>
                  <a:pt x="4258745" y="4079354"/>
                  <a:pt x="4258397" y="4072865"/>
                </a:cubicBezTo>
                <a:cubicBezTo>
                  <a:pt x="4186087" y="4072169"/>
                  <a:pt x="4142516" y="4099981"/>
                  <a:pt x="4235221" y="4085728"/>
                </a:cubicBezTo>
                <a:cubicBezTo>
                  <a:pt x="4233599" y="4094187"/>
                  <a:pt x="4171371" y="4102414"/>
                  <a:pt x="4147615" y="4111685"/>
                </a:cubicBezTo>
                <a:cubicBezTo>
                  <a:pt x="4167083" y="4101951"/>
                  <a:pt x="4144254" y="4095577"/>
                  <a:pt x="4132782" y="4087929"/>
                </a:cubicBezTo>
                <a:cubicBezTo>
                  <a:pt x="4118413" y="4113655"/>
                  <a:pt x="4088747" y="4102067"/>
                  <a:pt x="4050507" y="4108093"/>
                </a:cubicBezTo>
                <a:cubicBezTo>
                  <a:pt x="4058039" y="4090363"/>
                  <a:pt x="4072871" y="4106123"/>
                  <a:pt x="4085271" y="4093723"/>
                </a:cubicBezTo>
                <a:cubicBezTo>
                  <a:pt x="4073103" y="4082946"/>
                  <a:pt x="4038339" y="4096620"/>
                  <a:pt x="4025708" y="4100908"/>
                </a:cubicBezTo>
                <a:cubicBezTo>
                  <a:pt x="4027330" y="4106702"/>
                  <a:pt x="4037296" y="4103921"/>
                  <a:pt x="4044133" y="4103805"/>
                </a:cubicBezTo>
                <a:cubicBezTo>
                  <a:pt x="4044711" y="4115393"/>
                  <a:pt x="4019103" y="4109020"/>
                  <a:pt x="4009369" y="4113191"/>
                </a:cubicBezTo>
                <a:cubicBezTo>
                  <a:pt x="4009947" y="4109020"/>
                  <a:pt x="4014699" y="4107397"/>
                  <a:pt x="4014120" y="4102414"/>
                </a:cubicBezTo>
                <a:cubicBezTo>
                  <a:pt x="3947604" y="4109136"/>
                  <a:pt x="3923385" y="4116900"/>
                  <a:pt x="3865792" y="4125591"/>
                </a:cubicBezTo>
                <a:cubicBezTo>
                  <a:pt x="3857217" y="4128835"/>
                  <a:pt x="3868805" y="4131732"/>
                  <a:pt x="3867530" y="4140771"/>
                </a:cubicBezTo>
                <a:cubicBezTo>
                  <a:pt x="3838213" y="4130342"/>
                  <a:pt x="3841109" y="4154213"/>
                  <a:pt x="3807967" y="4147956"/>
                </a:cubicBezTo>
                <a:cubicBezTo>
                  <a:pt x="3814688" y="4132543"/>
                  <a:pt x="3826509" y="4139033"/>
                  <a:pt x="3854320" y="4132080"/>
                </a:cubicBezTo>
                <a:cubicBezTo>
                  <a:pt x="3810517" y="4130458"/>
                  <a:pt x="3750027" y="4129531"/>
                  <a:pt x="3717233" y="4148651"/>
                </a:cubicBezTo>
                <a:cubicBezTo>
                  <a:pt x="3728009" y="4158037"/>
                  <a:pt x="3759181" y="4145290"/>
                  <a:pt x="3772160" y="4152243"/>
                </a:cubicBezTo>
                <a:cubicBezTo>
                  <a:pt x="3750143" y="4170552"/>
                  <a:pt x="3697533" y="4167192"/>
                  <a:pt x="3665434" y="4170321"/>
                </a:cubicBezTo>
                <a:cubicBezTo>
                  <a:pt x="3688610" y="4140076"/>
                  <a:pt x="3633219" y="4185038"/>
                  <a:pt x="3628468" y="4164527"/>
                </a:cubicBezTo>
                <a:cubicBezTo>
                  <a:pt x="3615373" y="4168930"/>
                  <a:pt x="3636695" y="4171480"/>
                  <a:pt x="3624296" y="4180402"/>
                </a:cubicBezTo>
                <a:cubicBezTo>
                  <a:pt x="3575742" y="4182488"/>
                  <a:pt x="3547583" y="4198016"/>
                  <a:pt x="3499840" y="4200566"/>
                </a:cubicBezTo>
                <a:cubicBezTo>
                  <a:pt x="3511428" y="4183879"/>
                  <a:pt x="3527304" y="4196973"/>
                  <a:pt x="3540282" y="4185385"/>
                </a:cubicBezTo>
                <a:cubicBezTo>
                  <a:pt x="3507372" y="4175188"/>
                  <a:pt x="3491612" y="4202999"/>
                  <a:pt x="3439582" y="4202767"/>
                </a:cubicBezTo>
                <a:cubicBezTo>
                  <a:pt x="3459397" y="4213660"/>
                  <a:pt x="3480835" y="4197205"/>
                  <a:pt x="3489063" y="4212038"/>
                </a:cubicBezTo>
                <a:cubicBezTo>
                  <a:pt x="3479528" y="4220786"/>
                  <a:pt x="3467224" y="4225913"/>
                  <a:pt x="3454299" y="4226523"/>
                </a:cubicBezTo>
                <a:cubicBezTo>
                  <a:pt x="3457729" y="4221988"/>
                  <a:pt x="3459228" y="4216282"/>
                  <a:pt x="3458470" y="4210647"/>
                </a:cubicBezTo>
                <a:cubicBezTo>
                  <a:pt x="3271438" y="4240196"/>
                  <a:pt x="3191017" y="4260244"/>
                  <a:pt x="3002710" y="4291764"/>
                </a:cubicBezTo>
                <a:cubicBezTo>
                  <a:pt x="3002710" y="4286781"/>
                  <a:pt x="3009547" y="4286896"/>
                  <a:pt x="3014298" y="4285275"/>
                </a:cubicBezTo>
                <a:cubicBezTo>
                  <a:pt x="2843258" y="4259549"/>
                  <a:pt x="2658196" y="4336262"/>
                  <a:pt x="2472091" y="4350863"/>
                </a:cubicBezTo>
                <a:cubicBezTo>
                  <a:pt x="2480584" y="4358248"/>
                  <a:pt x="2492335" y="4360625"/>
                  <a:pt x="2503031" y="4357122"/>
                </a:cubicBezTo>
                <a:cubicBezTo>
                  <a:pt x="2468266" y="4379603"/>
                  <a:pt x="2427128" y="4359208"/>
                  <a:pt x="2389119" y="4365813"/>
                </a:cubicBezTo>
                <a:cubicBezTo>
                  <a:pt x="2420987" y="4388989"/>
                  <a:pt x="2359686" y="4351675"/>
                  <a:pt x="2385064" y="4381689"/>
                </a:cubicBezTo>
                <a:lnTo>
                  <a:pt x="2301629" y="4391770"/>
                </a:lnTo>
                <a:cubicBezTo>
                  <a:pt x="2308031" y="4382412"/>
                  <a:pt x="2318950" y="4377196"/>
                  <a:pt x="2330252" y="4378096"/>
                </a:cubicBezTo>
                <a:cubicBezTo>
                  <a:pt x="2105790" y="4394204"/>
                  <a:pt x="1836367" y="4445887"/>
                  <a:pt x="1643773" y="4450870"/>
                </a:cubicBezTo>
                <a:cubicBezTo>
                  <a:pt x="1644468" y="4455737"/>
                  <a:pt x="1651537" y="4453882"/>
                  <a:pt x="1656288" y="4454462"/>
                </a:cubicBezTo>
                <a:cubicBezTo>
                  <a:pt x="1528819" y="4481114"/>
                  <a:pt x="1273069" y="4439397"/>
                  <a:pt x="1143514" y="4465355"/>
                </a:cubicBezTo>
                <a:cubicBezTo>
                  <a:pt x="1126248" y="4468831"/>
                  <a:pt x="1123699" y="4488531"/>
                  <a:pt x="1109677" y="4484823"/>
                </a:cubicBezTo>
                <a:cubicBezTo>
                  <a:pt x="1109677" y="4490733"/>
                  <a:pt x="1112111" y="4493630"/>
                  <a:pt x="1116978" y="4494209"/>
                </a:cubicBezTo>
                <a:cubicBezTo>
                  <a:pt x="1105389" y="4510548"/>
                  <a:pt x="1090557" y="4462226"/>
                  <a:pt x="1067960" y="4489806"/>
                </a:cubicBezTo>
                <a:cubicBezTo>
                  <a:pt x="1058921" y="4480535"/>
                  <a:pt x="1109677" y="4471033"/>
                  <a:pt x="1124973" y="4462458"/>
                </a:cubicBezTo>
                <a:cubicBezTo>
                  <a:pt x="1034984" y="4446442"/>
                  <a:pt x="942559" y="4450638"/>
                  <a:pt x="854391" y="4474741"/>
                </a:cubicBezTo>
                <a:cubicBezTo>
                  <a:pt x="885795" y="4450406"/>
                  <a:pt x="813253" y="4464775"/>
                  <a:pt x="786833" y="4467556"/>
                </a:cubicBezTo>
                <a:cubicBezTo>
                  <a:pt x="778605" y="4460372"/>
                  <a:pt x="838284" y="4458286"/>
                  <a:pt x="844773" y="4445191"/>
                </a:cubicBezTo>
                <a:cubicBezTo>
                  <a:pt x="822756" y="4431749"/>
                  <a:pt x="737699" y="4442063"/>
                  <a:pt x="719622" y="4460372"/>
                </a:cubicBezTo>
                <a:cubicBezTo>
                  <a:pt x="712785" y="4460372"/>
                  <a:pt x="715682" y="4455737"/>
                  <a:pt x="718926" y="4455389"/>
                </a:cubicBezTo>
                <a:cubicBezTo>
                  <a:pt x="718231" y="4450522"/>
                  <a:pt x="711278" y="4452260"/>
                  <a:pt x="706411" y="4451797"/>
                </a:cubicBezTo>
                <a:cubicBezTo>
                  <a:pt x="704094" y="4440904"/>
                  <a:pt x="727386" y="4446930"/>
                  <a:pt x="735613" y="4443106"/>
                </a:cubicBezTo>
                <a:cubicBezTo>
                  <a:pt x="735613" y="4431517"/>
                  <a:pt x="714175" y="4443106"/>
                  <a:pt x="705136" y="4441715"/>
                </a:cubicBezTo>
                <a:cubicBezTo>
                  <a:pt x="733296" y="4423174"/>
                  <a:pt x="687059" y="4420509"/>
                  <a:pt x="660986" y="4426535"/>
                </a:cubicBezTo>
                <a:cubicBezTo>
                  <a:pt x="654265" y="4427809"/>
                  <a:pt x="721244" y="4394783"/>
                  <a:pt x="680222" y="4388410"/>
                </a:cubicBezTo>
                <a:cubicBezTo>
                  <a:pt x="697488" y="4378096"/>
                  <a:pt x="713712" y="4367088"/>
                  <a:pt x="717536" y="4348083"/>
                </a:cubicBezTo>
                <a:cubicBezTo>
                  <a:pt x="708265" y="4327688"/>
                  <a:pt x="682771" y="4324907"/>
                  <a:pt x="686016" y="4290143"/>
                </a:cubicBezTo>
                <a:cubicBezTo>
                  <a:pt x="672110" y="4284233"/>
                  <a:pt x="638505" y="4305091"/>
                  <a:pt x="609187" y="4304512"/>
                </a:cubicBezTo>
                <a:cubicBezTo>
                  <a:pt x="613475" y="4295010"/>
                  <a:pt x="628887" y="4292924"/>
                  <a:pt x="637114" y="4285855"/>
                </a:cubicBezTo>
                <a:cubicBezTo>
                  <a:pt x="619848" y="4268705"/>
                  <a:pt x="587401" y="4258391"/>
                  <a:pt x="606174" y="4233245"/>
                </a:cubicBezTo>
                <a:cubicBezTo>
                  <a:pt x="604088" y="4227914"/>
                  <a:pt x="593891" y="4231275"/>
                  <a:pt x="593079" y="4224670"/>
                </a:cubicBezTo>
                <a:cubicBezTo>
                  <a:pt x="576508" y="4223047"/>
                  <a:pt x="582766" y="4236258"/>
                  <a:pt x="577088" y="4241936"/>
                </a:cubicBezTo>
                <a:cubicBezTo>
                  <a:pt x="562719" y="4229305"/>
                  <a:pt x="587633" y="4202768"/>
                  <a:pt x="620891" y="4205897"/>
                </a:cubicBezTo>
                <a:cubicBezTo>
                  <a:pt x="614170" y="4188283"/>
                  <a:pt x="592500" y="4187008"/>
                  <a:pt x="564689" y="4192223"/>
                </a:cubicBezTo>
                <a:cubicBezTo>
                  <a:pt x="545452" y="4186661"/>
                  <a:pt x="589951" y="4184691"/>
                  <a:pt x="599453" y="4182953"/>
                </a:cubicBezTo>
                <a:cubicBezTo>
                  <a:pt x="590067" y="4174031"/>
                  <a:pt x="562603" y="4184576"/>
                  <a:pt x="550551" y="4178549"/>
                </a:cubicBezTo>
                <a:cubicBezTo>
                  <a:pt x="551710" y="4166961"/>
                  <a:pt x="579637" y="4172987"/>
                  <a:pt x="591573" y="4168468"/>
                </a:cubicBezTo>
                <a:cubicBezTo>
                  <a:pt x="599916" y="4159776"/>
                  <a:pt x="618226" y="4139729"/>
                  <a:pt x="588444" y="4143321"/>
                </a:cubicBezTo>
                <a:cubicBezTo>
                  <a:pt x="588444" y="4133703"/>
                  <a:pt x="607680" y="4137411"/>
                  <a:pt x="604436" y="4126055"/>
                </a:cubicBezTo>
                <a:cubicBezTo>
                  <a:pt x="577436" y="4120956"/>
                  <a:pt x="620312" y="4108557"/>
                  <a:pt x="584620" y="4112961"/>
                </a:cubicBezTo>
                <a:cubicBezTo>
                  <a:pt x="585547" y="4106008"/>
                  <a:pt x="598989" y="4107051"/>
                  <a:pt x="607796" y="4105081"/>
                </a:cubicBezTo>
                <a:cubicBezTo>
                  <a:pt x="612663" y="4071243"/>
                  <a:pt x="570946" y="4087698"/>
                  <a:pt x="549856" y="4081326"/>
                </a:cubicBezTo>
                <a:cubicBezTo>
                  <a:pt x="552753" y="4069738"/>
                  <a:pt x="582998" y="4075300"/>
                  <a:pt x="596904" y="4070549"/>
                </a:cubicBezTo>
                <a:cubicBezTo>
                  <a:pt x="617994" y="4061047"/>
                  <a:pt x="593195" y="4049922"/>
                  <a:pt x="611041" y="4038218"/>
                </a:cubicBezTo>
                <a:cubicBezTo>
                  <a:pt x="606174" y="4027209"/>
                  <a:pt x="602466" y="4045402"/>
                  <a:pt x="592500" y="4035321"/>
                </a:cubicBezTo>
                <a:cubicBezTo>
                  <a:pt x="596429" y="4027130"/>
                  <a:pt x="601587" y="4019588"/>
                  <a:pt x="607796" y="4012956"/>
                </a:cubicBezTo>
                <a:cubicBezTo>
                  <a:pt x="587401" y="3998702"/>
                  <a:pt x="529229" y="4009827"/>
                  <a:pt x="599916" y="3998587"/>
                </a:cubicBezTo>
                <a:cubicBezTo>
                  <a:pt x="586590" y="3988158"/>
                  <a:pt x="557272" y="3994995"/>
                  <a:pt x="538268" y="3990707"/>
                </a:cubicBezTo>
                <a:cubicBezTo>
                  <a:pt x="553448" y="3978308"/>
                  <a:pt x="594122" y="3987462"/>
                  <a:pt x="616487" y="3986303"/>
                </a:cubicBezTo>
                <a:cubicBezTo>
                  <a:pt x="638505" y="3973209"/>
                  <a:pt x="627496" y="3960578"/>
                  <a:pt x="633985" y="3932998"/>
                </a:cubicBezTo>
                <a:cubicBezTo>
                  <a:pt x="617183" y="3922337"/>
                  <a:pt x="578710" y="3936706"/>
                  <a:pt x="568976" y="3946093"/>
                </a:cubicBezTo>
                <a:cubicBezTo>
                  <a:pt x="570019" y="3954436"/>
                  <a:pt x="571178" y="3962780"/>
                  <a:pt x="572221" y="3971239"/>
                </a:cubicBezTo>
                <a:cubicBezTo>
                  <a:pt x="556693" y="3966951"/>
                  <a:pt x="558663" y="3950612"/>
                  <a:pt x="568397" y="3940994"/>
                </a:cubicBezTo>
                <a:cubicBezTo>
                  <a:pt x="565500" y="3930796"/>
                  <a:pt x="541976" y="3942848"/>
                  <a:pt x="537225" y="3934505"/>
                </a:cubicBezTo>
                <a:cubicBezTo>
                  <a:pt x="569324" y="3949685"/>
                  <a:pt x="605942" y="3852229"/>
                  <a:pt x="571989" y="3822911"/>
                </a:cubicBezTo>
                <a:cubicBezTo>
                  <a:pt x="561676" y="3814104"/>
                  <a:pt x="535602" y="3833688"/>
                  <a:pt x="523551" y="3823722"/>
                </a:cubicBezTo>
                <a:cubicBezTo>
                  <a:pt x="518800" y="3819667"/>
                  <a:pt x="561096" y="3809817"/>
                  <a:pt x="570714" y="3812830"/>
                </a:cubicBezTo>
                <a:cubicBezTo>
                  <a:pt x="569787" y="3781426"/>
                  <a:pt x="538731" y="3782469"/>
                  <a:pt x="506516" y="3784786"/>
                </a:cubicBezTo>
                <a:cubicBezTo>
                  <a:pt x="506516" y="3773198"/>
                  <a:pt x="520190" y="3772155"/>
                  <a:pt x="535139" y="3771112"/>
                </a:cubicBezTo>
                <a:cubicBezTo>
                  <a:pt x="529808" y="3742374"/>
                  <a:pt x="481254" y="3760451"/>
                  <a:pt x="454022" y="3755237"/>
                </a:cubicBezTo>
                <a:cubicBezTo>
                  <a:pt x="491336" y="3749906"/>
                  <a:pt x="563414" y="3740752"/>
                  <a:pt x="556461" y="3702047"/>
                </a:cubicBezTo>
                <a:cubicBezTo>
                  <a:pt x="544873" y="3699846"/>
                  <a:pt x="561907" y="3693356"/>
                  <a:pt x="562371" y="3701236"/>
                </a:cubicBezTo>
                <a:cubicBezTo>
                  <a:pt x="597135" y="3691502"/>
                  <a:pt x="582303" y="3664502"/>
                  <a:pt x="598410" y="3650828"/>
                </a:cubicBezTo>
                <a:cubicBezTo>
                  <a:pt x="557504" y="3591264"/>
                  <a:pt x="613011" y="3562873"/>
                  <a:pt x="649629" y="3522083"/>
                </a:cubicBezTo>
                <a:cubicBezTo>
                  <a:pt x="634913" y="3503542"/>
                  <a:pt x="602466" y="3504238"/>
                  <a:pt x="579521" y="3494735"/>
                </a:cubicBezTo>
                <a:cubicBezTo>
                  <a:pt x="625063" y="3446992"/>
                  <a:pt x="737699" y="3487319"/>
                  <a:pt x="784051" y="3434130"/>
                </a:cubicBezTo>
                <a:lnTo>
                  <a:pt x="802627" y="3433009"/>
                </a:lnTo>
                <a:lnTo>
                  <a:pt x="810001" y="3423751"/>
                </a:lnTo>
                <a:cubicBezTo>
                  <a:pt x="808046" y="3415423"/>
                  <a:pt x="779040" y="3413793"/>
                  <a:pt x="760528" y="3417444"/>
                </a:cubicBezTo>
                <a:cubicBezTo>
                  <a:pt x="754270" y="3418370"/>
                  <a:pt x="818468" y="3388242"/>
                  <a:pt x="779996" y="3380130"/>
                </a:cubicBezTo>
                <a:cubicBezTo>
                  <a:pt x="796567" y="3370512"/>
                  <a:pt x="812095" y="3360315"/>
                  <a:pt x="816266" y="3341426"/>
                </a:cubicBezTo>
                <a:cubicBezTo>
                  <a:pt x="808271" y="3320568"/>
                  <a:pt x="784051" y="3317091"/>
                  <a:pt x="788803" y="3282559"/>
                </a:cubicBezTo>
                <a:cubicBezTo>
                  <a:pt x="775940" y="3276069"/>
                  <a:pt x="743725" y="3295421"/>
                  <a:pt x="716377" y="3294147"/>
                </a:cubicBezTo>
                <a:cubicBezTo>
                  <a:pt x="720780" y="3284876"/>
                  <a:pt x="735265" y="3283254"/>
                  <a:pt x="743145" y="3276649"/>
                </a:cubicBezTo>
                <a:cubicBezTo>
                  <a:pt x="727617" y="3258687"/>
                  <a:pt x="697720" y="3247099"/>
                  <a:pt x="716145" y="3222764"/>
                </a:cubicBezTo>
                <a:cubicBezTo>
                  <a:pt x="714407" y="3217434"/>
                  <a:pt x="704557" y="3220331"/>
                  <a:pt x="704557" y="3213609"/>
                </a:cubicBezTo>
                <a:cubicBezTo>
                  <a:pt x="689145" y="3211408"/>
                  <a:pt x="694591" y="3225198"/>
                  <a:pt x="688913" y="3230296"/>
                </a:cubicBezTo>
                <a:cubicBezTo>
                  <a:pt x="676050" y="3216970"/>
                  <a:pt x="700501" y="3191592"/>
                  <a:pt x="731210" y="3195532"/>
                </a:cubicBezTo>
                <a:cubicBezTo>
                  <a:pt x="725531" y="3177802"/>
                  <a:pt x="705368" y="3175485"/>
                  <a:pt x="679179" y="3179540"/>
                </a:cubicBezTo>
                <a:cubicBezTo>
                  <a:pt x="661449" y="3173167"/>
                  <a:pt x="703051" y="3173051"/>
                  <a:pt x="712321" y="3171776"/>
                </a:cubicBezTo>
                <a:cubicBezTo>
                  <a:pt x="703862" y="3162506"/>
                  <a:pt x="677557" y="3171776"/>
                  <a:pt x="666780" y="3165287"/>
                </a:cubicBezTo>
                <a:cubicBezTo>
                  <a:pt x="668286" y="3153699"/>
                  <a:pt x="694128" y="3160999"/>
                  <a:pt x="705484" y="3156944"/>
                </a:cubicBezTo>
                <a:cubicBezTo>
                  <a:pt x="713596" y="3148716"/>
                  <a:pt x="731326" y="3129363"/>
                  <a:pt x="703398" y="3131682"/>
                </a:cubicBezTo>
                <a:cubicBezTo>
                  <a:pt x="703398" y="3122063"/>
                  <a:pt x="721592" y="3126583"/>
                  <a:pt x="718926" y="3115111"/>
                </a:cubicBezTo>
                <a:cubicBezTo>
                  <a:pt x="694012" y="3108969"/>
                  <a:pt x="734454" y="3098308"/>
                  <a:pt x="700965" y="3101321"/>
                </a:cubicBezTo>
                <a:cubicBezTo>
                  <a:pt x="702124" y="3094368"/>
                  <a:pt x="714523" y="3095990"/>
                  <a:pt x="722866" y="3094368"/>
                </a:cubicBezTo>
                <a:cubicBezTo>
                  <a:pt x="728429" y="3060762"/>
                  <a:pt x="689029" y="3075362"/>
                  <a:pt x="670140" y="3068178"/>
                </a:cubicBezTo>
                <a:cubicBezTo>
                  <a:pt x="673269" y="3056590"/>
                  <a:pt x="701196" y="3063544"/>
                  <a:pt x="714291" y="3059487"/>
                </a:cubicBezTo>
                <a:cubicBezTo>
                  <a:pt x="734338" y="3050796"/>
                  <a:pt x="711510" y="3038629"/>
                  <a:pt x="728544" y="3027619"/>
                </a:cubicBezTo>
                <a:cubicBezTo>
                  <a:pt x="724489" y="3016031"/>
                  <a:pt x="720317" y="3034456"/>
                  <a:pt x="711394" y="3024028"/>
                </a:cubicBezTo>
                <a:cubicBezTo>
                  <a:pt x="715234" y="3016051"/>
                  <a:pt x="720319" y="3008736"/>
                  <a:pt x="726459" y="3002358"/>
                </a:cubicBezTo>
                <a:cubicBezTo>
                  <a:pt x="708033" y="2987178"/>
                  <a:pt x="653569" y="2995869"/>
                  <a:pt x="719622" y="2987641"/>
                </a:cubicBezTo>
                <a:cubicBezTo>
                  <a:pt x="708033" y="2976053"/>
                  <a:pt x="680106" y="2982195"/>
                  <a:pt x="662608" y="2977096"/>
                </a:cubicBezTo>
                <a:cubicBezTo>
                  <a:pt x="677209" y="2965508"/>
                  <a:pt x="714523" y="2976285"/>
                  <a:pt x="735497" y="2976053"/>
                </a:cubicBezTo>
                <a:cubicBezTo>
                  <a:pt x="756356" y="2963886"/>
                  <a:pt x="746506" y="2950907"/>
                  <a:pt x="753459" y="2923559"/>
                </a:cubicBezTo>
                <a:cubicBezTo>
                  <a:pt x="738163" y="2911971"/>
                  <a:pt x="702124" y="2924950"/>
                  <a:pt x="692737" y="2933757"/>
                </a:cubicBezTo>
                <a:lnTo>
                  <a:pt x="694823" y="2959019"/>
                </a:lnTo>
                <a:cubicBezTo>
                  <a:pt x="680570" y="2954268"/>
                  <a:pt x="683235" y="2937928"/>
                  <a:pt x="692274" y="2928774"/>
                </a:cubicBezTo>
                <a:cubicBezTo>
                  <a:pt x="690072" y="2918345"/>
                  <a:pt x="667707" y="2929469"/>
                  <a:pt x="663651" y="2920894"/>
                </a:cubicBezTo>
                <a:cubicBezTo>
                  <a:pt x="692853" y="2937465"/>
                  <a:pt x="730167" y="2841747"/>
                  <a:pt x="699342" y="2810923"/>
                </a:cubicBezTo>
                <a:cubicBezTo>
                  <a:pt x="690188" y="2801652"/>
                  <a:pt x="665273" y="2820077"/>
                  <a:pt x="654496" y="2809532"/>
                </a:cubicBezTo>
                <a:cubicBezTo>
                  <a:pt x="650209" y="2805361"/>
                  <a:pt x="689261" y="2797944"/>
                  <a:pt x="698531" y="2800725"/>
                </a:cubicBezTo>
                <a:cubicBezTo>
                  <a:pt x="698531" y="2769322"/>
                  <a:pt x="669909" y="2769090"/>
                  <a:pt x="640591" y="2770017"/>
                </a:cubicBezTo>
                <a:cubicBezTo>
                  <a:pt x="640591" y="2758429"/>
                  <a:pt x="653685" y="2758429"/>
                  <a:pt x="667475" y="2757502"/>
                </a:cubicBezTo>
                <a:cubicBezTo>
                  <a:pt x="663651" y="2728647"/>
                  <a:pt x="618110" y="2744639"/>
                  <a:pt x="593311" y="2738265"/>
                </a:cubicBezTo>
                <a:cubicBezTo>
                  <a:pt x="628076" y="2734441"/>
                  <a:pt x="694939" y="2728416"/>
                  <a:pt x="689840" y="2689479"/>
                </a:cubicBezTo>
                <a:cubicBezTo>
                  <a:pt x="678252" y="2686814"/>
                  <a:pt x="695055" y="2681020"/>
                  <a:pt x="695287" y="2689479"/>
                </a:cubicBezTo>
                <a:cubicBezTo>
                  <a:pt x="728197" y="2681252"/>
                  <a:pt x="714986" y="2653556"/>
                  <a:pt x="730051" y="2640578"/>
                </a:cubicBezTo>
                <a:cubicBezTo>
                  <a:pt x="711858" y="2609000"/>
                  <a:pt x="715827" y="2586751"/>
                  <a:pt x="728704" y="2567500"/>
                </a:cubicBezTo>
                <a:lnTo>
                  <a:pt x="736651" y="2558548"/>
                </a:lnTo>
                <a:lnTo>
                  <a:pt x="709295" y="2562168"/>
                </a:lnTo>
                <a:cubicBezTo>
                  <a:pt x="688933" y="2566129"/>
                  <a:pt x="668775" y="2571332"/>
                  <a:pt x="648934" y="2577769"/>
                </a:cubicBezTo>
                <a:cubicBezTo>
                  <a:pt x="676746" y="2552739"/>
                  <a:pt x="611041" y="2568614"/>
                  <a:pt x="587054" y="2571975"/>
                </a:cubicBezTo>
                <a:cubicBezTo>
                  <a:pt x="579174" y="2564906"/>
                  <a:pt x="633406" y="2561662"/>
                  <a:pt x="638852" y="2548799"/>
                </a:cubicBezTo>
                <a:cubicBezTo>
                  <a:pt x="618226" y="2535820"/>
                  <a:pt x="540933" y="2547872"/>
                  <a:pt x="525173" y="2566529"/>
                </a:cubicBezTo>
                <a:cubicBezTo>
                  <a:pt x="518916" y="2566529"/>
                  <a:pt x="521349" y="2562009"/>
                  <a:pt x="524362" y="2561546"/>
                </a:cubicBezTo>
                <a:cubicBezTo>
                  <a:pt x="523435" y="2556795"/>
                  <a:pt x="517177" y="2558649"/>
                  <a:pt x="512774" y="2558301"/>
                </a:cubicBezTo>
                <a:cubicBezTo>
                  <a:pt x="510224" y="2547524"/>
                  <a:pt x="531662" y="2552971"/>
                  <a:pt x="539079" y="2549031"/>
                </a:cubicBezTo>
                <a:cubicBezTo>
                  <a:pt x="538268" y="2538022"/>
                  <a:pt x="519495" y="2549726"/>
                  <a:pt x="511152" y="2548219"/>
                </a:cubicBezTo>
                <a:cubicBezTo>
                  <a:pt x="536182" y="2529215"/>
                  <a:pt x="493769" y="2527477"/>
                  <a:pt x="470246" y="2534082"/>
                </a:cubicBezTo>
                <a:cubicBezTo>
                  <a:pt x="464104" y="2535472"/>
                  <a:pt x="524014" y="2501056"/>
                  <a:pt x="486353" y="2495494"/>
                </a:cubicBezTo>
                <a:cubicBezTo>
                  <a:pt x="501649" y="2484948"/>
                  <a:pt x="516019" y="2473592"/>
                  <a:pt x="518800" y="2454588"/>
                </a:cubicBezTo>
                <a:cubicBezTo>
                  <a:pt x="509413" y="2434308"/>
                  <a:pt x="485542" y="2432338"/>
                  <a:pt x="487744" y="2397690"/>
                </a:cubicBezTo>
                <a:cubicBezTo>
                  <a:pt x="474765" y="2392128"/>
                  <a:pt x="444868" y="2413566"/>
                  <a:pt x="418215" y="2413682"/>
                </a:cubicBezTo>
                <a:cubicBezTo>
                  <a:pt x="421807" y="2404063"/>
                  <a:pt x="435713" y="2402093"/>
                  <a:pt x="442898" y="2394329"/>
                </a:cubicBezTo>
                <a:cubicBezTo>
                  <a:pt x="426558" y="2377643"/>
                  <a:pt x="396545" y="2368024"/>
                  <a:pt x="412653" y="2342531"/>
                </a:cubicBezTo>
                <a:cubicBezTo>
                  <a:pt x="410451" y="2337316"/>
                  <a:pt x="401065" y="2340908"/>
                  <a:pt x="400253" y="2334187"/>
                </a:cubicBezTo>
                <a:cubicBezTo>
                  <a:pt x="385073" y="2333028"/>
                  <a:pt x="391331" y="2345775"/>
                  <a:pt x="386348" y="2351917"/>
                </a:cubicBezTo>
                <a:cubicBezTo>
                  <a:pt x="372790" y="2339518"/>
                  <a:pt x="394459" y="2312517"/>
                  <a:pt x="424936" y="2314835"/>
                </a:cubicBezTo>
                <a:cubicBezTo>
                  <a:pt x="418099" y="2297569"/>
                  <a:pt x="398168" y="2296642"/>
                  <a:pt x="373021" y="2302436"/>
                </a:cubicBezTo>
                <a:cubicBezTo>
                  <a:pt x="355292" y="2297337"/>
                  <a:pt x="396198" y="2294324"/>
                  <a:pt x="404773" y="2292354"/>
                </a:cubicBezTo>
                <a:cubicBezTo>
                  <a:pt x="395850" y="2283779"/>
                  <a:pt x="371167" y="2294904"/>
                  <a:pt x="359927" y="2289109"/>
                </a:cubicBezTo>
                <a:cubicBezTo>
                  <a:pt x="359927" y="2277521"/>
                  <a:pt x="386232" y="2282852"/>
                  <a:pt x="397009" y="2278101"/>
                </a:cubicBezTo>
                <a:cubicBezTo>
                  <a:pt x="404193" y="2269294"/>
                  <a:pt x="420185" y="2248899"/>
                  <a:pt x="393069" y="2253071"/>
                </a:cubicBezTo>
                <a:cubicBezTo>
                  <a:pt x="392142" y="2243452"/>
                  <a:pt x="410451" y="2246813"/>
                  <a:pt x="406974" y="2235457"/>
                </a:cubicBezTo>
                <a:cubicBezTo>
                  <a:pt x="382176" y="2231053"/>
                  <a:pt x="420880" y="2217727"/>
                  <a:pt x="388318" y="2222941"/>
                </a:cubicBezTo>
                <a:cubicBezTo>
                  <a:pt x="389013" y="2215873"/>
                  <a:pt x="401296" y="2216684"/>
                  <a:pt x="409292" y="2214482"/>
                </a:cubicBezTo>
                <a:cubicBezTo>
                  <a:pt x="412305" y="2180645"/>
                  <a:pt x="374528" y="2197911"/>
                  <a:pt x="355755" y="2192001"/>
                </a:cubicBezTo>
                <a:cubicBezTo>
                  <a:pt x="358073" y="2180413"/>
                  <a:pt x="385884" y="2185280"/>
                  <a:pt x="398399" y="2180413"/>
                </a:cubicBezTo>
                <a:cubicBezTo>
                  <a:pt x="417288" y="2170331"/>
                  <a:pt x="394112" y="2159786"/>
                  <a:pt x="409987" y="2147735"/>
                </a:cubicBezTo>
                <a:cubicBezTo>
                  <a:pt x="405236" y="2136842"/>
                  <a:pt x="402455" y="2155151"/>
                  <a:pt x="392953" y="2145301"/>
                </a:cubicBezTo>
                <a:cubicBezTo>
                  <a:pt x="396166" y="2136955"/>
                  <a:pt x="400619" y="2129142"/>
                  <a:pt x="406163" y="2122125"/>
                </a:cubicBezTo>
                <a:cubicBezTo>
                  <a:pt x="386927" y="2108335"/>
                  <a:pt x="334317" y="2120734"/>
                  <a:pt x="398283" y="2107988"/>
                </a:cubicBezTo>
                <a:cubicBezTo>
                  <a:pt x="385768" y="2097906"/>
                  <a:pt x="359232" y="2105322"/>
                  <a:pt x="341733" y="2101382"/>
                </a:cubicBezTo>
                <a:cubicBezTo>
                  <a:pt x="355176" y="2088751"/>
                  <a:pt x="392605" y="2096979"/>
                  <a:pt x="413000" y="2095356"/>
                </a:cubicBezTo>
                <a:cubicBezTo>
                  <a:pt x="432584" y="2081798"/>
                  <a:pt x="422039" y="2069515"/>
                  <a:pt x="426906" y="2041819"/>
                </a:cubicBezTo>
                <a:cubicBezTo>
                  <a:pt x="411030" y="2031506"/>
                  <a:pt x="376498" y="2046686"/>
                  <a:pt x="368038" y="2056189"/>
                </a:cubicBezTo>
                <a:lnTo>
                  <a:pt x="371863" y="2081219"/>
                </a:lnTo>
                <a:cubicBezTo>
                  <a:pt x="357609" y="2077395"/>
                  <a:pt x="358768" y="2060940"/>
                  <a:pt x="367227" y="2051090"/>
                </a:cubicBezTo>
                <a:cubicBezTo>
                  <a:pt x="364214" y="2041008"/>
                  <a:pt x="343240" y="2053523"/>
                  <a:pt x="338605" y="2045296"/>
                </a:cubicBezTo>
                <a:cubicBezTo>
                  <a:pt x="368386" y="2059781"/>
                  <a:pt x="397936" y="1961746"/>
                  <a:pt x="365489" y="1933123"/>
                </a:cubicBezTo>
                <a:cubicBezTo>
                  <a:pt x="355755" y="1924664"/>
                  <a:pt x="332695" y="1944711"/>
                  <a:pt x="321338" y="1934977"/>
                </a:cubicBezTo>
                <a:cubicBezTo>
                  <a:pt x="316819" y="1931037"/>
                  <a:pt x="355060" y="1920376"/>
                  <a:pt x="363867" y="1923389"/>
                </a:cubicBezTo>
                <a:cubicBezTo>
                  <a:pt x="361781" y="1891985"/>
                  <a:pt x="333506" y="1893724"/>
                  <a:pt x="304072" y="1896736"/>
                </a:cubicBezTo>
                <a:cubicBezTo>
                  <a:pt x="303261" y="1885148"/>
                  <a:pt x="315660" y="1883758"/>
                  <a:pt x="329682" y="1882367"/>
                </a:cubicBezTo>
                <a:cubicBezTo>
                  <a:pt x="323772" y="1853860"/>
                  <a:pt x="280201" y="1872981"/>
                  <a:pt x="255286" y="1868346"/>
                </a:cubicBezTo>
                <a:cubicBezTo>
                  <a:pt x="289124" y="1862204"/>
                  <a:pt x="354596" y="1851426"/>
                  <a:pt x="346600" y="1812954"/>
                </a:cubicBezTo>
                <a:cubicBezTo>
                  <a:pt x="335708" y="1811100"/>
                  <a:pt x="351236" y="1804263"/>
                  <a:pt x="352047" y="1812142"/>
                </a:cubicBezTo>
                <a:cubicBezTo>
                  <a:pt x="383914" y="1801714"/>
                  <a:pt x="368850" y="1775061"/>
                  <a:pt x="382987" y="1761039"/>
                </a:cubicBezTo>
                <a:cubicBezTo>
                  <a:pt x="341965" y="1701940"/>
                  <a:pt x="391562" y="1672507"/>
                  <a:pt x="423430" y="1631021"/>
                </a:cubicBezTo>
                <a:cubicBezTo>
                  <a:pt x="409176" y="1612828"/>
                  <a:pt x="379627" y="1614219"/>
                  <a:pt x="358189" y="1605180"/>
                </a:cubicBezTo>
                <a:cubicBezTo>
                  <a:pt x="398052" y="1556510"/>
                  <a:pt x="502460" y="1594403"/>
                  <a:pt x="542903" y="1540402"/>
                </a:cubicBezTo>
                <a:lnTo>
                  <a:pt x="597753" y="1533559"/>
                </a:lnTo>
                <a:lnTo>
                  <a:pt x="596684" y="1532623"/>
                </a:lnTo>
                <a:cubicBezTo>
                  <a:pt x="589022" y="1525655"/>
                  <a:pt x="579867" y="1520006"/>
                  <a:pt x="567815" y="1533216"/>
                </a:cubicBezTo>
                <a:cubicBezTo>
                  <a:pt x="559356" y="1523482"/>
                  <a:pt x="610576" y="1516530"/>
                  <a:pt x="626451" y="1508650"/>
                </a:cubicBezTo>
                <a:cubicBezTo>
                  <a:pt x="537392" y="1488094"/>
                  <a:pt x="444905" y="1487342"/>
                  <a:pt x="355523" y="1506448"/>
                </a:cubicBezTo>
                <a:cubicBezTo>
                  <a:pt x="388549" y="1483272"/>
                  <a:pt x="314965" y="1494860"/>
                  <a:pt x="288428" y="1495671"/>
                </a:cubicBezTo>
                <a:cubicBezTo>
                  <a:pt x="280664" y="1488139"/>
                  <a:pt x="340459" y="1489182"/>
                  <a:pt x="347527" y="1476435"/>
                </a:cubicBezTo>
                <a:cubicBezTo>
                  <a:pt x="326205" y="1461950"/>
                  <a:pt x="240453" y="1467628"/>
                  <a:pt x="221333" y="1484894"/>
                </a:cubicBezTo>
                <a:cubicBezTo>
                  <a:pt x="214496" y="1484315"/>
                  <a:pt x="217741" y="1480027"/>
                  <a:pt x="221333" y="1479795"/>
                </a:cubicBezTo>
                <a:cubicBezTo>
                  <a:pt x="221333" y="1474928"/>
                  <a:pt x="213801" y="1476319"/>
                  <a:pt x="209050" y="1475624"/>
                </a:cubicBezTo>
                <a:cubicBezTo>
                  <a:pt x="207311" y="1464615"/>
                  <a:pt x="230256" y="1471915"/>
                  <a:pt x="238715" y="1468555"/>
                </a:cubicBezTo>
                <a:cubicBezTo>
                  <a:pt x="238715" y="1456967"/>
                  <a:pt x="217277" y="1467628"/>
                  <a:pt x="208354" y="1465426"/>
                </a:cubicBezTo>
                <a:cubicBezTo>
                  <a:pt x="237556" y="1448507"/>
                  <a:pt x="191436" y="1443293"/>
                  <a:pt x="165015" y="1447928"/>
                </a:cubicBezTo>
                <a:cubicBezTo>
                  <a:pt x="158178" y="1448855"/>
                  <a:pt x="227243" y="1419537"/>
                  <a:pt x="186569" y="1410846"/>
                </a:cubicBezTo>
                <a:cubicBezTo>
                  <a:pt x="204530" y="1401460"/>
                  <a:pt x="221333" y="1391494"/>
                  <a:pt x="226316" y="1372605"/>
                </a:cubicBezTo>
                <a:cubicBezTo>
                  <a:pt x="218204" y="1351747"/>
                  <a:pt x="192363" y="1347807"/>
                  <a:pt x="198273" y="1313390"/>
                </a:cubicBezTo>
                <a:cubicBezTo>
                  <a:pt x="184715" y="1306785"/>
                  <a:pt x="149834" y="1325674"/>
                  <a:pt x="120632" y="1323588"/>
                </a:cubicBezTo>
                <a:cubicBezTo>
                  <a:pt x="125499" y="1314317"/>
                  <a:pt x="141027" y="1312927"/>
                  <a:pt x="149603" y="1306437"/>
                </a:cubicBezTo>
                <a:cubicBezTo>
                  <a:pt x="133495" y="1288360"/>
                  <a:pt x="101628" y="1276308"/>
                  <a:pt x="121907" y="1252205"/>
                </a:cubicBezTo>
                <a:cubicBezTo>
                  <a:pt x="120169" y="1246759"/>
                  <a:pt x="110319" y="1249540"/>
                  <a:pt x="109392" y="1242935"/>
                </a:cubicBezTo>
                <a:cubicBezTo>
                  <a:pt x="92937" y="1240385"/>
                  <a:pt x="98499" y="1254523"/>
                  <a:pt x="92357" y="1259390"/>
                </a:cubicBezTo>
                <a:cubicBezTo>
                  <a:pt x="78915" y="1245832"/>
                  <a:pt x="105336" y="1220801"/>
                  <a:pt x="138710" y="1225668"/>
                </a:cubicBezTo>
                <a:cubicBezTo>
                  <a:pt x="133032" y="1207823"/>
                  <a:pt x="111478" y="1205273"/>
                  <a:pt x="83550" y="1208981"/>
                </a:cubicBezTo>
                <a:cubicBezTo>
                  <a:pt x="64662" y="1202376"/>
                  <a:pt x="109160" y="1202840"/>
                  <a:pt x="119126" y="1201565"/>
                </a:cubicBezTo>
                <a:cubicBezTo>
                  <a:pt x="110203" y="1192179"/>
                  <a:pt x="82276" y="1201565"/>
                  <a:pt x="70572" y="1194612"/>
                </a:cubicBezTo>
                <a:cubicBezTo>
                  <a:pt x="72426" y="1183024"/>
                  <a:pt x="99890" y="1190556"/>
                  <a:pt x="112173" y="1186732"/>
                </a:cubicBezTo>
                <a:cubicBezTo>
                  <a:pt x="120980" y="1178505"/>
                  <a:pt x="140448" y="1159500"/>
                  <a:pt x="110435" y="1161470"/>
                </a:cubicBezTo>
                <a:cubicBezTo>
                  <a:pt x="110435" y="1151736"/>
                  <a:pt x="130019" y="1156487"/>
                  <a:pt x="127469" y="1145015"/>
                </a:cubicBezTo>
                <a:cubicBezTo>
                  <a:pt x="100817" y="1138526"/>
                  <a:pt x="144388" y="1128444"/>
                  <a:pt x="108465" y="1130993"/>
                </a:cubicBezTo>
                <a:cubicBezTo>
                  <a:pt x="109855" y="1124041"/>
                  <a:pt x="123182" y="1125779"/>
                  <a:pt x="131641" y="1124272"/>
                </a:cubicBezTo>
                <a:cubicBezTo>
                  <a:pt x="138478" y="1090783"/>
                  <a:pt x="95950" y="1104920"/>
                  <a:pt x="75786" y="1097388"/>
                </a:cubicBezTo>
                <a:cubicBezTo>
                  <a:pt x="79495" y="1085800"/>
                  <a:pt x="109160" y="1093216"/>
                  <a:pt x="123298" y="1089276"/>
                </a:cubicBezTo>
                <a:cubicBezTo>
                  <a:pt x="144852" y="1080817"/>
                  <a:pt x="120748" y="1068418"/>
                  <a:pt x="139289" y="1057641"/>
                </a:cubicBezTo>
                <a:cubicBezTo>
                  <a:pt x="135118" y="1046053"/>
                  <a:pt x="130251" y="1064362"/>
                  <a:pt x="120980" y="1053701"/>
                </a:cubicBezTo>
                <a:cubicBezTo>
                  <a:pt x="125424" y="1045782"/>
                  <a:pt x="131007" y="1038559"/>
                  <a:pt x="137551" y="1032263"/>
                </a:cubicBezTo>
                <a:cubicBezTo>
                  <a:pt x="118199" y="1016851"/>
                  <a:pt x="59679" y="1024962"/>
                  <a:pt x="130598" y="1017430"/>
                </a:cubicBezTo>
                <a:cubicBezTo>
                  <a:pt x="117967" y="1005842"/>
                  <a:pt x="88417" y="1011636"/>
                  <a:pt x="69761" y="1005842"/>
                </a:cubicBezTo>
                <a:cubicBezTo>
                  <a:pt x="85636" y="994254"/>
                  <a:pt x="125499" y="1005842"/>
                  <a:pt x="147864" y="1005842"/>
                </a:cubicBezTo>
                <a:cubicBezTo>
                  <a:pt x="170461" y="994254"/>
                  <a:pt x="160264" y="980696"/>
                  <a:pt x="168375" y="953580"/>
                </a:cubicBezTo>
                <a:cubicBezTo>
                  <a:pt x="152268" y="941992"/>
                  <a:pt x="113216" y="954275"/>
                  <a:pt x="103018" y="962966"/>
                </a:cubicBezTo>
                <a:cubicBezTo>
                  <a:pt x="103598" y="971425"/>
                  <a:pt x="104061" y="979885"/>
                  <a:pt x="104641" y="988228"/>
                </a:cubicBezTo>
                <a:cubicBezTo>
                  <a:pt x="89460" y="983245"/>
                  <a:pt x="93053" y="967022"/>
                  <a:pt x="102671" y="957867"/>
                </a:cubicBezTo>
                <a:cubicBezTo>
                  <a:pt x="100469" y="947554"/>
                  <a:pt x="76366" y="957867"/>
                  <a:pt x="72194" y="949756"/>
                </a:cubicBezTo>
                <a:cubicBezTo>
                  <a:pt x="103134" y="966674"/>
                  <a:pt x="145315" y="871304"/>
                  <a:pt x="112984" y="840132"/>
                </a:cubicBezTo>
                <a:cubicBezTo>
                  <a:pt x="103366" y="830862"/>
                  <a:pt x="76250" y="848939"/>
                  <a:pt x="64894" y="838278"/>
                </a:cubicBezTo>
                <a:cubicBezTo>
                  <a:pt x="60374" y="833990"/>
                  <a:pt x="103018" y="826690"/>
                  <a:pt x="112289" y="829935"/>
                </a:cubicBezTo>
                <a:cubicBezTo>
                  <a:pt x="112868" y="799574"/>
                  <a:pt x="82044" y="798763"/>
                  <a:pt x="49945" y="799574"/>
                </a:cubicBezTo>
                <a:cubicBezTo>
                  <a:pt x="49945" y="787986"/>
                  <a:pt x="64314" y="787986"/>
                  <a:pt x="79147" y="787986"/>
                </a:cubicBezTo>
                <a:cubicBezTo>
                  <a:pt x="75671" y="759015"/>
                  <a:pt x="26421" y="774428"/>
                  <a:pt x="0" y="767706"/>
                </a:cubicBezTo>
                <a:cubicBezTo>
                  <a:pt x="37198" y="764346"/>
                  <a:pt x="109276" y="759131"/>
                  <a:pt x="104293" y="720079"/>
                </a:cubicBezTo>
                <a:cubicBezTo>
                  <a:pt x="92705" y="717414"/>
                  <a:pt x="110203" y="711852"/>
                  <a:pt x="110203" y="720079"/>
                </a:cubicBezTo>
                <a:cubicBezTo>
                  <a:pt x="145663" y="712315"/>
                  <a:pt x="132105" y="684504"/>
                  <a:pt x="148907" y="671641"/>
                </a:cubicBezTo>
                <a:cubicBezTo>
                  <a:pt x="111362" y="608602"/>
                  <a:pt x="168028" y="583340"/>
                  <a:pt x="206500" y="544635"/>
                </a:cubicBezTo>
                <a:cubicBezTo>
                  <a:pt x="193058" y="525399"/>
                  <a:pt x="160959" y="524240"/>
                  <a:pt x="138826" y="513579"/>
                </a:cubicBezTo>
                <a:cubicBezTo>
                  <a:pt x="186569" y="468502"/>
                  <a:pt x="295613" y="514854"/>
                  <a:pt x="344399" y="463982"/>
                </a:cubicBezTo>
                <a:cubicBezTo>
                  <a:pt x="448692" y="466995"/>
                  <a:pt x="586938" y="454712"/>
                  <a:pt x="670140" y="425857"/>
                </a:cubicBezTo>
                <a:lnTo>
                  <a:pt x="666783" y="420947"/>
                </a:lnTo>
                <a:lnTo>
                  <a:pt x="793362" y="411974"/>
                </a:lnTo>
                <a:cubicBezTo>
                  <a:pt x="951789" y="407020"/>
                  <a:pt x="1123873" y="415167"/>
                  <a:pt x="1295434" y="394570"/>
                </a:cubicBezTo>
                <a:cubicBezTo>
                  <a:pt x="1341207" y="391093"/>
                  <a:pt x="1266580" y="405115"/>
                  <a:pt x="1266116" y="401870"/>
                </a:cubicBezTo>
                <a:cubicBezTo>
                  <a:pt x="1268434" y="418441"/>
                  <a:pt x="1339701" y="394917"/>
                  <a:pt x="1325563" y="397235"/>
                </a:cubicBezTo>
                <a:cubicBezTo>
                  <a:pt x="1408222" y="384853"/>
                  <a:pt x="1491453" y="376654"/>
                  <a:pt x="1574939" y="372668"/>
                </a:cubicBezTo>
                <a:cubicBezTo>
                  <a:pt x="1576909" y="361080"/>
                  <a:pt x="1565785" y="363629"/>
                  <a:pt x="1556282" y="363861"/>
                </a:cubicBezTo>
                <a:cubicBezTo>
                  <a:pt x="1786770" y="324693"/>
                  <a:pt x="2147276" y="317509"/>
                  <a:pt x="2344273" y="263740"/>
                </a:cubicBezTo>
                <a:lnTo>
                  <a:pt x="2345084" y="273822"/>
                </a:lnTo>
                <a:cubicBezTo>
                  <a:pt x="2387497" y="248212"/>
                  <a:pt x="2449377" y="256208"/>
                  <a:pt x="2493065" y="251225"/>
                </a:cubicBezTo>
                <a:cubicBezTo>
                  <a:pt x="2415424" y="280427"/>
                  <a:pt x="2255045" y="285989"/>
                  <a:pt x="2150404" y="310440"/>
                </a:cubicBezTo>
                <a:cubicBezTo>
                  <a:pt x="2241139" y="313337"/>
                  <a:pt x="2360960" y="298041"/>
                  <a:pt x="2431068" y="297230"/>
                </a:cubicBezTo>
                <a:cubicBezTo>
                  <a:pt x="2366557" y="310585"/>
                  <a:pt x="2301198" y="319452"/>
                  <a:pt x="2235461" y="323766"/>
                </a:cubicBezTo>
                <a:cubicBezTo>
                  <a:pt x="2326544" y="337904"/>
                  <a:pt x="2434429" y="309281"/>
                  <a:pt x="2545443" y="302792"/>
                </a:cubicBezTo>
                <a:cubicBezTo>
                  <a:pt x="2522267" y="293058"/>
                  <a:pt x="2475914" y="306964"/>
                  <a:pt x="2443815" y="306268"/>
                </a:cubicBezTo>
                <a:cubicBezTo>
                  <a:pt x="2466991" y="276719"/>
                  <a:pt x="2508477" y="284598"/>
                  <a:pt x="2537679" y="283092"/>
                </a:cubicBezTo>
                <a:cubicBezTo>
                  <a:pt x="2814287" y="269302"/>
                  <a:pt x="3079886" y="226542"/>
                  <a:pt x="3346412" y="198035"/>
                </a:cubicBezTo>
                <a:cubicBezTo>
                  <a:pt x="3364374" y="196065"/>
                  <a:pt x="3381177" y="186447"/>
                  <a:pt x="3399138" y="183203"/>
                </a:cubicBezTo>
                <a:cubicBezTo>
                  <a:pt x="3619312" y="139631"/>
                  <a:pt x="3862662" y="148438"/>
                  <a:pt x="4079128" y="128507"/>
                </a:cubicBezTo>
                <a:cubicBezTo>
                  <a:pt x="4078549" y="123524"/>
                  <a:pt x="4071480" y="125146"/>
                  <a:pt x="4066729" y="124451"/>
                </a:cubicBezTo>
                <a:cubicBezTo>
                  <a:pt x="4122004" y="112863"/>
                  <a:pt x="4205207" y="118077"/>
                  <a:pt x="4256310" y="92468"/>
                </a:cubicBezTo>
                <a:cubicBezTo>
                  <a:pt x="4249125" y="76592"/>
                  <a:pt x="4205091" y="114949"/>
                  <a:pt x="4201730" y="87021"/>
                </a:cubicBezTo>
                <a:cubicBezTo>
                  <a:pt x="4220503" y="91773"/>
                  <a:pt x="4262104" y="77635"/>
                  <a:pt x="4297101" y="78562"/>
                </a:cubicBezTo>
                <a:cubicBezTo>
                  <a:pt x="4297101" y="57819"/>
                  <a:pt x="4284469" y="77056"/>
                  <a:pt x="4272765" y="75665"/>
                </a:cubicBezTo>
                <a:cubicBezTo>
                  <a:pt x="4293624" y="54922"/>
                  <a:pt x="4315989" y="59789"/>
                  <a:pt x="4348088" y="43566"/>
                </a:cubicBezTo>
                <a:cubicBezTo>
                  <a:pt x="4349595" y="34759"/>
                  <a:pt x="4342641" y="34411"/>
                  <a:pt x="4335341" y="34527"/>
                </a:cubicBezTo>
                <a:cubicBezTo>
                  <a:pt x="4336529" y="30819"/>
                  <a:pt x="4338709" y="28907"/>
                  <a:pt x="4341474" y="28090"/>
                </a:cubicBezTo>
                <a:close/>
                <a:moveTo>
                  <a:pt x="4217215" y="27015"/>
                </a:moveTo>
                <a:cubicBezTo>
                  <a:pt x="4236335" y="23664"/>
                  <a:pt x="4268883" y="33919"/>
                  <a:pt x="4287482" y="33484"/>
                </a:cubicBezTo>
                <a:cubicBezTo>
                  <a:pt x="4265813" y="49824"/>
                  <a:pt x="4237421" y="25604"/>
                  <a:pt x="4203585" y="35802"/>
                </a:cubicBezTo>
                <a:cubicBezTo>
                  <a:pt x="4205960" y="30761"/>
                  <a:pt x="4210842" y="28132"/>
                  <a:pt x="4217215" y="27015"/>
                </a:cubicBezTo>
                <a:close/>
                <a:moveTo>
                  <a:pt x="4473797" y="270"/>
                </a:moveTo>
                <a:cubicBezTo>
                  <a:pt x="4484574" y="2247"/>
                  <a:pt x="4500761" y="14393"/>
                  <a:pt x="4514145" y="13437"/>
                </a:cubicBezTo>
                <a:cubicBezTo>
                  <a:pt x="4510669" y="31978"/>
                  <a:pt x="4482278" y="3239"/>
                  <a:pt x="4478801" y="21780"/>
                </a:cubicBezTo>
                <a:cubicBezTo>
                  <a:pt x="4462115" y="18652"/>
                  <a:pt x="4488767" y="2081"/>
                  <a:pt x="4465128" y="2544"/>
                </a:cubicBezTo>
                <a:cubicBezTo>
                  <a:pt x="4467214" y="82"/>
                  <a:pt x="4470205" y="-389"/>
                  <a:pt x="4473797" y="270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t="-10000" b="-10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96035" y="210820"/>
            <a:ext cx="107727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adversity/ ədˈvɜːsəti / </a:t>
            </a:r>
            <a:r>
              <a:rPr lang="en-US" sz="24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</a:t>
            </a:r>
            <a:r>
              <a:rPr lang="en-US" sz="20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n. 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逆境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;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厄运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;(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经济方面的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窘境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; (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常作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-ties)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灾祸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;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灾难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;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不幸</a:t>
            </a:r>
            <a:endParaRPr lang="zh-CN" altLang="en-US" sz="2000" b="0">
              <a:solidFill>
                <a:srgbClr val="202124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9870" y="906145"/>
            <a:ext cx="11419840" cy="55848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尽管面临了许多</a:t>
            </a:r>
            <a:r>
              <a:rPr lang="zh-CN" sz="2000" b="1">
                <a:solidFill>
                  <a:srgbClr val="000000"/>
                </a:solidFill>
                <a:ea typeface="宋体" panose="02010600030101010101" pitchFamily="2" charset="-122"/>
              </a:rPr>
              <a:t>逆境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，她从未放弃，并成功取得了事业上的成就。</a:t>
            </a:r>
            <a:r>
              <a:rPr lang="zh-CN" sz="20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0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2.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苦尽甘来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.----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莎士比亚</a:t>
            </a:r>
            <a:r>
              <a:rPr lang="zh-CN" sz="20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0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3.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岁寒知松柏</a:t>
            </a:r>
            <a:r>
              <a:rPr lang="en-US" sz="2000" b="0">
                <a:solidFill>
                  <a:srgbClr val="202124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lang="zh-CN" sz="2000" b="0">
                <a:solidFill>
                  <a:srgbClr val="202124"/>
                </a:solidFill>
                <a:ea typeface="宋体" panose="02010600030101010101" pitchFamily="2" charset="-122"/>
              </a:rPr>
              <a:t>逆境显美德。</a:t>
            </a:r>
            <a:r>
              <a:rPr lang="zh-CN" sz="20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4.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在逆境中，我们要学会调整心态，积极面对困难，努力寻找解决问题的办法。</a:t>
            </a:r>
            <a:r>
              <a:rPr lang="zh-CN" sz="20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0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0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5. 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有充分准备的人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在逆境中充满希望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在顺境中不忘担忧。</a:t>
            </a:r>
            <a:r>
              <a:rPr lang="zh-CN" sz="20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0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870" y="1206500"/>
            <a:ext cx="91789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Despite facing numerous adversities, she never gave up and managed to achieve success in her career.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870" y="2538730"/>
            <a:ext cx="85039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Sweet are the uses of adversity. ---William Shakespeare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8765" y="345376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Adversity reveals virtue.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5765" y="4466590"/>
            <a:ext cx="100012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In adversity, we should learn to adjust our mentality, actively face difficulties, and strive to find solutions to problems.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6715" y="6011545"/>
            <a:ext cx="8464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A well-prepared mind hopes in adversity and fears in prosperity.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8" name="http://photo-static-api.fotomore.com/creative/vcg/veer/400/new/VCG41N535456192.jpg?uid=386&amp;timestamp=1707973966&amp;sign=dfd550bdb397d8f8636a04550248a4b1" descr="极端条件下的生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1265" y="1646555"/>
            <a:ext cx="3157855" cy="2105025"/>
          </a:xfrm>
          <a:prstGeom prst="roundRect">
            <a:avLst/>
          </a:prstGeom>
        </p:spPr>
      </p:pic>
      <p:pic>
        <p:nvPicPr>
          <p:cNvPr id="9" name="http://photo-static-api.fotomore.com/creative/vcg/veer/400/new/VCG41N465465556.jpg?uid=386&amp;timestamp=1707974264&amp;sign=209858a653344871b50edce4cb84ab96" descr="几艘帆船在涨潮的海面上航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275" y="4909820"/>
            <a:ext cx="2725420" cy="181673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75715" y="231775"/>
            <a:ext cx="107092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24.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perseverance/ˌpɜːsəˈvɪərəns 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毅力；韧性；不屈不挠的精神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4955" y="876300"/>
            <a:ext cx="907288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忍耐是成功的重要条件。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毅力加上精力是人生成功的要素。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努力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、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决心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、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坚持就是成功三秘诀。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635" y="5070475"/>
            <a:ext cx="57143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Hard work, determination, and perseverance always win out.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1635" y="17748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Perseverance is vital to success.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1635" y="333692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Perseverance combined with energy is necessary to success in life.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400/new/VCG41N836558552.jpg?uid=386&amp;timestamp=1708080685&amp;sign=f1f8c18769497936d60cbbe14b6d1959" descr="一群登山运动员爬上了一座白雪皑皑的山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7035" y="876300"/>
            <a:ext cx="3957955" cy="2634615"/>
          </a:xfrm>
          <a:prstGeom prst="cube">
            <a:avLst/>
          </a:prstGeom>
        </p:spPr>
      </p:pic>
      <p:pic>
        <p:nvPicPr>
          <p:cNvPr id="8" name="http://photo-static-api.fotomore.com/creative/vcg/veer/400/new/VCG41N636342532.jpg?uid=386&amp;timestamp=1708080784&amp;sign=016be5777790ae3a491dc393966b8458" descr="女孩的力量!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3961130"/>
            <a:ext cx="3958590" cy="263906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740" y="947420"/>
            <a:ext cx="781812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他从末停止努力，表现出了极大的毅力。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 </a:t>
            </a:r>
            <a:endParaRPr lang="en-US" sz="24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5.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他能赢得那样的比赛证明了他的毅力。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sz="24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6.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要更上一层楼，唯一的途径就是艰苦奋斗，不屈不挠。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75715" y="231775"/>
            <a:ext cx="107092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24.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perseverance/ˌpɜːsəˈvɪərəns 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毅力；韧性；不屈不挠的精神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635" y="5499100"/>
            <a:ext cx="72370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only way to improve is through hard work and dogged perseverance.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6390" y="1752600"/>
            <a:ext cx="72923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 has never stopped trying and showed great perseverance.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1635" y="3321050"/>
            <a:ext cx="7500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For him to win the game like that is a testament to his perseverance.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http://photo-static-api.fotomore.com/creative/vcg/veer/400/new/VCG41N531937852.jpg?uid=386&amp;timestamp=1708080852&amp;sign=a3f867a0cbbc8fee98515fc771c78b8d" descr="金牌得主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862060" y="871855"/>
            <a:ext cx="3075940" cy="3210560"/>
          </a:xfrm>
          <a:prstGeom prst="roundRect">
            <a:avLst/>
          </a:prstGeom>
        </p:spPr>
      </p:pic>
      <p:pic>
        <p:nvPicPr>
          <p:cNvPr id="7" name="http://photo-static-api.fotomore.com/creative/vcg/veer/400/new/VCG41N636998872.jpg?uid=386&amp;timestamp=1708081403&amp;sign=37d6cde376bbb7ef4e48f74c1d560128" descr="好-更好-最好。黑色bacgr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060" y="4382135"/>
            <a:ext cx="3122930" cy="230124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84300" y="261620"/>
            <a:ext cx="105994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25.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persevere/ ˌpɜːsɪˈvɪə(r)/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vi.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坚持；孜孜以求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935" y="925830"/>
            <a:ext cx="851408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尽管他身体不好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,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他仍孜孜不倦地学习。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接受挫败并学会坚持，不畏风险地追求你的梦想。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这样，你就可以激励自己努力工作，在失败中坚持下去。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在他们的支持下，你可以在困难中坚持，直面令人生畏的障碍，实现你一生的梦想。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7350" y="5448935"/>
            <a:ext cx="85058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With their support, you can persevere through rough patches, face intimidating obstacles, and achieve your lifelong dreams.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9410" y="1448435"/>
            <a:ext cx="88607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Although he is in poor health, he still perseveres in his studies.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5290" y="2374900"/>
            <a:ext cx="83413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Accept disappointment and learn to persevere, to pursue your dreams despite pitfalls.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290" y="3821430"/>
            <a:ext cx="83419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And that way, you can motivate yourself to work hard and persevere through failure.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400/version23/VCG41471192976.jpg?uid=386&amp;timestamp=1708082818&amp;sign=351034966414155ac5e5f57b6d5c955c" descr="学习到深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270" y="817880"/>
            <a:ext cx="2965450" cy="1978660"/>
          </a:xfrm>
          <a:prstGeom prst="roundRect">
            <a:avLst/>
          </a:prstGeom>
        </p:spPr>
      </p:pic>
      <p:pic>
        <p:nvPicPr>
          <p:cNvPr id="8" name="http://photo-static-api.fotomore.com/creative/vcg/veer/400/new/VCG41N611066366.jpg?uid=386&amp;timestamp=1708083709&amp;sign=43f98ae7da8436080c613129203a6155" descr="年轻的健康女性跑步运动员腿跑在路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270" y="2842895"/>
            <a:ext cx="2966085" cy="1796415"/>
          </a:xfrm>
          <a:prstGeom prst="roundRect">
            <a:avLst/>
          </a:prstGeom>
        </p:spPr>
      </p:pic>
      <p:pic>
        <p:nvPicPr>
          <p:cNvPr id="9" name="http://photo-static-api.fotomore.com/creative/vcg/veer/400/new/VCG41N137376924.jpg?uid=386&amp;timestamp=1708084183&amp;sign=972b19c24800c2de70cef97079616746" descr="用粉笔在黑板上实现你的梦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0" y="4739640"/>
            <a:ext cx="2954655" cy="18288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44930" y="171450"/>
            <a:ext cx="106159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26.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resolve / rɪˈzɒlv/</a:t>
            </a:r>
            <a:r>
              <a:rPr lang="en-US" sz="20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</a:t>
            </a:r>
            <a:r>
              <a:rPr lang="en-US" sz="20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vi.&amp;vt.</a:t>
            </a:r>
            <a:r>
              <a:rPr lang="zh-CN" sz="2000" b="0">
                <a:solidFill>
                  <a:srgbClr val="222222"/>
                </a:solidFill>
                <a:ea typeface="Microsoft YaHei UI" panose="020B0503020204020204" charset="-122"/>
              </a:rPr>
              <a:t>决定；决心；解决</a:t>
            </a:r>
            <a:r>
              <a:rPr lang="en-US" sz="20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(</a:t>
            </a:r>
            <a:r>
              <a:rPr lang="zh-CN" sz="2000" b="0">
                <a:solidFill>
                  <a:srgbClr val="222222"/>
                </a:solidFill>
                <a:ea typeface="Microsoft YaHei UI" panose="020B0503020204020204" charset="-122"/>
              </a:rPr>
              <a:t>问题或困难</a:t>
            </a:r>
            <a:r>
              <a:rPr lang="en-US" sz="20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 n.</a:t>
            </a:r>
            <a:r>
              <a:rPr lang="zh-CN" sz="2000" b="0">
                <a:solidFill>
                  <a:srgbClr val="222222"/>
                </a:solidFill>
                <a:ea typeface="Microsoft YaHei UI" panose="020B0503020204020204" charset="-122"/>
              </a:rPr>
              <a:t>决心；坚定的信念</a:t>
            </a:r>
            <a:endParaRPr lang="zh-CN" altLang="en-US" sz="20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575" y="987425"/>
            <a:ext cx="795655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n.决议；解决；坚定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我决定学英语。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他承诺：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“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所有的担忧都会得到解决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他的决心开始动摇了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那景象似乎坚定了他的决心，他点了点头。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60725" y="9226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Microsoft YaHei UI" panose="020B0503020204020204" charset="-122"/>
                <a:cs typeface="Calibri" panose="020F0502020204030204" charset="0"/>
                <a:sym typeface="+mn-ea"/>
              </a:rPr>
              <a:t>resolution/ˌrezəˈluːʃn /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Microsoft YaHei UI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295" y="21894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 resolve to study English.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6555" y="3299460"/>
            <a:ext cx="6875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 promised, " All worries will be resolved" 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6555" y="43738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His resolve began to waver.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6555" y="5510530"/>
            <a:ext cx="65017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sight seemed to strengthen his resolve, and he nodded.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9" name="http://photo-static-api.fotomore.com/creative/vcg/400/new/VCG41N946290904.jpg?uid=386&amp;timestamp=1708092095&amp;sign=3ffc0afd53b1938d9b48ff950dc598af" descr="学习英语单词的时间在黑板背景由彩色abc字母块木制字母组成，复制空间的广告文本。学习英语的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6470" y="812800"/>
            <a:ext cx="3451225" cy="2299970"/>
          </a:xfrm>
          <a:prstGeom prst="roundRect">
            <a:avLst/>
          </a:prstGeom>
        </p:spPr>
      </p:pic>
      <p:pic>
        <p:nvPicPr>
          <p:cNvPr id="10" name="http://photo-static-api.fotomore.com/creative/vcg/400/new/VCG41N1164196026.jpg?uid=386&amp;timestamp=1708092176&amp;sign=76b419e388c34a17746b83480bece76f" descr="是的，我做到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945" y="4450715"/>
            <a:ext cx="3460750" cy="2286635"/>
          </a:xfrm>
          <a:prstGeom prst="roundRect">
            <a:avLst/>
          </a:prstGeom>
        </p:spPr>
      </p:pic>
      <p:pic>
        <p:nvPicPr>
          <p:cNvPr id="11" name="http://photo-static-api.fotomore.com/creative/vcg/400/new/VCG41N1315691466.jpg?uid=386&amp;timestamp=1708092269&amp;sign=b4a22da62aaf0dc580008b122b65b846" descr="在十字路口做决定——我不能还是我能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7105" y="3188335"/>
            <a:ext cx="3450590" cy="118618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50010" y="198755"/>
            <a:ext cx="10413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27.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cruel/ˈkruːəl/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残酷的；残忍的；冷酷的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510" y="890905"/>
            <a:ext cx="899731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命运给他以惨痛的打击。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漫长的严冬终于结束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,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随之而来的是温暖的春天。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或许你认为这很残酷，但是，有些人会称这是爱，严厉的爱！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" y="4675505"/>
            <a:ext cx="77355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Maybe you'd call it cruel but others would call it love, tough love!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" y="15551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Fate dealt him a cruel blow.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4800" y="2842895"/>
            <a:ext cx="77349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long cruel winter came to an end at last, yielding to a gentle warm spring.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1" name="http://photo-static-api.fotomore.com/creative/vcg/400/new/VCG41N1318684668.jpg?uid=386&amp;timestamp=1708092985&amp;sign=f34d05f27afcb33c19971b23a7b65c17" descr="无家可归的老人穿着毛衣和布手套坐在纸板上，系鞋带在鞋子上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3690" y="890905"/>
            <a:ext cx="2794635" cy="1739900"/>
          </a:xfrm>
          <a:prstGeom prst="round2DiagRect">
            <a:avLst/>
          </a:prstGeom>
        </p:spPr>
      </p:pic>
      <p:pic>
        <p:nvPicPr>
          <p:cNvPr id="12" name="http://photo-static-api.fotomore.com/creative/vcg/400/new/VCG41N872833234.jpg?uid=386&amp;timestamp=1708093211&amp;sign=b95a79908dd9de9155d24b3f0f16eb10" descr="脆弱的黄花打破了白雪的覆盖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790" y="2788285"/>
            <a:ext cx="2755900" cy="1840230"/>
          </a:xfrm>
          <a:prstGeom prst="round2DiagRect">
            <a:avLst/>
          </a:prstGeom>
        </p:spPr>
      </p:pic>
      <p:pic>
        <p:nvPicPr>
          <p:cNvPr id="14" name="图片 13" descr="tough lov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790" y="4807585"/>
            <a:ext cx="2756535" cy="1722755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92885" y="241935"/>
            <a:ext cx="92608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28.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thorough/ˈθʌrə 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深入的；彻底的；细致的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6210" y="847090"/>
            <a:ext cx="8744585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他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在雷雨中浑身湿透了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你应该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对某一题目有深刻的了解。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 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请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把房间彻底打扫一下。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4. 博物馆的收藏尽量做到既彻底又令人惊讶。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9565" y="5761990"/>
            <a:ext cx="74834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The museum's collection manages to be both thorough and surprising.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9565" y="1478280"/>
            <a:ext cx="64465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 got a thorough wet in a thunderstorm.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9565" y="2816860"/>
            <a:ext cx="65893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You are supposed to have a thorough grasp of a subject.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9565" y="44399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Give the room a thorough clean please.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8" name="http://photo-static-api.fotomore.com/creative/vcg/veer/400/new/VCG41N812090744.jpg?uid=386&amp;timestamp=1708094452&amp;sign=85a3cb47574e80d435ff1b889d079148" descr="大雨中的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6175" y="847090"/>
            <a:ext cx="3188335" cy="2125345"/>
          </a:xfrm>
          <a:prstGeom prst="bevel">
            <a:avLst/>
          </a:prstGeom>
        </p:spPr>
      </p:pic>
      <p:pic>
        <p:nvPicPr>
          <p:cNvPr id="10" name="http://photo-static-api.fotomore.com/creative/vcg/veer/400/new/VCG41N538358972.jpg?uid=386&amp;timestamp=1708095060&amp;sign=dfa91d23a6c75db37bf0f89a65dcd4fe" descr="老师和学生在看博物馆里展出的文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60" y="4439920"/>
            <a:ext cx="3326765" cy="2217420"/>
          </a:xfrm>
          <a:prstGeom prst="bevel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84605" y="199390"/>
            <a:ext cx="10687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29.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unfortunately/ ʌnˈfɔːtʃənətli/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adv.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不幸地；遗憾地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4160" y="909320"/>
            <a:ext cx="935926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adv.幸运地</a:t>
            </a:r>
            <a:endParaRPr lang="en-US" sz="2400" b="0">
              <a:solidFill>
                <a:srgbClr val="22222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不幸的是乔治今天不能来了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,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故而我很荣幸能替他领奖。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很好的点子，可惜并没有成功。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222222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不幸的是，这些暴风雪带来了严重的后果。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222222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en-US" altLang="en-US" sz="2400" b="0">
              <a:solidFill>
                <a:srgbClr val="22222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84070" y="876935"/>
            <a:ext cx="43815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Microsoft YaHei UI" panose="020B0503020204020204" charset="-122"/>
                <a:cs typeface="Calibri" panose="020F0502020204030204" charset="0"/>
                <a:sym typeface="+mn-ea"/>
              </a:rPr>
              <a:t>fortunately/ˈfɔːtʃənətli/</a:t>
            </a: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 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520" y="2403475"/>
            <a:ext cx="77323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Unfortunately, George cannot be with us today so I am pleased to accept this award on his behalf.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9570" y="4173220"/>
            <a:ext cx="77323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 good idea, unfortunately it doesn't work.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9570" y="5340985"/>
            <a:ext cx="77323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And unfortunately, those storms came with consequences.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8" name="http://photo-static-api.fotomore.com/creative/vcg/veer/400/new/VCG41N498711774.jpg?uid=386&amp;timestamp=1708133500&amp;sign=68bafe4714de47e0dbfcab20d3f7daca" descr="手举金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0" y="909320"/>
            <a:ext cx="3221355" cy="2148840"/>
          </a:xfrm>
          <a:prstGeom prst="cube">
            <a:avLst/>
          </a:prstGeom>
        </p:spPr>
      </p:pic>
      <p:pic>
        <p:nvPicPr>
          <p:cNvPr id="9" name="http://photo-static-api.fotomore.com/creative/vcg/veer/400/new/VCG41N139716013.jpg?uid=386&amp;timestamp=1708134560&amp;sign=5f98374f846da5e593b0726bca308f2e" descr="暴风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315" y="4173220"/>
            <a:ext cx="3157220" cy="2367915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1145" y="837565"/>
            <a:ext cx="84448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我到达火车站时已经迟了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,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但是幸亏火车也误了点。</a:t>
            </a:r>
            <a:endParaRPr lang="zh-CN" sz="240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5.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幸好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,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风浪使船只受到的损坏较轻。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  <a:sym typeface="+mn-ea"/>
              </a:rPr>
              <a:t> 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6.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幸运的是，她一认识到自己冒犯了他们就知趣地道了歉。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r>
              <a:rPr lang="en-US" sz="240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en-US" altLang="en-US" sz="2400">
              <a:solidFill>
                <a:srgbClr val="22222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84605" y="199390"/>
            <a:ext cx="10687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29.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unfortunately/ ʌnˈfɔːtʃənətli/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adv.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不幸地；遗憾地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395" y="4991735"/>
            <a:ext cx="74847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Fortunately, she had the grace to apologize as soon as she realized she had offended them.  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8775" y="1609090"/>
            <a:ext cx="75520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 was late in getting to the station, but fortunately for me, the train was late too.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6085" y="3167380"/>
            <a:ext cx="75520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Fortunately,the stormy waves caused trifling damage to the boat.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http://photo-static-api.fotomore.com/creative/vcg/400/new/VCG41N1226064248.jpg?uid=386&amp;timestamp=1708134662&amp;sign=6019dc52489a72596590a188aa108650" descr="葡萄牙波尔图火车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6645" y="837565"/>
            <a:ext cx="3255010" cy="2169795"/>
          </a:xfrm>
          <a:prstGeom prst="roundRect">
            <a:avLst/>
          </a:prstGeom>
        </p:spPr>
      </p:pic>
      <p:pic>
        <p:nvPicPr>
          <p:cNvPr id="8" name="http://photo-static-api.fotomore.com/creative/vcg/veer/400/new/VCG41N610647924.jpg?uid=386&amp;timestamp=1708135348&amp;sign=2e3a0bd85290e5675ddb6cc7aee8eafd" descr="对不起，是写在木方上的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340" y="4467225"/>
            <a:ext cx="3409315" cy="227203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36675" y="215265"/>
            <a:ext cx="101339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30.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bark/ bɑːk/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vi.&amp;n.(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狗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吠叫；吠叫声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;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大声喊出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0190" y="853440"/>
            <a:ext cx="787019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这只狗对陌生人吠叫。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她呵呵大笑。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狗很吵，几乎所有的狗都对陌生人狂吠，有些狗吠声特别大。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那军官大声发出命令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7345" y="5492433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The officer barked out an order.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7345" y="13557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dog barks at strangers.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345" y="24631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She barked with laughter.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4960" y="3877945"/>
            <a:ext cx="80340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Dogs are noisy. Nearly all dogs bark at strangers. Some dogs bark more loudly than others.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veer/400/new/VCG41N614507658.jpg?uid=386&amp;timestamp=1708141936&amp;sign=ede25f940abb2bf898f8abf90c6d1987" descr="积极的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8980" y="853440"/>
            <a:ext cx="3600450" cy="2399665"/>
          </a:xfrm>
          <a:prstGeom prst="roundRect">
            <a:avLst/>
          </a:prstGeom>
        </p:spPr>
      </p:pic>
      <p:pic>
        <p:nvPicPr>
          <p:cNvPr id="8" name="http://photo-static-api.fotomore.com/creative/vcg/400/new/VCG41N1161936114.jpg?uid=386&amp;timestamp=1708144531&amp;sign=3f0de2c281506bf3634ebc4c71c0ecd1" descr="穿制服的人在办公室工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80" y="4099560"/>
            <a:ext cx="3700145" cy="246634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25880" y="278765"/>
            <a:ext cx="106464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31.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bat /bæt/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    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球拍；蝙蝠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vi.&amp;vt.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用球板击球；挥打；拍打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130" y="910590"/>
            <a:ext cx="806323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充分考虑一个主意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眨动眼睫毛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草草撰写演讲稿；赶写一首舞曲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不戴眼镜我简直跟瞎子一样。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等到最后再挥棒。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7345" y="3632835"/>
            <a:ext cx="6527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bat out a speech; bat out dance music.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6745605" y="5539740"/>
            <a:ext cx="203200" cy="20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347345" y="4725670"/>
            <a:ext cx="63080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I’m as blind as a bat without my glasses.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6745605" y="6111240"/>
            <a:ext cx="203200" cy="20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347345" y="5951855"/>
            <a:ext cx="69659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Wait unit the last minute and swing the bat.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7345" y="13265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bat an idea around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7345" y="24796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bat one's eyelashes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9" name="http://photo-static-api.fotomore.com/creative/vcg/veer/400/new/VCG41N532301379.jpg?uid=386&amp;timestamp=1708182362&amp;sign=b6ba708558c1ad66ce49023679e571b3" descr="鸟瞰图不同的人与文本的想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470" y="910590"/>
            <a:ext cx="2877820" cy="2724150"/>
          </a:xfrm>
          <a:prstGeom prst="rect">
            <a:avLst/>
          </a:prstGeom>
        </p:spPr>
      </p:pic>
      <p:pic>
        <p:nvPicPr>
          <p:cNvPr id="10" name="http://photo-static-api.fotomore.com/creative/vcg/veer/400/new/VCG41N653873308.jpg?uid=386&amp;timestamp=1708184112&amp;sign=44377d1819322410d33a8e96b6fb49ea" descr="3d小人-失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0" y="4011930"/>
            <a:ext cx="2029460" cy="269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101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28420" y="154305"/>
            <a:ext cx="104019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2.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wage /weɪdʒ/ </a:t>
            </a:r>
            <a:r>
              <a:rPr lang="en-US" sz="24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</a:t>
            </a:r>
            <a:r>
              <a:rPr lang="en-US" sz="20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vi. 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进行；发动；从事 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vt. 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开展；进行 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n. 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工资；报偿；代价</a:t>
            </a:r>
            <a:endParaRPr lang="zh-CN" altLang="en-US" sz="20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220" y="972185"/>
            <a:ext cx="10807700" cy="5361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最低工资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;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平均工资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;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工资水准，薪金标准，工资收入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; </a:t>
            </a:r>
            <a:endParaRPr lang="en-US" sz="2400" b="1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最低生活工资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; 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计时工资，按时计酬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;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冻结工资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;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效率工资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1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1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他的工资足够他舒适地生活。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但是我们知道如何获得战斗的胜利。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政府誓言向污染宣战。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2120" y="1776730"/>
            <a:ext cx="90849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minimum wage; average wage; wage level</a:t>
            </a:r>
            <a:r>
              <a:rPr lang="zh-CN" alt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；</a:t>
            </a: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wage income;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living wage; hourly wage; freeze wages</a:t>
            </a:r>
            <a:r>
              <a:rPr lang="zh-CN" alt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；</a:t>
            </a: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efficiency wage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2120" y="3391535"/>
            <a:ext cx="86436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His wage is sufficient for him to live comfortably.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5605" y="4819015"/>
            <a:ext cx="7129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But we know how to wage this fight.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3220" y="5999480"/>
            <a:ext cx="85839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4. The government vowed to wage war on pollution.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8638540" y="2649220"/>
            <a:ext cx="3455035" cy="2651760"/>
            <a:chOff x="8537725" y="2952115"/>
            <a:chExt cx="3136600" cy="2531745"/>
          </a:xfrm>
        </p:grpSpPr>
        <p:sp>
          <p:nvSpPr>
            <p:cNvPr id="11" name="椭圆 10"/>
            <p:cNvSpPr/>
            <p:nvPr>
              <p:custDataLst>
                <p:tags r:id="rId2"/>
              </p:custDataLst>
            </p:nvPr>
          </p:nvSpPr>
          <p:spPr>
            <a:xfrm>
              <a:off x="9188635" y="2952115"/>
              <a:ext cx="2127229" cy="2127229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 l="-41000" r="-27000" b="-19000"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8537725" y="4321739"/>
              <a:ext cx="2749483" cy="1153422"/>
            </a:xfrm>
            <a:custGeom>
              <a:avLst/>
              <a:gdLst>
                <a:gd name="connsiteX0" fmla="*/ 6099207 w 10201511"/>
                <a:gd name="connsiteY0" fmla="*/ 3780628 h 3992466"/>
                <a:gd name="connsiteX1" fmla="*/ 6099207 w 10201511"/>
                <a:gd name="connsiteY1" fmla="*/ 3780629 h 3992466"/>
                <a:gd name="connsiteX2" fmla="*/ 6099207 w 10201511"/>
                <a:gd name="connsiteY2" fmla="*/ 3780629 h 3992466"/>
                <a:gd name="connsiteX3" fmla="*/ 3381569 w 10201511"/>
                <a:gd name="connsiteY3" fmla="*/ 0 h 3992466"/>
                <a:gd name="connsiteX4" fmla="*/ 5522861 w 10201511"/>
                <a:gd name="connsiteY4" fmla="*/ 0 h 3992466"/>
                <a:gd name="connsiteX5" fmla="*/ 5686457 w 10201511"/>
                <a:gd name="connsiteY5" fmla="*/ 163596 h 3992466"/>
                <a:gd name="connsiteX6" fmla="*/ 5522861 w 10201511"/>
                <a:gd name="connsiteY6" fmla="*/ 327192 h 3992466"/>
                <a:gd name="connsiteX7" fmla="*/ 5034043 w 10201511"/>
                <a:gd name="connsiteY7" fmla="*/ 327192 h 3992466"/>
                <a:gd name="connsiteX8" fmla="*/ 5005050 w 10201511"/>
                <a:gd name="connsiteY8" fmla="*/ 333046 h 3992466"/>
                <a:gd name="connsiteX9" fmla="*/ 4913696 w 10201511"/>
                <a:gd name="connsiteY9" fmla="*/ 470867 h 3992466"/>
                <a:gd name="connsiteX10" fmla="*/ 4957506 w 10201511"/>
                <a:gd name="connsiteY10" fmla="*/ 576634 h 3992466"/>
                <a:gd name="connsiteX11" fmla="*/ 4995199 w 10201511"/>
                <a:gd name="connsiteY11" fmla="*/ 602047 h 3992466"/>
                <a:gd name="connsiteX12" fmla="*/ 7209354 w 10201511"/>
                <a:gd name="connsiteY12" fmla="*/ 602047 h 3992466"/>
                <a:gd name="connsiteX13" fmla="*/ 7372950 w 10201511"/>
                <a:gd name="connsiteY13" fmla="*/ 765643 h 3992466"/>
                <a:gd name="connsiteX14" fmla="*/ 7209354 w 10201511"/>
                <a:gd name="connsiteY14" fmla="*/ 929239 h 3992466"/>
                <a:gd name="connsiteX15" fmla="*/ 5356511 w 10201511"/>
                <a:gd name="connsiteY15" fmla="*/ 929239 h 3992466"/>
                <a:gd name="connsiteX16" fmla="*/ 5339059 w 10201511"/>
                <a:gd name="connsiteY16" fmla="*/ 932762 h 3992466"/>
                <a:gd name="connsiteX17" fmla="*/ 5247705 w 10201511"/>
                <a:gd name="connsiteY17" fmla="*/ 1070584 h 3992466"/>
                <a:gd name="connsiteX18" fmla="*/ 5339059 w 10201511"/>
                <a:gd name="connsiteY18" fmla="*/ 1208406 h 3992466"/>
                <a:gd name="connsiteX19" fmla="*/ 5386899 w 10201511"/>
                <a:gd name="connsiteY19" fmla="*/ 1218064 h 3992466"/>
                <a:gd name="connsiteX20" fmla="*/ 6227277 w 10201511"/>
                <a:gd name="connsiteY20" fmla="*/ 1218064 h 3992466"/>
                <a:gd name="connsiteX21" fmla="*/ 6439300 w 10201511"/>
                <a:gd name="connsiteY21" fmla="*/ 1430087 h 3992466"/>
                <a:gd name="connsiteX22" fmla="*/ 6227277 w 10201511"/>
                <a:gd name="connsiteY22" fmla="*/ 1642110 h 3992466"/>
                <a:gd name="connsiteX23" fmla="*/ 5441631 w 10201511"/>
                <a:gd name="connsiteY23" fmla="*/ 1642110 h 3992466"/>
                <a:gd name="connsiteX24" fmla="*/ 5452013 w 10201511"/>
                <a:gd name="connsiteY24" fmla="*/ 1644206 h 3992466"/>
                <a:gd name="connsiteX25" fmla="*/ 5397280 w 10201511"/>
                <a:gd name="connsiteY25" fmla="*/ 1644206 h 3992466"/>
                <a:gd name="connsiteX26" fmla="*/ 5247704 w 10201511"/>
                <a:gd name="connsiteY26" fmla="*/ 1793782 h 3992466"/>
                <a:gd name="connsiteX27" fmla="*/ 5339058 w 10201511"/>
                <a:gd name="connsiteY27" fmla="*/ 1931604 h 3992466"/>
                <a:gd name="connsiteX28" fmla="*/ 5386898 w 10201511"/>
                <a:gd name="connsiteY28" fmla="*/ 1941262 h 3992466"/>
                <a:gd name="connsiteX29" fmla="*/ 8694084 w 10201511"/>
                <a:gd name="connsiteY29" fmla="*/ 1941262 h 3992466"/>
                <a:gd name="connsiteX30" fmla="*/ 8906107 w 10201511"/>
                <a:gd name="connsiteY30" fmla="*/ 2153285 h 3992466"/>
                <a:gd name="connsiteX31" fmla="*/ 8694084 w 10201511"/>
                <a:gd name="connsiteY31" fmla="*/ 2365308 h 3992466"/>
                <a:gd name="connsiteX32" fmla="*/ 7461677 w 10201511"/>
                <a:gd name="connsiteY32" fmla="*/ 2365308 h 3992466"/>
                <a:gd name="connsiteX33" fmla="*/ 7394326 w 10201511"/>
                <a:gd name="connsiteY33" fmla="*/ 2410717 h 3992466"/>
                <a:gd name="connsiteX34" fmla="*/ 7332226 w 10201511"/>
                <a:gd name="connsiteY34" fmla="*/ 2560640 h 3992466"/>
                <a:gd name="connsiteX35" fmla="*/ 7394326 w 10201511"/>
                <a:gd name="connsiteY35" fmla="*/ 2710563 h 3992466"/>
                <a:gd name="connsiteX36" fmla="*/ 7439859 w 10201511"/>
                <a:gd name="connsiteY36" fmla="*/ 2741262 h 3992466"/>
                <a:gd name="connsiteX37" fmla="*/ 9305196 w 10201511"/>
                <a:gd name="connsiteY37" fmla="*/ 2741262 h 3992466"/>
                <a:gd name="connsiteX38" fmla="*/ 9517219 w 10201511"/>
                <a:gd name="connsiteY38" fmla="*/ 2953285 h 3992466"/>
                <a:gd name="connsiteX39" fmla="*/ 9305196 w 10201511"/>
                <a:gd name="connsiteY39" fmla="*/ 3165308 h 3992466"/>
                <a:gd name="connsiteX40" fmla="*/ 8612841 w 10201511"/>
                <a:gd name="connsiteY40" fmla="*/ 3165308 h 3992466"/>
                <a:gd name="connsiteX41" fmla="*/ 8566326 w 10201511"/>
                <a:gd name="connsiteY41" fmla="*/ 3187670 h 3992466"/>
                <a:gd name="connsiteX42" fmla="*/ 8489576 w 10201511"/>
                <a:gd name="connsiteY42" fmla="*/ 3280872 h 3992466"/>
                <a:gd name="connsiteX43" fmla="*/ 8472929 w 10201511"/>
                <a:gd name="connsiteY43" fmla="*/ 3363328 h 3992466"/>
                <a:gd name="connsiteX44" fmla="*/ 8489576 w 10201511"/>
                <a:gd name="connsiteY44" fmla="*/ 3445784 h 3992466"/>
                <a:gd name="connsiteX45" fmla="*/ 8621772 w 10201511"/>
                <a:gd name="connsiteY45" fmla="*/ 3565640 h 3992466"/>
                <a:gd name="connsiteX46" fmla="*/ 8642619 w 10201511"/>
                <a:gd name="connsiteY46" fmla="*/ 3568792 h 3992466"/>
                <a:gd name="connsiteX47" fmla="*/ 9189371 w 10201511"/>
                <a:gd name="connsiteY47" fmla="*/ 3568792 h 3992466"/>
                <a:gd name="connsiteX48" fmla="*/ 9232064 w 10201511"/>
                <a:gd name="connsiteY48" fmla="*/ 3573096 h 3992466"/>
                <a:gd name="connsiteX49" fmla="*/ 9238727 w 10201511"/>
                <a:gd name="connsiteY49" fmla="*/ 3575164 h 3992466"/>
                <a:gd name="connsiteX50" fmla="*/ 10201511 w 10201511"/>
                <a:gd name="connsiteY50" fmla="*/ 3575165 h 3992466"/>
                <a:gd name="connsiteX51" fmla="*/ 10197819 w 10201511"/>
                <a:gd name="connsiteY51" fmla="*/ 3575537 h 3992466"/>
                <a:gd name="connsiteX52" fmla="*/ 9239928 w 10201511"/>
                <a:gd name="connsiteY52" fmla="*/ 3575537 h 3992466"/>
                <a:gd name="connsiteX53" fmla="*/ 9271827 w 10201511"/>
                <a:gd name="connsiteY53" fmla="*/ 3585439 h 3992466"/>
                <a:gd name="connsiteX54" fmla="*/ 9401208 w 10201511"/>
                <a:gd name="connsiteY54" fmla="*/ 3780629 h 3992466"/>
                <a:gd name="connsiteX55" fmla="*/ 9401207 w 10201511"/>
                <a:gd name="connsiteY55" fmla="*/ 3780629 h 3992466"/>
                <a:gd name="connsiteX56" fmla="*/ 9189370 w 10201511"/>
                <a:gd name="connsiteY56" fmla="*/ 3992466 h 3992466"/>
                <a:gd name="connsiteX57" fmla="*/ 6311044 w 10201511"/>
                <a:gd name="connsiteY57" fmla="*/ 3992465 h 3992466"/>
                <a:gd name="connsiteX58" fmla="*/ 6115854 w 10201511"/>
                <a:gd name="connsiteY58" fmla="*/ 3863084 h 3992466"/>
                <a:gd name="connsiteX59" fmla="*/ 6099207 w 10201511"/>
                <a:gd name="connsiteY59" fmla="*/ 3780629 h 3992466"/>
                <a:gd name="connsiteX60" fmla="*/ 6115854 w 10201511"/>
                <a:gd name="connsiteY60" fmla="*/ 3698173 h 3992466"/>
                <a:gd name="connsiteX61" fmla="*/ 6311044 w 10201511"/>
                <a:gd name="connsiteY61" fmla="*/ 3568792 h 3992466"/>
                <a:gd name="connsiteX62" fmla="*/ 6720010 w 10201511"/>
                <a:gd name="connsiteY62" fmla="*/ 3568792 h 3992466"/>
                <a:gd name="connsiteX63" fmla="*/ 6768790 w 10201511"/>
                <a:gd name="connsiteY63" fmla="*/ 3539196 h 3992466"/>
                <a:gd name="connsiteX64" fmla="*/ 6845947 w 10201511"/>
                <a:gd name="connsiteY64" fmla="*/ 3375589 h 3992466"/>
                <a:gd name="connsiteX65" fmla="*/ 6676654 w 10201511"/>
                <a:gd name="connsiteY65" fmla="*/ 3167874 h 3992466"/>
                <a:gd name="connsiteX66" fmla="*/ 6651205 w 10201511"/>
                <a:gd name="connsiteY66" fmla="*/ 3165308 h 3992466"/>
                <a:gd name="connsiteX67" fmla="*/ 3289941 w 10201511"/>
                <a:gd name="connsiteY67" fmla="*/ 3165308 h 3992466"/>
                <a:gd name="connsiteX68" fmla="*/ 3077918 w 10201511"/>
                <a:gd name="connsiteY68" fmla="*/ 2953285 h 3992466"/>
                <a:gd name="connsiteX69" fmla="*/ 3289941 w 10201511"/>
                <a:gd name="connsiteY69" fmla="*/ 2741262 h 3992466"/>
                <a:gd name="connsiteX70" fmla="*/ 4078173 w 10201511"/>
                <a:gd name="connsiteY70" fmla="*/ 2741262 h 3992466"/>
                <a:gd name="connsiteX71" fmla="*/ 4846854 w 10201511"/>
                <a:gd name="connsiteY71" fmla="*/ 2741262 h 3992466"/>
                <a:gd name="connsiteX72" fmla="*/ 5035879 w 10201511"/>
                <a:gd name="connsiteY72" fmla="*/ 2552237 h 3992466"/>
                <a:gd name="connsiteX73" fmla="*/ 4884949 w 10201511"/>
                <a:gd name="connsiteY73" fmla="*/ 2367052 h 3992466"/>
                <a:gd name="connsiteX74" fmla="*/ 4867646 w 10201511"/>
                <a:gd name="connsiteY74" fmla="*/ 2365308 h 3992466"/>
                <a:gd name="connsiteX75" fmla="*/ 2678829 w 10201511"/>
                <a:gd name="connsiteY75" fmla="*/ 2365308 h 3992466"/>
                <a:gd name="connsiteX76" fmla="*/ 2466806 w 10201511"/>
                <a:gd name="connsiteY76" fmla="*/ 2153285 h 3992466"/>
                <a:gd name="connsiteX77" fmla="*/ 2678829 w 10201511"/>
                <a:gd name="connsiteY77" fmla="*/ 1941262 h 3992466"/>
                <a:gd name="connsiteX78" fmla="*/ 4152596 w 10201511"/>
                <a:gd name="connsiteY78" fmla="*/ 1941262 h 3992466"/>
                <a:gd name="connsiteX79" fmla="*/ 4200436 w 10201511"/>
                <a:gd name="connsiteY79" fmla="*/ 1931604 h 3992466"/>
                <a:gd name="connsiteX80" fmla="*/ 4291790 w 10201511"/>
                <a:gd name="connsiteY80" fmla="*/ 1793782 h 3992466"/>
                <a:gd name="connsiteX81" fmla="*/ 4142214 w 10201511"/>
                <a:gd name="connsiteY81" fmla="*/ 1644206 h 3992466"/>
                <a:gd name="connsiteX82" fmla="*/ 3970674 w 10201511"/>
                <a:gd name="connsiteY82" fmla="*/ 1644206 h 3992466"/>
                <a:gd name="connsiteX83" fmla="*/ 3981056 w 10201511"/>
                <a:gd name="connsiteY83" fmla="*/ 1642110 h 3992466"/>
                <a:gd name="connsiteX84" fmla="*/ 212023 w 10201511"/>
                <a:gd name="connsiteY84" fmla="*/ 1642110 h 3992466"/>
                <a:gd name="connsiteX85" fmla="*/ 0 w 10201511"/>
                <a:gd name="connsiteY85" fmla="*/ 1430087 h 3992466"/>
                <a:gd name="connsiteX86" fmla="*/ 212023 w 10201511"/>
                <a:gd name="connsiteY86" fmla="*/ 1218064 h 3992466"/>
                <a:gd name="connsiteX87" fmla="*/ 3510154 w 10201511"/>
                <a:gd name="connsiteY87" fmla="*/ 1218064 h 3992466"/>
                <a:gd name="connsiteX88" fmla="*/ 3659730 w 10201511"/>
                <a:gd name="connsiteY88" fmla="*/ 1068488 h 3992466"/>
                <a:gd name="connsiteX89" fmla="*/ 3568376 w 10201511"/>
                <a:gd name="connsiteY89" fmla="*/ 930667 h 3992466"/>
                <a:gd name="connsiteX90" fmla="*/ 3561306 w 10201511"/>
                <a:gd name="connsiteY90" fmla="*/ 929239 h 3992466"/>
                <a:gd name="connsiteX91" fmla="*/ 1087620 w 10201511"/>
                <a:gd name="connsiteY91" fmla="*/ 929239 h 3992466"/>
                <a:gd name="connsiteX92" fmla="*/ 924024 w 10201511"/>
                <a:gd name="connsiteY92" fmla="*/ 765643 h 3992466"/>
                <a:gd name="connsiteX93" fmla="*/ 1087620 w 10201511"/>
                <a:gd name="connsiteY93" fmla="*/ 602047 h 3992466"/>
                <a:gd name="connsiteX94" fmla="*/ 3876279 w 10201511"/>
                <a:gd name="connsiteY94" fmla="*/ 602047 h 3992466"/>
                <a:gd name="connsiteX95" fmla="*/ 3913973 w 10201511"/>
                <a:gd name="connsiteY95" fmla="*/ 576634 h 3992466"/>
                <a:gd name="connsiteX96" fmla="*/ 3957782 w 10201511"/>
                <a:gd name="connsiteY96" fmla="*/ 470867 h 3992466"/>
                <a:gd name="connsiteX97" fmla="*/ 3866428 w 10201511"/>
                <a:gd name="connsiteY97" fmla="*/ 333046 h 3992466"/>
                <a:gd name="connsiteX98" fmla="*/ 3837435 w 10201511"/>
                <a:gd name="connsiteY98" fmla="*/ 327192 h 3992466"/>
                <a:gd name="connsiteX99" fmla="*/ 3381569 w 10201511"/>
                <a:gd name="connsiteY99" fmla="*/ 327192 h 3992466"/>
                <a:gd name="connsiteX100" fmla="*/ 3217973 w 10201511"/>
                <a:gd name="connsiteY100" fmla="*/ 163596 h 3992466"/>
                <a:gd name="connsiteX101" fmla="*/ 3381569 w 10201511"/>
                <a:gd name="connsiteY101" fmla="*/ 0 h 3992466"/>
                <a:gd name="connsiteX0-1" fmla="*/ 6099207 w 10201511"/>
                <a:gd name="connsiteY0-2" fmla="*/ 3780628 h 3992466"/>
                <a:gd name="connsiteX1-3" fmla="*/ 6099207 w 10201511"/>
                <a:gd name="connsiteY1-4" fmla="*/ 3780629 h 3992466"/>
                <a:gd name="connsiteX2-5" fmla="*/ 6099207 w 10201511"/>
                <a:gd name="connsiteY2-6" fmla="*/ 3780629 h 3992466"/>
                <a:gd name="connsiteX3-7" fmla="*/ 6099207 w 10201511"/>
                <a:gd name="connsiteY3-8" fmla="*/ 3780628 h 3992466"/>
                <a:gd name="connsiteX4-9" fmla="*/ 3381569 w 10201511"/>
                <a:gd name="connsiteY4-10" fmla="*/ 0 h 3992466"/>
                <a:gd name="connsiteX5-11" fmla="*/ 5522861 w 10201511"/>
                <a:gd name="connsiteY5-12" fmla="*/ 0 h 3992466"/>
                <a:gd name="connsiteX6-13" fmla="*/ 5686457 w 10201511"/>
                <a:gd name="connsiteY6-14" fmla="*/ 163596 h 3992466"/>
                <a:gd name="connsiteX7-15" fmla="*/ 5522861 w 10201511"/>
                <a:gd name="connsiteY7-16" fmla="*/ 327192 h 3992466"/>
                <a:gd name="connsiteX8-17" fmla="*/ 5034043 w 10201511"/>
                <a:gd name="connsiteY8-18" fmla="*/ 327192 h 3992466"/>
                <a:gd name="connsiteX9-19" fmla="*/ 5005050 w 10201511"/>
                <a:gd name="connsiteY9-20" fmla="*/ 333046 h 3992466"/>
                <a:gd name="connsiteX10-21" fmla="*/ 4913696 w 10201511"/>
                <a:gd name="connsiteY10-22" fmla="*/ 470867 h 3992466"/>
                <a:gd name="connsiteX11-23" fmla="*/ 4957506 w 10201511"/>
                <a:gd name="connsiteY11-24" fmla="*/ 576634 h 3992466"/>
                <a:gd name="connsiteX12-25" fmla="*/ 4995199 w 10201511"/>
                <a:gd name="connsiteY12-26" fmla="*/ 602047 h 3992466"/>
                <a:gd name="connsiteX13-27" fmla="*/ 7209354 w 10201511"/>
                <a:gd name="connsiteY13-28" fmla="*/ 602047 h 3992466"/>
                <a:gd name="connsiteX14-29" fmla="*/ 7372950 w 10201511"/>
                <a:gd name="connsiteY14-30" fmla="*/ 765643 h 3992466"/>
                <a:gd name="connsiteX15-31" fmla="*/ 7209354 w 10201511"/>
                <a:gd name="connsiteY15-32" fmla="*/ 929239 h 3992466"/>
                <a:gd name="connsiteX16-33" fmla="*/ 5356511 w 10201511"/>
                <a:gd name="connsiteY16-34" fmla="*/ 929239 h 3992466"/>
                <a:gd name="connsiteX17-35" fmla="*/ 5339059 w 10201511"/>
                <a:gd name="connsiteY17-36" fmla="*/ 932762 h 3992466"/>
                <a:gd name="connsiteX18-37" fmla="*/ 5247705 w 10201511"/>
                <a:gd name="connsiteY18-38" fmla="*/ 1070584 h 3992466"/>
                <a:gd name="connsiteX19-39" fmla="*/ 5339059 w 10201511"/>
                <a:gd name="connsiteY19-40" fmla="*/ 1208406 h 3992466"/>
                <a:gd name="connsiteX20-41" fmla="*/ 5386899 w 10201511"/>
                <a:gd name="connsiteY20-42" fmla="*/ 1218064 h 3992466"/>
                <a:gd name="connsiteX21-43" fmla="*/ 6227277 w 10201511"/>
                <a:gd name="connsiteY21-44" fmla="*/ 1218064 h 3992466"/>
                <a:gd name="connsiteX22-45" fmla="*/ 6439300 w 10201511"/>
                <a:gd name="connsiteY22-46" fmla="*/ 1430087 h 3992466"/>
                <a:gd name="connsiteX23-47" fmla="*/ 6227277 w 10201511"/>
                <a:gd name="connsiteY23-48" fmla="*/ 1642110 h 3992466"/>
                <a:gd name="connsiteX24-49" fmla="*/ 5441631 w 10201511"/>
                <a:gd name="connsiteY24-50" fmla="*/ 1642110 h 3992466"/>
                <a:gd name="connsiteX25-51" fmla="*/ 5452013 w 10201511"/>
                <a:gd name="connsiteY25-52" fmla="*/ 1644206 h 3992466"/>
                <a:gd name="connsiteX26-53" fmla="*/ 5397280 w 10201511"/>
                <a:gd name="connsiteY26-54" fmla="*/ 1644206 h 3992466"/>
                <a:gd name="connsiteX27-55" fmla="*/ 5247704 w 10201511"/>
                <a:gd name="connsiteY27-56" fmla="*/ 1793782 h 3992466"/>
                <a:gd name="connsiteX28-57" fmla="*/ 5339058 w 10201511"/>
                <a:gd name="connsiteY28-58" fmla="*/ 1931604 h 3992466"/>
                <a:gd name="connsiteX29-59" fmla="*/ 5386898 w 10201511"/>
                <a:gd name="connsiteY29-60" fmla="*/ 1941262 h 3992466"/>
                <a:gd name="connsiteX30-61" fmla="*/ 8694084 w 10201511"/>
                <a:gd name="connsiteY30-62" fmla="*/ 1941262 h 3992466"/>
                <a:gd name="connsiteX31-63" fmla="*/ 8906107 w 10201511"/>
                <a:gd name="connsiteY31-64" fmla="*/ 2153285 h 3992466"/>
                <a:gd name="connsiteX32-65" fmla="*/ 8694084 w 10201511"/>
                <a:gd name="connsiteY32-66" fmla="*/ 2365308 h 3992466"/>
                <a:gd name="connsiteX33-67" fmla="*/ 7461677 w 10201511"/>
                <a:gd name="connsiteY33-68" fmla="*/ 2365308 h 3992466"/>
                <a:gd name="connsiteX34-69" fmla="*/ 7394326 w 10201511"/>
                <a:gd name="connsiteY34-70" fmla="*/ 2410717 h 3992466"/>
                <a:gd name="connsiteX35-71" fmla="*/ 7332226 w 10201511"/>
                <a:gd name="connsiteY35-72" fmla="*/ 2560640 h 3992466"/>
                <a:gd name="connsiteX36-73" fmla="*/ 7394326 w 10201511"/>
                <a:gd name="connsiteY36-74" fmla="*/ 2710563 h 3992466"/>
                <a:gd name="connsiteX37-75" fmla="*/ 7439859 w 10201511"/>
                <a:gd name="connsiteY37-76" fmla="*/ 2741262 h 3992466"/>
                <a:gd name="connsiteX38-77" fmla="*/ 9305196 w 10201511"/>
                <a:gd name="connsiteY38-78" fmla="*/ 2741262 h 3992466"/>
                <a:gd name="connsiteX39-79" fmla="*/ 9517219 w 10201511"/>
                <a:gd name="connsiteY39-80" fmla="*/ 2953285 h 3992466"/>
                <a:gd name="connsiteX40-81" fmla="*/ 9305196 w 10201511"/>
                <a:gd name="connsiteY40-82" fmla="*/ 3165308 h 3992466"/>
                <a:gd name="connsiteX41-83" fmla="*/ 8612841 w 10201511"/>
                <a:gd name="connsiteY41-84" fmla="*/ 3165308 h 3992466"/>
                <a:gd name="connsiteX42-85" fmla="*/ 8566326 w 10201511"/>
                <a:gd name="connsiteY42-86" fmla="*/ 3187670 h 3992466"/>
                <a:gd name="connsiteX43-87" fmla="*/ 8489576 w 10201511"/>
                <a:gd name="connsiteY43-88" fmla="*/ 3280872 h 3992466"/>
                <a:gd name="connsiteX44-89" fmla="*/ 8472929 w 10201511"/>
                <a:gd name="connsiteY44-90" fmla="*/ 3363328 h 3992466"/>
                <a:gd name="connsiteX45-91" fmla="*/ 8489576 w 10201511"/>
                <a:gd name="connsiteY45-92" fmla="*/ 3445784 h 3992466"/>
                <a:gd name="connsiteX46-93" fmla="*/ 8621772 w 10201511"/>
                <a:gd name="connsiteY46-94" fmla="*/ 3565640 h 3992466"/>
                <a:gd name="connsiteX47-95" fmla="*/ 8642619 w 10201511"/>
                <a:gd name="connsiteY47-96" fmla="*/ 3568792 h 3992466"/>
                <a:gd name="connsiteX48-97" fmla="*/ 9189371 w 10201511"/>
                <a:gd name="connsiteY48-98" fmla="*/ 3568792 h 3992466"/>
                <a:gd name="connsiteX49-99" fmla="*/ 9232064 w 10201511"/>
                <a:gd name="connsiteY49-100" fmla="*/ 3573096 h 3992466"/>
                <a:gd name="connsiteX50-101" fmla="*/ 9238727 w 10201511"/>
                <a:gd name="connsiteY50-102" fmla="*/ 3575164 h 3992466"/>
                <a:gd name="connsiteX51-103" fmla="*/ 10201511 w 10201511"/>
                <a:gd name="connsiteY51-104" fmla="*/ 3575165 h 3992466"/>
                <a:gd name="connsiteX52-105" fmla="*/ 10197819 w 10201511"/>
                <a:gd name="connsiteY52-106" fmla="*/ 3575537 h 3992466"/>
                <a:gd name="connsiteX53-107" fmla="*/ 9239928 w 10201511"/>
                <a:gd name="connsiteY53-108" fmla="*/ 3575537 h 3992466"/>
                <a:gd name="connsiteX54-109" fmla="*/ 9271827 w 10201511"/>
                <a:gd name="connsiteY54-110" fmla="*/ 3585439 h 3992466"/>
                <a:gd name="connsiteX55-111" fmla="*/ 9401208 w 10201511"/>
                <a:gd name="connsiteY55-112" fmla="*/ 3780629 h 3992466"/>
                <a:gd name="connsiteX56-113" fmla="*/ 9401207 w 10201511"/>
                <a:gd name="connsiteY56-114" fmla="*/ 3780629 h 3992466"/>
                <a:gd name="connsiteX57-115" fmla="*/ 9189370 w 10201511"/>
                <a:gd name="connsiteY57-116" fmla="*/ 3992466 h 3992466"/>
                <a:gd name="connsiteX58-117" fmla="*/ 6311044 w 10201511"/>
                <a:gd name="connsiteY58-118" fmla="*/ 3992465 h 3992466"/>
                <a:gd name="connsiteX59-119" fmla="*/ 6115854 w 10201511"/>
                <a:gd name="connsiteY59-120" fmla="*/ 3863084 h 3992466"/>
                <a:gd name="connsiteX60-121" fmla="*/ 6099207 w 10201511"/>
                <a:gd name="connsiteY60-122" fmla="*/ 3780629 h 3992466"/>
                <a:gd name="connsiteX61-123" fmla="*/ 6115854 w 10201511"/>
                <a:gd name="connsiteY61-124" fmla="*/ 3698173 h 3992466"/>
                <a:gd name="connsiteX62-125" fmla="*/ 6311044 w 10201511"/>
                <a:gd name="connsiteY62-126" fmla="*/ 3568792 h 3992466"/>
                <a:gd name="connsiteX63-127" fmla="*/ 6720010 w 10201511"/>
                <a:gd name="connsiteY63-128" fmla="*/ 3568792 h 3992466"/>
                <a:gd name="connsiteX64-129" fmla="*/ 6768790 w 10201511"/>
                <a:gd name="connsiteY64-130" fmla="*/ 3539196 h 3992466"/>
                <a:gd name="connsiteX65-131" fmla="*/ 6845947 w 10201511"/>
                <a:gd name="connsiteY65-132" fmla="*/ 3375589 h 3992466"/>
                <a:gd name="connsiteX66-133" fmla="*/ 6676654 w 10201511"/>
                <a:gd name="connsiteY66-134" fmla="*/ 3167874 h 3992466"/>
                <a:gd name="connsiteX67-135" fmla="*/ 6651205 w 10201511"/>
                <a:gd name="connsiteY67-136" fmla="*/ 3165308 h 3992466"/>
                <a:gd name="connsiteX68-137" fmla="*/ 3289941 w 10201511"/>
                <a:gd name="connsiteY68-138" fmla="*/ 3165308 h 3992466"/>
                <a:gd name="connsiteX69-139" fmla="*/ 3077918 w 10201511"/>
                <a:gd name="connsiteY69-140" fmla="*/ 2953285 h 3992466"/>
                <a:gd name="connsiteX70-141" fmla="*/ 3289941 w 10201511"/>
                <a:gd name="connsiteY70-142" fmla="*/ 2741262 h 3992466"/>
                <a:gd name="connsiteX71-143" fmla="*/ 4078173 w 10201511"/>
                <a:gd name="connsiteY71-144" fmla="*/ 2741262 h 3992466"/>
                <a:gd name="connsiteX72-145" fmla="*/ 4846854 w 10201511"/>
                <a:gd name="connsiteY72-146" fmla="*/ 2741262 h 3992466"/>
                <a:gd name="connsiteX73-147" fmla="*/ 5035879 w 10201511"/>
                <a:gd name="connsiteY73-148" fmla="*/ 2552237 h 3992466"/>
                <a:gd name="connsiteX74-149" fmla="*/ 4884949 w 10201511"/>
                <a:gd name="connsiteY74-150" fmla="*/ 2367052 h 3992466"/>
                <a:gd name="connsiteX75-151" fmla="*/ 4867646 w 10201511"/>
                <a:gd name="connsiteY75-152" fmla="*/ 2365308 h 3992466"/>
                <a:gd name="connsiteX76-153" fmla="*/ 2678829 w 10201511"/>
                <a:gd name="connsiteY76-154" fmla="*/ 2365308 h 3992466"/>
                <a:gd name="connsiteX77-155" fmla="*/ 2466806 w 10201511"/>
                <a:gd name="connsiteY77-156" fmla="*/ 2153285 h 3992466"/>
                <a:gd name="connsiteX78-157" fmla="*/ 2678829 w 10201511"/>
                <a:gd name="connsiteY78-158" fmla="*/ 1941262 h 3992466"/>
                <a:gd name="connsiteX79-159" fmla="*/ 4152596 w 10201511"/>
                <a:gd name="connsiteY79-160" fmla="*/ 1941262 h 3992466"/>
                <a:gd name="connsiteX80-161" fmla="*/ 4200436 w 10201511"/>
                <a:gd name="connsiteY80-162" fmla="*/ 1931604 h 3992466"/>
                <a:gd name="connsiteX81-163" fmla="*/ 4291790 w 10201511"/>
                <a:gd name="connsiteY81-164" fmla="*/ 1793782 h 3992466"/>
                <a:gd name="connsiteX82-165" fmla="*/ 4142214 w 10201511"/>
                <a:gd name="connsiteY82-166" fmla="*/ 1644206 h 3992466"/>
                <a:gd name="connsiteX83-167" fmla="*/ 3970674 w 10201511"/>
                <a:gd name="connsiteY83-168" fmla="*/ 1644206 h 3992466"/>
                <a:gd name="connsiteX84-169" fmla="*/ 3981056 w 10201511"/>
                <a:gd name="connsiteY84-170" fmla="*/ 1642110 h 3992466"/>
                <a:gd name="connsiteX85-171" fmla="*/ 212023 w 10201511"/>
                <a:gd name="connsiteY85-172" fmla="*/ 1642110 h 3992466"/>
                <a:gd name="connsiteX86-173" fmla="*/ 0 w 10201511"/>
                <a:gd name="connsiteY86-174" fmla="*/ 1430087 h 3992466"/>
                <a:gd name="connsiteX87-175" fmla="*/ 212023 w 10201511"/>
                <a:gd name="connsiteY87-176" fmla="*/ 1218064 h 3992466"/>
                <a:gd name="connsiteX88-177" fmla="*/ 3510154 w 10201511"/>
                <a:gd name="connsiteY88-178" fmla="*/ 1218064 h 3992466"/>
                <a:gd name="connsiteX89-179" fmla="*/ 3659730 w 10201511"/>
                <a:gd name="connsiteY89-180" fmla="*/ 1068488 h 3992466"/>
                <a:gd name="connsiteX90-181" fmla="*/ 3568376 w 10201511"/>
                <a:gd name="connsiteY90-182" fmla="*/ 930667 h 3992466"/>
                <a:gd name="connsiteX91-183" fmla="*/ 3561306 w 10201511"/>
                <a:gd name="connsiteY91-184" fmla="*/ 929239 h 3992466"/>
                <a:gd name="connsiteX92-185" fmla="*/ 1087620 w 10201511"/>
                <a:gd name="connsiteY92-186" fmla="*/ 929239 h 3992466"/>
                <a:gd name="connsiteX93-187" fmla="*/ 924024 w 10201511"/>
                <a:gd name="connsiteY93-188" fmla="*/ 765643 h 3992466"/>
                <a:gd name="connsiteX94-189" fmla="*/ 1087620 w 10201511"/>
                <a:gd name="connsiteY94-190" fmla="*/ 602047 h 3992466"/>
                <a:gd name="connsiteX95-191" fmla="*/ 3876279 w 10201511"/>
                <a:gd name="connsiteY95-192" fmla="*/ 602047 h 3992466"/>
                <a:gd name="connsiteX96-193" fmla="*/ 3913973 w 10201511"/>
                <a:gd name="connsiteY96-194" fmla="*/ 576634 h 3992466"/>
                <a:gd name="connsiteX97-195" fmla="*/ 3957782 w 10201511"/>
                <a:gd name="connsiteY97-196" fmla="*/ 470867 h 3992466"/>
                <a:gd name="connsiteX98-197" fmla="*/ 3866428 w 10201511"/>
                <a:gd name="connsiteY98-198" fmla="*/ 333046 h 3992466"/>
                <a:gd name="connsiteX99-199" fmla="*/ 3837435 w 10201511"/>
                <a:gd name="connsiteY99-200" fmla="*/ 327192 h 3992466"/>
                <a:gd name="connsiteX100-201" fmla="*/ 3381569 w 10201511"/>
                <a:gd name="connsiteY100-202" fmla="*/ 327192 h 3992466"/>
                <a:gd name="connsiteX101-203" fmla="*/ 3217973 w 10201511"/>
                <a:gd name="connsiteY101-204" fmla="*/ 163596 h 3992466"/>
                <a:gd name="connsiteX102" fmla="*/ 3381569 w 10201511"/>
                <a:gd name="connsiteY102" fmla="*/ 0 h 3992466"/>
                <a:gd name="connsiteX0-205" fmla="*/ 6099207 w 10201511"/>
                <a:gd name="connsiteY0-206" fmla="*/ 3780628 h 3992466"/>
                <a:gd name="connsiteX1-207" fmla="*/ 6099207 w 10201511"/>
                <a:gd name="connsiteY1-208" fmla="*/ 3780629 h 3992466"/>
                <a:gd name="connsiteX2-209" fmla="*/ 6099207 w 10201511"/>
                <a:gd name="connsiteY2-210" fmla="*/ 3780629 h 3992466"/>
                <a:gd name="connsiteX3-211" fmla="*/ 6099207 w 10201511"/>
                <a:gd name="connsiteY3-212" fmla="*/ 3780628 h 3992466"/>
                <a:gd name="connsiteX4-213" fmla="*/ 3381569 w 10201511"/>
                <a:gd name="connsiteY4-214" fmla="*/ 0 h 3992466"/>
                <a:gd name="connsiteX5-215" fmla="*/ 5522861 w 10201511"/>
                <a:gd name="connsiteY5-216" fmla="*/ 0 h 3992466"/>
                <a:gd name="connsiteX6-217" fmla="*/ 5686457 w 10201511"/>
                <a:gd name="connsiteY6-218" fmla="*/ 163596 h 3992466"/>
                <a:gd name="connsiteX7-219" fmla="*/ 5522861 w 10201511"/>
                <a:gd name="connsiteY7-220" fmla="*/ 327192 h 3992466"/>
                <a:gd name="connsiteX8-221" fmla="*/ 5034043 w 10201511"/>
                <a:gd name="connsiteY8-222" fmla="*/ 327192 h 3992466"/>
                <a:gd name="connsiteX9-223" fmla="*/ 5005050 w 10201511"/>
                <a:gd name="connsiteY9-224" fmla="*/ 333046 h 3992466"/>
                <a:gd name="connsiteX10-225" fmla="*/ 4913696 w 10201511"/>
                <a:gd name="connsiteY10-226" fmla="*/ 470867 h 3992466"/>
                <a:gd name="connsiteX11-227" fmla="*/ 4957506 w 10201511"/>
                <a:gd name="connsiteY11-228" fmla="*/ 576634 h 3992466"/>
                <a:gd name="connsiteX12-229" fmla="*/ 4995199 w 10201511"/>
                <a:gd name="connsiteY12-230" fmla="*/ 602047 h 3992466"/>
                <a:gd name="connsiteX13-231" fmla="*/ 7209354 w 10201511"/>
                <a:gd name="connsiteY13-232" fmla="*/ 602047 h 3992466"/>
                <a:gd name="connsiteX14-233" fmla="*/ 7372950 w 10201511"/>
                <a:gd name="connsiteY14-234" fmla="*/ 765643 h 3992466"/>
                <a:gd name="connsiteX15-235" fmla="*/ 7209354 w 10201511"/>
                <a:gd name="connsiteY15-236" fmla="*/ 929239 h 3992466"/>
                <a:gd name="connsiteX16-237" fmla="*/ 5356511 w 10201511"/>
                <a:gd name="connsiteY16-238" fmla="*/ 929239 h 3992466"/>
                <a:gd name="connsiteX17-239" fmla="*/ 5339059 w 10201511"/>
                <a:gd name="connsiteY17-240" fmla="*/ 932762 h 3992466"/>
                <a:gd name="connsiteX18-241" fmla="*/ 5247705 w 10201511"/>
                <a:gd name="connsiteY18-242" fmla="*/ 1070584 h 3992466"/>
                <a:gd name="connsiteX19-243" fmla="*/ 5339059 w 10201511"/>
                <a:gd name="connsiteY19-244" fmla="*/ 1208406 h 3992466"/>
                <a:gd name="connsiteX20-245" fmla="*/ 5386899 w 10201511"/>
                <a:gd name="connsiteY20-246" fmla="*/ 1218064 h 3992466"/>
                <a:gd name="connsiteX21-247" fmla="*/ 6227277 w 10201511"/>
                <a:gd name="connsiteY21-248" fmla="*/ 1218064 h 3992466"/>
                <a:gd name="connsiteX22-249" fmla="*/ 6439300 w 10201511"/>
                <a:gd name="connsiteY22-250" fmla="*/ 1430087 h 3992466"/>
                <a:gd name="connsiteX23-251" fmla="*/ 6227277 w 10201511"/>
                <a:gd name="connsiteY23-252" fmla="*/ 1642110 h 3992466"/>
                <a:gd name="connsiteX24-253" fmla="*/ 5441631 w 10201511"/>
                <a:gd name="connsiteY24-254" fmla="*/ 1642110 h 3992466"/>
                <a:gd name="connsiteX25-255" fmla="*/ 5452013 w 10201511"/>
                <a:gd name="connsiteY25-256" fmla="*/ 1644206 h 3992466"/>
                <a:gd name="connsiteX26-257" fmla="*/ 5397280 w 10201511"/>
                <a:gd name="connsiteY26-258" fmla="*/ 1644206 h 3992466"/>
                <a:gd name="connsiteX27-259" fmla="*/ 5247704 w 10201511"/>
                <a:gd name="connsiteY27-260" fmla="*/ 1793782 h 3992466"/>
                <a:gd name="connsiteX28-261" fmla="*/ 5339058 w 10201511"/>
                <a:gd name="connsiteY28-262" fmla="*/ 1931604 h 3992466"/>
                <a:gd name="connsiteX29-263" fmla="*/ 5386898 w 10201511"/>
                <a:gd name="connsiteY29-264" fmla="*/ 1941262 h 3992466"/>
                <a:gd name="connsiteX30-265" fmla="*/ 8694084 w 10201511"/>
                <a:gd name="connsiteY30-266" fmla="*/ 1941262 h 3992466"/>
                <a:gd name="connsiteX31-267" fmla="*/ 8906107 w 10201511"/>
                <a:gd name="connsiteY31-268" fmla="*/ 2153285 h 3992466"/>
                <a:gd name="connsiteX32-269" fmla="*/ 8694084 w 10201511"/>
                <a:gd name="connsiteY32-270" fmla="*/ 2365308 h 3992466"/>
                <a:gd name="connsiteX33-271" fmla="*/ 7461677 w 10201511"/>
                <a:gd name="connsiteY33-272" fmla="*/ 2365308 h 3992466"/>
                <a:gd name="connsiteX34-273" fmla="*/ 7394326 w 10201511"/>
                <a:gd name="connsiteY34-274" fmla="*/ 2410717 h 3992466"/>
                <a:gd name="connsiteX35-275" fmla="*/ 7332226 w 10201511"/>
                <a:gd name="connsiteY35-276" fmla="*/ 2560640 h 3992466"/>
                <a:gd name="connsiteX36-277" fmla="*/ 7394326 w 10201511"/>
                <a:gd name="connsiteY36-278" fmla="*/ 2710563 h 3992466"/>
                <a:gd name="connsiteX37-279" fmla="*/ 7439859 w 10201511"/>
                <a:gd name="connsiteY37-280" fmla="*/ 2741262 h 3992466"/>
                <a:gd name="connsiteX38-281" fmla="*/ 9305196 w 10201511"/>
                <a:gd name="connsiteY38-282" fmla="*/ 2741262 h 3992466"/>
                <a:gd name="connsiteX39-283" fmla="*/ 9517219 w 10201511"/>
                <a:gd name="connsiteY39-284" fmla="*/ 2953285 h 3992466"/>
                <a:gd name="connsiteX40-285" fmla="*/ 9305196 w 10201511"/>
                <a:gd name="connsiteY40-286" fmla="*/ 3165308 h 3992466"/>
                <a:gd name="connsiteX41-287" fmla="*/ 8612841 w 10201511"/>
                <a:gd name="connsiteY41-288" fmla="*/ 3165308 h 3992466"/>
                <a:gd name="connsiteX42-289" fmla="*/ 8566326 w 10201511"/>
                <a:gd name="connsiteY42-290" fmla="*/ 3187670 h 3992466"/>
                <a:gd name="connsiteX43-291" fmla="*/ 8489576 w 10201511"/>
                <a:gd name="connsiteY43-292" fmla="*/ 3280872 h 3992466"/>
                <a:gd name="connsiteX44-293" fmla="*/ 8472929 w 10201511"/>
                <a:gd name="connsiteY44-294" fmla="*/ 3363328 h 3992466"/>
                <a:gd name="connsiteX45-295" fmla="*/ 8489576 w 10201511"/>
                <a:gd name="connsiteY45-296" fmla="*/ 3445784 h 3992466"/>
                <a:gd name="connsiteX46-297" fmla="*/ 8621772 w 10201511"/>
                <a:gd name="connsiteY46-298" fmla="*/ 3565640 h 3992466"/>
                <a:gd name="connsiteX47-299" fmla="*/ 8642619 w 10201511"/>
                <a:gd name="connsiteY47-300" fmla="*/ 3568792 h 3992466"/>
                <a:gd name="connsiteX48-301" fmla="*/ 9189371 w 10201511"/>
                <a:gd name="connsiteY48-302" fmla="*/ 3568792 h 3992466"/>
                <a:gd name="connsiteX49-303" fmla="*/ 9232064 w 10201511"/>
                <a:gd name="connsiteY49-304" fmla="*/ 3573096 h 3992466"/>
                <a:gd name="connsiteX50-305" fmla="*/ 9238727 w 10201511"/>
                <a:gd name="connsiteY50-306" fmla="*/ 3575164 h 3992466"/>
                <a:gd name="connsiteX51-307" fmla="*/ 10201511 w 10201511"/>
                <a:gd name="connsiteY51-308" fmla="*/ 3575165 h 3992466"/>
                <a:gd name="connsiteX52-309" fmla="*/ 9239928 w 10201511"/>
                <a:gd name="connsiteY52-310" fmla="*/ 3575537 h 3992466"/>
                <a:gd name="connsiteX53-311" fmla="*/ 9271827 w 10201511"/>
                <a:gd name="connsiteY53-312" fmla="*/ 3585439 h 3992466"/>
                <a:gd name="connsiteX54-313" fmla="*/ 9401208 w 10201511"/>
                <a:gd name="connsiteY54-314" fmla="*/ 3780629 h 3992466"/>
                <a:gd name="connsiteX55-315" fmla="*/ 9401207 w 10201511"/>
                <a:gd name="connsiteY55-316" fmla="*/ 3780629 h 3992466"/>
                <a:gd name="connsiteX56-317" fmla="*/ 9189370 w 10201511"/>
                <a:gd name="connsiteY56-318" fmla="*/ 3992466 h 3992466"/>
                <a:gd name="connsiteX57-319" fmla="*/ 6311044 w 10201511"/>
                <a:gd name="connsiteY57-320" fmla="*/ 3992465 h 3992466"/>
                <a:gd name="connsiteX58-321" fmla="*/ 6115854 w 10201511"/>
                <a:gd name="connsiteY58-322" fmla="*/ 3863084 h 3992466"/>
                <a:gd name="connsiteX59-323" fmla="*/ 6099207 w 10201511"/>
                <a:gd name="connsiteY59-324" fmla="*/ 3780629 h 3992466"/>
                <a:gd name="connsiteX60-325" fmla="*/ 6115854 w 10201511"/>
                <a:gd name="connsiteY60-326" fmla="*/ 3698173 h 3992466"/>
                <a:gd name="connsiteX61-327" fmla="*/ 6311044 w 10201511"/>
                <a:gd name="connsiteY61-328" fmla="*/ 3568792 h 3992466"/>
                <a:gd name="connsiteX62-329" fmla="*/ 6720010 w 10201511"/>
                <a:gd name="connsiteY62-330" fmla="*/ 3568792 h 3992466"/>
                <a:gd name="connsiteX63-331" fmla="*/ 6768790 w 10201511"/>
                <a:gd name="connsiteY63-332" fmla="*/ 3539196 h 3992466"/>
                <a:gd name="connsiteX64-333" fmla="*/ 6845947 w 10201511"/>
                <a:gd name="connsiteY64-334" fmla="*/ 3375589 h 3992466"/>
                <a:gd name="connsiteX65-335" fmla="*/ 6676654 w 10201511"/>
                <a:gd name="connsiteY65-336" fmla="*/ 3167874 h 3992466"/>
                <a:gd name="connsiteX66-337" fmla="*/ 6651205 w 10201511"/>
                <a:gd name="connsiteY66-338" fmla="*/ 3165308 h 3992466"/>
                <a:gd name="connsiteX67-339" fmla="*/ 3289941 w 10201511"/>
                <a:gd name="connsiteY67-340" fmla="*/ 3165308 h 3992466"/>
                <a:gd name="connsiteX68-341" fmla="*/ 3077918 w 10201511"/>
                <a:gd name="connsiteY68-342" fmla="*/ 2953285 h 3992466"/>
                <a:gd name="connsiteX69-343" fmla="*/ 3289941 w 10201511"/>
                <a:gd name="connsiteY69-344" fmla="*/ 2741262 h 3992466"/>
                <a:gd name="connsiteX70-345" fmla="*/ 4078173 w 10201511"/>
                <a:gd name="connsiteY70-346" fmla="*/ 2741262 h 3992466"/>
                <a:gd name="connsiteX71-347" fmla="*/ 4846854 w 10201511"/>
                <a:gd name="connsiteY71-348" fmla="*/ 2741262 h 3992466"/>
                <a:gd name="connsiteX72-349" fmla="*/ 5035879 w 10201511"/>
                <a:gd name="connsiteY72-350" fmla="*/ 2552237 h 3992466"/>
                <a:gd name="connsiteX73-351" fmla="*/ 4884949 w 10201511"/>
                <a:gd name="connsiteY73-352" fmla="*/ 2367052 h 3992466"/>
                <a:gd name="connsiteX74-353" fmla="*/ 4867646 w 10201511"/>
                <a:gd name="connsiteY74-354" fmla="*/ 2365308 h 3992466"/>
                <a:gd name="connsiteX75-355" fmla="*/ 2678829 w 10201511"/>
                <a:gd name="connsiteY75-356" fmla="*/ 2365308 h 3992466"/>
                <a:gd name="connsiteX76-357" fmla="*/ 2466806 w 10201511"/>
                <a:gd name="connsiteY76-358" fmla="*/ 2153285 h 3992466"/>
                <a:gd name="connsiteX77-359" fmla="*/ 2678829 w 10201511"/>
                <a:gd name="connsiteY77-360" fmla="*/ 1941262 h 3992466"/>
                <a:gd name="connsiteX78-361" fmla="*/ 4152596 w 10201511"/>
                <a:gd name="connsiteY78-362" fmla="*/ 1941262 h 3992466"/>
                <a:gd name="connsiteX79-363" fmla="*/ 4200436 w 10201511"/>
                <a:gd name="connsiteY79-364" fmla="*/ 1931604 h 3992466"/>
                <a:gd name="connsiteX80-365" fmla="*/ 4291790 w 10201511"/>
                <a:gd name="connsiteY80-366" fmla="*/ 1793782 h 3992466"/>
                <a:gd name="connsiteX81-367" fmla="*/ 4142214 w 10201511"/>
                <a:gd name="connsiteY81-368" fmla="*/ 1644206 h 3992466"/>
                <a:gd name="connsiteX82-369" fmla="*/ 3970674 w 10201511"/>
                <a:gd name="connsiteY82-370" fmla="*/ 1644206 h 3992466"/>
                <a:gd name="connsiteX83-371" fmla="*/ 3981056 w 10201511"/>
                <a:gd name="connsiteY83-372" fmla="*/ 1642110 h 3992466"/>
                <a:gd name="connsiteX84-373" fmla="*/ 212023 w 10201511"/>
                <a:gd name="connsiteY84-374" fmla="*/ 1642110 h 3992466"/>
                <a:gd name="connsiteX85-375" fmla="*/ 0 w 10201511"/>
                <a:gd name="connsiteY85-376" fmla="*/ 1430087 h 3992466"/>
                <a:gd name="connsiteX86-377" fmla="*/ 212023 w 10201511"/>
                <a:gd name="connsiteY86-378" fmla="*/ 1218064 h 3992466"/>
                <a:gd name="connsiteX87-379" fmla="*/ 3510154 w 10201511"/>
                <a:gd name="connsiteY87-380" fmla="*/ 1218064 h 3992466"/>
                <a:gd name="connsiteX88-381" fmla="*/ 3659730 w 10201511"/>
                <a:gd name="connsiteY88-382" fmla="*/ 1068488 h 3992466"/>
                <a:gd name="connsiteX89-383" fmla="*/ 3568376 w 10201511"/>
                <a:gd name="connsiteY89-384" fmla="*/ 930667 h 3992466"/>
                <a:gd name="connsiteX90-385" fmla="*/ 3561306 w 10201511"/>
                <a:gd name="connsiteY90-386" fmla="*/ 929239 h 3992466"/>
                <a:gd name="connsiteX91-387" fmla="*/ 1087620 w 10201511"/>
                <a:gd name="connsiteY91-388" fmla="*/ 929239 h 3992466"/>
                <a:gd name="connsiteX92-389" fmla="*/ 924024 w 10201511"/>
                <a:gd name="connsiteY92-390" fmla="*/ 765643 h 3992466"/>
                <a:gd name="connsiteX93-391" fmla="*/ 1087620 w 10201511"/>
                <a:gd name="connsiteY93-392" fmla="*/ 602047 h 3992466"/>
                <a:gd name="connsiteX94-393" fmla="*/ 3876279 w 10201511"/>
                <a:gd name="connsiteY94-394" fmla="*/ 602047 h 3992466"/>
                <a:gd name="connsiteX95-395" fmla="*/ 3913973 w 10201511"/>
                <a:gd name="connsiteY95-396" fmla="*/ 576634 h 3992466"/>
                <a:gd name="connsiteX96-397" fmla="*/ 3957782 w 10201511"/>
                <a:gd name="connsiteY96-398" fmla="*/ 470867 h 3992466"/>
                <a:gd name="connsiteX97-399" fmla="*/ 3866428 w 10201511"/>
                <a:gd name="connsiteY97-400" fmla="*/ 333046 h 3992466"/>
                <a:gd name="connsiteX98-401" fmla="*/ 3837435 w 10201511"/>
                <a:gd name="connsiteY98-402" fmla="*/ 327192 h 3992466"/>
                <a:gd name="connsiteX99-403" fmla="*/ 3381569 w 10201511"/>
                <a:gd name="connsiteY99-404" fmla="*/ 327192 h 3992466"/>
                <a:gd name="connsiteX100-405" fmla="*/ 3217973 w 10201511"/>
                <a:gd name="connsiteY100-406" fmla="*/ 163596 h 3992466"/>
                <a:gd name="connsiteX101-407" fmla="*/ 3381569 w 10201511"/>
                <a:gd name="connsiteY101-408" fmla="*/ 0 h 3992466"/>
                <a:gd name="connsiteX0-409" fmla="*/ 6099207 w 9517219"/>
                <a:gd name="connsiteY0-410" fmla="*/ 3780628 h 3992466"/>
                <a:gd name="connsiteX1-411" fmla="*/ 6099207 w 9517219"/>
                <a:gd name="connsiteY1-412" fmla="*/ 3780629 h 3992466"/>
                <a:gd name="connsiteX2-413" fmla="*/ 6099207 w 9517219"/>
                <a:gd name="connsiteY2-414" fmla="*/ 3780629 h 3992466"/>
                <a:gd name="connsiteX3-415" fmla="*/ 6099207 w 9517219"/>
                <a:gd name="connsiteY3-416" fmla="*/ 3780628 h 3992466"/>
                <a:gd name="connsiteX4-417" fmla="*/ 3381569 w 9517219"/>
                <a:gd name="connsiteY4-418" fmla="*/ 0 h 3992466"/>
                <a:gd name="connsiteX5-419" fmla="*/ 5522861 w 9517219"/>
                <a:gd name="connsiteY5-420" fmla="*/ 0 h 3992466"/>
                <a:gd name="connsiteX6-421" fmla="*/ 5686457 w 9517219"/>
                <a:gd name="connsiteY6-422" fmla="*/ 163596 h 3992466"/>
                <a:gd name="connsiteX7-423" fmla="*/ 5522861 w 9517219"/>
                <a:gd name="connsiteY7-424" fmla="*/ 327192 h 3992466"/>
                <a:gd name="connsiteX8-425" fmla="*/ 5034043 w 9517219"/>
                <a:gd name="connsiteY8-426" fmla="*/ 327192 h 3992466"/>
                <a:gd name="connsiteX9-427" fmla="*/ 5005050 w 9517219"/>
                <a:gd name="connsiteY9-428" fmla="*/ 333046 h 3992466"/>
                <a:gd name="connsiteX10-429" fmla="*/ 4913696 w 9517219"/>
                <a:gd name="connsiteY10-430" fmla="*/ 470867 h 3992466"/>
                <a:gd name="connsiteX11-431" fmla="*/ 4957506 w 9517219"/>
                <a:gd name="connsiteY11-432" fmla="*/ 576634 h 3992466"/>
                <a:gd name="connsiteX12-433" fmla="*/ 4995199 w 9517219"/>
                <a:gd name="connsiteY12-434" fmla="*/ 602047 h 3992466"/>
                <a:gd name="connsiteX13-435" fmla="*/ 7209354 w 9517219"/>
                <a:gd name="connsiteY13-436" fmla="*/ 602047 h 3992466"/>
                <a:gd name="connsiteX14-437" fmla="*/ 7372950 w 9517219"/>
                <a:gd name="connsiteY14-438" fmla="*/ 765643 h 3992466"/>
                <a:gd name="connsiteX15-439" fmla="*/ 7209354 w 9517219"/>
                <a:gd name="connsiteY15-440" fmla="*/ 929239 h 3992466"/>
                <a:gd name="connsiteX16-441" fmla="*/ 5356511 w 9517219"/>
                <a:gd name="connsiteY16-442" fmla="*/ 929239 h 3992466"/>
                <a:gd name="connsiteX17-443" fmla="*/ 5339059 w 9517219"/>
                <a:gd name="connsiteY17-444" fmla="*/ 932762 h 3992466"/>
                <a:gd name="connsiteX18-445" fmla="*/ 5247705 w 9517219"/>
                <a:gd name="connsiteY18-446" fmla="*/ 1070584 h 3992466"/>
                <a:gd name="connsiteX19-447" fmla="*/ 5339059 w 9517219"/>
                <a:gd name="connsiteY19-448" fmla="*/ 1208406 h 3992466"/>
                <a:gd name="connsiteX20-449" fmla="*/ 5386899 w 9517219"/>
                <a:gd name="connsiteY20-450" fmla="*/ 1218064 h 3992466"/>
                <a:gd name="connsiteX21-451" fmla="*/ 6227277 w 9517219"/>
                <a:gd name="connsiteY21-452" fmla="*/ 1218064 h 3992466"/>
                <a:gd name="connsiteX22-453" fmla="*/ 6439300 w 9517219"/>
                <a:gd name="connsiteY22-454" fmla="*/ 1430087 h 3992466"/>
                <a:gd name="connsiteX23-455" fmla="*/ 6227277 w 9517219"/>
                <a:gd name="connsiteY23-456" fmla="*/ 1642110 h 3992466"/>
                <a:gd name="connsiteX24-457" fmla="*/ 5441631 w 9517219"/>
                <a:gd name="connsiteY24-458" fmla="*/ 1642110 h 3992466"/>
                <a:gd name="connsiteX25-459" fmla="*/ 5452013 w 9517219"/>
                <a:gd name="connsiteY25-460" fmla="*/ 1644206 h 3992466"/>
                <a:gd name="connsiteX26-461" fmla="*/ 5397280 w 9517219"/>
                <a:gd name="connsiteY26-462" fmla="*/ 1644206 h 3992466"/>
                <a:gd name="connsiteX27-463" fmla="*/ 5247704 w 9517219"/>
                <a:gd name="connsiteY27-464" fmla="*/ 1793782 h 3992466"/>
                <a:gd name="connsiteX28-465" fmla="*/ 5339058 w 9517219"/>
                <a:gd name="connsiteY28-466" fmla="*/ 1931604 h 3992466"/>
                <a:gd name="connsiteX29-467" fmla="*/ 5386898 w 9517219"/>
                <a:gd name="connsiteY29-468" fmla="*/ 1941262 h 3992466"/>
                <a:gd name="connsiteX30-469" fmla="*/ 8694084 w 9517219"/>
                <a:gd name="connsiteY30-470" fmla="*/ 1941262 h 3992466"/>
                <a:gd name="connsiteX31-471" fmla="*/ 8906107 w 9517219"/>
                <a:gd name="connsiteY31-472" fmla="*/ 2153285 h 3992466"/>
                <a:gd name="connsiteX32-473" fmla="*/ 8694084 w 9517219"/>
                <a:gd name="connsiteY32-474" fmla="*/ 2365308 h 3992466"/>
                <a:gd name="connsiteX33-475" fmla="*/ 7461677 w 9517219"/>
                <a:gd name="connsiteY33-476" fmla="*/ 2365308 h 3992466"/>
                <a:gd name="connsiteX34-477" fmla="*/ 7394326 w 9517219"/>
                <a:gd name="connsiteY34-478" fmla="*/ 2410717 h 3992466"/>
                <a:gd name="connsiteX35-479" fmla="*/ 7332226 w 9517219"/>
                <a:gd name="connsiteY35-480" fmla="*/ 2560640 h 3992466"/>
                <a:gd name="connsiteX36-481" fmla="*/ 7394326 w 9517219"/>
                <a:gd name="connsiteY36-482" fmla="*/ 2710563 h 3992466"/>
                <a:gd name="connsiteX37-483" fmla="*/ 7439859 w 9517219"/>
                <a:gd name="connsiteY37-484" fmla="*/ 2741262 h 3992466"/>
                <a:gd name="connsiteX38-485" fmla="*/ 9305196 w 9517219"/>
                <a:gd name="connsiteY38-486" fmla="*/ 2741262 h 3992466"/>
                <a:gd name="connsiteX39-487" fmla="*/ 9517219 w 9517219"/>
                <a:gd name="connsiteY39-488" fmla="*/ 2953285 h 3992466"/>
                <a:gd name="connsiteX40-489" fmla="*/ 9305196 w 9517219"/>
                <a:gd name="connsiteY40-490" fmla="*/ 3165308 h 3992466"/>
                <a:gd name="connsiteX41-491" fmla="*/ 8612841 w 9517219"/>
                <a:gd name="connsiteY41-492" fmla="*/ 3165308 h 3992466"/>
                <a:gd name="connsiteX42-493" fmla="*/ 8566326 w 9517219"/>
                <a:gd name="connsiteY42-494" fmla="*/ 3187670 h 3992466"/>
                <a:gd name="connsiteX43-495" fmla="*/ 8489576 w 9517219"/>
                <a:gd name="connsiteY43-496" fmla="*/ 3280872 h 3992466"/>
                <a:gd name="connsiteX44-497" fmla="*/ 8472929 w 9517219"/>
                <a:gd name="connsiteY44-498" fmla="*/ 3363328 h 3992466"/>
                <a:gd name="connsiteX45-499" fmla="*/ 8489576 w 9517219"/>
                <a:gd name="connsiteY45-500" fmla="*/ 3445784 h 3992466"/>
                <a:gd name="connsiteX46-501" fmla="*/ 8621772 w 9517219"/>
                <a:gd name="connsiteY46-502" fmla="*/ 3565640 h 3992466"/>
                <a:gd name="connsiteX47-503" fmla="*/ 8642619 w 9517219"/>
                <a:gd name="connsiteY47-504" fmla="*/ 3568792 h 3992466"/>
                <a:gd name="connsiteX48-505" fmla="*/ 9189371 w 9517219"/>
                <a:gd name="connsiteY48-506" fmla="*/ 3568792 h 3992466"/>
                <a:gd name="connsiteX49-507" fmla="*/ 9232064 w 9517219"/>
                <a:gd name="connsiteY49-508" fmla="*/ 3573096 h 3992466"/>
                <a:gd name="connsiteX50-509" fmla="*/ 9238727 w 9517219"/>
                <a:gd name="connsiteY50-510" fmla="*/ 3575164 h 3992466"/>
                <a:gd name="connsiteX51-511" fmla="*/ 9239928 w 9517219"/>
                <a:gd name="connsiteY51-512" fmla="*/ 3575537 h 3992466"/>
                <a:gd name="connsiteX52-513" fmla="*/ 9271827 w 9517219"/>
                <a:gd name="connsiteY52-514" fmla="*/ 3585439 h 3992466"/>
                <a:gd name="connsiteX53-515" fmla="*/ 9401208 w 9517219"/>
                <a:gd name="connsiteY53-516" fmla="*/ 3780629 h 3992466"/>
                <a:gd name="connsiteX54-517" fmla="*/ 9401207 w 9517219"/>
                <a:gd name="connsiteY54-518" fmla="*/ 3780629 h 3992466"/>
                <a:gd name="connsiteX55-519" fmla="*/ 9189370 w 9517219"/>
                <a:gd name="connsiteY55-520" fmla="*/ 3992466 h 3992466"/>
                <a:gd name="connsiteX56-521" fmla="*/ 6311044 w 9517219"/>
                <a:gd name="connsiteY56-522" fmla="*/ 3992465 h 3992466"/>
                <a:gd name="connsiteX57-523" fmla="*/ 6115854 w 9517219"/>
                <a:gd name="connsiteY57-524" fmla="*/ 3863084 h 3992466"/>
                <a:gd name="connsiteX58-525" fmla="*/ 6099207 w 9517219"/>
                <a:gd name="connsiteY58-526" fmla="*/ 3780629 h 3992466"/>
                <a:gd name="connsiteX59-527" fmla="*/ 6115854 w 9517219"/>
                <a:gd name="connsiteY59-528" fmla="*/ 3698173 h 3992466"/>
                <a:gd name="connsiteX60-529" fmla="*/ 6311044 w 9517219"/>
                <a:gd name="connsiteY60-530" fmla="*/ 3568792 h 3992466"/>
                <a:gd name="connsiteX61-531" fmla="*/ 6720010 w 9517219"/>
                <a:gd name="connsiteY61-532" fmla="*/ 3568792 h 3992466"/>
                <a:gd name="connsiteX62-533" fmla="*/ 6768790 w 9517219"/>
                <a:gd name="connsiteY62-534" fmla="*/ 3539196 h 3992466"/>
                <a:gd name="connsiteX63-535" fmla="*/ 6845947 w 9517219"/>
                <a:gd name="connsiteY63-536" fmla="*/ 3375589 h 3992466"/>
                <a:gd name="connsiteX64-537" fmla="*/ 6676654 w 9517219"/>
                <a:gd name="connsiteY64-538" fmla="*/ 3167874 h 3992466"/>
                <a:gd name="connsiteX65-539" fmla="*/ 6651205 w 9517219"/>
                <a:gd name="connsiteY65-540" fmla="*/ 3165308 h 3992466"/>
                <a:gd name="connsiteX66-541" fmla="*/ 3289941 w 9517219"/>
                <a:gd name="connsiteY66-542" fmla="*/ 3165308 h 3992466"/>
                <a:gd name="connsiteX67-543" fmla="*/ 3077918 w 9517219"/>
                <a:gd name="connsiteY67-544" fmla="*/ 2953285 h 3992466"/>
                <a:gd name="connsiteX68-545" fmla="*/ 3289941 w 9517219"/>
                <a:gd name="connsiteY68-546" fmla="*/ 2741262 h 3992466"/>
                <a:gd name="connsiteX69-547" fmla="*/ 4078173 w 9517219"/>
                <a:gd name="connsiteY69-548" fmla="*/ 2741262 h 3992466"/>
                <a:gd name="connsiteX70-549" fmla="*/ 4846854 w 9517219"/>
                <a:gd name="connsiteY70-550" fmla="*/ 2741262 h 3992466"/>
                <a:gd name="connsiteX71-551" fmla="*/ 5035879 w 9517219"/>
                <a:gd name="connsiteY71-552" fmla="*/ 2552237 h 3992466"/>
                <a:gd name="connsiteX72-553" fmla="*/ 4884949 w 9517219"/>
                <a:gd name="connsiteY72-554" fmla="*/ 2367052 h 3992466"/>
                <a:gd name="connsiteX73-555" fmla="*/ 4867646 w 9517219"/>
                <a:gd name="connsiteY73-556" fmla="*/ 2365308 h 3992466"/>
                <a:gd name="connsiteX74-557" fmla="*/ 2678829 w 9517219"/>
                <a:gd name="connsiteY74-558" fmla="*/ 2365308 h 3992466"/>
                <a:gd name="connsiteX75-559" fmla="*/ 2466806 w 9517219"/>
                <a:gd name="connsiteY75-560" fmla="*/ 2153285 h 3992466"/>
                <a:gd name="connsiteX76-561" fmla="*/ 2678829 w 9517219"/>
                <a:gd name="connsiteY76-562" fmla="*/ 1941262 h 3992466"/>
                <a:gd name="connsiteX77-563" fmla="*/ 4152596 w 9517219"/>
                <a:gd name="connsiteY77-564" fmla="*/ 1941262 h 3992466"/>
                <a:gd name="connsiteX78-565" fmla="*/ 4200436 w 9517219"/>
                <a:gd name="connsiteY78-566" fmla="*/ 1931604 h 3992466"/>
                <a:gd name="connsiteX79-567" fmla="*/ 4291790 w 9517219"/>
                <a:gd name="connsiteY79-568" fmla="*/ 1793782 h 3992466"/>
                <a:gd name="connsiteX80-569" fmla="*/ 4142214 w 9517219"/>
                <a:gd name="connsiteY80-570" fmla="*/ 1644206 h 3992466"/>
                <a:gd name="connsiteX81-571" fmla="*/ 3970674 w 9517219"/>
                <a:gd name="connsiteY81-572" fmla="*/ 1644206 h 3992466"/>
                <a:gd name="connsiteX82-573" fmla="*/ 3981056 w 9517219"/>
                <a:gd name="connsiteY82-574" fmla="*/ 1642110 h 3992466"/>
                <a:gd name="connsiteX83-575" fmla="*/ 212023 w 9517219"/>
                <a:gd name="connsiteY83-576" fmla="*/ 1642110 h 3992466"/>
                <a:gd name="connsiteX84-577" fmla="*/ 0 w 9517219"/>
                <a:gd name="connsiteY84-578" fmla="*/ 1430087 h 3992466"/>
                <a:gd name="connsiteX85-579" fmla="*/ 212023 w 9517219"/>
                <a:gd name="connsiteY85-580" fmla="*/ 1218064 h 3992466"/>
                <a:gd name="connsiteX86-581" fmla="*/ 3510154 w 9517219"/>
                <a:gd name="connsiteY86-582" fmla="*/ 1218064 h 3992466"/>
                <a:gd name="connsiteX87-583" fmla="*/ 3659730 w 9517219"/>
                <a:gd name="connsiteY87-584" fmla="*/ 1068488 h 3992466"/>
                <a:gd name="connsiteX88-585" fmla="*/ 3568376 w 9517219"/>
                <a:gd name="connsiteY88-586" fmla="*/ 930667 h 3992466"/>
                <a:gd name="connsiteX89-587" fmla="*/ 3561306 w 9517219"/>
                <a:gd name="connsiteY89-588" fmla="*/ 929239 h 3992466"/>
                <a:gd name="connsiteX90-589" fmla="*/ 1087620 w 9517219"/>
                <a:gd name="connsiteY90-590" fmla="*/ 929239 h 3992466"/>
                <a:gd name="connsiteX91-591" fmla="*/ 924024 w 9517219"/>
                <a:gd name="connsiteY91-592" fmla="*/ 765643 h 3992466"/>
                <a:gd name="connsiteX92-593" fmla="*/ 1087620 w 9517219"/>
                <a:gd name="connsiteY92-594" fmla="*/ 602047 h 3992466"/>
                <a:gd name="connsiteX93-595" fmla="*/ 3876279 w 9517219"/>
                <a:gd name="connsiteY93-596" fmla="*/ 602047 h 3992466"/>
                <a:gd name="connsiteX94-597" fmla="*/ 3913973 w 9517219"/>
                <a:gd name="connsiteY94-598" fmla="*/ 576634 h 3992466"/>
                <a:gd name="connsiteX95-599" fmla="*/ 3957782 w 9517219"/>
                <a:gd name="connsiteY95-600" fmla="*/ 470867 h 3992466"/>
                <a:gd name="connsiteX96-601" fmla="*/ 3866428 w 9517219"/>
                <a:gd name="connsiteY96-602" fmla="*/ 333046 h 3992466"/>
                <a:gd name="connsiteX97-603" fmla="*/ 3837435 w 9517219"/>
                <a:gd name="connsiteY97-604" fmla="*/ 327192 h 3992466"/>
                <a:gd name="connsiteX98-605" fmla="*/ 3381569 w 9517219"/>
                <a:gd name="connsiteY98-606" fmla="*/ 327192 h 3992466"/>
                <a:gd name="connsiteX99-607" fmla="*/ 3217973 w 9517219"/>
                <a:gd name="connsiteY99-608" fmla="*/ 163596 h 3992466"/>
                <a:gd name="connsiteX100-609" fmla="*/ 3381569 w 9517219"/>
                <a:gd name="connsiteY100-610" fmla="*/ 0 h 3992466"/>
                <a:gd name="connsiteX0-611" fmla="*/ 6099207 w 9517219"/>
                <a:gd name="connsiteY0-612" fmla="*/ 3780628 h 3992466"/>
                <a:gd name="connsiteX1-613" fmla="*/ 6099207 w 9517219"/>
                <a:gd name="connsiteY1-614" fmla="*/ 3780629 h 3992466"/>
                <a:gd name="connsiteX2-615" fmla="*/ 6099207 w 9517219"/>
                <a:gd name="connsiteY2-616" fmla="*/ 3780629 h 3992466"/>
                <a:gd name="connsiteX3-617" fmla="*/ 6099207 w 9517219"/>
                <a:gd name="connsiteY3-618" fmla="*/ 3780628 h 3992466"/>
                <a:gd name="connsiteX4-619" fmla="*/ 3381569 w 9517219"/>
                <a:gd name="connsiteY4-620" fmla="*/ 0 h 3992466"/>
                <a:gd name="connsiteX5-621" fmla="*/ 5522861 w 9517219"/>
                <a:gd name="connsiteY5-622" fmla="*/ 0 h 3992466"/>
                <a:gd name="connsiteX6-623" fmla="*/ 5686457 w 9517219"/>
                <a:gd name="connsiteY6-624" fmla="*/ 163596 h 3992466"/>
                <a:gd name="connsiteX7-625" fmla="*/ 5522861 w 9517219"/>
                <a:gd name="connsiteY7-626" fmla="*/ 327192 h 3992466"/>
                <a:gd name="connsiteX8-627" fmla="*/ 5034043 w 9517219"/>
                <a:gd name="connsiteY8-628" fmla="*/ 327192 h 3992466"/>
                <a:gd name="connsiteX9-629" fmla="*/ 5005050 w 9517219"/>
                <a:gd name="connsiteY9-630" fmla="*/ 333046 h 3992466"/>
                <a:gd name="connsiteX10-631" fmla="*/ 4913696 w 9517219"/>
                <a:gd name="connsiteY10-632" fmla="*/ 470867 h 3992466"/>
                <a:gd name="connsiteX11-633" fmla="*/ 4957506 w 9517219"/>
                <a:gd name="connsiteY11-634" fmla="*/ 576634 h 3992466"/>
                <a:gd name="connsiteX12-635" fmla="*/ 4995199 w 9517219"/>
                <a:gd name="connsiteY12-636" fmla="*/ 602047 h 3992466"/>
                <a:gd name="connsiteX13-637" fmla="*/ 7209354 w 9517219"/>
                <a:gd name="connsiteY13-638" fmla="*/ 602047 h 3992466"/>
                <a:gd name="connsiteX14-639" fmla="*/ 7372950 w 9517219"/>
                <a:gd name="connsiteY14-640" fmla="*/ 765643 h 3992466"/>
                <a:gd name="connsiteX15-641" fmla="*/ 7209354 w 9517219"/>
                <a:gd name="connsiteY15-642" fmla="*/ 929239 h 3992466"/>
                <a:gd name="connsiteX16-643" fmla="*/ 5356511 w 9517219"/>
                <a:gd name="connsiteY16-644" fmla="*/ 929239 h 3992466"/>
                <a:gd name="connsiteX17-645" fmla="*/ 5339059 w 9517219"/>
                <a:gd name="connsiteY17-646" fmla="*/ 932762 h 3992466"/>
                <a:gd name="connsiteX18-647" fmla="*/ 5247705 w 9517219"/>
                <a:gd name="connsiteY18-648" fmla="*/ 1070584 h 3992466"/>
                <a:gd name="connsiteX19-649" fmla="*/ 5339059 w 9517219"/>
                <a:gd name="connsiteY19-650" fmla="*/ 1208406 h 3992466"/>
                <a:gd name="connsiteX20-651" fmla="*/ 5386899 w 9517219"/>
                <a:gd name="connsiteY20-652" fmla="*/ 1218064 h 3992466"/>
                <a:gd name="connsiteX21-653" fmla="*/ 6227277 w 9517219"/>
                <a:gd name="connsiteY21-654" fmla="*/ 1218064 h 3992466"/>
                <a:gd name="connsiteX22-655" fmla="*/ 6439300 w 9517219"/>
                <a:gd name="connsiteY22-656" fmla="*/ 1430087 h 3992466"/>
                <a:gd name="connsiteX23-657" fmla="*/ 6227277 w 9517219"/>
                <a:gd name="connsiteY23-658" fmla="*/ 1642110 h 3992466"/>
                <a:gd name="connsiteX24-659" fmla="*/ 5441631 w 9517219"/>
                <a:gd name="connsiteY24-660" fmla="*/ 1642110 h 3992466"/>
                <a:gd name="connsiteX25-661" fmla="*/ 5397280 w 9517219"/>
                <a:gd name="connsiteY25-662" fmla="*/ 1644206 h 3992466"/>
                <a:gd name="connsiteX26-663" fmla="*/ 5247704 w 9517219"/>
                <a:gd name="connsiteY26-664" fmla="*/ 1793782 h 3992466"/>
                <a:gd name="connsiteX27-665" fmla="*/ 5339058 w 9517219"/>
                <a:gd name="connsiteY27-666" fmla="*/ 1931604 h 3992466"/>
                <a:gd name="connsiteX28-667" fmla="*/ 5386898 w 9517219"/>
                <a:gd name="connsiteY28-668" fmla="*/ 1941262 h 3992466"/>
                <a:gd name="connsiteX29-669" fmla="*/ 8694084 w 9517219"/>
                <a:gd name="connsiteY29-670" fmla="*/ 1941262 h 3992466"/>
                <a:gd name="connsiteX30-671" fmla="*/ 8906107 w 9517219"/>
                <a:gd name="connsiteY30-672" fmla="*/ 2153285 h 3992466"/>
                <a:gd name="connsiteX31-673" fmla="*/ 8694084 w 9517219"/>
                <a:gd name="connsiteY31-674" fmla="*/ 2365308 h 3992466"/>
                <a:gd name="connsiteX32-675" fmla="*/ 7461677 w 9517219"/>
                <a:gd name="connsiteY32-676" fmla="*/ 2365308 h 3992466"/>
                <a:gd name="connsiteX33-677" fmla="*/ 7394326 w 9517219"/>
                <a:gd name="connsiteY33-678" fmla="*/ 2410717 h 3992466"/>
                <a:gd name="connsiteX34-679" fmla="*/ 7332226 w 9517219"/>
                <a:gd name="connsiteY34-680" fmla="*/ 2560640 h 3992466"/>
                <a:gd name="connsiteX35-681" fmla="*/ 7394326 w 9517219"/>
                <a:gd name="connsiteY35-682" fmla="*/ 2710563 h 3992466"/>
                <a:gd name="connsiteX36-683" fmla="*/ 7439859 w 9517219"/>
                <a:gd name="connsiteY36-684" fmla="*/ 2741262 h 3992466"/>
                <a:gd name="connsiteX37-685" fmla="*/ 9305196 w 9517219"/>
                <a:gd name="connsiteY37-686" fmla="*/ 2741262 h 3992466"/>
                <a:gd name="connsiteX38-687" fmla="*/ 9517219 w 9517219"/>
                <a:gd name="connsiteY38-688" fmla="*/ 2953285 h 3992466"/>
                <a:gd name="connsiteX39-689" fmla="*/ 9305196 w 9517219"/>
                <a:gd name="connsiteY39-690" fmla="*/ 3165308 h 3992466"/>
                <a:gd name="connsiteX40-691" fmla="*/ 8612841 w 9517219"/>
                <a:gd name="connsiteY40-692" fmla="*/ 3165308 h 3992466"/>
                <a:gd name="connsiteX41-693" fmla="*/ 8566326 w 9517219"/>
                <a:gd name="connsiteY41-694" fmla="*/ 3187670 h 3992466"/>
                <a:gd name="connsiteX42-695" fmla="*/ 8489576 w 9517219"/>
                <a:gd name="connsiteY42-696" fmla="*/ 3280872 h 3992466"/>
                <a:gd name="connsiteX43-697" fmla="*/ 8472929 w 9517219"/>
                <a:gd name="connsiteY43-698" fmla="*/ 3363328 h 3992466"/>
                <a:gd name="connsiteX44-699" fmla="*/ 8489576 w 9517219"/>
                <a:gd name="connsiteY44-700" fmla="*/ 3445784 h 3992466"/>
                <a:gd name="connsiteX45-701" fmla="*/ 8621772 w 9517219"/>
                <a:gd name="connsiteY45-702" fmla="*/ 3565640 h 3992466"/>
                <a:gd name="connsiteX46-703" fmla="*/ 8642619 w 9517219"/>
                <a:gd name="connsiteY46-704" fmla="*/ 3568792 h 3992466"/>
                <a:gd name="connsiteX47-705" fmla="*/ 9189371 w 9517219"/>
                <a:gd name="connsiteY47-706" fmla="*/ 3568792 h 3992466"/>
                <a:gd name="connsiteX48-707" fmla="*/ 9232064 w 9517219"/>
                <a:gd name="connsiteY48-708" fmla="*/ 3573096 h 3992466"/>
                <a:gd name="connsiteX49-709" fmla="*/ 9238727 w 9517219"/>
                <a:gd name="connsiteY49-710" fmla="*/ 3575164 h 3992466"/>
                <a:gd name="connsiteX50-711" fmla="*/ 9239928 w 9517219"/>
                <a:gd name="connsiteY50-712" fmla="*/ 3575537 h 3992466"/>
                <a:gd name="connsiteX51-713" fmla="*/ 9271827 w 9517219"/>
                <a:gd name="connsiteY51-714" fmla="*/ 3585439 h 3992466"/>
                <a:gd name="connsiteX52-715" fmla="*/ 9401208 w 9517219"/>
                <a:gd name="connsiteY52-716" fmla="*/ 3780629 h 3992466"/>
                <a:gd name="connsiteX53-717" fmla="*/ 9401207 w 9517219"/>
                <a:gd name="connsiteY53-718" fmla="*/ 3780629 h 3992466"/>
                <a:gd name="connsiteX54-719" fmla="*/ 9189370 w 9517219"/>
                <a:gd name="connsiteY54-720" fmla="*/ 3992466 h 3992466"/>
                <a:gd name="connsiteX55-721" fmla="*/ 6311044 w 9517219"/>
                <a:gd name="connsiteY55-722" fmla="*/ 3992465 h 3992466"/>
                <a:gd name="connsiteX56-723" fmla="*/ 6115854 w 9517219"/>
                <a:gd name="connsiteY56-724" fmla="*/ 3863084 h 3992466"/>
                <a:gd name="connsiteX57-725" fmla="*/ 6099207 w 9517219"/>
                <a:gd name="connsiteY57-726" fmla="*/ 3780629 h 3992466"/>
                <a:gd name="connsiteX58-727" fmla="*/ 6115854 w 9517219"/>
                <a:gd name="connsiteY58-728" fmla="*/ 3698173 h 3992466"/>
                <a:gd name="connsiteX59-729" fmla="*/ 6311044 w 9517219"/>
                <a:gd name="connsiteY59-730" fmla="*/ 3568792 h 3992466"/>
                <a:gd name="connsiteX60-731" fmla="*/ 6720010 w 9517219"/>
                <a:gd name="connsiteY60-732" fmla="*/ 3568792 h 3992466"/>
                <a:gd name="connsiteX61-733" fmla="*/ 6768790 w 9517219"/>
                <a:gd name="connsiteY61-734" fmla="*/ 3539196 h 3992466"/>
                <a:gd name="connsiteX62-735" fmla="*/ 6845947 w 9517219"/>
                <a:gd name="connsiteY62-736" fmla="*/ 3375589 h 3992466"/>
                <a:gd name="connsiteX63-737" fmla="*/ 6676654 w 9517219"/>
                <a:gd name="connsiteY63-738" fmla="*/ 3167874 h 3992466"/>
                <a:gd name="connsiteX64-739" fmla="*/ 6651205 w 9517219"/>
                <a:gd name="connsiteY64-740" fmla="*/ 3165308 h 3992466"/>
                <a:gd name="connsiteX65-741" fmla="*/ 3289941 w 9517219"/>
                <a:gd name="connsiteY65-742" fmla="*/ 3165308 h 3992466"/>
                <a:gd name="connsiteX66-743" fmla="*/ 3077918 w 9517219"/>
                <a:gd name="connsiteY66-744" fmla="*/ 2953285 h 3992466"/>
                <a:gd name="connsiteX67-745" fmla="*/ 3289941 w 9517219"/>
                <a:gd name="connsiteY67-746" fmla="*/ 2741262 h 3992466"/>
                <a:gd name="connsiteX68-747" fmla="*/ 4078173 w 9517219"/>
                <a:gd name="connsiteY68-748" fmla="*/ 2741262 h 3992466"/>
                <a:gd name="connsiteX69-749" fmla="*/ 4846854 w 9517219"/>
                <a:gd name="connsiteY69-750" fmla="*/ 2741262 h 3992466"/>
                <a:gd name="connsiteX70-751" fmla="*/ 5035879 w 9517219"/>
                <a:gd name="connsiteY70-752" fmla="*/ 2552237 h 3992466"/>
                <a:gd name="connsiteX71-753" fmla="*/ 4884949 w 9517219"/>
                <a:gd name="connsiteY71-754" fmla="*/ 2367052 h 3992466"/>
                <a:gd name="connsiteX72-755" fmla="*/ 4867646 w 9517219"/>
                <a:gd name="connsiteY72-756" fmla="*/ 2365308 h 3992466"/>
                <a:gd name="connsiteX73-757" fmla="*/ 2678829 w 9517219"/>
                <a:gd name="connsiteY73-758" fmla="*/ 2365308 h 3992466"/>
                <a:gd name="connsiteX74-759" fmla="*/ 2466806 w 9517219"/>
                <a:gd name="connsiteY74-760" fmla="*/ 2153285 h 3992466"/>
                <a:gd name="connsiteX75-761" fmla="*/ 2678829 w 9517219"/>
                <a:gd name="connsiteY75-762" fmla="*/ 1941262 h 3992466"/>
                <a:gd name="connsiteX76-763" fmla="*/ 4152596 w 9517219"/>
                <a:gd name="connsiteY76-764" fmla="*/ 1941262 h 3992466"/>
                <a:gd name="connsiteX77-765" fmla="*/ 4200436 w 9517219"/>
                <a:gd name="connsiteY77-766" fmla="*/ 1931604 h 3992466"/>
                <a:gd name="connsiteX78-767" fmla="*/ 4291790 w 9517219"/>
                <a:gd name="connsiteY78-768" fmla="*/ 1793782 h 3992466"/>
                <a:gd name="connsiteX79-769" fmla="*/ 4142214 w 9517219"/>
                <a:gd name="connsiteY79-770" fmla="*/ 1644206 h 3992466"/>
                <a:gd name="connsiteX80-771" fmla="*/ 3970674 w 9517219"/>
                <a:gd name="connsiteY80-772" fmla="*/ 1644206 h 3992466"/>
                <a:gd name="connsiteX81-773" fmla="*/ 3981056 w 9517219"/>
                <a:gd name="connsiteY81-774" fmla="*/ 1642110 h 3992466"/>
                <a:gd name="connsiteX82-775" fmla="*/ 212023 w 9517219"/>
                <a:gd name="connsiteY82-776" fmla="*/ 1642110 h 3992466"/>
                <a:gd name="connsiteX83-777" fmla="*/ 0 w 9517219"/>
                <a:gd name="connsiteY83-778" fmla="*/ 1430087 h 3992466"/>
                <a:gd name="connsiteX84-779" fmla="*/ 212023 w 9517219"/>
                <a:gd name="connsiteY84-780" fmla="*/ 1218064 h 3992466"/>
                <a:gd name="connsiteX85-781" fmla="*/ 3510154 w 9517219"/>
                <a:gd name="connsiteY85-782" fmla="*/ 1218064 h 3992466"/>
                <a:gd name="connsiteX86-783" fmla="*/ 3659730 w 9517219"/>
                <a:gd name="connsiteY86-784" fmla="*/ 1068488 h 3992466"/>
                <a:gd name="connsiteX87-785" fmla="*/ 3568376 w 9517219"/>
                <a:gd name="connsiteY87-786" fmla="*/ 930667 h 3992466"/>
                <a:gd name="connsiteX88-787" fmla="*/ 3561306 w 9517219"/>
                <a:gd name="connsiteY88-788" fmla="*/ 929239 h 3992466"/>
                <a:gd name="connsiteX89-789" fmla="*/ 1087620 w 9517219"/>
                <a:gd name="connsiteY89-790" fmla="*/ 929239 h 3992466"/>
                <a:gd name="connsiteX90-791" fmla="*/ 924024 w 9517219"/>
                <a:gd name="connsiteY90-792" fmla="*/ 765643 h 3992466"/>
                <a:gd name="connsiteX91-793" fmla="*/ 1087620 w 9517219"/>
                <a:gd name="connsiteY91-794" fmla="*/ 602047 h 3992466"/>
                <a:gd name="connsiteX92-795" fmla="*/ 3876279 w 9517219"/>
                <a:gd name="connsiteY92-796" fmla="*/ 602047 h 3992466"/>
                <a:gd name="connsiteX93-797" fmla="*/ 3913973 w 9517219"/>
                <a:gd name="connsiteY93-798" fmla="*/ 576634 h 3992466"/>
                <a:gd name="connsiteX94-799" fmla="*/ 3957782 w 9517219"/>
                <a:gd name="connsiteY94-800" fmla="*/ 470867 h 3992466"/>
                <a:gd name="connsiteX95-801" fmla="*/ 3866428 w 9517219"/>
                <a:gd name="connsiteY95-802" fmla="*/ 333046 h 3992466"/>
                <a:gd name="connsiteX96-803" fmla="*/ 3837435 w 9517219"/>
                <a:gd name="connsiteY96-804" fmla="*/ 327192 h 3992466"/>
                <a:gd name="connsiteX97-805" fmla="*/ 3381569 w 9517219"/>
                <a:gd name="connsiteY97-806" fmla="*/ 327192 h 3992466"/>
                <a:gd name="connsiteX98-807" fmla="*/ 3217973 w 9517219"/>
                <a:gd name="connsiteY98-808" fmla="*/ 163596 h 3992466"/>
                <a:gd name="connsiteX99-809" fmla="*/ 3381569 w 9517219"/>
                <a:gd name="connsiteY99-810" fmla="*/ 0 h 3992466"/>
                <a:gd name="connsiteX0-811" fmla="*/ 6099207 w 9517219"/>
                <a:gd name="connsiteY0-812" fmla="*/ 3780628 h 3992466"/>
                <a:gd name="connsiteX1-813" fmla="*/ 6099207 w 9517219"/>
                <a:gd name="connsiteY1-814" fmla="*/ 3780629 h 3992466"/>
                <a:gd name="connsiteX2-815" fmla="*/ 6099207 w 9517219"/>
                <a:gd name="connsiteY2-816" fmla="*/ 3780629 h 3992466"/>
                <a:gd name="connsiteX3-817" fmla="*/ 6099207 w 9517219"/>
                <a:gd name="connsiteY3-818" fmla="*/ 3780628 h 3992466"/>
                <a:gd name="connsiteX4-819" fmla="*/ 3381569 w 9517219"/>
                <a:gd name="connsiteY4-820" fmla="*/ 0 h 3992466"/>
                <a:gd name="connsiteX5-821" fmla="*/ 5522861 w 9517219"/>
                <a:gd name="connsiteY5-822" fmla="*/ 0 h 3992466"/>
                <a:gd name="connsiteX6-823" fmla="*/ 5686457 w 9517219"/>
                <a:gd name="connsiteY6-824" fmla="*/ 163596 h 3992466"/>
                <a:gd name="connsiteX7-825" fmla="*/ 5522861 w 9517219"/>
                <a:gd name="connsiteY7-826" fmla="*/ 327192 h 3992466"/>
                <a:gd name="connsiteX8-827" fmla="*/ 5034043 w 9517219"/>
                <a:gd name="connsiteY8-828" fmla="*/ 327192 h 3992466"/>
                <a:gd name="connsiteX9-829" fmla="*/ 5005050 w 9517219"/>
                <a:gd name="connsiteY9-830" fmla="*/ 333046 h 3992466"/>
                <a:gd name="connsiteX10-831" fmla="*/ 4913696 w 9517219"/>
                <a:gd name="connsiteY10-832" fmla="*/ 470867 h 3992466"/>
                <a:gd name="connsiteX11-833" fmla="*/ 4957506 w 9517219"/>
                <a:gd name="connsiteY11-834" fmla="*/ 576634 h 3992466"/>
                <a:gd name="connsiteX12-835" fmla="*/ 4995199 w 9517219"/>
                <a:gd name="connsiteY12-836" fmla="*/ 602047 h 3992466"/>
                <a:gd name="connsiteX13-837" fmla="*/ 7209354 w 9517219"/>
                <a:gd name="connsiteY13-838" fmla="*/ 602047 h 3992466"/>
                <a:gd name="connsiteX14-839" fmla="*/ 7372950 w 9517219"/>
                <a:gd name="connsiteY14-840" fmla="*/ 765643 h 3992466"/>
                <a:gd name="connsiteX15-841" fmla="*/ 7209354 w 9517219"/>
                <a:gd name="connsiteY15-842" fmla="*/ 929239 h 3992466"/>
                <a:gd name="connsiteX16-843" fmla="*/ 5356511 w 9517219"/>
                <a:gd name="connsiteY16-844" fmla="*/ 929239 h 3992466"/>
                <a:gd name="connsiteX17-845" fmla="*/ 5339059 w 9517219"/>
                <a:gd name="connsiteY17-846" fmla="*/ 932762 h 3992466"/>
                <a:gd name="connsiteX18-847" fmla="*/ 5247705 w 9517219"/>
                <a:gd name="connsiteY18-848" fmla="*/ 1070584 h 3992466"/>
                <a:gd name="connsiteX19-849" fmla="*/ 5339059 w 9517219"/>
                <a:gd name="connsiteY19-850" fmla="*/ 1208406 h 3992466"/>
                <a:gd name="connsiteX20-851" fmla="*/ 5386899 w 9517219"/>
                <a:gd name="connsiteY20-852" fmla="*/ 1218064 h 3992466"/>
                <a:gd name="connsiteX21-853" fmla="*/ 6227277 w 9517219"/>
                <a:gd name="connsiteY21-854" fmla="*/ 1218064 h 3992466"/>
                <a:gd name="connsiteX22-855" fmla="*/ 6439300 w 9517219"/>
                <a:gd name="connsiteY22-856" fmla="*/ 1430087 h 3992466"/>
                <a:gd name="connsiteX23-857" fmla="*/ 6227277 w 9517219"/>
                <a:gd name="connsiteY23-858" fmla="*/ 1642110 h 3992466"/>
                <a:gd name="connsiteX24-859" fmla="*/ 5441631 w 9517219"/>
                <a:gd name="connsiteY24-860" fmla="*/ 1642110 h 3992466"/>
                <a:gd name="connsiteX25-861" fmla="*/ 5397280 w 9517219"/>
                <a:gd name="connsiteY25-862" fmla="*/ 1644206 h 3992466"/>
                <a:gd name="connsiteX26-863" fmla="*/ 5247704 w 9517219"/>
                <a:gd name="connsiteY26-864" fmla="*/ 1793782 h 3992466"/>
                <a:gd name="connsiteX27-865" fmla="*/ 5339058 w 9517219"/>
                <a:gd name="connsiteY27-866" fmla="*/ 1931604 h 3992466"/>
                <a:gd name="connsiteX28-867" fmla="*/ 5386898 w 9517219"/>
                <a:gd name="connsiteY28-868" fmla="*/ 1941262 h 3992466"/>
                <a:gd name="connsiteX29-869" fmla="*/ 8694084 w 9517219"/>
                <a:gd name="connsiteY29-870" fmla="*/ 1941262 h 3992466"/>
                <a:gd name="connsiteX30-871" fmla="*/ 8906107 w 9517219"/>
                <a:gd name="connsiteY30-872" fmla="*/ 2153285 h 3992466"/>
                <a:gd name="connsiteX31-873" fmla="*/ 8694084 w 9517219"/>
                <a:gd name="connsiteY31-874" fmla="*/ 2365308 h 3992466"/>
                <a:gd name="connsiteX32-875" fmla="*/ 7461677 w 9517219"/>
                <a:gd name="connsiteY32-876" fmla="*/ 2365308 h 3992466"/>
                <a:gd name="connsiteX33-877" fmla="*/ 7394326 w 9517219"/>
                <a:gd name="connsiteY33-878" fmla="*/ 2410717 h 3992466"/>
                <a:gd name="connsiteX34-879" fmla="*/ 7332226 w 9517219"/>
                <a:gd name="connsiteY34-880" fmla="*/ 2560640 h 3992466"/>
                <a:gd name="connsiteX35-881" fmla="*/ 7394326 w 9517219"/>
                <a:gd name="connsiteY35-882" fmla="*/ 2710563 h 3992466"/>
                <a:gd name="connsiteX36-883" fmla="*/ 7439859 w 9517219"/>
                <a:gd name="connsiteY36-884" fmla="*/ 2741262 h 3992466"/>
                <a:gd name="connsiteX37-885" fmla="*/ 9305196 w 9517219"/>
                <a:gd name="connsiteY37-886" fmla="*/ 2741262 h 3992466"/>
                <a:gd name="connsiteX38-887" fmla="*/ 9517219 w 9517219"/>
                <a:gd name="connsiteY38-888" fmla="*/ 2953285 h 3992466"/>
                <a:gd name="connsiteX39-889" fmla="*/ 9305196 w 9517219"/>
                <a:gd name="connsiteY39-890" fmla="*/ 3165308 h 3992466"/>
                <a:gd name="connsiteX40-891" fmla="*/ 8612841 w 9517219"/>
                <a:gd name="connsiteY40-892" fmla="*/ 3165308 h 3992466"/>
                <a:gd name="connsiteX41-893" fmla="*/ 8566326 w 9517219"/>
                <a:gd name="connsiteY41-894" fmla="*/ 3187670 h 3992466"/>
                <a:gd name="connsiteX42-895" fmla="*/ 8489576 w 9517219"/>
                <a:gd name="connsiteY42-896" fmla="*/ 3280872 h 3992466"/>
                <a:gd name="connsiteX43-897" fmla="*/ 8472929 w 9517219"/>
                <a:gd name="connsiteY43-898" fmla="*/ 3363328 h 3992466"/>
                <a:gd name="connsiteX44-899" fmla="*/ 8489576 w 9517219"/>
                <a:gd name="connsiteY44-900" fmla="*/ 3445784 h 3992466"/>
                <a:gd name="connsiteX45-901" fmla="*/ 8621772 w 9517219"/>
                <a:gd name="connsiteY45-902" fmla="*/ 3565640 h 3992466"/>
                <a:gd name="connsiteX46-903" fmla="*/ 8642619 w 9517219"/>
                <a:gd name="connsiteY46-904" fmla="*/ 3568792 h 3992466"/>
                <a:gd name="connsiteX47-905" fmla="*/ 9189371 w 9517219"/>
                <a:gd name="connsiteY47-906" fmla="*/ 3568792 h 3992466"/>
                <a:gd name="connsiteX48-907" fmla="*/ 9232064 w 9517219"/>
                <a:gd name="connsiteY48-908" fmla="*/ 3573096 h 3992466"/>
                <a:gd name="connsiteX49-909" fmla="*/ 9238727 w 9517219"/>
                <a:gd name="connsiteY49-910" fmla="*/ 3575164 h 3992466"/>
                <a:gd name="connsiteX50-911" fmla="*/ 9239928 w 9517219"/>
                <a:gd name="connsiteY50-912" fmla="*/ 3575537 h 3992466"/>
                <a:gd name="connsiteX51-913" fmla="*/ 9271827 w 9517219"/>
                <a:gd name="connsiteY51-914" fmla="*/ 3585439 h 3992466"/>
                <a:gd name="connsiteX52-915" fmla="*/ 9401208 w 9517219"/>
                <a:gd name="connsiteY52-916" fmla="*/ 3780629 h 3992466"/>
                <a:gd name="connsiteX53-917" fmla="*/ 9401207 w 9517219"/>
                <a:gd name="connsiteY53-918" fmla="*/ 3780629 h 3992466"/>
                <a:gd name="connsiteX54-919" fmla="*/ 9189370 w 9517219"/>
                <a:gd name="connsiteY54-920" fmla="*/ 3992466 h 3992466"/>
                <a:gd name="connsiteX55-921" fmla="*/ 6311044 w 9517219"/>
                <a:gd name="connsiteY55-922" fmla="*/ 3992465 h 3992466"/>
                <a:gd name="connsiteX56-923" fmla="*/ 6115854 w 9517219"/>
                <a:gd name="connsiteY56-924" fmla="*/ 3863084 h 3992466"/>
                <a:gd name="connsiteX57-925" fmla="*/ 6099207 w 9517219"/>
                <a:gd name="connsiteY57-926" fmla="*/ 3780629 h 3992466"/>
                <a:gd name="connsiteX58-927" fmla="*/ 6115854 w 9517219"/>
                <a:gd name="connsiteY58-928" fmla="*/ 3698173 h 3992466"/>
                <a:gd name="connsiteX59-929" fmla="*/ 6311044 w 9517219"/>
                <a:gd name="connsiteY59-930" fmla="*/ 3568792 h 3992466"/>
                <a:gd name="connsiteX60-931" fmla="*/ 6720010 w 9517219"/>
                <a:gd name="connsiteY60-932" fmla="*/ 3568792 h 3992466"/>
                <a:gd name="connsiteX61-933" fmla="*/ 6768790 w 9517219"/>
                <a:gd name="connsiteY61-934" fmla="*/ 3539196 h 3992466"/>
                <a:gd name="connsiteX62-935" fmla="*/ 6845947 w 9517219"/>
                <a:gd name="connsiteY62-936" fmla="*/ 3375589 h 3992466"/>
                <a:gd name="connsiteX63-937" fmla="*/ 6676654 w 9517219"/>
                <a:gd name="connsiteY63-938" fmla="*/ 3167874 h 3992466"/>
                <a:gd name="connsiteX64-939" fmla="*/ 6651205 w 9517219"/>
                <a:gd name="connsiteY64-940" fmla="*/ 3165308 h 3992466"/>
                <a:gd name="connsiteX65-941" fmla="*/ 3289941 w 9517219"/>
                <a:gd name="connsiteY65-942" fmla="*/ 3165308 h 3992466"/>
                <a:gd name="connsiteX66-943" fmla="*/ 3077918 w 9517219"/>
                <a:gd name="connsiteY66-944" fmla="*/ 2953285 h 3992466"/>
                <a:gd name="connsiteX67-945" fmla="*/ 3289941 w 9517219"/>
                <a:gd name="connsiteY67-946" fmla="*/ 2741262 h 3992466"/>
                <a:gd name="connsiteX68-947" fmla="*/ 4078173 w 9517219"/>
                <a:gd name="connsiteY68-948" fmla="*/ 2741262 h 3992466"/>
                <a:gd name="connsiteX69-949" fmla="*/ 4846854 w 9517219"/>
                <a:gd name="connsiteY69-950" fmla="*/ 2741262 h 3992466"/>
                <a:gd name="connsiteX70-951" fmla="*/ 5035879 w 9517219"/>
                <a:gd name="connsiteY70-952" fmla="*/ 2552237 h 3992466"/>
                <a:gd name="connsiteX71-953" fmla="*/ 4884949 w 9517219"/>
                <a:gd name="connsiteY71-954" fmla="*/ 2367052 h 3992466"/>
                <a:gd name="connsiteX72-955" fmla="*/ 4867646 w 9517219"/>
                <a:gd name="connsiteY72-956" fmla="*/ 2365308 h 3992466"/>
                <a:gd name="connsiteX73-957" fmla="*/ 2678829 w 9517219"/>
                <a:gd name="connsiteY73-958" fmla="*/ 2365308 h 3992466"/>
                <a:gd name="connsiteX74-959" fmla="*/ 2466806 w 9517219"/>
                <a:gd name="connsiteY74-960" fmla="*/ 2153285 h 3992466"/>
                <a:gd name="connsiteX75-961" fmla="*/ 2678829 w 9517219"/>
                <a:gd name="connsiteY75-962" fmla="*/ 1941262 h 3992466"/>
                <a:gd name="connsiteX76-963" fmla="*/ 4152596 w 9517219"/>
                <a:gd name="connsiteY76-964" fmla="*/ 1941262 h 3992466"/>
                <a:gd name="connsiteX77-965" fmla="*/ 4200436 w 9517219"/>
                <a:gd name="connsiteY77-966" fmla="*/ 1931604 h 3992466"/>
                <a:gd name="connsiteX78-967" fmla="*/ 4291790 w 9517219"/>
                <a:gd name="connsiteY78-968" fmla="*/ 1793782 h 3992466"/>
                <a:gd name="connsiteX79-969" fmla="*/ 4142214 w 9517219"/>
                <a:gd name="connsiteY79-970" fmla="*/ 1644206 h 3992466"/>
                <a:gd name="connsiteX80-971" fmla="*/ 3970674 w 9517219"/>
                <a:gd name="connsiteY80-972" fmla="*/ 1644206 h 3992466"/>
                <a:gd name="connsiteX81-973" fmla="*/ 212023 w 9517219"/>
                <a:gd name="connsiteY81-974" fmla="*/ 1642110 h 3992466"/>
                <a:gd name="connsiteX82-975" fmla="*/ 0 w 9517219"/>
                <a:gd name="connsiteY82-976" fmla="*/ 1430087 h 3992466"/>
                <a:gd name="connsiteX83-977" fmla="*/ 212023 w 9517219"/>
                <a:gd name="connsiteY83-978" fmla="*/ 1218064 h 3992466"/>
                <a:gd name="connsiteX84-979" fmla="*/ 3510154 w 9517219"/>
                <a:gd name="connsiteY84-980" fmla="*/ 1218064 h 3992466"/>
                <a:gd name="connsiteX85-981" fmla="*/ 3659730 w 9517219"/>
                <a:gd name="connsiteY85-982" fmla="*/ 1068488 h 3992466"/>
                <a:gd name="connsiteX86-983" fmla="*/ 3568376 w 9517219"/>
                <a:gd name="connsiteY86-984" fmla="*/ 930667 h 3992466"/>
                <a:gd name="connsiteX87-985" fmla="*/ 3561306 w 9517219"/>
                <a:gd name="connsiteY87-986" fmla="*/ 929239 h 3992466"/>
                <a:gd name="connsiteX88-987" fmla="*/ 1087620 w 9517219"/>
                <a:gd name="connsiteY88-988" fmla="*/ 929239 h 3992466"/>
                <a:gd name="connsiteX89-989" fmla="*/ 924024 w 9517219"/>
                <a:gd name="connsiteY89-990" fmla="*/ 765643 h 3992466"/>
                <a:gd name="connsiteX90-991" fmla="*/ 1087620 w 9517219"/>
                <a:gd name="connsiteY90-992" fmla="*/ 602047 h 3992466"/>
                <a:gd name="connsiteX91-993" fmla="*/ 3876279 w 9517219"/>
                <a:gd name="connsiteY91-994" fmla="*/ 602047 h 3992466"/>
                <a:gd name="connsiteX92-995" fmla="*/ 3913973 w 9517219"/>
                <a:gd name="connsiteY92-996" fmla="*/ 576634 h 3992466"/>
                <a:gd name="connsiteX93-997" fmla="*/ 3957782 w 9517219"/>
                <a:gd name="connsiteY93-998" fmla="*/ 470867 h 3992466"/>
                <a:gd name="connsiteX94-999" fmla="*/ 3866428 w 9517219"/>
                <a:gd name="connsiteY94-1000" fmla="*/ 333046 h 3992466"/>
                <a:gd name="connsiteX95-1001" fmla="*/ 3837435 w 9517219"/>
                <a:gd name="connsiteY95-1002" fmla="*/ 327192 h 3992466"/>
                <a:gd name="connsiteX96-1003" fmla="*/ 3381569 w 9517219"/>
                <a:gd name="connsiteY96-1004" fmla="*/ 327192 h 3992466"/>
                <a:gd name="connsiteX97-1005" fmla="*/ 3217973 w 9517219"/>
                <a:gd name="connsiteY97-1006" fmla="*/ 163596 h 3992466"/>
                <a:gd name="connsiteX98-1007" fmla="*/ 3381569 w 9517219"/>
                <a:gd name="connsiteY98-1008" fmla="*/ 0 h 3992466"/>
                <a:gd name="connsiteX0-1009" fmla="*/ 6099207 w 9517219"/>
                <a:gd name="connsiteY0-1010" fmla="*/ 3780628 h 3992466"/>
                <a:gd name="connsiteX1-1011" fmla="*/ 6099207 w 9517219"/>
                <a:gd name="connsiteY1-1012" fmla="*/ 3780629 h 3992466"/>
                <a:gd name="connsiteX2-1013" fmla="*/ 6099207 w 9517219"/>
                <a:gd name="connsiteY2-1014" fmla="*/ 3780629 h 3992466"/>
                <a:gd name="connsiteX3-1015" fmla="*/ 6099207 w 9517219"/>
                <a:gd name="connsiteY3-1016" fmla="*/ 3780628 h 3992466"/>
                <a:gd name="connsiteX4-1017" fmla="*/ 3381569 w 9517219"/>
                <a:gd name="connsiteY4-1018" fmla="*/ 0 h 3992466"/>
                <a:gd name="connsiteX5-1019" fmla="*/ 5522861 w 9517219"/>
                <a:gd name="connsiteY5-1020" fmla="*/ 0 h 3992466"/>
                <a:gd name="connsiteX6-1021" fmla="*/ 5686457 w 9517219"/>
                <a:gd name="connsiteY6-1022" fmla="*/ 163596 h 3992466"/>
                <a:gd name="connsiteX7-1023" fmla="*/ 5522861 w 9517219"/>
                <a:gd name="connsiteY7-1024" fmla="*/ 327192 h 3992466"/>
                <a:gd name="connsiteX8-1025" fmla="*/ 5034043 w 9517219"/>
                <a:gd name="connsiteY8-1026" fmla="*/ 327192 h 3992466"/>
                <a:gd name="connsiteX9-1027" fmla="*/ 5005050 w 9517219"/>
                <a:gd name="connsiteY9-1028" fmla="*/ 333046 h 3992466"/>
                <a:gd name="connsiteX10-1029" fmla="*/ 4913696 w 9517219"/>
                <a:gd name="connsiteY10-1030" fmla="*/ 470867 h 3992466"/>
                <a:gd name="connsiteX11-1031" fmla="*/ 4957506 w 9517219"/>
                <a:gd name="connsiteY11-1032" fmla="*/ 576634 h 3992466"/>
                <a:gd name="connsiteX12-1033" fmla="*/ 4995199 w 9517219"/>
                <a:gd name="connsiteY12-1034" fmla="*/ 602047 h 3992466"/>
                <a:gd name="connsiteX13-1035" fmla="*/ 7209354 w 9517219"/>
                <a:gd name="connsiteY13-1036" fmla="*/ 602047 h 3992466"/>
                <a:gd name="connsiteX14-1037" fmla="*/ 7372950 w 9517219"/>
                <a:gd name="connsiteY14-1038" fmla="*/ 765643 h 3992466"/>
                <a:gd name="connsiteX15-1039" fmla="*/ 7209354 w 9517219"/>
                <a:gd name="connsiteY15-1040" fmla="*/ 929239 h 3992466"/>
                <a:gd name="connsiteX16-1041" fmla="*/ 5356511 w 9517219"/>
                <a:gd name="connsiteY16-1042" fmla="*/ 929239 h 3992466"/>
                <a:gd name="connsiteX17-1043" fmla="*/ 5339059 w 9517219"/>
                <a:gd name="connsiteY17-1044" fmla="*/ 932762 h 3992466"/>
                <a:gd name="connsiteX18-1045" fmla="*/ 5247705 w 9517219"/>
                <a:gd name="connsiteY18-1046" fmla="*/ 1070584 h 3992466"/>
                <a:gd name="connsiteX19-1047" fmla="*/ 5339059 w 9517219"/>
                <a:gd name="connsiteY19-1048" fmla="*/ 1208406 h 3992466"/>
                <a:gd name="connsiteX20-1049" fmla="*/ 5386899 w 9517219"/>
                <a:gd name="connsiteY20-1050" fmla="*/ 1218064 h 3992466"/>
                <a:gd name="connsiteX21-1051" fmla="*/ 6227277 w 9517219"/>
                <a:gd name="connsiteY21-1052" fmla="*/ 1218064 h 3992466"/>
                <a:gd name="connsiteX22-1053" fmla="*/ 6439300 w 9517219"/>
                <a:gd name="connsiteY22-1054" fmla="*/ 1430087 h 3992466"/>
                <a:gd name="connsiteX23-1055" fmla="*/ 6227277 w 9517219"/>
                <a:gd name="connsiteY23-1056" fmla="*/ 1642110 h 3992466"/>
                <a:gd name="connsiteX24-1057" fmla="*/ 5441631 w 9517219"/>
                <a:gd name="connsiteY24-1058" fmla="*/ 1642110 h 3992466"/>
                <a:gd name="connsiteX25-1059" fmla="*/ 5397280 w 9517219"/>
                <a:gd name="connsiteY25-1060" fmla="*/ 1644206 h 3992466"/>
                <a:gd name="connsiteX26-1061" fmla="*/ 5247704 w 9517219"/>
                <a:gd name="connsiteY26-1062" fmla="*/ 1793782 h 3992466"/>
                <a:gd name="connsiteX27-1063" fmla="*/ 5339058 w 9517219"/>
                <a:gd name="connsiteY27-1064" fmla="*/ 1931604 h 3992466"/>
                <a:gd name="connsiteX28-1065" fmla="*/ 5386898 w 9517219"/>
                <a:gd name="connsiteY28-1066" fmla="*/ 1941262 h 3992466"/>
                <a:gd name="connsiteX29-1067" fmla="*/ 8694084 w 9517219"/>
                <a:gd name="connsiteY29-1068" fmla="*/ 1941262 h 3992466"/>
                <a:gd name="connsiteX30-1069" fmla="*/ 8906107 w 9517219"/>
                <a:gd name="connsiteY30-1070" fmla="*/ 2153285 h 3992466"/>
                <a:gd name="connsiteX31-1071" fmla="*/ 8694084 w 9517219"/>
                <a:gd name="connsiteY31-1072" fmla="*/ 2365308 h 3992466"/>
                <a:gd name="connsiteX32-1073" fmla="*/ 7461677 w 9517219"/>
                <a:gd name="connsiteY32-1074" fmla="*/ 2365308 h 3992466"/>
                <a:gd name="connsiteX33-1075" fmla="*/ 7394326 w 9517219"/>
                <a:gd name="connsiteY33-1076" fmla="*/ 2410717 h 3992466"/>
                <a:gd name="connsiteX34-1077" fmla="*/ 7332226 w 9517219"/>
                <a:gd name="connsiteY34-1078" fmla="*/ 2560640 h 3992466"/>
                <a:gd name="connsiteX35-1079" fmla="*/ 7394326 w 9517219"/>
                <a:gd name="connsiteY35-1080" fmla="*/ 2710563 h 3992466"/>
                <a:gd name="connsiteX36-1081" fmla="*/ 7439859 w 9517219"/>
                <a:gd name="connsiteY36-1082" fmla="*/ 2741262 h 3992466"/>
                <a:gd name="connsiteX37-1083" fmla="*/ 9305196 w 9517219"/>
                <a:gd name="connsiteY37-1084" fmla="*/ 2741262 h 3992466"/>
                <a:gd name="connsiteX38-1085" fmla="*/ 9517219 w 9517219"/>
                <a:gd name="connsiteY38-1086" fmla="*/ 2953285 h 3992466"/>
                <a:gd name="connsiteX39-1087" fmla="*/ 9305196 w 9517219"/>
                <a:gd name="connsiteY39-1088" fmla="*/ 3165308 h 3992466"/>
                <a:gd name="connsiteX40-1089" fmla="*/ 8612841 w 9517219"/>
                <a:gd name="connsiteY40-1090" fmla="*/ 3165308 h 3992466"/>
                <a:gd name="connsiteX41-1091" fmla="*/ 8566326 w 9517219"/>
                <a:gd name="connsiteY41-1092" fmla="*/ 3187670 h 3992466"/>
                <a:gd name="connsiteX42-1093" fmla="*/ 8489576 w 9517219"/>
                <a:gd name="connsiteY42-1094" fmla="*/ 3280872 h 3992466"/>
                <a:gd name="connsiteX43-1095" fmla="*/ 8472929 w 9517219"/>
                <a:gd name="connsiteY43-1096" fmla="*/ 3363328 h 3992466"/>
                <a:gd name="connsiteX44-1097" fmla="*/ 8489576 w 9517219"/>
                <a:gd name="connsiteY44-1098" fmla="*/ 3445784 h 3992466"/>
                <a:gd name="connsiteX45-1099" fmla="*/ 8621772 w 9517219"/>
                <a:gd name="connsiteY45-1100" fmla="*/ 3565640 h 3992466"/>
                <a:gd name="connsiteX46-1101" fmla="*/ 8642619 w 9517219"/>
                <a:gd name="connsiteY46-1102" fmla="*/ 3568792 h 3992466"/>
                <a:gd name="connsiteX47-1103" fmla="*/ 9189371 w 9517219"/>
                <a:gd name="connsiteY47-1104" fmla="*/ 3568792 h 3992466"/>
                <a:gd name="connsiteX48-1105" fmla="*/ 9232064 w 9517219"/>
                <a:gd name="connsiteY48-1106" fmla="*/ 3573096 h 3992466"/>
                <a:gd name="connsiteX49-1107" fmla="*/ 9238727 w 9517219"/>
                <a:gd name="connsiteY49-1108" fmla="*/ 3575164 h 3992466"/>
                <a:gd name="connsiteX50-1109" fmla="*/ 9239928 w 9517219"/>
                <a:gd name="connsiteY50-1110" fmla="*/ 3575537 h 3992466"/>
                <a:gd name="connsiteX51-1111" fmla="*/ 9271827 w 9517219"/>
                <a:gd name="connsiteY51-1112" fmla="*/ 3585439 h 3992466"/>
                <a:gd name="connsiteX52-1113" fmla="*/ 9401208 w 9517219"/>
                <a:gd name="connsiteY52-1114" fmla="*/ 3780629 h 3992466"/>
                <a:gd name="connsiteX53-1115" fmla="*/ 9401207 w 9517219"/>
                <a:gd name="connsiteY53-1116" fmla="*/ 3780629 h 3992466"/>
                <a:gd name="connsiteX54-1117" fmla="*/ 9189370 w 9517219"/>
                <a:gd name="connsiteY54-1118" fmla="*/ 3992466 h 3992466"/>
                <a:gd name="connsiteX55-1119" fmla="*/ 6311044 w 9517219"/>
                <a:gd name="connsiteY55-1120" fmla="*/ 3992465 h 3992466"/>
                <a:gd name="connsiteX56-1121" fmla="*/ 6115854 w 9517219"/>
                <a:gd name="connsiteY56-1122" fmla="*/ 3863084 h 3992466"/>
                <a:gd name="connsiteX57-1123" fmla="*/ 6115854 w 9517219"/>
                <a:gd name="connsiteY57-1124" fmla="*/ 3698173 h 3992466"/>
                <a:gd name="connsiteX58-1125" fmla="*/ 6311044 w 9517219"/>
                <a:gd name="connsiteY58-1126" fmla="*/ 3568792 h 3992466"/>
                <a:gd name="connsiteX59-1127" fmla="*/ 6720010 w 9517219"/>
                <a:gd name="connsiteY59-1128" fmla="*/ 3568792 h 3992466"/>
                <a:gd name="connsiteX60-1129" fmla="*/ 6768790 w 9517219"/>
                <a:gd name="connsiteY60-1130" fmla="*/ 3539196 h 3992466"/>
                <a:gd name="connsiteX61-1131" fmla="*/ 6845947 w 9517219"/>
                <a:gd name="connsiteY61-1132" fmla="*/ 3375589 h 3992466"/>
                <a:gd name="connsiteX62-1133" fmla="*/ 6676654 w 9517219"/>
                <a:gd name="connsiteY62-1134" fmla="*/ 3167874 h 3992466"/>
                <a:gd name="connsiteX63-1135" fmla="*/ 6651205 w 9517219"/>
                <a:gd name="connsiteY63-1136" fmla="*/ 3165308 h 3992466"/>
                <a:gd name="connsiteX64-1137" fmla="*/ 3289941 w 9517219"/>
                <a:gd name="connsiteY64-1138" fmla="*/ 3165308 h 3992466"/>
                <a:gd name="connsiteX65-1139" fmla="*/ 3077918 w 9517219"/>
                <a:gd name="connsiteY65-1140" fmla="*/ 2953285 h 3992466"/>
                <a:gd name="connsiteX66-1141" fmla="*/ 3289941 w 9517219"/>
                <a:gd name="connsiteY66-1142" fmla="*/ 2741262 h 3992466"/>
                <a:gd name="connsiteX67-1143" fmla="*/ 4078173 w 9517219"/>
                <a:gd name="connsiteY67-1144" fmla="*/ 2741262 h 3992466"/>
                <a:gd name="connsiteX68-1145" fmla="*/ 4846854 w 9517219"/>
                <a:gd name="connsiteY68-1146" fmla="*/ 2741262 h 3992466"/>
                <a:gd name="connsiteX69-1147" fmla="*/ 5035879 w 9517219"/>
                <a:gd name="connsiteY69-1148" fmla="*/ 2552237 h 3992466"/>
                <a:gd name="connsiteX70-1149" fmla="*/ 4884949 w 9517219"/>
                <a:gd name="connsiteY70-1150" fmla="*/ 2367052 h 3992466"/>
                <a:gd name="connsiteX71-1151" fmla="*/ 4867646 w 9517219"/>
                <a:gd name="connsiteY71-1152" fmla="*/ 2365308 h 3992466"/>
                <a:gd name="connsiteX72-1153" fmla="*/ 2678829 w 9517219"/>
                <a:gd name="connsiteY72-1154" fmla="*/ 2365308 h 3992466"/>
                <a:gd name="connsiteX73-1155" fmla="*/ 2466806 w 9517219"/>
                <a:gd name="connsiteY73-1156" fmla="*/ 2153285 h 3992466"/>
                <a:gd name="connsiteX74-1157" fmla="*/ 2678829 w 9517219"/>
                <a:gd name="connsiteY74-1158" fmla="*/ 1941262 h 3992466"/>
                <a:gd name="connsiteX75-1159" fmla="*/ 4152596 w 9517219"/>
                <a:gd name="connsiteY75-1160" fmla="*/ 1941262 h 3992466"/>
                <a:gd name="connsiteX76-1161" fmla="*/ 4200436 w 9517219"/>
                <a:gd name="connsiteY76-1162" fmla="*/ 1931604 h 3992466"/>
                <a:gd name="connsiteX77-1163" fmla="*/ 4291790 w 9517219"/>
                <a:gd name="connsiteY77-1164" fmla="*/ 1793782 h 3992466"/>
                <a:gd name="connsiteX78-1165" fmla="*/ 4142214 w 9517219"/>
                <a:gd name="connsiteY78-1166" fmla="*/ 1644206 h 3992466"/>
                <a:gd name="connsiteX79-1167" fmla="*/ 3970674 w 9517219"/>
                <a:gd name="connsiteY79-1168" fmla="*/ 1644206 h 3992466"/>
                <a:gd name="connsiteX80-1169" fmla="*/ 212023 w 9517219"/>
                <a:gd name="connsiteY80-1170" fmla="*/ 1642110 h 3992466"/>
                <a:gd name="connsiteX81-1171" fmla="*/ 0 w 9517219"/>
                <a:gd name="connsiteY81-1172" fmla="*/ 1430087 h 3992466"/>
                <a:gd name="connsiteX82-1173" fmla="*/ 212023 w 9517219"/>
                <a:gd name="connsiteY82-1174" fmla="*/ 1218064 h 3992466"/>
                <a:gd name="connsiteX83-1175" fmla="*/ 3510154 w 9517219"/>
                <a:gd name="connsiteY83-1176" fmla="*/ 1218064 h 3992466"/>
                <a:gd name="connsiteX84-1177" fmla="*/ 3659730 w 9517219"/>
                <a:gd name="connsiteY84-1178" fmla="*/ 1068488 h 3992466"/>
                <a:gd name="connsiteX85-1179" fmla="*/ 3568376 w 9517219"/>
                <a:gd name="connsiteY85-1180" fmla="*/ 930667 h 3992466"/>
                <a:gd name="connsiteX86-1181" fmla="*/ 3561306 w 9517219"/>
                <a:gd name="connsiteY86-1182" fmla="*/ 929239 h 3992466"/>
                <a:gd name="connsiteX87-1183" fmla="*/ 1087620 w 9517219"/>
                <a:gd name="connsiteY87-1184" fmla="*/ 929239 h 3992466"/>
                <a:gd name="connsiteX88-1185" fmla="*/ 924024 w 9517219"/>
                <a:gd name="connsiteY88-1186" fmla="*/ 765643 h 3992466"/>
                <a:gd name="connsiteX89-1187" fmla="*/ 1087620 w 9517219"/>
                <a:gd name="connsiteY89-1188" fmla="*/ 602047 h 3992466"/>
                <a:gd name="connsiteX90-1189" fmla="*/ 3876279 w 9517219"/>
                <a:gd name="connsiteY90-1190" fmla="*/ 602047 h 3992466"/>
                <a:gd name="connsiteX91-1191" fmla="*/ 3913973 w 9517219"/>
                <a:gd name="connsiteY91-1192" fmla="*/ 576634 h 3992466"/>
                <a:gd name="connsiteX92-1193" fmla="*/ 3957782 w 9517219"/>
                <a:gd name="connsiteY92-1194" fmla="*/ 470867 h 3992466"/>
                <a:gd name="connsiteX93-1195" fmla="*/ 3866428 w 9517219"/>
                <a:gd name="connsiteY93-1196" fmla="*/ 333046 h 3992466"/>
                <a:gd name="connsiteX94-1197" fmla="*/ 3837435 w 9517219"/>
                <a:gd name="connsiteY94-1198" fmla="*/ 327192 h 3992466"/>
                <a:gd name="connsiteX95-1199" fmla="*/ 3381569 w 9517219"/>
                <a:gd name="connsiteY95-1200" fmla="*/ 327192 h 3992466"/>
                <a:gd name="connsiteX96-1201" fmla="*/ 3217973 w 9517219"/>
                <a:gd name="connsiteY96-1202" fmla="*/ 163596 h 3992466"/>
                <a:gd name="connsiteX97-1203" fmla="*/ 3381569 w 9517219"/>
                <a:gd name="connsiteY97-1204" fmla="*/ 0 h 3992466"/>
                <a:gd name="connsiteX0-1205" fmla="*/ 6099207 w 9517219"/>
                <a:gd name="connsiteY0-1206" fmla="*/ 3780629 h 3992466"/>
                <a:gd name="connsiteX1-1207" fmla="*/ 6099207 w 9517219"/>
                <a:gd name="connsiteY1-1208" fmla="*/ 3780629 h 3992466"/>
                <a:gd name="connsiteX2-1209" fmla="*/ 6099207 w 9517219"/>
                <a:gd name="connsiteY2-1210" fmla="*/ 3780629 h 3992466"/>
                <a:gd name="connsiteX3-1211" fmla="*/ 3381569 w 9517219"/>
                <a:gd name="connsiteY3-1212" fmla="*/ 0 h 3992466"/>
                <a:gd name="connsiteX4-1213" fmla="*/ 5522861 w 9517219"/>
                <a:gd name="connsiteY4-1214" fmla="*/ 0 h 3992466"/>
                <a:gd name="connsiteX5-1215" fmla="*/ 5686457 w 9517219"/>
                <a:gd name="connsiteY5-1216" fmla="*/ 163596 h 3992466"/>
                <a:gd name="connsiteX6-1217" fmla="*/ 5522861 w 9517219"/>
                <a:gd name="connsiteY6-1218" fmla="*/ 327192 h 3992466"/>
                <a:gd name="connsiteX7-1219" fmla="*/ 5034043 w 9517219"/>
                <a:gd name="connsiteY7-1220" fmla="*/ 327192 h 3992466"/>
                <a:gd name="connsiteX8-1221" fmla="*/ 5005050 w 9517219"/>
                <a:gd name="connsiteY8-1222" fmla="*/ 333046 h 3992466"/>
                <a:gd name="connsiteX9-1223" fmla="*/ 4913696 w 9517219"/>
                <a:gd name="connsiteY9-1224" fmla="*/ 470867 h 3992466"/>
                <a:gd name="connsiteX10-1225" fmla="*/ 4957506 w 9517219"/>
                <a:gd name="connsiteY10-1226" fmla="*/ 576634 h 3992466"/>
                <a:gd name="connsiteX11-1227" fmla="*/ 4995199 w 9517219"/>
                <a:gd name="connsiteY11-1228" fmla="*/ 602047 h 3992466"/>
                <a:gd name="connsiteX12-1229" fmla="*/ 7209354 w 9517219"/>
                <a:gd name="connsiteY12-1230" fmla="*/ 602047 h 3992466"/>
                <a:gd name="connsiteX13-1231" fmla="*/ 7372950 w 9517219"/>
                <a:gd name="connsiteY13-1232" fmla="*/ 765643 h 3992466"/>
                <a:gd name="connsiteX14-1233" fmla="*/ 7209354 w 9517219"/>
                <a:gd name="connsiteY14-1234" fmla="*/ 929239 h 3992466"/>
                <a:gd name="connsiteX15-1235" fmla="*/ 5356511 w 9517219"/>
                <a:gd name="connsiteY15-1236" fmla="*/ 929239 h 3992466"/>
                <a:gd name="connsiteX16-1237" fmla="*/ 5339059 w 9517219"/>
                <a:gd name="connsiteY16-1238" fmla="*/ 932762 h 3992466"/>
                <a:gd name="connsiteX17-1239" fmla="*/ 5247705 w 9517219"/>
                <a:gd name="connsiteY17-1240" fmla="*/ 1070584 h 3992466"/>
                <a:gd name="connsiteX18-1241" fmla="*/ 5339059 w 9517219"/>
                <a:gd name="connsiteY18-1242" fmla="*/ 1208406 h 3992466"/>
                <a:gd name="connsiteX19-1243" fmla="*/ 5386899 w 9517219"/>
                <a:gd name="connsiteY19-1244" fmla="*/ 1218064 h 3992466"/>
                <a:gd name="connsiteX20-1245" fmla="*/ 6227277 w 9517219"/>
                <a:gd name="connsiteY20-1246" fmla="*/ 1218064 h 3992466"/>
                <a:gd name="connsiteX21-1247" fmla="*/ 6439300 w 9517219"/>
                <a:gd name="connsiteY21-1248" fmla="*/ 1430087 h 3992466"/>
                <a:gd name="connsiteX22-1249" fmla="*/ 6227277 w 9517219"/>
                <a:gd name="connsiteY22-1250" fmla="*/ 1642110 h 3992466"/>
                <a:gd name="connsiteX23-1251" fmla="*/ 5441631 w 9517219"/>
                <a:gd name="connsiteY23-1252" fmla="*/ 1642110 h 3992466"/>
                <a:gd name="connsiteX24-1253" fmla="*/ 5397280 w 9517219"/>
                <a:gd name="connsiteY24-1254" fmla="*/ 1644206 h 3992466"/>
                <a:gd name="connsiteX25-1255" fmla="*/ 5247704 w 9517219"/>
                <a:gd name="connsiteY25-1256" fmla="*/ 1793782 h 3992466"/>
                <a:gd name="connsiteX26-1257" fmla="*/ 5339058 w 9517219"/>
                <a:gd name="connsiteY26-1258" fmla="*/ 1931604 h 3992466"/>
                <a:gd name="connsiteX27-1259" fmla="*/ 5386898 w 9517219"/>
                <a:gd name="connsiteY27-1260" fmla="*/ 1941262 h 3992466"/>
                <a:gd name="connsiteX28-1261" fmla="*/ 8694084 w 9517219"/>
                <a:gd name="connsiteY28-1262" fmla="*/ 1941262 h 3992466"/>
                <a:gd name="connsiteX29-1263" fmla="*/ 8906107 w 9517219"/>
                <a:gd name="connsiteY29-1264" fmla="*/ 2153285 h 3992466"/>
                <a:gd name="connsiteX30-1265" fmla="*/ 8694084 w 9517219"/>
                <a:gd name="connsiteY30-1266" fmla="*/ 2365308 h 3992466"/>
                <a:gd name="connsiteX31-1267" fmla="*/ 7461677 w 9517219"/>
                <a:gd name="connsiteY31-1268" fmla="*/ 2365308 h 3992466"/>
                <a:gd name="connsiteX32-1269" fmla="*/ 7394326 w 9517219"/>
                <a:gd name="connsiteY32-1270" fmla="*/ 2410717 h 3992466"/>
                <a:gd name="connsiteX33-1271" fmla="*/ 7332226 w 9517219"/>
                <a:gd name="connsiteY33-1272" fmla="*/ 2560640 h 3992466"/>
                <a:gd name="connsiteX34-1273" fmla="*/ 7394326 w 9517219"/>
                <a:gd name="connsiteY34-1274" fmla="*/ 2710563 h 3992466"/>
                <a:gd name="connsiteX35-1275" fmla="*/ 7439859 w 9517219"/>
                <a:gd name="connsiteY35-1276" fmla="*/ 2741262 h 3992466"/>
                <a:gd name="connsiteX36-1277" fmla="*/ 9305196 w 9517219"/>
                <a:gd name="connsiteY36-1278" fmla="*/ 2741262 h 3992466"/>
                <a:gd name="connsiteX37-1279" fmla="*/ 9517219 w 9517219"/>
                <a:gd name="connsiteY37-1280" fmla="*/ 2953285 h 3992466"/>
                <a:gd name="connsiteX38-1281" fmla="*/ 9305196 w 9517219"/>
                <a:gd name="connsiteY38-1282" fmla="*/ 3165308 h 3992466"/>
                <a:gd name="connsiteX39-1283" fmla="*/ 8612841 w 9517219"/>
                <a:gd name="connsiteY39-1284" fmla="*/ 3165308 h 3992466"/>
                <a:gd name="connsiteX40-1285" fmla="*/ 8566326 w 9517219"/>
                <a:gd name="connsiteY40-1286" fmla="*/ 3187670 h 3992466"/>
                <a:gd name="connsiteX41-1287" fmla="*/ 8489576 w 9517219"/>
                <a:gd name="connsiteY41-1288" fmla="*/ 3280872 h 3992466"/>
                <a:gd name="connsiteX42-1289" fmla="*/ 8472929 w 9517219"/>
                <a:gd name="connsiteY42-1290" fmla="*/ 3363328 h 3992466"/>
                <a:gd name="connsiteX43-1291" fmla="*/ 8489576 w 9517219"/>
                <a:gd name="connsiteY43-1292" fmla="*/ 3445784 h 3992466"/>
                <a:gd name="connsiteX44-1293" fmla="*/ 8621772 w 9517219"/>
                <a:gd name="connsiteY44-1294" fmla="*/ 3565640 h 3992466"/>
                <a:gd name="connsiteX45-1295" fmla="*/ 8642619 w 9517219"/>
                <a:gd name="connsiteY45-1296" fmla="*/ 3568792 h 3992466"/>
                <a:gd name="connsiteX46-1297" fmla="*/ 9189371 w 9517219"/>
                <a:gd name="connsiteY46-1298" fmla="*/ 3568792 h 3992466"/>
                <a:gd name="connsiteX47-1299" fmla="*/ 9232064 w 9517219"/>
                <a:gd name="connsiteY47-1300" fmla="*/ 3573096 h 3992466"/>
                <a:gd name="connsiteX48-1301" fmla="*/ 9238727 w 9517219"/>
                <a:gd name="connsiteY48-1302" fmla="*/ 3575164 h 3992466"/>
                <a:gd name="connsiteX49-1303" fmla="*/ 9239928 w 9517219"/>
                <a:gd name="connsiteY49-1304" fmla="*/ 3575537 h 3992466"/>
                <a:gd name="connsiteX50-1305" fmla="*/ 9271827 w 9517219"/>
                <a:gd name="connsiteY50-1306" fmla="*/ 3585439 h 3992466"/>
                <a:gd name="connsiteX51-1307" fmla="*/ 9401208 w 9517219"/>
                <a:gd name="connsiteY51-1308" fmla="*/ 3780629 h 3992466"/>
                <a:gd name="connsiteX52-1309" fmla="*/ 9401207 w 9517219"/>
                <a:gd name="connsiteY52-1310" fmla="*/ 3780629 h 3992466"/>
                <a:gd name="connsiteX53-1311" fmla="*/ 9189370 w 9517219"/>
                <a:gd name="connsiteY53-1312" fmla="*/ 3992466 h 3992466"/>
                <a:gd name="connsiteX54-1313" fmla="*/ 6311044 w 9517219"/>
                <a:gd name="connsiteY54-1314" fmla="*/ 3992465 h 3992466"/>
                <a:gd name="connsiteX55-1315" fmla="*/ 6115854 w 9517219"/>
                <a:gd name="connsiteY55-1316" fmla="*/ 3863084 h 3992466"/>
                <a:gd name="connsiteX56-1317" fmla="*/ 6115854 w 9517219"/>
                <a:gd name="connsiteY56-1318" fmla="*/ 3698173 h 3992466"/>
                <a:gd name="connsiteX57-1319" fmla="*/ 6311044 w 9517219"/>
                <a:gd name="connsiteY57-1320" fmla="*/ 3568792 h 3992466"/>
                <a:gd name="connsiteX58-1321" fmla="*/ 6720010 w 9517219"/>
                <a:gd name="connsiteY58-1322" fmla="*/ 3568792 h 3992466"/>
                <a:gd name="connsiteX59-1323" fmla="*/ 6768790 w 9517219"/>
                <a:gd name="connsiteY59-1324" fmla="*/ 3539196 h 3992466"/>
                <a:gd name="connsiteX60-1325" fmla="*/ 6845947 w 9517219"/>
                <a:gd name="connsiteY60-1326" fmla="*/ 3375589 h 3992466"/>
                <a:gd name="connsiteX61-1327" fmla="*/ 6676654 w 9517219"/>
                <a:gd name="connsiteY61-1328" fmla="*/ 3167874 h 3992466"/>
                <a:gd name="connsiteX62-1329" fmla="*/ 6651205 w 9517219"/>
                <a:gd name="connsiteY62-1330" fmla="*/ 3165308 h 3992466"/>
                <a:gd name="connsiteX63-1331" fmla="*/ 3289941 w 9517219"/>
                <a:gd name="connsiteY63-1332" fmla="*/ 3165308 h 3992466"/>
                <a:gd name="connsiteX64-1333" fmla="*/ 3077918 w 9517219"/>
                <a:gd name="connsiteY64-1334" fmla="*/ 2953285 h 3992466"/>
                <a:gd name="connsiteX65-1335" fmla="*/ 3289941 w 9517219"/>
                <a:gd name="connsiteY65-1336" fmla="*/ 2741262 h 3992466"/>
                <a:gd name="connsiteX66-1337" fmla="*/ 4078173 w 9517219"/>
                <a:gd name="connsiteY66-1338" fmla="*/ 2741262 h 3992466"/>
                <a:gd name="connsiteX67-1339" fmla="*/ 4846854 w 9517219"/>
                <a:gd name="connsiteY67-1340" fmla="*/ 2741262 h 3992466"/>
                <a:gd name="connsiteX68-1341" fmla="*/ 5035879 w 9517219"/>
                <a:gd name="connsiteY68-1342" fmla="*/ 2552237 h 3992466"/>
                <a:gd name="connsiteX69-1343" fmla="*/ 4884949 w 9517219"/>
                <a:gd name="connsiteY69-1344" fmla="*/ 2367052 h 3992466"/>
                <a:gd name="connsiteX70-1345" fmla="*/ 4867646 w 9517219"/>
                <a:gd name="connsiteY70-1346" fmla="*/ 2365308 h 3992466"/>
                <a:gd name="connsiteX71-1347" fmla="*/ 2678829 w 9517219"/>
                <a:gd name="connsiteY71-1348" fmla="*/ 2365308 h 3992466"/>
                <a:gd name="connsiteX72-1349" fmla="*/ 2466806 w 9517219"/>
                <a:gd name="connsiteY72-1350" fmla="*/ 2153285 h 3992466"/>
                <a:gd name="connsiteX73-1351" fmla="*/ 2678829 w 9517219"/>
                <a:gd name="connsiteY73-1352" fmla="*/ 1941262 h 3992466"/>
                <a:gd name="connsiteX74-1353" fmla="*/ 4152596 w 9517219"/>
                <a:gd name="connsiteY74-1354" fmla="*/ 1941262 h 3992466"/>
                <a:gd name="connsiteX75-1355" fmla="*/ 4200436 w 9517219"/>
                <a:gd name="connsiteY75-1356" fmla="*/ 1931604 h 3992466"/>
                <a:gd name="connsiteX76-1357" fmla="*/ 4291790 w 9517219"/>
                <a:gd name="connsiteY76-1358" fmla="*/ 1793782 h 3992466"/>
                <a:gd name="connsiteX77-1359" fmla="*/ 4142214 w 9517219"/>
                <a:gd name="connsiteY77-1360" fmla="*/ 1644206 h 3992466"/>
                <a:gd name="connsiteX78-1361" fmla="*/ 3970674 w 9517219"/>
                <a:gd name="connsiteY78-1362" fmla="*/ 1644206 h 3992466"/>
                <a:gd name="connsiteX79-1363" fmla="*/ 212023 w 9517219"/>
                <a:gd name="connsiteY79-1364" fmla="*/ 1642110 h 3992466"/>
                <a:gd name="connsiteX80-1365" fmla="*/ 0 w 9517219"/>
                <a:gd name="connsiteY80-1366" fmla="*/ 1430087 h 3992466"/>
                <a:gd name="connsiteX81-1367" fmla="*/ 212023 w 9517219"/>
                <a:gd name="connsiteY81-1368" fmla="*/ 1218064 h 3992466"/>
                <a:gd name="connsiteX82-1369" fmla="*/ 3510154 w 9517219"/>
                <a:gd name="connsiteY82-1370" fmla="*/ 1218064 h 3992466"/>
                <a:gd name="connsiteX83-1371" fmla="*/ 3659730 w 9517219"/>
                <a:gd name="connsiteY83-1372" fmla="*/ 1068488 h 3992466"/>
                <a:gd name="connsiteX84-1373" fmla="*/ 3568376 w 9517219"/>
                <a:gd name="connsiteY84-1374" fmla="*/ 930667 h 3992466"/>
                <a:gd name="connsiteX85-1375" fmla="*/ 3561306 w 9517219"/>
                <a:gd name="connsiteY85-1376" fmla="*/ 929239 h 3992466"/>
                <a:gd name="connsiteX86-1377" fmla="*/ 1087620 w 9517219"/>
                <a:gd name="connsiteY86-1378" fmla="*/ 929239 h 3992466"/>
                <a:gd name="connsiteX87-1379" fmla="*/ 924024 w 9517219"/>
                <a:gd name="connsiteY87-1380" fmla="*/ 765643 h 3992466"/>
                <a:gd name="connsiteX88-1381" fmla="*/ 1087620 w 9517219"/>
                <a:gd name="connsiteY88-1382" fmla="*/ 602047 h 3992466"/>
                <a:gd name="connsiteX89-1383" fmla="*/ 3876279 w 9517219"/>
                <a:gd name="connsiteY89-1384" fmla="*/ 602047 h 3992466"/>
                <a:gd name="connsiteX90-1385" fmla="*/ 3913973 w 9517219"/>
                <a:gd name="connsiteY90-1386" fmla="*/ 576634 h 3992466"/>
                <a:gd name="connsiteX91-1387" fmla="*/ 3957782 w 9517219"/>
                <a:gd name="connsiteY91-1388" fmla="*/ 470867 h 3992466"/>
                <a:gd name="connsiteX92-1389" fmla="*/ 3866428 w 9517219"/>
                <a:gd name="connsiteY92-1390" fmla="*/ 333046 h 3992466"/>
                <a:gd name="connsiteX93-1391" fmla="*/ 3837435 w 9517219"/>
                <a:gd name="connsiteY93-1392" fmla="*/ 327192 h 3992466"/>
                <a:gd name="connsiteX94-1393" fmla="*/ 3381569 w 9517219"/>
                <a:gd name="connsiteY94-1394" fmla="*/ 327192 h 3992466"/>
                <a:gd name="connsiteX95-1395" fmla="*/ 3217973 w 9517219"/>
                <a:gd name="connsiteY95-1396" fmla="*/ 163596 h 3992466"/>
                <a:gd name="connsiteX96-1397" fmla="*/ 3381569 w 9517219"/>
                <a:gd name="connsiteY96-1398" fmla="*/ 0 h 3992466"/>
                <a:gd name="connsiteX0-1399" fmla="*/ 3381569 w 9517219"/>
                <a:gd name="connsiteY0-1400" fmla="*/ 0 h 3992466"/>
                <a:gd name="connsiteX1-1401" fmla="*/ 5522861 w 9517219"/>
                <a:gd name="connsiteY1-1402" fmla="*/ 0 h 3992466"/>
                <a:gd name="connsiteX2-1403" fmla="*/ 5686457 w 9517219"/>
                <a:gd name="connsiteY2-1404" fmla="*/ 163596 h 3992466"/>
                <a:gd name="connsiteX3-1405" fmla="*/ 5522861 w 9517219"/>
                <a:gd name="connsiteY3-1406" fmla="*/ 327192 h 3992466"/>
                <a:gd name="connsiteX4-1407" fmla="*/ 5034043 w 9517219"/>
                <a:gd name="connsiteY4-1408" fmla="*/ 327192 h 3992466"/>
                <a:gd name="connsiteX5-1409" fmla="*/ 5005050 w 9517219"/>
                <a:gd name="connsiteY5-1410" fmla="*/ 333046 h 3992466"/>
                <a:gd name="connsiteX6-1411" fmla="*/ 4913696 w 9517219"/>
                <a:gd name="connsiteY6-1412" fmla="*/ 470867 h 3992466"/>
                <a:gd name="connsiteX7-1413" fmla="*/ 4957506 w 9517219"/>
                <a:gd name="connsiteY7-1414" fmla="*/ 576634 h 3992466"/>
                <a:gd name="connsiteX8-1415" fmla="*/ 4995199 w 9517219"/>
                <a:gd name="connsiteY8-1416" fmla="*/ 602047 h 3992466"/>
                <a:gd name="connsiteX9-1417" fmla="*/ 7209354 w 9517219"/>
                <a:gd name="connsiteY9-1418" fmla="*/ 602047 h 3992466"/>
                <a:gd name="connsiteX10-1419" fmla="*/ 7372950 w 9517219"/>
                <a:gd name="connsiteY10-1420" fmla="*/ 765643 h 3992466"/>
                <a:gd name="connsiteX11-1421" fmla="*/ 7209354 w 9517219"/>
                <a:gd name="connsiteY11-1422" fmla="*/ 929239 h 3992466"/>
                <a:gd name="connsiteX12-1423" fmla="*/ 5356511 w 9517219"/>
                <a:gd name="connsiteY12-1424" fmla="*/ 929239 h 3992466"/>
                <a:gd name="connsiteX13-1425" fmla="*/ 5339059 w 9517219"/>
                <a:gd name="connsiteY13-1426" fmla="*/ 932762 h 3992466"/>
                <a:gd name="connsiteX14-1427" fmla="*/ 5247705 w 9517219"/>
                <a:gd name="connsiteY14-1428" fmla="*/ 1070584 h 3992466"/>
                <a:gd name="connsiteX15-1429" fmla="*/ 5339059 w 9517219"/>
                <a:gd name="connsiteY15-1430" fmla="*/ 1208406 h 3992466"/>
                <a:gd name="connsiteX16-1431" fmla="*/ 5386899 w 9517219"/>
                <a:gd name="connsiteY16-1432" fmla="*/ 1218064 h 3992466"/>
                <a:gd name="connsiteX17-1433" fmla="*/ 6227277 w 9517219"/>
                <a:gd name="connsiteY17-1434" fmla="*/ 1218064 h 3992466"/>
                <a:gd name="connsiteX18-1435" fmla="*/ 6439300 w 9517219"/>
                <a:gd name="connsiteY18-1436" fmla="*/ 1430087 h 3992466"/>
                <a:gd name="connsiteX19-1437" fmla="*/ 6227277 w 9517219"/>
                <a:gd name="connsiteY19-1438" fmla="*/ 1642110 h 3992466"/>
                <a:gd name="connsiteX20-1439" fmla="*/ 5441631 w 9517219"/>
                <a:gd name="connsiteY20-1440" fmla="*/ 1642110 h 3992466"/>
                <a:gd name="connsiteX21-1441" fmla="*/ 5397280 w 9517219"/>
                <a:gd name="connsiteY21-1442" fmla="*/ 1644206 h 3992466"/>
                <a:gd name="connsiteX22-1443" fmla="*/ 5247704 w 9517219"/>
                <a:gd name="connsiteY22-1444" fmla="*/ 1793782 h 3992466"/>
                <a:gd name="connsiteX23-1445" fmla="*/ 5339058 w 9517219"/>
                <a:gd name="connsiteY23-1446" fmla="*/ 1931604 h 3992466"/>
                <a:gd name="connsiteX24-1447" fmla="*/ 5386898 w 9517219"/>
                <a:gd name="connsiteY24-1448" fmla="*/ 1941262 h 3992466"/>
                <a:gd name="connsiteX25-1449" fmla="*/ 8694084 w 9517219"/>
                <a:gd name="connsiteY25-1450" fmla="*/ 1941262 h 3992466"/>
                <a:gd name="connsiteX26-1451" fmla="*/ 8906107 w 9517219"/>
                <a:gd name="connsiteY26-1452" fmla="*/ 2153285 h 3992466"/>
                <a:gd name="connsiteX27-1453" fmla="*/ 8694084 w 9517219"/>
                <a:gd name="connsiteY27-1454" fmla="*/ 2365308 h 3992466"/>
                <a:gd name="connsiteX28-1455" fmla="*/ 7461677 w 9517219"/>
                <a:gd name="connsiteY28-1456" fmla="*/ 2365308 h 3992466"/>
                <a:gd name="connsiteX29-1457" fmla="*/ 7394326 w 9517219"/>
                <a:gd name="connsiteY29-1458" fmla="*/ 2410717 h 3992466"/>
                <a:gd name="connsiteX30-1459" fmla="*/ 7332226 w 9517219"/>
                <a:gd name="connsiteY30-1460" fmla="*/ 2560640 h 3992466"/>
                <a:gd name="connsiteX31-1461" fmla="*/ 7394326 w 9517219"/>
                <a:gd name="connsiteY31-1462" fmla="*/ 2710563 h 3992466"/>
                <a:gd name="connsiteX32-1463" fmla="*/ 7439859 w 9517219"/>
                <a:gd name="connsiteY32-1464" fmla="*/ 2741262 h 3992466"/>
                <a:gd name="connsiteX33-1465" fmla="*/ 9305196 w 9517219"/>
                <a:gd name="connsiteY33-1466" fmla="*/ 2741262 h 3992466"/>
                <a:gd name="connsiteX34-1467" fmla="*/ 9517219 w 9517219"/>
                <a:gd name="connsiteY34-1468" fmla="*/ 2953285 h 3992466"/>
                <a:gd name="connsiteX35-1469" fmla="*/ 9305196 w 9517219"/>
                <a:gd name="connsiteY35-1470" fmla="*/ 3165308 h 3992466"/>
                <a:gd name="connsiteX36-1471" fmla="*/ 8612841 w 9517219"/>
                <a:gd name="connsiteY36-1472" fmla="*/ 3165308 h 3992466"/>
                <a:gd name="connsiteX37-1473" fmla="*/ 8566326 w 9517219"/>
                <a:gd name="connsiteY37-1474" fmla="*/ 3187670 h 3992466"/>
                <a:gd name="connsiteX38-1475" fmla="*/ 8489576 w 9517219"/>
                <a:gd name="connsiteY38-1476" fmla="*/ 3280872 h 3992466"/>
                <a:gd name="connsiteX39-1477" fmla="*/ 8472929 w 9517219"/>
                <a:gd name="connsiteY39-1478" fmla="*/ 3363328 h 3992466"/>
                <a:gd name="connsiteX40-1479" fmla="*/ 8489576 w 9517219"/>
                <a:gd name="connsiteY40-1480" fmla="*/ 3445784 h 3992466"/>
                <a:gd name="connsiteX41-1481" fmla="*/ 8621772 w 9517219"/>
                <a:gd name="connsiteY41-1482" fmla="*/ 3565640 h 3992466"/>
                <a:gd name="connsiteX42-1483" fmla="*/ 8642619 w 9517219"/>
                <a:gd name="connsiteY42-1484" fmla="*/ 3568792 h 3992466"/>
                <a:gd name="connsiteX43-1485" fmla="*/ 9189371 w 9517219"/>
                <a:gd name="connsiteY43-1486" fmla="*/ 3568792 h 3992466"/>
                <a:gd name="connsiteX44-1487" fmla="*/ 9232064 w 9517219"/>
                <a:gd name="connsiteY44-1488" fmla="*/ 3573096 h 3992466"/>
                <a:gd name="connsiteX45-1489" fmla="*/ 9238727 w 9517219"/>
                <a:gd name="connsiteY45-1490" fmla="*/ 3575164 h 3992466"/>
                <a:gd name="connsiteX46-1491" fmla="*/ 9239928 w 9517219"/>
                <a:gd name="connsiteY46-1492" fmla="*/ 3575537 h 3992466"/>
                <a:gd name="connsiteX47-1493" fmla="*/ 9271827 w 9517219"/>
                <a:gd name="connsiteY47-1494" fmla="*/ 3585439 h 3992466"/>
                <a:gd name="connsiteX48-1495" fmla="*/ 9401208 w 9517219"/>
                <a:gd name="connsiteY48-1496" fmla="*/ 3780629 h 3992466"/>
                <a:gd name="connsiteX49-1497" fmla="*/ 9401207 w 9517219"/>
                <a:gd name="connsiteY49-1498" fmla="*/ 3780629 h 3992466"/>
                <a:gd name="connsiteX50-1499" fmla="*/ 9189370 w 9517219"/>
                <a:gd name="connsiteY50-1500" fmla="*/ 3992466 h 3992466"/>
                <a:gd name="connsiteX51-1501" fmla="*/ 6311044 w 9517219"/>
                <a:gd name="connsiteY51-1502" fmla="*/ 3992465 h 3992466"/>
                <a:gd name="connsiteX52-1503" fmla="*/ 6115854 w 9517219"/>
                <a:gd name="connsiteY52-1504" fmla="*/ 3863084 h 3992466"/>
                <a:gd name="connsiteX53-1505" fmla="*/ 6115854 w 9517219"/>
                <a:gd name="connsiteY53-1506" fmla="*/ 3698173 h 3992466"/>
                <a:gd name="connsiteX54-1507" fmla="*/ 6311044 w 9517219"/>
                <a:gd name="connsiteY54-1508" fmla="*/ 3568792 h 3992466"/>
                <a:gd name="connsiteX55-1509" fmla="*/ 6720010 w 9517219"/>
                <a:gd name="connsiteY55-1510" fmla="*/ 3568792 h 3992466"/>
                <a:gd name="connsiteX56-1511" fmla="*/ 6768790 w 9517219"/>
                <a:gd name="connsiteY56-1512" fmla="*/ 3539196 h 3992466"/>
                <a:gd name="connsiteX57-1513" fmla="*/ 6845947 w 9517219"/>
                <a:gd name="connsiteY57-1514" fmla="*/ 3375589 h 3992466"/>
                <a:gd name="connsiteX58-1515" fmla="*/ 6676654 w 9517219"/>
                <a:gd name="connsiteY58-1516" fmla="*/ 3167874 h 3992466"/>
                <a:gd name="connsiteX59-1517" fmla="*/ 6651205 w 9517219"/>
                <a:gd name="connsiteY59-1518" fmla="*/ 3165308 h 3992466"/>
                <a:gd name="connsiteX60-1519" fmla="*/ 3289941 w 9517219"/>
                <a:gd name="connsiteY60-1520" fmla="*/ 3165308 h 3992466"/>
                <a:gd name="connsiteX61-1521" fmla="*/ 3077918 w 9517219"/>
                <a:gd name="connsiteY61-1522" fmla="*/ 2953285 h 3992466"/>
                <a:gd name="connsiteX62-1523" fmla="*/ 3289941 w 9517219"/>
                <a:gd name="connsiteY62-1524" fmla="*/ 2741262 h 3992466"/>
                <a:gd name="connsiteX63-1525" fmla="*/ 4078173 w 9517219"/>
                <a:gd name="connsiteY63-1526" fmla="*/ 2741262 h 3992466"/>
                <a:gd name="connsiteX64-1527" fmla="*/ 4846854 w 9517219"/>
                <a:gd name="connsiteY64-1528" fmla="*/ 2741262 h 3992466"/>
                <a:gd name="connsiteX65-1529" fmla="*/ 5035879 w 9517219"/>
                <a:gd name="connsiteY65-1530" fmla="*/ 2552237 h 3992466"/>
                <a:gd name="connsiteX66-1531" fmla="*/ 4884949 w 9517219"/>
                <a:gd name="connsiteY66-1532" fmla="*/ 2367052 h 3992466"/>
                <a:gd name="connsiteX67-1533" fmla="*/ 4867646 w 9517219"/>
                <a:gd name="connsiteY67-1534" fmla="*/ 2365308 h 3992466"/>
                <a:gd name="connsiteX68-1535" fmla="*/ 2678829 w 9517219"/>
                <a:gd name="connsiteY68-1536" fmla="*/ 2365308 h 3992466"/>
                <a:gd name="connsiteX69-1537" fmla="*/ 2466806 w 9517219"/>
                <a:gd name="connsiteY69-1538" fmla="*/ 2153285 h 3992466"/>
                <a:gd name="connsiteX70-1539" fmla="*/ 2678829 w 9517219"/>
                <a:gd name="connsiteY70-1540" fmla="*/ 1941262 h 3992466"/>
                <a:gd name="connsiteX71-1541" fmla="*/ 4152596 w 9517219"/>
                <a:gd name="connsiteY71-1542" fmla="*/ 1941262 h 3992466"/>
                <a:gd name="connsiteX72-1543" fmla="*/ 4200436 w 9517219"/>
                <a:gd name="connsiteY72-1544" fmla="*/ 1931604 h 3992466"/>
                <a:gd name="connsiteX73-1545" fmla="*/ 4291790 w 9517219"/>
                <a:gd name="connsiteY73-1546" fmla="*/ 1793782 h 3992466"/>
                <a:gd name="connsiteX74-1547" fmla="*/ 4142214 w 9517219"/>
                <a:gd name="connsiteY74-1548" fmla="*/ 1644206 h 3992466"/>
                <a:gd name="connsiteX75-1549" fmla="*/ 3970674 w 9517219"/>
                <a:gd name="connsiteY75-1550" fmla="*/ 1644206 h 3992466"/>
                <a:gd name="connsiteX76-1551" fmla="*/ 212023 w 9517219"/>
                <a:gd name="connsiteY76-1552" fmla="*/ 1642110 h 3992466"/>
                <a:gd name="connsiteX77-1553" fmla="*/ 0 w 9517219"/>
                <a:gd name="connsiteY77-1554" fmla="*/ 1430087 h 3992466"/>
                <a:gd name="connsiteX78-1555" fmla="*/ 212023 w 9517219"/>
                <a:gd name="connsiteY78-1556" fmla="*/ 1218064 h 3992466"/>
                <a:gd name="connsiteX79-1557" fmla="*/ 3510154 w 9517219"/>
                <a:gd name="connsiteY79-1558" fmla="*/ 1218064 h 3992466"/>
                <a:gd name="connsiteX80-1559" fmla="*/ 3659730 w 9517219"/>
                <a:gd name="connsiteY80-1560" fmla="*/ 1068488 h 3992466"/>
                <a:gd name="connsiteX81-1561" fmla="*/ 3568376 w 9517219"/>
                <a:gd name="connsiteY81-1562" fmla="*/ 930667 h 3992466"/>
                <a:gd name="connsiteX82-1563" fmla="*/ 3561306 w 9517219"/>
                <a:gd name="connsiteY82-1564" fmla="*/ 929239 h 3992466"/>
                <a:gd name="connsiteX83-1565" fmla="*/ 1087620 w 9517219"/>
                <a:gd name="connsiteY83-1566" fmla="*/ 929239 h 3992466"/>
                <a:gd name="connsiteX84-1567" fmla="*/ 924024 w 9517219"/>
                <a:gd name="connsiteY84-1568" fmla="*/ 765643 h 3992466"/>
                <a:gd name="connsiteX85-1569" fmla="*/ 1087620 w 9517219"/>
                <a:gd name="connsiteY85-1570" fmla="*/ 602047 h 3992466"/>
                <a:gd name="connsiteX86-1571" fmla="*/ 3876279 w 9517219"/>
                <a:gd name="connsiteY86-1572" fmla="*/ 602047 h 3992466"/>
                <a:gd name="connsiteX87-1573" fmla="*/ 3913973 w 9517219"/>
                <a:gd name="connsiteY87-1574" fmla="*/ 576634 h 3992466"/>
                <a:gd name="connsiteX88-1575" fmla="*/ 3957782 w 9517219"/>
                <a:gd name="connsiteY88-1576" fmla="*/ 470867 h 3992466"/>
                <a:gd name="connsiteX89-1577" fmla="*/ 3866428 w 9517219"/>
                <a:gd name="connsiteY89-1578" fmla="*/ 333046 h 3992466"/>
                <a:gd name="connsiteX90-1579" fmla="*/ 3837435 w 9517219"/>
                <a:gd name="connsiteY90-1580" fmla="*/ 327192 h 3992466"/>
                <a:gd name="connsiteX91-1581" fmla="*/ 3381569 w 9517219"/>
                <a:gd name="connsiteY91-1582" fmla="*/ 327192 h 3992466"/>
                <a:gd name="connsiteX92-1583" fmla="*/ 3217973 w 9517219"/>
                <a:gd name="connsiteY92-1584" fmla="*/ 163596 h 3992466"/>
                <a:gd name="connsiteX93-1585" fmla="*/ 3381569 w 9517219"/>
                <a:gd name="connsiteY93-1586" fmla="*/ 0 h 39924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</a:cxnLst>
              <a:rect l="l" t="t" r="r" b="b"/>
              <a:pathLst>
                <a:path w="9517219" h="3992466">
                  <a:moveTo>
                    <a:pt x="3381569" y="0"/>
                  </a:moveTo>
                  <a:lnTo>
                    <a:pt x="5522861" y="0"/>
                  </a:lnTo>
                  <a:cubicBezTo>
                    <a:pt x="5613213" y="0"/>
                    <a:pt x="5686457" y="73244"/>
                    <a:pt x="5686457" y="163596"/>
                  </a:cubicBezTo>
                  <a:cubicBezTo>
                    <a:pt x="5686457" y="253948"/>
                    <a:pt x="5613213" y="327192"/>
                    <a:pt x="5522861" y="327192"/>
                  </a:cubicBezTo>
                  <a:lnTo>
                    <a:pt x="5034043" y="327192"/>
                  </a:lnTo>
                  <a:lnTo>
                    <a:pt x="5005050" y="333046"/>
                  </a:lnTo>
                  <a:cubicBezTo>
                    <a:pt x="4951365" y="355753"/>
                    <a:pt x="4913696" y="408911"/>
                    <a:pt x="4913696" y="470867"/>
                  </a:cubicBezTo>
                  <a:cubicBezTo>
                    <a:pt x="4913696" y="512172"/>
                    <a:pt x="4930438" y="549566"/>
                    <a:pt x="4957506" y="576634"/>
                  </a:cubicBezTo>
                  <a:lnTo>
                    <a:pt x="4995199" y="602047"/>
                  </a:lnTo>
                  <a:lnTo>
                    <a:pt x="7209354" y="602047"/>
                  </a:lnTo>
                  <a:cubicBezTo>
                    <a:pt x="7299706" y="602047"/>
                    <a:pt x="7372950" y="675291"/>
                    <a:pt x="7372950" y="765643"/>
                  </a:cubicBezTo>
                  <a:cubicBezTo>
                    <a:pt x="7372950" y="855995"/>
                    <a:pt x="7299706" y="929239"/>
                    <a:pt x="7209354" y="929239"/>
                  </a:cubicBezTo>
                  <a:lnTo>
                    <a:pt x="5356511" y="929239"/>
                  </a:lnTo>
                  <a:lnTo>
                    <a:pt x="5339059" y="932762"/>
                  </a:lnTo>
                  <a:cubicBezTo>
                    <a:pt x="5285374" y="955469"/>
                    <a:pt x="5247705" y="1008627"/>
                    <a:pt x="5247705" y="1070584"/>
                  </a:cubicBezTo>
                  <a:cubicBezTo>
                    <a:pt x="5247705" y="1132541"/>
                    <a:pt x="5285374" y="1185699"/>
                    <a:pt x="5339059" y="1208406"/>
                  </a:cubicBezTo>
                  <a:lnTo>
                    <a:pt x="5386899" y="1218064"/>
                  </a:lnTo>
                  <a:lnTo>
                    <a:pt x="6227277" y="1218064"/>
                  </a:lnTo>
                  <a:cubicBezTo>
                    <a:pt x="6344374" y="1218064"/>
                    <a:pt x="6439300" y="1312990"/>
                    <a:pt x="6439300" y="1430087"/>
                  </a:cubicBezTo>
                  <a:cubicBezTo>
                    <a:pt x="6439300" y="1547184"/>
                    <a:pt x="6344374" y="1642110"/>
                    <a:pt x="6227277" y="1642110"/>
                  </a:cubicBezTo>
                  <a:lnTo>
                    <a:pt x="5441631" y="1642110"/>
                  </a:lnTo>
                  <a:lnTo>
                    <a:pt x="5397280" y="1644206"/>
                  </a:lnTo>
                  <a:cubicBezTo>
                    <a:pt x="5314671" y="1644206"/>
                    <a:pt x="5247704" y="1711173"/>
                    <a:pt x="5247704" y="1793782"/>
                  </a:cubicBezTo>
                  <a:cubicBezTo>
                    <a:pt x="5247704" y="1855739"/>
                    <a:pt x="5285373" y="1908897"/>
                    <a:pt x="5339058" y="1931604"/>
                  </a:cubicBezTo>
                  <a:lnTo>
                    <a:pt x="5386898" y="1941262"/>
                  </a:lnTo>
                  <a:lnTo>
                    <a:pt x="8694084" y="1941262"/>
                  </a:lnTo>
                  <a:cubicBezTo>
                    <a:pt x="8811181" y="1941262"/>
                    <a:pt x="8906107" y="2036188"/>
                    <a:pt x="8906107" y="2153285"/>
                  </a:cubicBezTo>
                  <a:cubicBezTo>
                    <a:pt x="8906107" y="2270382"/>
                    <a:pt x="8811181" y="2365308"/>
                    <a:pt x="8694084" y="2365308"/>
                  </a:cubicBezTo>
                  <a:lnTo>
                    <a:pt x="7461677" y="2365308"/>
                  </a:lnTo>
                  <a:lnTo>
                    <a:pt x="7394326" y="2410717"/>
                  </a:lnTo>
                  <a:cubicBezTo>
                    <a:pt x="7355958" y="2449086"/>
                    <a:pt x="7332226" y="2502092"/>
                    <a:pt x="7332226" y="2560640"/>
                  </a:cubicBezTo>
                  <a:cubicBezTo>
                    <a:pt x="7332226" y="2619189"/>
                    <a:pt x="7355958" y="2672194"/>
                    <a:pt x="7394326" y="2710563"/>
                  </a:cubicBezTo>
                  <a:lnTo>
                    <a:pt x="7439859" y="2741262"/>
                  </a:lnTo>
                  <a:lnTo>
                    <a:pt x="9305196" y="2741262"/>
                  </a:lnTo>
                  <a:cubicBezTo>
                    <a:pt x="9422293" y="2741262"/>
                    <a:pt x="9517219" y="2836188"/>
                    <a:pt x="9517219" y="2953285"/>
                  </a:cubicBezTo>
                  <a:cubicBezTo>
                    <a:pt x="9517219" y="3070382"/>
                    <a:pt x="9422293" y="3165308"/>
                    <a:pt x="9305196" y="3165308"/>
                  </a:cubicBezTo>
                  <a:lnTo>
                    <a:pt x="8612841" y="3165308"/>
                  </a:lnTo>
                  <a:lnTo>
                    <a:pt x="8566326" y="3187670"/>
                  </a:lnTo>
                  <a:cubicBezTo>
                    <a:pt x="8532517" y="3210511"/>
                    <a:pt x="8505656" y="3242856"/>
                    <a:pt x="8489576" y="3280872"/>
                  </a:cubicBezTo>
                  <a:lnTo>
                    <a:pt x="8472929" y="3363328"/>
                  </a:lnTo>
                  <a:lnTo>
                    <a:pt x="8489576" y="3445784"/>
                  </a:lnTo>
                  <a:cubicBezTo>
                    <a:pt x="8513695" y="3502807"/>
                    <a:pt x="8562073" y="3547072"/>
                    <a:pt x="8621772" y="3565640"/>
                  </a:cubicBezTo>
                  <a:lnTo>
                    <a:pt x="8642619" y="3568792"/>
                  </a:lnTo>
                  <a:lnTo>
                    <a:pt x="9189371" y="3568792"/>
                  </a:lnTo>
                  <a:cubicBezTo>
                    <a:pt x="9203995" y="3568792"/>
                    <a:pt x="9218273" y="3570274"/>
                    <a:pt x="9232064" y="3573096"/>
                  </a:cubicBezTo>
                  <a:lnTo>
                    <a:pt x="9238727" y="3575164"/>
                  </a:lnTo>
                  <a:lnTo>
                    <a:pt x="9239928" y="3575537"/>
                  </a:lnTo>
                  <a:lnTo>
                    <a:pt x="9271827" y="3585439"/>
                  </a:lnTo>
                  <a:cubicBezTo>
                    <a:pt x="9347859" y="3617598"/>
                    <a:pt x="9401208" y="3692884"/>
                    <a:pt x="9401208" y="3780629"/>
                  </a:cubicBezTo>
                  <a:lnTo>
                    <a:pt x="9401207" y="3780629"/>
                  </a:lnTo>
                  <a:cubicBezTo>
                    <a:pt x="9401207" y="3897623"/>
                    <a:pt x="9306364" y="3992466"/>
                    <a:pt x="9189370" y="3992466"/>
                  </a:cubicBezTo>
                  <a:lnTo>
                    <a:pt x="6311044" y="3992465"/>
                  </a:lnTo>
                  <a:cubicBezTo>
                    <a:pt x="6223299" y="3992465"/>
                    <a:pt x="6148013" y="3939116"/>
                    <a:pt x="6115854" y="3863084"/>
                  </a:cubicBezTo>
                  <a:lnTo>
                    <a:pt x="6115854" y="3698173"/>
                  </a:lnTo>
                  <a:cubicBezTo>
                    <a:pt x="6148013" y="3622141"/>
                    <a:pt x="6223299" y="3568792"/>
                    <a:pt x="6311044" y="3568792"/>
                  </a:cubicBezTo>
                  <a:lnTo>
                    <a:pt x="6720010" y="3568792"/>
                  </a:lnTo>
                  <a:lnTo>
                    <a:pt x="6768790" y="3539196"/>
                  </a:lnTo>
                  <a:cubicBezTo>
                    <a:pt x="6815912" y="3500308"/>
                    <a:pt x="6845947" y="3441456"/>
                    <a:pt x="6845947" y="3375589"/>
                  </a:cubicBezTo>
                  <a:cubicBezTo>
                    <a:pt x="6845947" y="3273129"/>
                    <a:pt x="6773269" y="3187644"/>
                    <a:pt x="6676654" y="3167874"/>
                  </a:cubicBezTo>
                  <a:lnTo>
                    <a:pt x="6651205" y="3165308"/>
                  </a:lnTo>
                  <a:lnTo>
                    <a:pt x="3289941" y="3165308"/>
                  </a:lnTo>
                  <a:cubicBezTo>
                    <a:pt x="3172844" y="3165308"/>
                    <a:pt x="3077918" y="3070382"/>
                    <a:pt x="3077918" y="2953285"/>
                  </a:cubicBezTo>
                  <a:cubicBezTo>
                    <a:pt x="3077918" y="2836188"/>
                    <a:pt x="3172844" y="2741262"/>
                    <a:pt x="3289941" y="2741262"/>
                  </a:cubicBezTo>
                  <a:lnTo>
                    <a:pt x="4078173" y="2741262"/>
                  </a:lnTo>
                  <a:lnTo>
                    <a:pt x="4846854" y="2741262"/>
                  </a:lnTo>
                  <a:cubicBezTo>
                    <a:pt x="4951250" y="2741262"/>
                    <a:pt x="5035879" y="2656633"/>
                    <a:pt x="5035879" y="2552237"/>
                  </a:cubicBezTo>
                  <a:cubicBezTo>
                    <a:pt x="5035879" y="2460891"/>
                    <a:pt x="4971085" y="2384678"/>
                    <a:pt x="4884949" y="2367052"/>
                  </a:cubicBezTo>
                  <a:lnTo>
                    <a:pt x="4867646" y="2365308"/>
                  </a:lnTo>
                  <a:lnTo>
                    <a:pt x="2678829" y="2365308"/>
                  </a:lnTo>
                  <a:cubicBezTo>
                    <a:pt x="2561732" y="2365308"/>
                    <a:pt x="2466806" y="2270382"/>
                    <a:pt x="2466806" y="2153285"/>
                  </a:cubicBezTo>
                  <a:cubicBezTo>
                    <a:pt x="2466806" y="2036188"/>
                    <a:pt x="2561732" y="1941262"/>
                    <a:pt x="2678829" y="1941262"/>
                  </a:cubicBezTo>
                  <a:lnTo>
                    <a:pt x="4152596" y="1941262"/>
                  </a:lnTo>
                  <a:lnTo>
                    <a:pt x="4200436" y="1931604"/>
                  </a:lnTo>
                  <a:cubicBezTo>
                    <a:pt x="4254121" y="1908897"/>
                    <a:pt x="4291790" y="1855739"/>
                    <a:pt x="4291790" y="1793782"/>
                  </a:cubicBezTo>
                  <a:cubicBezTo>
                    <a:pt x="4291790" y="1711173"/>
                    <a:pt x="4224823" y="1644206"/>
                    <a:pt x="4142214" y="1644206"/>
                  </a:cubicBezTo>
                  <a:lnTo>
                    <a:pt x="3970674" y="1644206"/>
                  </a:lnTo>
                  <a:lnTo>
                    <a:pt x="212023" y="1642110"/>
                  </a:lnTo>
                  <a:cubicBezTo>
                    <a:pt x="94925" y="1642110"/>
                    <a:pt x="0" y="1547184"/>
                    <a:pt x="0" y="1430087"/>
                  </a:cubicBezTo>
                  <a:cubicBezTo>
                    <a:pt x="0" y="1312990"/>
                    <a:pt x="94925" y="1218064"/>
                    <a:pt x="212023" y="1218064"/>
                  </a:cubicBezTo>
                  <a:lnTo>
                    <a:pt x="3510154" y="1218064"/>
                  </a:lnTo>
                  <a:cubicBezTo>
                    <a:pt x="3592763" y="1218064"/>
                    <a:pt x="3659730" y="1151097"/>
                    <a:pt x="3659730" y="1068488"/>
                  </a:cubicBezTo>
                  <a:cubicBezTo>
                    <a:pt x="3659730" y="1006531"/>
                    <a:pt x="3622061" y="953373"/>
                    <a:pt x="3568376" y="930667"/>
                  </a:cubicBezTo>
                  <a:lnTo>
                    <a:pt x="3561306" y="929239"/>
                  </a:lnTo>
                  <a:lnTo>
                    <a:pt x="1087620" y="929239"/>
                  </a:lnTo>
                  <a:cubicBezTo>
                    <a:pt x="997268" y="929239"/>
                    <a:pt x="924024" y="855995"/>
                    <a:pt x="924024" y="765643"/>
                  </a:cubicBezTo>
                  <a:cubicBezTo>
                    <a:pt x="924024" y="675291"/>
                    <a:pt x="997268" y="602047"/>
                    <a:pt x="1087620" y="602047"/>
                  </a:cubicBezTo>
                  <a:lnTo>
                    <a:pt x="3876279" y="602047"/>
                  </a:lnTo>
                  <a:lnTo>
                    <a:pt x="3913973" y="576634"/>
                  </a:lnTo>
                  <a:cubicBezTo>
                    <a:pt x="3941041" y="549566"/>
                    <a:pt x="3957782" y="512172"/>
                    <a:pt x="3957782" y="470867"/>
                  </a:cubicBezTo>
                  <a:cubicBezTo>
                    <a:pt x="3957782" y="408911"/>
                    <a:pt x="3920113" y="355753"/>
                    <a:pt x="3866428" y="333046"/>
                  </a:cubicBezTo>
                  <a:lnTo>
                    <a:pt x="3837435" y="327192"/>
                  </a:lnTo>
                  <a:lnTo>
                    <a:pt x="3381569" y="327192"/>
                  </a:lnTo>
                  <a:cubicBezTo>
                    <a:pt x="3291217" y="327192"/>
                    <a:pt x="3217973" y="253948"/>
                    <a:pt x="3217973" y="163596"/>
                  </a:cubicBezTo>
                  <a:cubicBezTo>
                    <a:pt x="3217973" y="73244"/>
                    <a:pt x="3291217" y="0"/>
                    <a:pt x="3381569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8000" t="-119000" r="-22000" b="-1000"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>
              <p:custDataLst>
                <p:tags r:id="rId5"/>
              </p:custDataLst>
            </p:nvPr>
          </p:nvSpPr>
          <p:spPr>
            <a:xfrm>
              <a:off x="9853106" y="5361558"/>
              <a:ext cx="406819" cy="12230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3"/>
              <a:srcRect/>
              <a:stretch>
                <a:fillRect l="-379000" t="-1970000" r="-4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>
              <p:custDataLst>
                <p:tags r:id="rId6"/>
              </p:custDataLst>
            </p:nvPr>
          </p:nvSpPr>
          <p:spPr>
            <a:xfrm>
              <a:off x="8837082" y="5367443"/>
              <a:ext cx="965620" cy="110788"/>
            </a:xfrm>
            <a:prstGeom prst="roundRect">
              <a:avLst>
                <a:gd name="adj" fmla="val 50000"/>
              </a:avLst>
            </a:prstGeom>
            <a:blipFill dpi="0" rotWithShape="0">
              <a:blip r:embed="rId3"/>
              <a:srcRect/>
              <a:stretch>
                <a:fillRect l="-54000" t="-2180000" r="-217000" b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>
              <p:custDataLst>
                <p:tags r:id="rId7"/>
              </p:custDataLst>
            </p:nvPr>
          </p:nvSpPr>
          <p:spPr>
            <a:xfrm>
              <a:off x="8731668" y="5118234"/>
              <a:ext cx="646305" cy="113858"/>
            </a:xfrm>
            <a:prstGeom prst="roundRect">
              <a:avLst>
                <a:gd name="adj" fmla="val 50000"/>
              </a:avLst>
            </a:prstGeom>
            <a:blipFill dpi="0" rotWithShape="0">
              <a:blip r:embed="rId3"/>
              <a:srcRect/>
              <a:stretch>
                <a:fillRect l="-65000" t="-1902000" r="-390000" b="-2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>
              <p:custDataLst>
                <p:tags r:id="rId8"/>
              </p:custDataLst>
            </p:nvPr>
          </p:nvSpPr>
          <p:spPr>
            <a:xfrm>
              <a:off x="11159277" y="4872608"/>
              <a:ext cx="515048" cy="127419"/>
            </a:xfrm>
            <a:prstGeom prst="roundRect">
              <a:avLst>
                <a:gd name="adj" fmla="val 50000"/>
              </a:avLst>
            </a:prstGeom>
            <a:blipFill dpi="0" rotWithShape="0">
              <a:blip r:embed="rId3"/>
              <a:srcRect/>
              <a:stretch>
                <a:fillRect l="-553000" t="-1507000" r="-44000" b="-38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>
              <p:custDataLst>
                <p:tags r:id="rId9"/>
              </p:custDataLst>
            </p:nvPr>
          </p:nvSpPr>
          <p:spPr>
            <a:xfrm>
              <a:off x="9072987" y="4897427"/>
              <a:ext cx="117952" cy="12230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3"/>
              <a:srcRect/>
              <a:stretch>
                <a:fillRect l="-646000" t="-1591000" r="-2297000" b="-37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>
              <p:custDataLst>
                <p:tags r:id="rId10"/>
              </p:custDataLst>
            </p:nvPr>
          </p:nvSpPr>
          <p:spPr>
            <a:xfrm>
              <a:off x="11322261" y="5355930"/>
              <a:ext cx="156075" cy="12230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3"/>
              <a:srcRect/>
              <a:stretch>
                <a:fillRect l="-1929000" t="-1965000" r="-271000" b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9" name="http://photo-static-api.fotomore.com/creative/vcg/veer/400/new/VCG41N636365836.jpg?uid=386&amp;timestamp=1707974942&amp;sign=06339bb6dacea227e85ed5ba46512a78" descr="薪资立方体与字母，签字与木制立方体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1805" y="930910"/>
            <a:ext cx="2515870" cy="1677670"/>
          </a:xfrm>
          <a:prstGeom prst="roundRect">
            <a:avLst/>
          </a:prstGeom>
        </p:spPr>
      </p:pic>
      <p:pic>
        <p:nvPicPr>
          <p:cNvPr id="20" name="http://photo-static-api.fotomore.com/creative/vcg/400/new/VCG41N1211011227.jpg?uid=386&amp;timestamp=1707975014&amp;sign=049b937de791538d9c76566cb15749a6" descr="核电站与禁止标志，3D渲染孤立在白色背景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9325" y="5179060"/>
            <a:ext cx="949325" cy="949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13510" y="250190"/>
            <a:ext cx="99034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32.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damp/dæmp/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潮湿的；湿气重的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7500" y="993140"/>
            <a:ext cx="83369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湿而阴郁的天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地下室很潮湿。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他们在湿冷的雾天直哆嗦。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他走了十英里路，到家时浑身湿透，疲惫不堪。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7190" y="5636895"/>
            <a:ext cx="80041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He reached home damp and weary enough after his ten-mile walk.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7190" y="14738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 damp, gloomy day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7190" y="27165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It is rather damp in the basement.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7190" y="42227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They shivered in the damp foggy cold.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7" name="http://photo-static-api.fotomore.com/creative/vcg/veer/400/new/VCG41N518593068.jpg?uid=386&amp;timestamp=1708757088&amp;sign=aaeae66cd6cc2a3d045aa7027a05e6a7" descr="优雅的女人穿着黑色的藏着雨伞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905" y="798195"/>
            <a:ext cx="2877820" cy="1918335"/>
          </a:xfrm>
          <a:prstGeom prst="bevel">
            <a:avLst/>
          </a:prstGeom>
        </p:spPr>
      </p:pic>
      <p:pic>
        <p:nvPicPr>
          <p:cNvPr id="8" name="http://photo-static-api.fotomore.com/creative/vcg/veer/400/new/VCG41N812090626.jpg?uid=386&amp;timestamp=1708757376&amp;sign=606264b4197df9af6c54b384baeeacc8" descr="大雨中的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270" y="4749800"/>
            <a:ext cx="2878455" cy="1977390"/>
          </a:xfrm>
          <a:prstGeom prst="bevel">
            <a:avLst/>
          </a:prstGeom>
        </p:spPr>
      </p:pic>
      <p:pic>
        <p:nvPicPr>
          <p:cNvPr id="9" name="http://photo-static-api.fotomore.com/creative/vcg/veer/400/new/VCG41N513952966.jpg?uid=386&amp;timestamp=1708757464&amp;sign=04094d52ca21555914afaf608c5d2561" descr="失去了椅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905" y="2761615"/>
            <a:ext cx="2877820" cy="1919605"/>
          </a:xfrm>
          <a:prstGeom prst="bevel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86690" y="942975"/>
            <a:ext cx="832739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唯一的消遣方式是体育运动。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这儿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可以进行各种形式的娱乐活动。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在体育馆的旁边，是休闲娱乐中心，学生可以在这里下棋和跳舞。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因为这两个原因，我最喜欢的娱乐活动是在公园里遛狗。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8420" y="265430"/>
            <a:ext cx="10083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33.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recreation/ˌrekriˈeɪʃn /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娱乐；消遣；游戏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" y="5835650"/>
            <a:ext cx="82969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For these two reasons, my favorite recreation activity is walking my dog in the park.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" y="1481455"/>
            <a:ext cx="9048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only form of recreation they had was sports.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4800" y="2368550"/>
            <a:ext cx="8376920" cy="909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There's lots of opportunity to exercise and do various forms of recreation.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7190" y="3934460"/>
            <a:ext cx="82251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Next to it, there is a recreation centre where students play chess and dance.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9439275" y="819150"/>
            <a:ext cx="2339340" cy="2788920"/>
            <a:chOff x="14814" y="1340"/>
            <a:chExt cx="3684" cy="4392"/>
          </a:xfrm>
        </p:grpSpPr>
        <p:sp>
          <p:nvSpPr>
            <p:cNvPr id="11" name="PA-任意多边形 1150"/>
            <p:cNvSpPr/>
            <p:nvPr>
              <p:custDataLst>
                <p:tags r:id="rId2"/>
              </p:custDataLst>
            </p:nvPr>
          </p:nvSpPr>
          <p:spPr>
            <a:xfrm>
              <a:off x="15542" y="2021"/>
              <a:ext cx="2261" cy="2820"/>
            </a:xfrm>
            <a:custGeom>
              <a:avLst/>
              <a:gdLst/>
              <a:ahLst/>
              <a:cxnLst/>
              <a:rect l="0" t="0" r="0" b="0"/>
              <a:pathLst>
                <a:path w="5828920" h="7269100">
                  <a:moveTo>
                    <a:pt x="5826506" y="2910840"/>
                  </a:moveTo>
                  <a:cubicBezTo>
                    <a:pt x="5824728" y="1302385"/>
                    <a:pt x="4519295" y="0"/>
                    <a:pt x="2910840" y="2540"/>
                  </a:cubicBezTo>
                  <a:cubicBezTo>
                    <a:pt x="1302384" y="5067"/>
                    <a:pt x="0" y="1309751"/>
                    <a:pt x="2540" y="2918206"/>
                  </a:cubicBezTo>
                  <a:cubicBezTo>
                    <a:pt x="4445" y="4964557"/>
                    <a:pt x="1868043" y="5322316"/>
                    <a:pt x="1870329" y="7269099"/>
                  </a:cubicBezTo>
                  <a:lnTo>
                    <a:pt x="4049141" y="7266559"/>
                  </a:lnTo>
                  <a:cubicBezTo>
                    <a:pt x="4046855" y="5319776"/>
                    <a:pt x="5828919" y="5017389"/>
                    <a:pt x="5826506" y="2910840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48000" t="-24000" r="-46000" b="-3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PA-任意多边形 1151"/>
            <p:cNvSpPr/>
            <p:nvPr>
              <p:custDataLst>
                <p:tags r:id="rId4"/>
              </p:custDataLst>
            </p:nvPr>
          </p:nvSpPr>
          <p:spPr>
            <a:xfrm>
              <a:off x="15632" y="2134"/>
              <a:ext cx="1024" cy="2594"/>
            </a:xfrm>
            <a:custGeom>
              <a:avLst/>
              <a:gdLst/>
              <a:ahLst/>
              <a:cxnLst/>
              <a:rect l="0" t="0" r="0" b="0"/>
              <a:pathLst>
                <a:path w="2640331" h="6685789">
                  <a:moveTo>
                    <a:pt x="1651" y="2682113"/>
                  </a:moveTo>
                  <a:cubicBezTo>
                    <a:pt x="3810" y="4565523"/>
                    <a:pt x="1671193" y="4901692"/>
                    <a:pt x="1789430" y="6685788"/>
                  </a:cubicBezTo>
                  <a:lnTo>
                    <a:pt x="2640330" y="6684772"/>
                  </a:lnTo>
                  <a:lnTo>
                    <a:pt x="2640330" y="0"/>
                  </a:lnTo>
                  <a:cubicBezTo>
                    <a:pt x="1177925" y="22352"/>
                    <a:pt x="0" y="1214882"/>
                    <a:pt x="1651" y="2682113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14000" t="-31000" r="-214000" b="-3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PA-任意多边形 1152"/>
            <p:cNvSpPr/>
            <p:nvPr>
              <p:custDataLst>
                <p:tags r:id="rId5"/>
              </p:custDataLst>
            </p:nvPr>
          </p:nvSpPr>
          <p:spPr>
            <a:xfrm>
              <a:off x="16656" y="2133"/>
              <a:ext cx="1056" cy="2594"/>
            </a:xfrm>
            <a:custGeom>
              <a:avLst/>
              <a:gdLst/>
              <a:ahLst/>
              <a:cxnLst/>
              <a:rect l="0" t="0" r="0" b="0"/>
              <a:pathLst>
                <a:path w="2722881" h="6686932">
                  <a:moveTo>
                    <a:pt x="2720721" y="2678811"/>
                  </a:moveTo>
                  <a:cubicBezTo>
                    <a:pt x="2719324" y="1198245"/>
                    <a:pt x="1517904" y="0"/>
                    <a:pt x="38100" y="1651"/>
                  </a:cubicBezTo>
                  <a:cubicBezTo>
                    <a:pt x="25400" y="1651"/>
                    <a:pt x="12700" y="1651"/>
                    <a:pt x="0" y="1651"/>
                  </a:cubicBezTo>
                  <a:lnTo>
                    <a:pt x="0" y="6686931"/>
                  </a:lnTo>
                  <a:lnTo>
                    <a:pt x="1035177" y="6685787"/>
                  </a:lnTo>
                  <a:cubicBezTo>
                    <a:pt x="1138682" y="4881626"/>
                    <a:pt x="2722880" y="4616323"/>
                    <a:pt x="2720721" y="2678811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208000" t="-31000" r="-108000" b="-3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PA-任意多边形 1153"/>
            <p:cNvSpPr/>
            <p:nvPr>
              <p:custDataLst>
                <p:tags r:id="rId6"/>
              </p:custDataLst>
            </p:nvPr>
          </p:nvSpPr>
          <p:spPr>
            <a:xfrm>
              <a:off x="16105" y="3434"/>
              <a:ext cx="393" cy="1175"/>
            </a:xfrm>
            <a:custGeom>
              <a:avLst/>
              <a:gdLst/>
              <a:ahLst/>
              <a:cxnLst/>
              <a:rect l="0" t="0" r="0" b="0"/>
              <a:pathLst>
                <a:path w="1012824" h="3028926">
                  <a:moveTo>
                    <a:pt x="904974" y="3028901"/>
                  </a:moveTo>
                  <a:cubicBezTo>
                    <a:pt x="861635" y="3028896"/>
                    <a:pt x="823570" y="3000113"/>
                    <a:pt x="811756" y="2958416"/>
                  </a:cubicBezTo>
                  <a:lnTo>
                    <a:pt x="10894" y="132666"/>
                  </a:lnTo>
                  <a:cubicBezTo>
                    <a:pt x="0" y="98894"/>
                    <a:pt x="8411" y="61869"/>
                    <a:pt x="32826" y="36119"/>
                  </a:cubicBezTo>
                  <a:cubicBezTo>
                    <a:pt x="57242" y="10369"/>
                    <a:pt x="93767" y="0"/>
                    <a:pt x="128070" y="9082"/>
                  </a:cubicBezTo>
                  <a:cubicBezTo>
                    <a:pt x="162373" y="18164"/>
                    <a:pt x="188983" y="45248"/>
                    <a:pt x="197457" y="79707"/>
                  </a:cubicBezTo>
                  <a:lnTo>
                    <a:pt x="998319" y="2905457"/>
                  </a:lnTo>
                  <a:cubicBezTo>
                    <a:pt x="1012823" y="2956999"/>
                    <a:pt x="982890" y="3010561"/>
                    <a:pt x="931390" y="3025218"/>
                  </a:cubicBezTo>
                  <a:cubicBezTo>
                    <a:pt x="922802" y="3027685"/>
                    <a:pt x="913909" y="3028925"/>
                    <a:pt x="904974" y="3028901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418000" t="-178000" r="-599000" b="-9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PA-任意多边形 1154"/>
            <p:cNvSpPr/>
            <p:nvPr>
              <p:custDataLst>
                <p:tags r:id="rId7"/>
              </p:custDataLst>
            </p:nvPr>
          </p:nvSpPr>
          <p:spPr>
            <a:xfrm>
              <a:off x="16884" y="3434"/>
              <a:ext cx="355" cy="1175"/>
            </a:xfrm>
            <a:custGeom>
              <a:avLst/>
              <a:gdLst/>
              <a:ahLst/>
              <a:cxnLst/>
              <a:rect l="0" t="0" r="0" b="0"/>
              <a:pathLst>
                <a:path w="915825" h="3028808">
                  <a:moveTo>
                    <a:pt x="107116" y="3028764"/>
                  </a:moveTo>
                  <a:cubicBezTo>
                    <a:pt x="99159" y="3028775"/>
                    <a:pt x="91229" y="3027838"/>
                    <a:pt x="83494" y="3025971"/>
                  </a:cubicBezTo>
                  <a:cubicBezTo>
                    <a:pt x="31577" y="3012919"/>
                    <a:pt x="0" y="2960328"/>
                    <a:pt x="12882" y="2908368"/>
                  </a:cubicBezTo>
                  <a:lnTo>
                    <a:pt x="717986" y="82618"/>
                  </a:lnTo>
                  <a:cubicBezTo>
                    <a:pt x="725456" y="48025"/>
                    <a:pt x="751168" y="20242"/>
                    <a:pt x="785080" y="10121"/>
                  </a:cubicBezTo>
                  <a:cubicBezTo>
                    <a:pt x="818993" y="0"/>
                    <a:pt x="855726" y="9147"/>
                    <a:pt x="880933" y="33988"/>
                  </a:cubicBezTo>
                  <a:cubicBezTo>
                    <a:pt x="906141" y="58829"/>
                    <a:pt x="915824" y="95424"/>
                    <a:pt x="906200" y="129481"/>
                  </a:cubicBezTo>
                  <a:lnTo>
                    <a:pt x="201350" y="2955231"/>
                  </a:lnTo>
                  <a:cubicBezTo>
                    <a:pt x="190557" y="2998477"/>
                    <a:pt x="151688" y="3028807"/>
                    <a:pt x="107116" y="3028764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682000" t="-178000" r="-454000" b="-9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PA-任意多边形 1155"/>
            <p:cNvSpPr/>
            <p:nvPr>
              <p:custDataLst>
                <p:tags r:id="rId8"/>
              </p:custDataLst>
            </p:nvPr>
          </p:nvSpPr>
          <p:spPr>
            <a:xfrm>
              <a:off x="16008" y="3359"/>
              <a:ext cx="276" cy="231"/>
            </a:xfrm>
            <a:custGeom>
              <a:avLst/>
              <a:gdLst/>
              <a:ahLst/>
              <a:cxnLst/>
              <a:rect l="0" t="0" r="0" b="0"/>
              <a:pathLst>
                <a:path w="711201" h="595758">
                  <a:moveTo>
                    <a:pt x="711200" y="297815"/>
                  </a:moveTo>
                  <a:cubicBezTo>
                    <a:pt x="711200" y="462915"/>
                    <a:pt x="552069" y="595757"/>
                    <a:pt x="355600" y="595757"/>
                  </a:cubicBezTo>
                  <a:cubicBezTo>
                    <a:pt x="159131" y="595757"/>
                    <a:pt x="0" y="462407"/>
                    <a:pt x="0" y="297815"/>
                  </a:cubicBezTo>
                  <a:cubicBezTo>
                    <a:pt x="0" y="133223"/>
                    <a:pt x="159131" y="0"/>
                    <a:pt x="355600" y="0"/>
                  </a:cubicBezTo>
                  <a:cubicBezTo>
                    <a:pt x="552069" y="0"/>
                    <a:pt x="711200" y="133350"/>
                    <a:pt x="711200" y="297815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560000" t="-873000" r="-930000" b="-92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PA-任意多边形 1156"/>
            <p:cNvSpPr/>
            <p:nvPr>
              <p:custDataLst>
                <p:tags r:id="rId9"/>
              </p:custDataLst>
            </p:nvPr>
          </p:nvSpPr>
          <p:spPr>
            <a:xfrm>
              <a:off x="17061" y="3359"/>
              <a:ext cx="276" cy="231"/>
            </a:xfrm>
            <a:custGeom>
              <a:avLst/>
              <a:gdLst/>
              <a:ahLst/>
              <a:cxnLst/>
              <a:rect l="0" t="0" r="0" b="0"/>
              <a:pathLst>
                <a:path w="711201" h="595758">
                  <a:moveTo>
                    <a:pt x="711200" y="297815"/>
                  </a:moveTo>
                  <a:cubicBezTo>
                    <a:pt x="711200" y="462915"/>
                    <a:pt x="552069" y="595757"/>
                    <a:pt x="355600" y="595757"/>
                  </a:cubicBezTo>
                  <a:cubicBezTo>
                    <a:pt x="159131" y="595757"/>
                    <a:pt x="0" y="462407"/>
                    <a:pt x="0" y="297815"/>
                  </a:cubicBezTo>
                  <a:cubicBezTo>
                    <a:pt x="0" y="133223"/>
                    <a:pt x="159258" y="0"/>
                    <a:pt x="355600" y="0"/>
                  </a:cubicBezTo>
                  <a:cubicBezTo>
                    <a:pt x="551942" y="0"/>
                    <a:pt x="711200" y="133350"/>
                    <a:pt x="711200" y="297815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942000" t="-873000" r="-549000" b="-92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PA-任意多边形 1157"/>
            <p:cNvSpPr/>
            <p:nvPr>
              <p:custDataLst>
                <p:tags r:id="rId10"/>
              </p:custDataLst>
            </p:nvPr>
          </p:nvSpPr>
          <p:spPr>
            <a:xfrm>
              <a:off x="16169" y="3214"/>
              <a:ext cx="1107" cy="327"/>
            </a:xfrm>
            <a:custGeom>
              <a:avLst/>
              <a:gdLst/>
              <a:ahLst/>
              <a:cxnLst/>
              <a:rect l="0" t="0" r="0" b="0"/>
              <a:pathLst>
                <a:path w="2853943" h="843789">
                  <a:moveTo>
                    <a:pt x="86867" y="710565"/>
                  </a:moveTo>
                  <a:cubicBezTo>
                    <a:pt x="285368" y="667893"/>
                    <a:pt x="479297" y="587756"/>
                    <a:pt x="660526" y="497459"/>
                  </a:cubicBezTo>
                  <a:cubicBezTo>
                    <a:pt x="778763" y="438658"/>
                    <a:pt x="993266" y="345059"/>
                    <a:pt x="1036573" y="203835"/>
                  </a:cubicBezTo>
                  <a:cubicBezTo>
                    <a:pt x="1079884" y="62612"/>
                    <a:pt x="873251" y="7874"/>
                    <a:pt x="770508" y="17399"/>
                  </a:cubicBezTo>
                  <a:cubicBezTo>
                    <a:pt x="593470" y="33655"/>
                    <a:pt x="662177" y="224155"/>
                    <a:pt x="717168" y="325501"/>
                  </a:cubicBezTo>
                  <a:cubicBezTo>
                    <a:pt x="807592" y="492125"/>
                    <a:pt x="922146" y="680339"/>
                    <a:pt x="1105534" y="752094"/>
                  </a:cubicBezTo>
                  <a:cubicBezTo>
                    <a:pt x="1339468" y="843788"/>
                    <a:pt x="1538985" y="738124"/>
                    <a:pt x="1687193" y="556514"/>
                  </a:cubicBezTo>
                  <a:cubicBezTo>
                    <a:pt x="1762251" y="464566"/>
                    <a:pt x="1934843" y="271526"/>
                    <a:pt x="1886076" y="138049"/>
                  </a:cubicBezTo>
                  <a:cubicBezTo>
                    <a:pt x="1835276" y="0"/>
                    <a:pt x="1580386" y="102235"/>
                    <a:pt x="1538096" y="199771"/>
                  </a:cubicBezTo>
                  <a:cubicBezTo>
                    <a:pt x="1461006" y="377571"/>
                    <a:pt x="1786889" y="528955"/>
                    <a:pt x="1900299" y="586232"/>
                  </a:cubicBezTo>
                  <a:cubicBezTo>
                    <a:pt x="2186811" y="730885"/>
                    <a:pt x="2487166" y="776732"/>
                    <a:pt x="2795649" y="665607"/>
                  </a:cubicBezTo>
                  <a:cubicBezTo>
                    <a:pt x="2853942" y="644525"/>
                    <a:pt x="2828796" y="550672"/>
                    <a:pt x="2770249" y="572135"/>
                  </a:cubicBezTo>
                  <a:cubicBezTo>
                    <a:pt x="2407156" y="703453"/>
                    <a:pt x="2006598" y="596646"/>
                    <a:pt x="1711070" y="357251"/>
                  </a:cubicBezTo>
                  <a:cubicBezTo>
                    <a:pt x="1680590" y="332613"/>
                    <a:pt x="1613279" y="283337"/>
                    <a:pt x="1627630" y="237236"/>
                  </a:cubicBezTo>
                  <a:cubicBezTo>
                    <a:pt x="1637155" y="206248"/>
                    <a:pt x="1778634" y="148336"/>
                    <a:pt x="1795778" y="173101"/>
                  </a:cubicBezTo>
                  <a:cubicBezTo>
                    <a:pt x="1812921" y="197867"/>
                    <a:pt x="1757678" y="284734"/>
                    <a:pt x="1746502" y="303530"/>
                  </a:cubicBezTo>
                  <a:cubicBezTo>
                    <a:pt x="1710871" y="365319"/>
                    <a:pt x="1670267" y="424103"/>
                    <a:pt x="1625091" y="479298"/>
                  </a:cubicBezTo>
                  <a:cubicBezTo>
                    <a:pt x="1508251" y="624840"/>
                    <a:pt x="1362074" y="733298"/>
                    <a:pt x="1165224" y="669798"/>
                  </a:cubicBezTo>
                  <a:cubicBezTo>
                    <a:pt x="1016761" y="622046"/>
                    <a:pt x="938148" y="495173"/>
                    <a:pt x="858519" y="371221"/>
                  </a:cubicBezTo>
                  <a:cubicBezTo>
                    <a:pt x="824815" y="321982"/>
                    <a:pt x="795573" y="269832"/>
                    <a:pt x="771143" y="215392"/>
                  </a:cubicBezTo>
                  <a:cubicBezTo>
                    <a:pt x="751966" y="169164"/>
                    <a:pt x="727328" y="121793"/>
                    <a:pt x="787526" y="112522"/>
                  </a:cubicBezTo>
                  <a:cubicBezTo>
                    <a:pt x="810259" y="109093"/>
                    <a:pt x="935100" y="125222"/>
                    <a:pt x="944371" y="160020"/>
                  </a:cubicBezTo>
                  <a:cubicBezTo>
                    <a:pt x="951483" y="186690"/>
                    <a:pt x="911859" y="219075"/>
                    <a:pt x="894460" y="235331"/>
                  </a:cubicBezTo>
                  <a:cubicBezTo>
                    <a:pt x="785621" y="336931"/>
                    <a:pt x="636777" y="403987"/>
                    <a:pt x="502412" y="463931"/>
                  </a:cubicBezTo>
                  <a:cubicBezTo>
                    <a:pt x="360807" y="527431"/>
                    <a:pt x="212852" y="583057"/>
                    <a:pt x="61087" y="615696"/>
                  </a:cubicBezTo>
                  <a:cubicBezTo>
                    <a:pt x="0" y="628396"/>
                    <a:pt x="25908" y="722503"/>
                    <a:pt x="86487" y="709295"/>
                  </a:cubicBezTo>
                </a:path>
              </a:pathLst>
            </a:custGeom>
            <a:blipFill dpi="0" rotWithShape="0">
              <a:blip r:embed="rId3" cstate="screen"/>
              <a:srcRect/>
              <a:stretch>
                <a:fillRect l="-154000" t="-572000" r="-142000" b="-669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PA-任意多边形 1158"/>
            <p:cNvSpPr/>
            <p:nvPr>
              <p:custDataLst>
                <p:tags r:id="rId11"/>
              </p:custDataLst>
            </p:nvPr>
          </p:nvSpPr>
          <p:spPr>
            <a:xfrm>
              <a:off x="16226" y="4986"/>
              <a:ext cx="923" cy="104"/>
            </a:xfrm>
            <a:custGeom>
              <a:avLst/>
              <a:gdLst/>
              <a:ahLst/>
              <a:cxnLst/>
              <a:rect l="0" t="0" r="0" b="0"/>
              <a:pathLst>
                <a:path w="2379269" h="268707">
                  <a:moveTo>
                    <a:pt x="142713" y="267208"/>
                  </a:moveTo>
                  <a:cubicBezTo>
                    <a:pt x="94433" y="268706"/>
                    <a:pt x="49166" y="243803"/>
                    <a:pt x="24583" y="202223"/>
                  </a:cubicBezTo>
                  <a:cubicBezTo>
                    <a:pt x="0" y="160642"/>
                    <a:pt x="0" y="108978"/>
                    <a:pt x="24583" y="67398"/>
                  </a:cubicBezTo>
                  <a:cubicBezTo>
                    <a:pt x="49166" y="25818"/>
                    <a:pt x="94433" y="916"/>
                    <a:pt x="142713" y="2413"/>
                  </a:cubicBezTo>
                  <a:lnTo>
                    <a:pt x="2250913" y="0"/>
                  </a:lnTo>
                  <a:lnTo>
                    <a:pt x="2250913" y="0"/>
                  </a:lnTo>
                  <a:cubicBezTo>
                    <a:pt x="2322436" y="2219"/>
                    <a:pt x="2379268" y="60840"/>
                    <a:pt x="2379268" y="132398"/>
                  </a:cubicBezTo>
                  <a:cubicBezTo>
                    <a:pt x="2379268" y="203955"/>
                    <a:pt x="2322436" y="262576"/>
                    <a:pt x="2250913" y="264795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91000" t="-3503000" r="-184000" b="-61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PA-任意多边形 1159"/>
            <p:cNvSpPr/>
            <p:nvPr>
              <p:custDataLst>
                <p:tags r:id="rId12"/>
              </p:custDataLst>
            </p:nvPr>
          </p:nvSpPr>
          <p:spPr>
            <a:xfrm>
              <a:off x="16286" y="5164"/>
              <a:ext cx="814" cy="104"/>
            </a:xfrm>
            <a:custGeom>
              <a:avLst/>
              <a:gdLst/>
              <a:ahLst/>
              <a:cxnLst/>
              <a:rect l="0" t="0" r="0" b="0"/>
              <a:pathLst>
                <a:path w="2097211" h="268452">
                  <a:moveTo>
                    <a:pt x="132301" y="268451"/>
                  </a:moveTo>
                  <a:cubicBezTo>
                    <a:pt x="59207" y="268363"/>
                    <a:pt x="0" y="209084"/>
                    <a:pt x="0" y="135990"/>
                  </a:cubicBezTo>
                  <a:cubicBezTo>
                    <a:pt x="0" y="62896"/>
                    <a:pt x="59207" y="3618"/>
                    <a:pt x="132301" y="3529"/>
                  </a:cubicBezTo>
                  <a:lnTo>
                    <a:pt x="1954497" y="1498"/>
                  </a:lnTo>
                  <a:lnTo>
                    <a:pt x="1954497" y="1498"/>
                  </a:lnTo>
                  <a:cubicBezTo>
                    <a:pt x="2002777" y="0"/>
                    <a:pt x="2048045" y="24902"/>
                    <a:pt x="2072627" y="66483"/>
                  </a:cubicBezTo>
                  <a:cubicBezTo>
                    <a:pt x="2097210" y="108063"/>
                    <a:pt x="2097210" y="159728"/>
                    <a:pt x="2072627" y="201307"/>
                  </a:cubicBezTo>
                  <a:cubicBezTo>
                    <a:pt x="2048045" y="242888"/>
                    <a:pt x="2002777" y="267790"/>
                    <a:pt x="1954497" y="266292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224000" t="-3674000" r="-215000" b="-44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PA-任意多边形 1160"/>
            <p:cNvSpPr/>
            <p:nvPr>
              <p:custDataLst>
                <p:tags r:id="rId13"/>
              </p:custDataLst>
            </p:nvPr>
          </p:nvSpPr>
          <p:spPr>
            <a:xfrm>
              <a:off x="16338" y="5327"/>
              <a:ext cx="707" cy="104"/>
            </a:xfrm>
            <a:custGeom>
              <a:avLst/>
              <a:gdLst/>
              <a:ahLst/>
              <a:cxnLst/>
              <a:rect l="0" t="0" r="0" b="0"/>
              <a:pathLst>
                <a:path w="1822757" h="266701">
                  <a:moveTo>
                    <a:pt x="128355" y="266700"/>
                  </a:moveTo>
                  <a:cubicBezTo>
                    <a:pt x="56832" y="264482"/>
                    <a:pt x="0" y="205860"/>
                    <a:pt x="0" y="134303"/>
                  </a:cubicBezTo>
                  <a:cubicBezTo>
                    <a:pt x="0" y="62745"/>
                    <a:pt x="56832" y="4124"/>
                    <a:pt x="128355" y="1905"/>
                  </a:cubicBezTo>
                  <a:lnTo>
                    <a:pt x="1690455" y="0"/>
                  </a:lnTo>
                  <a:lnTo>
                    <a:pt x="1690455" y="0"/>
                  </a:lnTo>
                  <a:cubicBezTo>
                    <a:pt x="1763548" y="88"/>
                    <a:pt x="1822756" y="59367"/>
                    <a:pt x="1822756" y="132461"/>
                  </a:cubicBezTo>
                  <a:cubicBezTo>
                    <a:pt x="1822756" y="205555"/>
                    <a:pt x="1763548" y="264833"/>
                    <a:pt x="1690455" y="264922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266000" t="-3851000" r="-256000" b="-29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PA-任意多边形 1161"/>
            <p:cNvSpPr/>
            <p:nvPr>
              <p:custDataLst>
                <p:tags r:id="rId14"/>
              </p:custDataLst>
            </p:nvPr>
          </p:nvSpPr>
          <p:spPr>
            <a:xfrm>
              <a:off x="16484" y="5535"/>
              <a:ext cx="414" cy="197"/>
            </a:xfrm>
            <a:custGeom>
              <a:avLst/>
              <a:gdLst/>
              <a:ahLst/>
              <a:cxnLst/>
              <a:rect l="0" t="0" r="0" b="0"/>
              <a:pathLst>
                <a:path w="1068071" h="507239">
                  <a:moveTo>
                    <a:pt x="0" y="1269"/>
                  </a:moveTo>
                  <a:cubicBezTo>
                    <a:pt x="15503" y="285119"/>
                    <a:pt x="250363" y="507238"/>
                    <a:pt x="534637" y="506900"/>
                  </a:cubicBezTo>
                  <a:cubicBezTo>
                    <a:pt x="818910" y="506563"/>
                    <a:pt x="1053242" y="283886"/>
                    <a:pt x="1068070" y="0"/>
                  </a:cubicBezTo>
                </a:path>
              </a:pathLst>
            </a:custGeom>
            <a:blipFill dpi="0" rotWithShape="0">
              <a:blip r:embed="rId3" cstate="screen"/>
              <a:srcRect/>
              <a:stretch>
                <a:fillRect l="-489000" t="-2131000" r="-472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PA-任意多边形 1162"/>
            <p:cNvSpPr/>
            <p:nvPr>
              <p:custDataLst>
                <p:tags r:id="rId15"/>
              </p:custDataLst>
            </p:nvPr>
          </p:nvSpPr>
          <p:spPr>
            <a:xfrm>
              <a:off x="16235" y="4888"/>
              <a:ext cx="912" cy="588"/>
            </a:xfrm>
            <a:custGeom>
              <a:avLst/>
              <a:gdLst/>
              <a:ahLst/>
              <a:cxnLst/>
              <a:rect l="0" t="0" r="0" b="0"/>
              <a:pathLst>
                <a:path w="2350514" h="1516381">
                  <a:moveTo>
                    <a:pt x="9131" y="113411"/>
                  </a:moveTo>
                  <a:lnTo>
                    <a:pt x="511416" y="1516380"/>
                  </a:lnTo>
                  <a:lnTo>
                    <a:pt x="1823199" y="1516380"/>
                  </a:lnTo>
                  <a:lnTo>
                    <a:pt x="2340978" y="114300"/>
                  </a:lnTo>
                  <a:cubicBezTo>
                    <a:pt x="2350513" y="88212"/>
                    <a:pt x="2346715" y="59112"/>
                    <a:pt x="2330803" y="36346"/>
                  </a:cubicBezTo>
                  <a:cubicBezTo>
                    <a:pt x="2314892" y="13579"/>
                    <a:pt x="2288870" y="11"/>
                    <a:pt x="2261095" y="0"/>
                  </a:cubicBezTo>
                  <a:lnTo>
                    <a:pt x="89395" y="0"/>
                  </a:lnTo>
                  <a:cubicBezTo>
                    <a:pt x="61797" y="49"/>
                    <a:pt x="35932" y="13461"/>
                    <a:pt x="19989" y="35988"/>
                  </a:cubicBezTo>
                  <a:cubicBezTo>
                    <a:pt x="4046" y="58515"/>
                    <a:pt x="0" y="87368"/>
                    <a:pt x="9131" y="113411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95000" t="-603000" r="-187000" b="-4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PA-任意多边形 1163"/>
            <p:cNvSpPr/>
            <p:nvPr>
              <p:custDataLst>
                <p:tags r:id="rId16"/>
              </p:custDataLst>
            </p:nvPr>
          </p:nvSpPr>
          <p:spPr>
            <a:xfrm>
              <a:off x="16645" y="1340"/>
              <a:ext cx="83" cy="520"/>
            </a:xfrm>
            <a:custGeom>
              <a:avLst/>
              <a:gdLst/>
              <a:ahLst/>
              <a:cxnLst/>
              <a:rect l="0" t="0" r="0" b="0"/>
              <a:pathLst>
                <a:path w="213234" h="1340139">
                  <a:moveTo>
                    <a:pt x="107315" y="1340138"/>
                  </a:moveTo>
                  <a:cubicBezTo>
                    <a:pt x="48797" y="1340138"/>
                    <a:pt x="1340" y="1292737"/>
                    <a:pt x="1270" y="1234220"/>
                  </a:cubicBezTo>
                  <a:lnTo>
                    <a:pt x="0" y="106079"/>
                  </a:lnTo>
                  <a:cubicBezTo>
                    <a:pt x="0" y="47561"/>
                    <a:pt x="47401" y="104"/>
                    <a:pt x="105918" y="34"/>
                  </a:cubicBezTo>
                  <a:lnTo>
                    <a:pt x="105918" y="34"/>
                  </a:lnTo>
                  <a:cubicBezTo>
                    <a:pt x="133998" y="0"/>
                    <a:pt x="160939" y="11131"/>
                    <a:pt x="180806" y="30975"/>
                  </a:cubicBezTo>
                  <a:cubicBezTo>
                    <a:pt x="200673" y="50818"/>
                    <a:pt x="211836" y="77745"/>
                    <a:pt x="211836" y="105825"/>
                  </a:cubicBezTo>
                  <a:lnTo>
                    <a:pt x="213233" y="1234093"/>
                  </a:lnTo>
                  <a:cubicBezTo>
                    <a:pt x="213233" y="1292561"/>
                    <a:pt x="165910" y="1339998"/>
                    <a:pt x="107442" y="1340138"/>
                  </a:cubicBezTo>
                </a:path>
              </a:pathLst>
            </a:custGeom>
            <a:blipFill dpi="0" rotWithShape="0">
              <a:blip r:embed="rId3" cstate="screen"/>
              <a:srcRect/>
              <a:stretch>
                <a:fillRect l="-2649000" r="-2574000" b="-745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PA-任意多边形 1164"/>
            <p:cNvSpPr/>
            <p:nvPr>
              <p:custDataLst>
                <p:tags r:id="rId17"/>
              </p:custDataLst>
            </p:nvPr>
          </p:nvSpPr>
          <p:spPr>
            <a:xfrm>
              <a:off x="17869" y="2377"/>
              <a:ext cx="466" cy="313"/>
            </a:xfrm>
            <a:custGeom>
              <a:avLst/>
              <a:gdLst/>
              <a:ahLst/>
              <a:cxnLst/>
              <a:rect l="0" t="0" r="0" b="0"/>
              <a:pathLst>
                <a:path w="1202580" h="808290">
                  <a:moveTo>
                    <a:pt x="114889" y="808289"/>
                  </a:moveTo>
                  <a:cubicBezTo>
                    <a:pt x="67277" y="808273"/>
                    <a:pt x="25511" y="776526"/>
                    <a:pt x="12756" y="730653"/>
                  </a:cubicBezTo>
                  <a:cubicBezTo>
                    <a:pt x="0" y="684781"/>
                    <a:pt x="19382" y="636031"/>
                    <a:pt x="60152" y="611439"/>
                  </a:cubicBezTo>
                  <a:lnTo>
                    <a:pt x="1027003" y="30160"/>
                  </a:lnTo>
                  <a:cubicBezTo>
                    <a:pt x="1077154" y="0"/>
                    <a:pt x="1142258" y="16205"/>
                    <a:pt x="1172418" y="66355"/>
                  </a:cubicBezTo>
                  <a:cubicBezTo>
                    <a:pt x="1202579" y="116505"/>
                    <a:pt x="1186373" y="181610"/>
                    <a:pt x="1136223" y="211770"/>
                  </a:cubicBezTo>
                  <a:lnTo>
                    <a:pt x="169372" y="793049"/>
                  </a:lnTo>
                  <a:cubicBezTo>
                    <a:pt x="152934" y="802986"/>
                    <a:pt x="134098" y="808256"/>
                    <a:pt x="114889" y="808289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731000" t="-331000" r="-111000" b="-97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PA-任意多边形 1165"/>
            <p:cNvSpPr/>
            <p:nvPr>
              <p:custDataLst>
                <p:tags r:id="rId18"/>
              </p:custDataLst>
            </p:nvPr>
          </p:nvSpPr>
          <p:spPr>
            <a:xfrm>
              <a:off x="17979" y="3302"/>
              <a:ext cx="519" cy="87"/>
            </a:xfrm>
            <a:custGeom>
              <a:avLst/>
              <a:gdLst/>
              <a:ahLst/>
              <a:cxnLst/>
              <a:rect l="0" t="0" r="0" b="0"/>
              <a:pathLst>
                <a:path w="1338345" h="224888">
                  <a:moveTo>
                    <a:pt x="1231440" y="224663"/>
                  </a:moveTo>
                  <a:lnTo>
                    <a:pt x="1230297" y="224663"/>
                  </a:lnTo>
                  <a:lnTo>
                    <a:pt x="102155" y="211963"/>
                  </a:lnTo>
                  <a:cubicBezTo>
                    <a:pt x="45043" y="209701"/>
                    <a:pt x="0" y="162585"/>
                    <a:pt x="307" y="105429"/>
                  </a:cubicBezTo>
                  <a:cubicBezTo>
                    <a:pt x="616" y="48274"/>
                    <a:pt x="46166" y="1645"/>
                    <a:pt x="103299" y="0"/>
                  </a:cubicBezTo>
                  <a:lnTo>
                    <a:pt x="104569" y="0"/>
                  </a:lnTo>
                  <a:lnTo>
                    <a:pt x="1232710" y="12700"/>
                  </a:lnTo>
                  <a:cubicBezTo>
                    <a:pt x="1291207" y="13051"/>
                    <a:pt x="1338344" y="60756"/>
                    <a:pt x="1337992" y="119253"/>
                  </a:cubicBezTo>
                  <a:cubicBezTo>
                    <a:pt x="1337642" y="177750"/>
                    <a:pt x="1289937" y="224887"/>
                    <a:pt x="1231440" y="224536"/>
                  </a:cubicBezTo>
                </a:path>
              </a:pathLst>
            </a:custGeom>
            <a:blipFill dpi="0" rotWithShape="0">
              <a:blip r:embed="rId3" cstate="screen"/>
              <a:srcRect/>
              <a:stretch>
                <a:fillRect l="-678000" t="-2246000" r="-68000" b="-2681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PA-任意多边形 1166"/>
            <p:cNvSpPr/>
            <p:nvPr>
              <p:custDataLst>
                <p:tags r:id="rId19"/>
              </p:custDataLst>
            </p:nvPr>
          </p:nvSpPr>
          <p:spPr>
            <a:xfrm>
              <a:off x="17663" y="4049"/>
              <a:ext cx="417" cy="376"/>
            </a:xfrm>
            <a:custGeom>
              <a:avLst/>
              <a:gdLst/>
              <a:ahLst/>
              <a:cxnLst/>
              <a:rect l="0" t="0" r="0" b="0"/>
              <a:pathLst>
                <a:path w="1075463" h="968806">
                  <a:moveTo>
                    <a:pt x="961351" y="968724"/>
                  </a:moveTo>
                  <a:cubicBezTo>
                    <a:pt x="935551" y="968805"/>
                    <a:pt x="910630" y="959353"/>
                    <a:pt x="891374" y="942181"/>
                  </a:cubicBezTo>
                  <a:lnTo>
                    <a:pt x="45427" y="195802"/>
                  </a:lnTo>
                  <a:cubicBezTo>
                    <a:pt x="14764" y="171494"/>
                    <a:pt x="0" y="132261"/>
                    <a:pt x="7031" y="93768"/>
                  </a:cubicBezTo>
                  <a:cubicBezTo>
                    <a:pt x="14062" y="55275"/>
                    <a:pt x="41743" y="23795"/>
                    <a:pt x="79020" y="11897"/>
                  </a:cubicBezTo>
                  <a:cubicBezTo>
                    <a:pt x="116296" y="0"/>
                    <a:pt x="157096" y="9623"/>
                    <a:pt x="185127" y="36925"/>
                  </a:cubicBezTo>
                  <a:lnTo>
                    <a:pt x="1030947" y="783432"/>
                  </a:lnTo>
                  <a:cubicBezTo>
                    <a:pt x="1063942" y="812583"/>
                    <a:pt x="1075462" y="859108"/>
                    <a:pt x="1059882" y="900287"/>
                  </a:cubicBezTo>
                  <a:cubicBezTo>
                    <a:pt x="1044302" y="941467"/>
                    <a:pt x="1004871" y="968714"/>
                    <a:pt x="960843" y="968725"/>
                  </a:cubicBezTo>
                </a:path>
              </a:pathLst>
            </a:custGeom>
            <a:blipFill dpi="0" rotWithShape="0">
              <a:blip r:embed="rId3" cstate="screen"/>
              <a:srcRect/>
              <a:stretch>
                <a:fillRect l="-767000" t="-721000" r="-185000" b="-348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PA-任意多边形 1167"/>
            <p:cNvSpPr/>
            <p:nvPr>
              <p:custDataLst>
                <p:tags r:id="rId20"/>
              </p:custDataLst>
            </p:nvPr>
          </p:nvSpPr>
          <p:spPr>
            <a:xfrm>
              <a:off x="14814" y="3305"/>
              <a:ext cx="520" cy="88"/>
            </a:xfrm>
            <a:custGeom>
              <a:avLst/>
              <a:gdLst/>
              <a:ahLst/>
              <a:cxnLst/>
              <a:rect l="0" t="0" r="0" b="0"/>
              <a:pathLst>
                <a:path w="1341805" h="228651">
                  <a:moveTo>
                    <a:pt x="107002" y="228264"/>
                  </a:moveTo>
                  <a:cubicBezTo>
                    <a:pt x="48505" y="228650"/>
                    <a:pt x="771" y="181541"/>
                    <a:pt x="386" y="123045"/>
                  </a:cubicBezTo>
                  <a:cubicBezTo>
                    <a:pt x="0" y="64548"/>
                    <a:pt x="47108" y="16814"/>
                    <a:pt x="105605" y="16428"/>
                  </a:cubicBezTo>
                  <a:lnTo>
                    <a:pt x="1233619" y="807"/>
                  </a:lnTo>
                  <a:cubicBezTo>
                    <a:pt x="1292116" y="0"/>
                    <a:pt x="1340191" y="46767"/>
                    <a:pt x="1340998" y="105265"/>
                  </a:cubicBezTo>
                  <a:cubicBezTo>
                    <a:pt x="1341804" y="163761"/>
                    <a:pt x="1295037" y="211836"/>
                    <a:pt x="1236540" y="212643"/>
                  </a:cubicBezTo>
                  <a:lnTo>
                    <a:pt x="108399" y="228264"/>
                  </a:lnTo>
                </a:path>
              </a:pathLst>
            </a:custGeom>
            <a:blipFill dpi="0" rotWithShape="0">
              <a:blip r:embed="rId3" cstate="screen"/>
              <a:srcRect/>
              <a:stretch>
                <a:fillRect l="-68000" t="-2222000" r="-676000" b="-2644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PA-任意多边形 1168"/>
            <p:cNvSpPr/>
            <p:nvPr>
              <p:custDataLst>
                <p:tags r:id="rId21"/>
              </p:custDataLst>
            </p:nvPr>
          </p:nvSpPr>
          <p:spPr>
            <a:xfrm>
              <a:off x="15234" y="4052"/>
              <a:ext cx="418" cy="378"/>
            </a:xfrm>
            <a:custGeom>
              <a:avLst/>
              <a:gdLst/>
              <a:ahLst/>
              <a:cxnLst/>
              <a:rect l="0" t="0" r="0" b="0"/>
              <a:pathLst>
                <a:path w="1076969" h="972563">
                  <a:moveTo>
                    <a:pt x="114729" y="972527"/>
                  </a:moveTo>
                  <a:cubicBezTo>
                    <a:pt x="70715" y="972562"/>
                    <a:pt x="31266" y="945374"/>
                    <a:pt x="15633" y="904230"/>
                  </a:cubicBezTo>
                  <a:cubicBezTo>
                    <a:pt x="0" y="863086"/>
                    <a:pt x="11440" y="816563"/>
                    <a:pt x="44371" y="787360"/>
                  </a:cubicBezTo>
                  <a:lnTo>
                    <a:pt x="888540" y="38822"/>
                  </a:lnTo>
                  <a:cubicBezTo>
                    <a:pt x="932343" y="0"/>
                    <a:pt x="999323" y="4037"/>
                    <a:pt x="1038146" y="47840"/>
                  </a:cubicBezTo>
                  <a:cubicBezTo>
                    <a:pt x="1076968" y="91642"/>
                    <a:pt x="1072931" y="158623"/>
                    <a:pt x="1029129" y="197445"/>
                  </a:cubicBezTo>
                  <a:lnTo>
                    <a:pt x="184960" y="945857"/>
                  </a:lnTo>
                  <a:cubicBezTo>
                    <a:pt x="165607" y="963050"/>
                    <a:pt x="140616" y="972540"/>
                    <a:pt x="114729" y="972527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85000" t="-718000" r="-766000" b="-34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PA-任意多边形 1169"/>
            <p:cNvSpPr/>
            <p:nvPr>
              <p:custDataLst>
                <p:tags r:id="rId22"/>
              </p:custDataLst>
            </p:nvPr>
          </p:nvSpPr>
          <p:spPr>
            <a:xfrm>
              <a:off x="17416" y="1636"/>
              <a:ext cx="340" cy="446"/>
            </a:xfrm>
            <a:custGeom>
              <a:avLst/>
              <a:gdLst/>
              <a:ahLst/>
              <a:cxnLst/>
              <a:rect l="0" t="0" r="0" b="0"/>
              <a:pathLst>
                <a:path w="877004" h="1149884">
                  <a:moveTo>
                    <a:pt x="112254" y="1149845"/>
                  </a:moveTo>
                  <a:cubicBezTo>
                    <a:pt x="72754" y="1149872"/>
                    <a:pt x="36521" y="1127918"/>
                    <a:pt x="18260" y="1092892"/>
                  </a:cubicBezTo>
                  <a:cubicBezTo>
                    <a:pt x="0" y="1057866"/>
                    <a:pt x="2747" y="1015589"/>
                    <a:pt x="25386" y="983221"/>
                  </a:cubicBezTo>
                  <a:lnTo>
                    <a:pt x="670927" y="58026"/>
                  </a:lnTo>
                  <a:cubicBezTo>
                    <a:pt x="704758" y="11102"/>
                    <a:pt x="769980" y="0"/>
                    <a:pt x="817430" y="33090"/>
                  </a:cubicBezTo>
                  <a:cubicBezTo>
                    <a:pt x="864880" y="66181"/>
                    <a:pt x="877003" y="131220"/>
                    <a:pt x="844663" y="179184"/>
                  </a:cubicBezTo>
                  <a:lnTo>
                    <a:pt x="199121" y="1104506"/>
                  </a:lnTo>
                  <a:cubicBezTo>
                    <a:pt x="179347" y="1132943"/>
                    <a:pt x="146891" y="1149883"/>
                    <a:pt x="112254" y="1149845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869000" t="-66000" r="-322000" b="-818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PA-任意多边形 1170"/>
            <p:cNvSpPr/>
            <p:nvPr>
              <p:custDataLst>
                <p:tags r:id="rId23"/>
              </p:custDataLst>
            </p:nvPr>
          </p:nvSpPr>
          <p:spPr>
            <a:xfrm>
              <a:off x="14986" y="2380"/>
              <a:ext cx="467" cy="313"/>
            </a:xfrm>
            <a:custGeom>
              <a:avLst/>
              <a:gdLst/>
              <a:ahLst/>
              <a:cxnLst/>
              <a:rect l="0" t="0" r="0" b="0"/>
              <a:pathLst>
                <a:path w="1204042" h="806067">
                  <a:moveTo>
                    <a:pt x="1089073" y="805990"/>
                  </a:moveTo>
                  <a:cubicBezTo>
                    <a:pt x="1069975" y="805987"/>
                    <a:pt x="1051234" y="800809"/>
                    <a:pt x="1034844" y="791004"/>
                  </a:cubicBezTo>
                  <a:lnTo>
                    <a:pt x="66596" y="211884"/>
                  </a:lnTo>
                  <a:cubicBezTo>
                    <a:pt x="16376" y="181864"/>
                    <a:pt x="0" y="116816"/>
                    <a:pt x="30020" y="66596"/>
                  </a:cubicBezTo>
                  <a:cubicBezTo>
                    <a:pt x="60040" y="16376"/>
                    <a:pt x="125088" y="0"/>
                    <a:pt x="175308" y="30020"/>
                  </a:cubicBezTo>
                  <a:lnTo>
                    <a:pt x="1143556" y="609140"/>
                  </a:lnTo>
                  <a:cubicBezTo>
                    <a:pt x="1184489" y="633589"/>
                    <a:pt x="1204041" y="682374"/>
                    <a:pt x="1191323" y="728325"/>
                  </a:cubicBezTo>
                  <a:cubicBezTo>
                    <a:pt x="1178605" y="774276"/>
                    <a:pt x="1136752" y="806066"/>
                    <a:pt x="1089073" y="805990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13000" t="-333000" r="-728000" b="-97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PA-任意多边形 1171"/>
            <p:cNvSpPr/>
            <p:nvPr>
              <p:custDataLst>
                <p:tags r:id="rId24"/>
              </p:custDataLst>
            </p:nvPr>
          </p:nvSpPr>
          <p:spPr>
            <a:xfrm>
              <a:off x="15562" y="1638"/>
              <a:ext cx="341" cy="446"/>
            </a:xfrm>
            <a:custGeom>
              <a:avLst/>
              <a:gdLst/>
              <a:ahLst/>
              <a:cxnLst/>
              <a:rect l="0" t="0" r="0" b="0"/>
              <a:pathLst>
                <a:path w="880275" h="1150086">
                  <a:moveTo>
                    <a:pt x="768165" y="1150054"/>
                  </a:moveTo>
                  <a:cubicBezTo>
                    <a:pt x="733591" y="1150085"/>
                    <a:pt x="701172" y="1133260"/>
                    <a:pt x="681297" y="1104969"/>
                  </a:cubicBezTo>
                  <a:lnTo>
                    <a:pt x="33597" y="181171"/>
                  </a:lnTo>
                  <a:cubicBezTo>
                    <a:pt x="0" y="133265"/>
                    <a:pt x="11599" y="67194"/>
                    <a:pt x="59505" y="33597"/>
                  </a:cubicBezTo>
                  <a:cubicBezTo>
                    <a:pt x="107411" y="0"/>
                    <a:pt x="173482" y="11599"/>
                    <a:pt x="207079" y="59505"/>
                  </a:cubicBezTo>
                  <a:lnTo>
                    <a:pt x="854779" y="983303"/>
                  </a:lnTo>
                  <a:cubicBezTo>
                    <a:pt x="877465" y="1015637"/>
                    <a:pt x="880274" y="1057907"/>
                    <a:pt x="862067" y="1092959"/>
                  </a:cubicBezTo>
                  <a:cubicBezTo>
                    <a:pt x="843861" y="1128011"/>
                    <a:pt x="807663" y="1150020"/>
                    <a:pt x="768165" y="1150054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323000" t="-67000" r="-864000" b="-818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>
            <p:custDataLst>
              <p:tags r:id="rId25"/>
            </p:custDataLst>
          </p:nvPr>
        </p:nvGrpSpPr>
        <p:grpSpPr>
          <a:xfrm>
            <a:off x="9314806" y="4502150"/>
            <a:ext cx="2425083" cy="2120900"/>
            <a:chOff x="7588625" y="3982190"/>
            <a:chExt cx="1192179" cy="1042642"/>
          </a:xfrm>
        </p:grpSpPr>
        <p:sp>
          <p:nvSpPr>
            <p:cNvPr id="39" name="Freeform 5"/>
            <p:cNvSpPr/>
            <p:nvPr>
              <p:custDataLst>
                <p:tags r:id="rId26"/>
              </p:custDataLst>
            </p:nvPr>
          </p:nvSpPr>
          <p:spPr bwMode="auto">
            <a:xfrm>
              <a:off x="7686716" y="3982190"/>
              <a:ext cx="1026865" cy="1020005"/>
            </a:xfrm>
            <a:custGeom>
              <a:avLst/>
              <a:gdLst>
                <a:gd name="T0" fmla="*/ 74 w 629"/>
                <a:gd name="T1" fmla="*/ 255 h 624"/>
                <a:gd name="T2" fmla="*/ 103 w 629"/>
                <a:gd name="T3" fmla="*/ 210 h 624"/>
                <a:gd name="T4" fmla="*/ 105 w 629"/>
                <a:gd name="T5" fmla="*/ 126 h 624"/>
                <a:gd name="T6" fmla="*/ 142 w 629"/>
                <a:gd name="T7" fmla="*/ 101 h 624"/>
                <a:gd name="T8" fmla="*/ 191 w 629"/>
                <a:gd name="T9" fmla="*/ 61 h 624"/>
                <a:gd name="T10" fmla="*/ 194 w 629"/>
                <a:gd name="T11" fmla="*/ 30 h 624"/>
                <a:gd name="T12" fmla="*/ 215 w 629"/>
                <a:gd name="T13" fmla="*/ 27 h 624"/>
                <a:gd name="T14" fmla="*/ 241 w 629"/>
                <a:gd name="T15" fmla="*/ 55 h 624"/>
                <a:gd name="T16" fmla="*/ 267 w 629"/>
                <a:gd name="T17" fmla="*/ 61 h 624"/>
                <a:gd name="T18" fmla="*/ 341 w 629"/>
                <a:gd name="T19" fmla="*/ 38 h 624"/>
                <a:gd name="T20" fmla="*/ 427 w 629"/>
                <a:gd name="T21" fmla="*/ 72 h 624"/>
                <a:gd name="T22" fmla="*/ 490 w 629"/>
                <a:gd name="T23" fmla="*/ 45 h 624"/>
                <a:gd name="T24" fmla="*/ 514 w 629"/>
                <a:gd name="T25" fmla="*/ 17 h 624"/>
                <a:gd name="T26" fmla="*/ 571 w 629"/>
                <a:gd name="T27" fmla="*/ 61 h 624"/>
                <a:gd name="T28" fmla="*/ 534 w 629"/>
                <a:gd name="T29" fmla="*/ 109 h 624"/>
                <a:gd name="T30" fmla="*/ 547 w 629"/>
                <a:gd name="T31" fmla="*/ 174 h 624"/>
                <a:gd name="T32" fmla="*/ 608 w 629"/>
                <a:gd name="T33" fmla="*/ 190 h 624"/>
                <a:gd name="T34" fmla="*/ 608 w 629"/>
                <a:gd name="T35" fmla="*/ 221 h 624"/>
                <a:gd name="T36" fmla="*/ 580 w 629"/>
                <a:gd name="T37" fmla="*/ 227 h 624"/>
                <a:gd name="T38" fmla="*/ 609 w 629"/>
                <a:gd name="T39" fmla="*/ 349 h 624"/>
                <a:gd name="T40" fmla="*/ 565 w 629"/>
                <a:gd name="T41" fmla="*/ 429 h 624"/>
                <a:gd name="T42" fmla="*/ 586 w 629"/>
                <a:gd name="T43" fmla="*/ 494 h 624"/>
                <a:gd name="T44" fmla="*/ 541 w 629"/>
                <a:gd name="T45" fmla="*/ 551 h 624"/>
                <a:gd name="T46" fmla="*/ 418 w 629"/>
                <a:gd name="T47" fmla="*/ 560 h 624"/>
                <a:gd name="T48" fmla="*/ 353 w 629"/>
                <a:gd name="T49" fmla="*/ 604 h 624"/>
                <a:gd name="T50" fmla="*/ 263 w 629"/>
                <a:gd name="T51" fmla="*/ 573 h 624"/>
                <a:gd name="T52" fmla="*/ 193 w 629"/>
                <a:gd name="T53" fmla="*/ 604 h 624"/>
                <a:gd name="T54" fmla="*/ 122 w 629"/>
                <a:gd name="T55" fmla="*/ 605 h 624"/>
                <a:gd name="T56" fmla="*/ 120 w 629"/>
                <a:gd name="T57" fmla="*/ 488 h 624"/>
                <a:gd name="T58" fmla="*/ 35 w 629"/>
                <a:gd name="T59" fmla="*/ 445 h 624"/>
                <a:gd name="T60" fmla="*/ 43 w 629"/>
                <a:gd name="T61" fmla="*/ 406 h 624"/>
                <a:gd name="T62" fmla="*/ 33 w 629"/>
                <a:gd name="T63" fmla="*/ 288 h 624"/>
                <a:gd name="T64" fmla="*/ 74 w 629"/>
                <a:gd name="T65" fmla="*/ 25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9" h="624">
                  <a:moveTo>
                    <a:pt x="74" y="255"/>
                  </a:moveTo>
                  <a:cubicBezTo>
                    <a:pt x="87" y="242"/>
                    <a:pt x="99" y="226"/>
                    <a:pt x="103" y="210"/>
                  </a:cubicBezTo>
                  <a:cubicBezTo>
                    <a:pt x="109" y="182"/>
                    <a:pt x="90" y="152"/>
                    <a:pt x="105" y="126"/>
                  </a:cubicBezTo>
                  <a:cubicBezTo>
                    <a:pt x="112" y="112"/>
                    <a:pt x="128" y="106"/>
                    <a:pt x="142" y="101"/>
                  </a:cubicBezTo>
                  <a:cubicBezTo>
                    <a:pt x="165" y="94"/>
                    <a:pt x="186" y="87"/>
                    <a:pt x="191" y="61"/>
                  </a:cubicBezTo>
                  <a:cubicBezTo>
                    <a:pt x="192" y="50"/>
                    <a:pt x="187" y="38"/>
                    <a:pt x="194" y="30"/>
                  </a:cubicBezTo>
                  <a:cubicBezTo>
                    <a:pt x="198" y="24"/>
                    <a:pt x="208" y="23"/>
                    <a:pt x="215" y="27"/>
                  </a:cubicBezTo>
                  <a:cubicBezTo>
                    <a:pt x="227" y="33"/>
                    <a:pt x="230" y="48"/>
                    <a:pt x="241" y="55"/>
                  </a:cubicBezTo>
                  <a:cubicBezTo>
                    <a:pt x="248" y="60"/>
                    <a:pt x="258" y="61"/>
                    <a:pt x="267" y="61"/>
                  </a:cubicBezTo>
                  <a:cubicBezTo>
                    <a:pt x="295" y="63"/>
                    <a:pt x="315" y="45"/>
                    <a:pt x="341" y="38"/>
                  </a:cubicBezTo>
                  <a:cubicBezTo>
                    <a:pt x="394" y="25"/>
                    <a:pt x="393" y="70"/>
                    <a:pt x="427" y="72"/>
                  </a:cubicBezTo>
                  <a:cubicBezTo>
                    <a:pt x="447" y="73"/>
                    <a:pt x="478" y="60"/>
                    <a:pt x="490" y="45"/>
                  </a:cubicBezTo>
                  <a:cubicBezTo>
                    <a:pt x="497" y="35"/>
                    <a:pt x="503" y="23"/>
                    <a:pt x="514" y="17"/>
                  </a:cubicBezTo>
                  <a:cubicBezTo>
                    <a:pt x="541" y="0"/>
                    <a:pt x="578" y="25"/>
                    <a:pt x="571" y="61"/>
                  </a:cubicBezTo>
                  <a:cubicBezTo>
                    <a:pt x="567" y="86"/>
                    <a:pt x="542" y="89"/>
                    <a:pt x="534" y="109"/>
                  </a:cubicBezTo>
                  <a:cubicBezTo>
                    <a:pt x="526" y="130"/>
                    <a:pt x="531" y="158"/>
                    <a:pt x="547" y="174"/>
                  </a:cubicBezTo>
                  <a:cubicBezTo>
                    <a:pt x="570" y="198"/>
                    <a:pt x="597" y="188"/>
                    <a:pt x="608" y="190"/>
                  </a:cubicBezTo>
                  <a:cubicBezTo>
                    <a:pt x="629" y="192"/>
                    <a:pt x="629" y="215"/>
                    <a:pt x="608" y="221"/>
                  </a:cubicBezTo>
                  <a:cubicBezTo>
                    <a:pt x="599" y="224"/>
                    <a:pt x="589" y="223"/>
                    <a:pt x="580" y="227"/>
                  </a:cubicBezTo>
                  <a:cubicBezTo>
                    <a:pt x="530" y="250"/>
                    <a:pt x="609" y="302"/>
                    <a:pt x="609" y="349"/>
                  </a:cubicBezTo>
                  <a:cubicBezTo>
                    <a:pt x="608" y="381"/>
                    <a:pt x="578" y="402"/>
                    <a:pt x="565" y="429"/>
                  </a:cubicBezTo>
                  <a:cubicBezTo>
                    <a:pt x="550" y="460"/>
                    <a:pt x="567" y="473"/>
                    <a:pt x="586" y="494"/>
                  </a:cubicBezTo>
                  <a:cubicBezTo>
                    <a:pt x="629" y="539"/>
                    <a:pt x="591" y="583"/>
                    <a:pt x="541" y="551"/>
                  </a:cubicBezTo>
                  <a:cubicBezTo>
                    <a:pt x="507" y="529"/>
                    <a:pt x="479" y="490"/>
                    <a:pt x="418" y="560"/>
                  </a:cubicBezTo>
                  <a:cubicBezTo>
                    <a:pt x="400" y="580"/>
                    <a:pt x="380" y="603"/>
                    <a:pt x="353" y="604"/>
                  </a:cubicBezTo>
                  <a:cubicBezTo>
                    <a:pt x="321" y="605"/>
                    <a:pt x="295" y="574"/>
                    <a:pt x="263" y="573"/>
                  </a:cubicBezTo>
                  <a:cubicBezTo>
                    <a:pt x="238" y="572"/>
                    <a:pt x="216" y="591"/>
                    <a:pt x="193" y="604"/>
                  </a:cubicBezTo>
                  <a:cubicBezTo>
                    <a:pt x="171" y="617"/>
                    <a:pt x="139" y="624"/>
                    <a:pt x="122" y="605"/>
                  </a:cubicBezTo>
                  <a:cubicBezTo>
                    <a:pt x="92" y="572"/>
                    <a:pt x="139" y="524"/>
                    <a:pt x="120" y="488"/>
                  </a:cubicBezTo>
                  <a:cubicBezTo>
                    <a:pt x="103" y="457"/>
                    <a:pt x="49" y="477"/>
                    <a:pt x="35" y="445"/>
                  </a:cubicBezTo>
                  <a:cubicBezTo>
                    <a:pt x="29" y="432"/>
                    <a:pt x="37" y="419"/>
                    <a:pt x="43" y="406"/>
                  </a:cubicBezTo>
                  <a:cubicBezTo>
                    <a:pt x="65" y="365"/>
                    <a:pt x="0" y="325"/>
                    <a:pt x="33" y="288"/>
                  </a:cubicBezTo>
                  <a:cubicBezTo>
                    <a:pt x="44" y="275"/>
                    <a:pt x="57" y="271"/>
                    <a:pt x="74" y="255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28000" r="-25000" b="-2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" name="Freeform 6"/>
            <p:cNvSpPr/>
            <p:nvPr>
              <p:custDataLst>
                <p:tags r:id="rId28"/>
              </p:custDataLst>
            </p:nvPr>
          </p:nvSpPr>
          <p:spPr bwMode="auto">
            <a:xfrm>
              <a:off x="8411763" y="4875981"/>
              <a:ext cx="104264" cy="82314"/>
            </a:xfrm>
            <a:custGeom>
              <a:avLst/>
              <a:gdLst>
                <a:gd name="T0" fmla="*/ 1 w 64"/>
                <a:gd name="T1" fmla="*/ 29 h 50"/>
                <a:gd name="T2" fmla="*/ 2 w 64"/>
                <a:gd name="T3" fmla="*/ 42 h 50"/>
                <a:gd name="T4" fmla="*/ 28 w 64"/>
                <a:gd name="T5" fmla="*/ 48 h 50"/>
                <a:gd name="T6" fmla="*/ 49 w 64"/>
                <a:gd name="T7" fmla="*/ 43 h 50"/>
                <a:gd name="T8" fmla="*/ 63 w 64"/>
                <a:gd name="T9" fmla="*/ 26 h 50"/>
                <a:gd name="T10" fmla="*/ 51 w 64"/>
                <a:gd name="T11" fmla="*/ 4 h 50"/>
                <a:gd name="T12" fmla="*/ 25 w 64"/>
                <a:gd name="T13" fmla="*/ 3 h 50"/>
                <a:gd name="T14" fmla="*/ 1 w 64"/>
                <a:gd name="T15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50">
                  <a:moveTo>
                    <a:pt x="1" y="29"/>
                  </a:moveTo>
                  <a:cubicBezTo>
                    <a:pt x="0" y="33"/>
                    <a:pt x="0" y="38"/>
                    <a:pt x="2" y="42"/>
                  </a:cubicBezTo>
                  <a:cubicBezTo>
                    <a:pt x="7" y="50"/>
                    <a:pt x="19" y="50"/>
                    <a:pt x="28" y="48"/>
                  </a:cubicBezTo>
                  <a:cubicBezTo>
                    <a:pt x="35" y="47"/>
                    <a:pt x="43" y="46"/>
                    <a:pt x="49" y="43"/>
                  </a:cubicBezTo>
                  <a:cubicBezTo>
                    <a:pt x="56" y="39"/>
                    <a:pt x="62" y="33"/>
                    <a:pt x="63" y="26"/>
                  </a:cubicBezTo>
                  <a:cubicBezTo>
                    <a:pt x="64" y="17"/>
                    <a:pt x="59" y="8"/>
                    <a:pt x="51" y="4"/>
                  </a:cubicBezTo>
                  <a:cubicBezTo>
                    <a:pt x="43" y="0"/>
                    <a:pt x="33" y="0"/>
                    <a:pt x="25" y="3"/>
                  </a:cubicBezTo>
                  <a:cubicBezTo>
                    <a:pt x="13" y="7"/>
                    <a:pt x="3" y="17"/>
                    <a:pt x="1" y="29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968000" t="-1086000" r="-432000" b="-8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" name="Freeform 7"/>
            <p:cNvSpPr/>
            <p:nvPr>
              <p:custDataLst>
                <p:tags r:id="rId29"/>
              </p:custDataLst>
            </p:nvPr>
          </p:nvSpPr>
          <p:spPr bwMode="auto">
            <a:xfrm>
              <a:off x="7851344" y="3985620"/>
              <a:ext cx="125529" cy="124157"/>
            </a:xfrm>
            <a:custGeom>
              <a:avLst/>
              <a:gdLst>
                <a:gd name="T0" fmla="*/ 40 w 77"/>
                <a:gd name="T1" fmla="*/ 1 h 76"/>
                <a:gd name="T2" fmla="*/ 4 w 77"/>
                <a:gd name="T3" fmla="*/ 26 h 76"/>
                <a:gd name="T4" fmla="*/ 22 w 77"/>
                <a:gd name="T5" fmla="*/ 66 h 76"/>
                <a:gd name="T6" fmla="*/ 71 w 77"/>
                <a:gd name="T7" fmla="*/ 45 h 76"/>
                <a:gd name="T8" fmla="*/ 40 w 77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6">
                  <a:moveTo>
                    <a:pt x="40" y="1"/>
                  </a:moveTo>
                  <a:cubicBezTo>
                    <a:pt x="24" y="0"/>
                    <a:pt x="8" y="11"/>
                    <a:pt x="4" y="26"/>
                  </a:cubicBezTo>
                  <a:cubicBezTo>
                    <a:pt x="0" y="41"/>
                    <a:pt x="8" y="59"/>
                    <a:pt x="22" y="66"/>
                  </a:cubicBezTo>
                  <a:cubicBezTo>
                    <a:pt x="40" y="76"/>
                    <a:pt x="65" y="64"/>
                    <a:pt x="71" y="45"/>
                  </a:cubicBezTo>
                  <a:cubicBezTo>
                    <a:pt x="77" y="25"/>
                    <a:pt x="60" y="2"/>
                    <a:pt x="40" y="1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357000" t="-3000" r="-788000" b="-737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2" name="Freeform 8"/>
            <p:cNvSpPr/>
            <p:nvPr>
              <p:custDataLst>
                <p:tags r:id="rId30"/>
              </p:custDataLst>
            </p:nvPr>
          </p:nvSpPr>
          <p:spPr bwMode="auto">
            <a:xfrm>
              <a:off x="7762856" y="4024719"/>
              <a:ext cx="55562" cy="60363"/>
            </a:xfrm>
            <a:custGeom>
              <a:avLst/>
              <a:gdLst>
                <a:gd name="T0" fmla="*/ 33 w 34"/>
                <a:gd name="T1" fmla="*/ 20 h 37"/>
                <a:gd name="T2" fmla="*/ 27 w 34"/>
                <a:gd name="T3" fmla="*/ 5 h 37"/>
                <a:gd name="T4" fmla="*/ 5 w 34"/>
                <a:gd name="T5" fmla="*/ 8 h 37"/>
                <a:gd name="T6" fmla="*/ 7 w 34"/>
                <a:gd name="T7" fmla="*/ 29 h 37"/>
                <a:gd name="T8" fmla="*/ 33 w 34"/>
                <a:gd name="T9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33" y="20"/>
                  </a:moveTo>
                  <a:cubicBezTo>
                    <a:pt x="34" y="14"/>
                    <a:pt x="31" y="8"/>
                    <a:pt x="27" y="5"/>
                  </a:cubicBezTo>
                  <a:cubicBezTo>
                    <a:pt x="21" y="0"/>
                    <a:pt x="11" y="1"/>
                    <a:pt x="5" y="8"/>
                  </a:cubicBezTo>
                  <a:cubicBezTo>
                    <a:pt x="0" y="14"/>
                    <a:pt x="1" y="24"/>
                    <a:pt x="7" y="29"/>
                  </a:cubicBezTo>
                  <a:cubicBezTo>
                    <a:pt x="15" y="37"/>
                    <a:pt x="32" y="31"/>
                    <a:pt x="33" y="20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648000" t="-70000" r="-2066000" b="-1557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9"/>
            <p:cNvSpPr/>
            <p:nvPr>
              <p:custDataLst>
                <p:tags r:id="rId31"/>
              </p:custDataLst>
            </p:nvPr>
          </p:nvSpPr>
          <p:spPr bwMode="auto">
            <a:xfrm>
              <a:off x="7659964" y="4814246"/>
              <a:ext cx="134446" cy="132388"/>
            </a:xfrm>
            <a:custGeom>
              <a:avLst/>
              <a:gdLst>
                <a:gd name="T0" fmla="*/ 17 w 82"/>
                <a:gd name="T1" fmla="*/ 69 h 81"/>
                <a:gd name="T2" fmla="*/ 60 w 82"/>
                <a:gd name="T3" fmla="*/ 74 h 81"/>
                <a:gd name="T4" fmla="*/ 80 w 82"/>
                <a:gd name="T5" fmla="*/ 34 h 81"/>
                <a:gd name="T6" fmla="*/ 56 w 82"/>
                <a:gd name="T7" fmla="*/ 5 h 81"/>
                <a:gd name="T8" fmla="*/ 18 w 82"/>
                <a:gd name="T9" fmla="*/ 11 h 81"/>
                <a:gd name="T10" fmla="*/ 17 w 82"/>
                <a:gd name="T11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17" y="69"/>
                  </a:moveTo>
                  <a:cubicBezTo>
                    <a:pt x="29" y="79"/>
                    <a:pt x="47" y="81"/>
                    <a:pt x="60" y="74"/>
                  </a:cubicBezTo>
                  <a:cubicBezTo>
                    <a:pt x="74" y="66"/>
                    <a:pt x="82" y="50"/>
                    <a:pt x="80" y="34"/>
                  </a:cubicBezTo>
                  <a:cubicBezTo>
                    <a:pt x="77" y="21"/>
                    <a:pt x="68" y="10"/>
                    <a:pt x="56" y="5"/>
                  </a:cubicBezTo>
                  <a:cubicBezTo>
                    <a:pt x="43" y="0"/>
                    <a:pt x="28" y="2"/>
                    <a:pt x="18" y="11"/>
                  </a:cubicBezTo>
                  <a:cubicBezTo>
                    <a:pt x="1" y="25"/>
                    <a:pt x="0" y="55"/>
                    <a:pt x="17" y="69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191000" t="-628000" r="-872000" b="-59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"/>
            <p:cNvSpPr/>
            <p:nvPr>
              <p:custDataLst>
                <p:tags r:id="rId32"/>
              </p:custDataLst>
            </p:nvPr>
          </p:nvSpPr>
          <p:spPr bwMode="auto">
            <a:xfrm>
              <a:off x="7758054" y="4977501"/>
              <a:ext cx="49388" cy="47331"/>
            </a:xfrm>
            <a:custGeom>
              <a:avLst/>
              <a:gdLst>
                <a:gd name="T0" fmla="*/ 19 w 30"/>
                <a:gd name="T1" fmla="*/ 27 h 29"/>
                <a:gd name="T2" fmla="*/ 28 w 30"/>
                <a:gd name="T3" fmla="*/ 10 h 29"/>
                <a:gd name="T4" fmla="*/ 15 w 30"/>
                <a:gd name="T5" fmla="*/ 0 h 29"/>
                <a:gd name="T6" fmla="*/ 2 w 30"/>
                <a:gd name="T7" fmla="*/ 11 h 29"/>
                <a:gd name="T8" fmla="*/ 19 w 30"/>
                <a:gd name="T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19" y="27"/>
                  </a:moveTo>
                  <a:cubicBezTo>
                    <a:pt x="26" y="25"/>
                    <a:pt x="30" y="17"/>
                    <a:pt x="28" y="10"/>
                  </a:cubicBezTo>
                  <a:cubicBezTo>
                    <a:pt x="27" y="4"/>
                    <a:pt x="21" y="0"/>
                    <a:pt x="15" y="0"/>
                  </a:cubicBezTo>
                  <a:cubicBezTo>
                    <a:pt x="9" y="1"/>
                    <a:pt x="4" y="5"/>
                    <a:pt x="2" y="11"/>
                  </a:cubicBezTo>
                  <a:cubicBezTo>
                    <a:pt x="0" y="20"/>
                    <a:pt x="10" y="29"/>
                    <a:pt x="19" y="27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719000" t="-2103000" r="-2347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1"/>
            <p:cNvSpPr/>
            <p:nvPr>
              <p:custDataLst>
                <p:tags r:id="rId33"/>
              </p:custDataLst>
            </p:nvPr>
          </p:nvSpPr>
          <p:spPr bwMode="auto">
            <a:xfrm>
              <a:off x="7588625" y="4443147"/>
              <a:ext cx="92603" cy="93289"/>
            </a:xfrm>
            <a:custGeom>
              <a:avLst/>
              <a:gdLst>
                <a:gd name="T0" fmla="*/ 3 w 57"/>
                <a:gd name="T1" fmla="*/ 24 h 57"/>
                <a:gd name="T2" fmla="*/ 32 w 57"/>
                <a:gd name="T3" fmla="*/ 56 h 57"/>
                <a:gd name="T4" fmla="*/ 57 w 57"/>
                <a:gd name="T5" fmla="*/ 29 h 57"/>
                <a:gd name="T6" fmla="*/ 32 w 57"/>
                <a:gd name="T7" fmla="*/ 1 h 57"/>
                <a:gd name="T8" fmla="*/ 3 w 57"/>
                <a:gd name="T9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3" y="24"/>
                  </a:moveTo>
                  <a:cubicBezTo>
                    <a:pt x="0" y="40"/>
                    <a:pt x="15" y="57"/>
                    <a:pt x="32" y="56"/>
                  </a:cubicBezTo>
                  <a:cubicBezTo>
                    <a:pt x="45" y="55"/>
                    <a:pt x="57" y="43"/>
                    <a:pt x="57" y="29"/>
                  </a:cubicBezTo>
                  <a:cubicBezTo>
                    <a:pt x="57" y="16"/>
                    <a:pt x="46" y="3"/>
                    <a:pt x="32" y="1"/>
                  </a:cubicBezTo>
                  <a:cubicBezTo>
                    <a:pt x="19" y="0"/>
                    <a:pt x="5" y="10"/>
                    <a:pt x="3" y="24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201000" t="-494000" r="-1388000" b="-524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2"/>
            <p:cNvSpPr/>
            <p:nvPr>
              <p:custDataLst>
                <p:tags r:id="rId34"/>
              </p:custDataLst>
            </p:nvPr>
          </p:nvSpPr>
          <p:spPr bwMode="auto">
            <a:xfrm>
              <a:off x="8723870" y="4286065"/>
              <a:ext cx="56934" cy="58992"/>
            </a:xfrm>
            <a:custGeom>
              <a:avLst/>
              <a:gdLst>
                <a:gd name="T0" fmla="*/ 34 w 35"/>
                <a:gd name="T1" fmla="*/ 20 h 36"/>
                <a:gd name="T2" fmla="*/ 28 w 35"/>
                <a:gd name="T3" fmla="*/ 4 h 36"/>
                <a:gd name="T4" fmla="*/ 10 w 35"/>
                <a:gd name="T5" fmla="*/ 3 h 36"/>
                <a:gd name="T6" fmla="*/ 9 w 35"/>
                <a:gd name="T7" fmla="*/ 30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5" y="14"/>
                    <a:pt x="33" y="7"/>
                    <a:pt x="28" y="4"/>
                  </a:cubicBezTo>
                  <a:cubicBezTo>
                    <a:pt x="23" y="0"/>
                    <a:pt x="16" y="0"/>
                    <a:pt x="10" y="3"/>
                  </a:cubicBezTo>
                  <a:cubicBezTo>
                    <a:pt x="1" y="8"/>
                    <a:pt x="0" y="24"/>
                    <a:pt x="9" y="30"/>
                  </a:cubicBezTo>
                  <a:cubicBezTo>
                    <a:pt x="18" y="36"/>
                    <a:pt x="32" y="30"/>
                    <a:pt x="34" y="20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2320000" t="-515000" r="-326000" b="-1152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3"/>
            <p:cNvSpPr/>
            <p:nvPr>
              <p:custDataLst>
                <p:tags r:id="rId35"/>
              </p:custDataLst>
            </p:nvPr>
          </p:nvSpPr>
          <p:spPr bwMode="auto">
            <a:xfrm>
              <a:off x="8625779" y="4142702"/>
              <a:ext cx="99463" cy="117297"/>
            </a:xfrm>
            <a:custGeom>
              <a:avLst/>
              <a:gdLst>
                <a:gd name="T0" fmla="*/ 53 w 61"/>
                <a:gd name="T1" fmla="*/ 15 h 72"/>
                <a:gd name="T2" fmla="*/ 14 w 61"/>
                <a:gd name="T3" fmla="*/ 12 h 72"/>
                <a:gd name="T4" fmla="*/ 18 w 61"/>
                <a:gd name="T5" fmla="*/ 64 h 72"/>
                <a:gd name="T6" fmla="*/ 54 w 61"/>
                <a:gd name="T7" fmla="*/ 54 h 72"/>
                <a:gd name="T8" fmla="*/ 53 w 61"/>
                <a:gd name="T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2">
                  <a:moveTo>
                    <a:pt x="53" y="15"/>
                  </a:moveTo>
                  <a:cubicBezTo>
                    <a:pt x="44" y="0"/>
                    <a:pt x="26" y="2"/>
                    <a:pt x="14" y="12"/>
                  </a:cubicBezTo>
                  <a:cubicBezTo>
                    <a:pt x="0" y="25"/>
                    <a:pt x="1" y="53"/>
                    <a:pt x="18" y="64"/>
                  </a:cubicBezTo>
                  <a:cubicBezTo>
                    <a:pt x="29" y="72"/>
                    <a:pt x="47" y="66"/>
                    <a:pt x="54" y="54"/>
                  </a:cubicBezTo>
                  <a:cubicBezTo>
                    <a:pt x="61" y="43"/>
                    <a:pt x="60" y="27"/>
                    <a:pt x="53" y="15"/>
                  </a:cubicBezTo>
                  <a:close/>
                </a:path>
              </a:pathLst>
            </a:custGeom>
            <a:blipFill dpi="0" rotWithShape="0">
              <a:blip r:embed="rId27"/>
              <a:srcRect/>
              <a:stretch>
                <a:fillRect l="-1229000" t="-137000" r="-243000" b="-652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61440" y="143510"/>
            <a:ext cx="105994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34.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guidance/ˈɡaɪdns 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指导；引导；导航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7180" y="851535"/>
            <a:ext cx="796607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在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…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的指引下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在一位有经验的猎人的带领下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,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我们很容易地从悬崖边上爬下了山。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这给学习者以自主学习方面的指导。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他在生活中和工作中都对我进行指导。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如果需要指导，尽可找我们。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0695" y="5928995"/>
            <a:ext cx="79254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So please know we are a resource if you need any guidance.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53030" y="94043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under the guidance of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2110" y="2392680"/>
            <a:ext cx="75996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Under the guidance of the experienced hunter, we easily climbed down the side of the cliff.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7990" y="3705860"/>
            <a:ext cx="7848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This gives learners guidance in their self-directed learning.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0695" y="4852670"/>
            <a:ext cx="72751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He's given me guidance both personal and professional.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8" name="http://photo-static-api.fotomore.com/creative/vcg/400/new/VCG41N830051908.jpg?uid=386&amp;timestamp=1708757899&amp;sign=d75940c1d7f8adacdfe7ae469cf84a14" descr="父亲和儿子在打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0" y="1196975"/>
            <a:ext cx="3039110" cy="2025650"/>
          </a:xfrm>
          <a:prstGeom prst="cube">
            <a:avLst/>
          </a:prstGeom>
        </p:spPr>
      </p:pic>
      <p:pic>
        <p:nvPicPr>
          <p:cNvPr id="9" name="http://photo-static-api.fotomore.com/creative/vcg/400/version23/VCG41628133700.jpg?uid=386&amp;timestamp=1708757998&amp;sign=bf3a7b8ef78174b8b9ff493b07cad4d6" descr="指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750" y="3940810"/>
            <a:ext cx="3039110" cy="2369185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50010" y="242570"/>
            <a:ext cx="97542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35.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advertise /ˈædvətaɪz /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vt.&amp;vi.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公布；宣传；做广告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3525" y="803910"/>
            <a:ext cx="747141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我们通过报纸宣传。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公司登广告招聘一名新秘书。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他们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为即将举办的音乐会作广告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梅里尔咳了咳，想让大家注意到她在场。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4020" y="1466850"/>
            <a:ext cx="73914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We advertised through the press.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020" y="2948305"/>
            <a:ext cx="73914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company advertised for a new secretary.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4020" y="4495800"/>
            <a:ext cx="73914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They advertise a forthcoming concert.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2285" y="5780405"/>
            <a:ext cx="73914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Meryl coughed briefly to advertise her presence.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" name="http://photo-static-api.fotomore.com/creative/vcg/400/new/VCG211346173373.jpg?uid=386&amp;timestamp=1708758108&amp;sign=b3d17463f12573b948cfa67f993dd046" descr="报纸在线模板逼真的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4715" y="871220"/>
            <a:ext cx="3371850" cy="2309495"/>
          </a:xfrm>
          <a:prstGeom prst="rect">
            <a:avLst/>
          </a:prstGeom>
        </p:spPr>
      </p:pic>
      <p:pic>
        <p:nvPicPr>
          <p:cNvPr id="8" name="http://photo-static-api.fotomore.com/creative/vcg/veer/400/new/VCG41N173710612.jpg?uid=386&amp;timestamp=1708758247&amp;sign=e9965d456e70ed60650f422f522fe28a" descr="词标签云中的广告概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870" y="4029710"/>
            <a:ext cx="3446780" cy="2652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27480" y="264160"/>
            <a:ext cx="10248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36.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rough/ rʌf 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      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汹涌的；粗糙的；粗略的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4955" y="939800"/>
            <a:ext cx="883285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小船在汹涌的湖面上下摆动。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那些探险者进入丛林后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,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不得不过着艰苦的生活。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一辆警车在通向村庄的高低不平的小路上颠簸地行进。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 </a:t>
            </a:r>
            <a:endParaRPr lang="en-US" sz="24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0205" y="1447165"/>
            <a:ext cx="75438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small boat was bobbing on the rough water of the lake.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0855" y="2952750"/>
            <a:ext cx="71380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explorers had to rough it when they got into the jungle.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855" y="4458335"/>
            <a:ext cx="7619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A police car jogged along on the rough path to the village.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" name="http://photo-static-api.fotomore.com/creative/vcg/veer/400/new/VCG41N94914277.jpg?uid=386&amp;timestamp=1708758416&amp;sign=02436b365fee0f6810688bd00f36ab53" descr="帆船运动的人群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930" y="845820"/>
            <a:ext cx="2921635" cy="1947545"/>
          </a:xfrm>
          <a:prstGeom prst="can">
            <a:avLst/>
          </a:prstGeom>
        </p:spPr>
      </p:pic>
      <p:pic>
        <p:nvPicPr>
          <p:cNvPr id="7" name="http://photo-static-api.fotomore.com/creative/vcg/veer/400/new/VCG41N528315835.jpg?uid=386&amp;timestamp=1708758686&amp;sign=461f1aebb402fc2e52c791d82c00a8ee" descr="森林之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930" y="4624070"/>
            <a:ext cx="2921635" cy="2011045"/>
          </a:xfrm>
          <a:prstGeom prst="can">
            <a:avLst/>
          </a:prstGeom>
        </p:spPr>
      </p:pic>
      <p:pic>
        <p:nvPicPr>
          <p:cNvPr id="8" name="http://photo-static-api.fotomore.com/creative/vcg/400/new/VCG211319101453.jpg?uid=386&amp;timestamp=1708759029&amp;sign=95c08b4a906ca07dffdae6aef6585c63" descr="垃圾粗糙的道路邮票和半色调虚线转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860" y="2938780"/>
            <a:ext cx="2846705" cy="1540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" y="993140"/>
            <a:ext cx="109137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风浪里试舵手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,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困难中识英雄。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5.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他既无工作又无钱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,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只好在野外露宿数月。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 6.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这只是初步想法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  <a:sym typeface="+mn-ea"/>
              </a:rPr>
              <a:t>,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以后我将详加说明。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27480" y="264160"/>
            <a:ext cx="10248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36.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rough/ rʌf 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      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汹涌的；粗糙的；粗略的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2580" y="4615180"/>
            <a:ext cx="69418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This is only a rough idea; I'll go into top particulars later on.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965" y="1422400"/>
            <a:ext cx="69088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 helmsman is tested in a rough sea; a hero is distinguished in difficult circumstances.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4965" y="2865120"/>
            <a:ext cx="71615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Jobless and penniless, he had to sleep rough in the fields for several months.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http://photo-static-api.fotomore.com/creative/vcg/400/new/VCG211296401203.jpg?uid=386&amp;timestamp=1708759488&amp;sign=1d941d9b2cf4c278dd57f9ec9c1e41a3" descr="集体医务人员个人防护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7935" y="883285"/>
            <a:ext cx="4413885" cy="1913890"/>
          </a:xfrm>
          <a:prstGeom prst="roundRect">
            <a:avLst/>
          </a:prstGeom>
        </p:spPr>
      </p:pic>
      <p:pic>
        <p:nvPicPr>
          <p:cNvPr id="7" name="http://photo-static-api.fotomore.com/creative/vcg/veer/400/new/VCG41N168733359.jpg?uid=386&amp;timestamp=1708759538&amp;sign=095bfcd34680b67d4c97b52409a6f4f1" descr="思考的时候面带微笑，有想法的时候微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90" y="3818255"/>
            <a:ext cx="4265930" cy="27178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50645" y="253365"/>
            <a:ext cx="10050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37.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loyal/ˈlɔɪəl/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忠诚的；忠实的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935" y="888365"/>
            <a:ext cx="832739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n.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忠诚；忠实</a:t>
            </a:r>
            <a:endParaRPr lang="en-US" sz="2400" b="1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我们必须忠于祖国。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她很忠诚，完全值得信赖。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这家显赫的老旅店拥有忠实但颇多要求的顾客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如果善待动物，它们会保持对人类的忠心。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960" y="5439410"/>
            <a:ext cx="77025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The animals will remain loyal to humans if treated well.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3325" y="10502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loyalty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960" y="21475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We must be loyal to our motherland.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4960" y="32448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She is loyal and totally dependable.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4960" y="4342130"/>
            <a:ext cx="90912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grand old hotel has loyal but demanding customers.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8" name="图片 7" descr="我爱你祖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9" name="http://photo-static-api.fotomore.com/creative/vcg/400/new/VCG41N857053248.jpg?uid=386&amp;timestamp=1708759715&amp;sign=010fc391a33c2628c18695fca58b7b01" descr="测量的忠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115" y="888365"/>
            <a:ext cx="3207385" cy="2172335"/>
          </a:xfrm>
          <a:prstGeom prst="round2DiagRect">
            <a:avLst/>
          </a:prstGeom>
        </p:spPr>
      </p:pic>
      <p:pic>
        <p:nvPicPr>
          <p:cNvPr id="10" name="http://photo-static-api.fotomore.com/creative/vcg/400/new/VCG41N1446144435.jpg?uid=386&amp;timestamp=1708759886&amp;sign=9f331f81465195c005bbd36c80aeca6d" descr="国际动物权益日横幅设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800" y="3556000"/>
            <a:ext cx="3187700" cy="2663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94460" y="253365"/>
            <a:ext cx="95453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38.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candidate/ˈkændɪdət 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候选人；应试者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0360" y="995045"/>
            <a:ext cx="831786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该求职者的经历和这项工作很相称。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校长鼓励参加全国数学竞赛的选手们争取最好的成绩。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看了你的简历，我们认为你是一位不错的人选。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835" y="5518150"/>
            <a:ext cx="85661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We looked into your resume and thought you might be a good candidate.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835" y="1825625"/>
            <a:ext cx="97174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candidate's experience is relevant to the job.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7835" y="3890010"/>
            <a:ext cx="844423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headmaster encouraged the candidates for the national maths competition to strive for the best results. 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  <a:p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http://photo-static-api.fotomore.com/creative/vcg/400/new/VCG41N855753020.jpg?uid=386&amp;timestamp=1708760059&amp;sign=ca91a2309dfc8a75e6e2826fb8a742b7" descr="商人使用在线简历搜索，选择简历，人力资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8670" y="917575"/>
            <a:ext cx="3482340" cy="2320925"/>
          </a:xfrm>
          <a:prstGeom prst="ellipse">
            <a:avLst/>
          </a:prstGeom>
        </p:spPr>
      </p:pic>
      <p:pic>
        <p:nvPicPr>
          <p:cNvPr id="7" name="http://photo-static-api.fotomore.com/creative/vcg/veer/400/new/VCG41N496634072.jpg?uid=386&amp;timestamp=1708760111&amp;sign=6af1a993b14c6e1c377232e5b13cb242" descr="面试清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985" y="4222750"/>
            <a:ext cx="2945130" cy="2400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50645" y="259715"/>
            <a:ext cx="8712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39.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make</a:t>
            </a:r>
            <a:r>
              <a:rPr lang="zh-CN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a</a:t>
            </a:r>
            <a:r>
              <a:rPr lang="zh-CN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fire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生火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4160" y="1019175"/>
            <a:ext cx="910717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0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咱们找些树枝来生火吧。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我们常在灌木丛中生起一堆火。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他找了些木头，生起了火，开始做早饭。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0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他们在沙滩上生火并围着火跳舞。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672580" y="4854258"/>
            <a:ext cx="203200" cy="20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457835" y="6076315"/>
            <a:ext cx="8530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They made their fire on the sand and danced round it.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7835" y="1576705"/>
            <a:ext cx="8827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Let's find some sticks to make a fire.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7835" y="3136900"/>
            <a:ext cx="8827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Often we would make a fire in the bushes.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635" y="4689475"/>
            <a:ext cx="8827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He found wood to make a fire, and prepared breakfast.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" name="http://photo-static-api.fotomore.com/creative/vcg/400/new/VCG41N1125848678.jpg?uid=386&amp;timestamp=1708760201&amp;sign=82d71458ee593c4309d4c2e1d4f6188d" descr="篝火。火做饭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600" y="937260"/>
            <a:ext cx="3121660" cy="2080895"/>
          </a:xfrm>
          <a:prstGeom prst="plaque">
            <a:avLst/>
          </a:prstGeom>
        </p:spPr>
      </p:pic>
      <p:pic>
        <p:nvPicPr>
          <p:cNvPr id="8" name="http://photo-static-api.fotomore.com/creative/vcg/veer/400/new/VCG41N536508777.jpg?uid=386&amp;timestamp=1708760256&amp;sign=f3f70bb0752e3a4c4820f81375d7521b" descr="人们手牵着手围着火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00" y="4482465"/>
            <a:ext cx="3083560" cy="2042795"/>
          </a:xfrm>
          <a:prstGeom prst="plaqu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317625" y="198755"/>
            <a:ext cx="8119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40.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give off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放出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(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热、光、气味或气体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endParaRPr lang="en-US" altLang="en-US" sz="2400" b="0">
              <a:solidFill>
                <a:srgbClr val="222222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4955" y="904240"/>
            <a:ext cx="848106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向某人投降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/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屈服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/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让步分配；分发；用光；筋疲力尽放弃；认输屈服；投降；让步；上交泄露；赠送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这些中草药散发出一种独特的气味。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你可以试试发出信号。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750" y="540543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You can try to give off signals.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39310" y="9963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give in to sb.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39310" y="1529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give out 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0900" y="20751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give up 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39310" y="26600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give in 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37405" y="3173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give away 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4955" y="4248150"/>
            <a:ext cx="84810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These Chinese herbal medicine gives off  a unique smell.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1" name="http://photo-static-api.fotomore.com/creative/vcg/400/new/VCG41N1224635149.jpg?uid=386&amp;timestamp=1708760359&amp;sign=fa03f21f0a3c24abe00e7bf89717ce04" descr="治疗哮喘的草药和医疗辅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2990" y="1883410"/>
            <a:ext cx="3354070" cy="2235835"/>
          </a:xfrm>
          <a:prstGeom prst="roundRect">
            <a:avLst/>
          </a:prstGeom>
        </p:spPr>
      </p:pic>
      <p:pic>
        <p:nvPicPr>
          <p:cNvPr id="12" name="http://photo-static-api.fotomore.com/creative/vcg/400/new/VCG211233781365.jpg?uid=386&amp;timestamp=1708760433&amp;sign=fd626622bffaa713009302c8f4b2915b" descr="帮助和SOS信号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625" y="4484370"/>
            <a:ext cx="3353435" cy="219011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16990" y="132080"/>
            <a:ext cx="104571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bitter/ˈbɪtə(r)/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 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严寒的；激烈而不愉快的；味苦的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8595" y="654050"/>
            <a:ext cx="11674475" cy="6185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痛苦的失望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人生的辛酸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极其寒冷地夜晚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看到痛苦中的甘甜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5.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苦乐参半的回忆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6.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难以接受的真相；让人难以忍受的悲伤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7.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一个严冬的傍晚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8.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从北方吹来的寒风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9.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自责的悔恨泪水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10.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人世间的悲欢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痛苦地流泪水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2550" y="84010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1. a bitter disappointment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00" y="1630680"/>
            <a:ext cx="203200" cy="20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3903345" y="188849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3. a bitter cold night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00" y="2755900"/>
            <a:ext cx="203200" cy="20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4213860" y="303974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5. bitter-sweet memories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00" y="3327400"/>
            <a:ext cx="203200" cy="20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6649085" y="358013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6. the bitter truth; bitter sorrow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00" y="3898900"/>
            <a:ext cx="203200" cy="20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/>
        </p:nvSpPr>
        <p:spPr>
          <a:xfrm>
            <a:off x="3910330" y="578231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10. the sweets and bitters of life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00" y="5024120"/>
            <a:ext cx="203200" cy="20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文本框 104"/>
          <p:cNvSpPr txBox="1"/>
          <p:nvPr/>
        </p:nvSpPr>
        <p:spPr>
          <a:xfrm>
            <a:off x="3944620" y="632015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11. cried bitter tears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0" y="13296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2. the bitter taste of life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81755" y="245491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4. take the bitter with the sweet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53510" y="41344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7. a bitter winter's eve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80815" y="4681220"/>
            <a:ext cx="4716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8. a bitter wind blew from the north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85895" y="52717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9. the bitter tears of self-reproach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4" name="http://photo-static-api.fotomore.com/creative/vcg/400/new/VCG41N1315821928.jpg?uid=386&amp;timestamp=1707978527&amp;sign=5904edf198d42af938f6eda33537063f" descr="在黑暗的地铁隧道里，无家可归的抑郁的男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805" y="819785"/>
            <a:ext cx="3136265" cy="2090420"/>
          </a:xfrm>
          <a:prstGeom prst="roundRect">
            <a:avLst/>
          </a:prstGeom>
        </p:spPr>
      </p:pic>
      <p:pic>
        <p:nvPicPr>
          <p:cNvPr id="15" name="http://photo-static-api.fotomore.com/creative/vcg/veer/400/new/VCG41N527842449.jpg?uid=386&amp;timestamp=1707978784&amp;sign=5a8017ccc365cc33120c03a0673632e0" descr="冒险山的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25" y="4474845"/>
            <a:ext cx="3285490" cy="218630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1" grpId="0"/>
      <p:bldP spid="102" grpId="0"/>
      <p:bldP spid="103" grpId="0"/>
      <p:bldP spid="9" grpId="0"/>
      <p:bldP spid="10" grpId="0"/>
      <p:bldP spid="11" grpId="0"/>
      <p:bldP spid="12" grpId="0"/>
      <p:bldP spid="13" grpId="0"/>
      <p:bldP spid="104" grpId="0"/>
      <p:bldP spid="10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362710" y="168910"/>
            <a:ext cx="104794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41.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episode/ˈepɪsəʊd/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n.(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人生的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一段经历；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(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小说的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片段；插曲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0505" y="952500"/>
            <a:ext cx="75380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这段经历至今仍深深地铭刻在我的心中。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这段小插曲令所有有关人员都感到非常尴尬。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（应、续）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欢迎来到本周的图书谈话节目。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8775" y="5616575"/>
            <a:ext cx="55556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Welcome to this week's episode of book talk.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8775" y="1753235"/>
            <a:ext cx="66668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This episode remains sharply engraved on my mind.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7675" y="3885565"/>
            <a:ext cx="66668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episode was a huge embarrassment for all concerned.</a:t>
            </a:r>
            <a:endParaRPr 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  <a:p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http://photo-static-api.fotomore.com/creative/vcg/400/new/VCG41N1297710315.jpg?uid=386&amp;timestamp=1708760523&amp;sign=3be7f5116b542483fa58e7ae57d7e0ff" descr="双重曝光男人专注于一个主题和一个图片的人作为一个团队工作，商业理念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3935" y="944245"/>
            <a:ext cx="3312160" cy="2211705"/>
          </a:xfrm>
          <a:prstGeom prst="round2SameRect">
            <a:avLst/>
          </a:prstGeom>
        </p:spPr>
      </p:pic>
      <p:pic>
        <p:nvPicPr>
          <p:cNvPr id="7" name="http://photo-static-api.fotomore.com/creative/vcg/veer/400/new/VCG41N522425517.jpg?uid=386&amp;timestamp=1708760576&amp;sign=479ee0240ae841b37c213389e05853c0" descr="家图书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215" y="4113530"/>
            <a:ext cx="3230880" cy="2456180"/>
          </a:xfrm>
          <a:prstGeom prst="round2Same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328420" y="253365"/>
            <a:ext cx="92163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42.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commitment/kəˈmɪtmənt 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承诺；保证；奉献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8770" y="852805"/>
            <a:ext cx="1073086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vt.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承诺；保证（某个人；机构等）；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vi.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忠于；全心全意投入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adj.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尽心尽力的；坚定的；坚信的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此刻我不能作出这样的承诺。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必须投入大量的时间和金钱。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 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感谢你们的付出。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但这并不减少我们的承诺，而是使之更加坚定。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8770" y="5857240"/>
            <a:ext cx="75279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But that does not weaken our commitment; it only reinforces it.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86190" y="905510"/>
            <a:ext cx="2804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commit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98770" y="1488440"/>
            <a:ext cx="2362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committed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770" y="2586990"/>
            <a:ext cx="9033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 cannot make such a commitment at the moment.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8770" y="3708400"/>
            <a:ext cx="9033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There must be a major commitment of money and time.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8770" y="4788535"/>
            <a:ext cx="9033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Thank you for making this commitment.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9" name="http://photo-static-api.fotomore.com/creative/vcg/400/new/VCG41N1158410325.jpg?uid=386&amp;timestamp=1708760716&amp;sign=6f01e7714af7b464dc3e1c077e0b4f84" descr="握手签署合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7445" y="1574165"/>
            <a:ext cx="3195955" cy="2259965"/>
          </a:xfrm>
          <a:prstGeom prst="roundRect">
            <a:avLst/>
          </a:prstGeom>
        </p:spPr>
      </p:pic>
      <p:pic>
        <p:nvPicPr>
          <p:cNvPr id="11" name="http://photo-static-api.fotomore.com/creative/vcg/veer/400/new/VCG41N697438336.jpg?uid=386&amp;timestamp=1708761211&amp;sign=121aa330f196418ac570948ae35458df" descr="企业集团携手共进，团队合作理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445" y="4286250"/>
            <a:ext cx="3195955" cy="239966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394460" y="208915"/>
            <a:ext cx="7746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43.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motive/ˈməʊtɪv/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动机；原因；目的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4955" y="972820"/>
            <a:ext cx="763651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vt.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成为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......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的动机；激发；激励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adj.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积极的；主动的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n.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动力；积极性；动机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这些措施有几个积极的动机。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当然，目前我们还不知道他的动机。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" y="5119370"/>
            <a:ext cx="63373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Of course, we still don't know his motive.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91405" y="11061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motivate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17290" y="166560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motivated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60165" y="22250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motivation 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000" y="3343910"/>
            <a:ext cx="63366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Such measures have a couple of uplifting motives.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9" name="http://photo-static-api.fotomore.com/creative/vcg/veer/400/new/VCG41N693857588.jpg?uid=386&amp;timestamp=1708761329&amp;sign=3a556781edb283a9c68ae686fd57d212" descr="你的动机是什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2615" y="819785"/>
            <a:ext cx="3742055" cy="2231390"/>
          </a:xfrm>
          <a:prstGeom prst="roundRect">
            <a:avLst/>
          </a:prstGeom>
        </p:spPr>
      </p:pic>
      <p:pic>
        <p:nvPicPr>
          <p:cNvPr id="10" name="http://photo-static-api.fotomore.com/creative/vcg/400/new/VCG41N1142593218.jpg?uid=386&amp;timestamp=1708761329&amp;sign=3a556781edb283a9c68ae686fd57d212" descr="动机。写在木块上的字。深蓝色的背景。经营理念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990" y="4161790"/>
            <a:ext cx="3662680" cy="24415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383030" y="274955"/>
            <a:ext cx="10181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44.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Confucianism/ kənˈfjuːʃənɪzm /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孔子学说；儒家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(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学说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)</a:t>
            </a:r>
            <a:endParaRPr lang="en-US" altLang="en-US" sz="2400" b="0">
              <a:solidFill>
                <a:srgbClr val="222222"/>
              </a:solidFill>
              <a:latin typeface="Times New Roman" panose="02020603050405020304" charset="0"/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6545" y="803910"/>
            <a:ext cx="1118171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adj.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儒家的；儒学的；孔子学说的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Segoe UI" panose="020B0502040204020203" charset="0"/>
              </a:rPr>
              <a:t>n. </a:t>
            </a:r>
            <a:r>
              <a:rPr lang="zh-CN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孔子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儒家思想也深深地影响了中国的艺术、文学和文化表达。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儒家和道家都强调同情的重要性。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Segoe UI" panose="020B0502040204020203" charset="0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儒家思想是中国最大的思想流派，也是中国古代的主流意识。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多亏了这位学者，我们才有机会欣赏五大儒学经典著作之一的《尚书》。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745" y="5793740"/>
            <a:ext cx="949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Thanks to this scholar, we have the chance to enjoy the great book, Shangshu, one of the "five classics" of Confucianism.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21910" y="901065"/>
            <a:ext cx="68859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Confucian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8915" y="1465580"/>
            <a:ext cx="68859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Confucius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6545" y="2408555"/>
            <a:ext cx="87737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Confucianism also deeply influenced Chinese art, literature, and cultural expression.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1950" y="3667760"/>
            <a:ext cx="9810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Confucianism and Taoism both stress the importance of compassion.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950" y="4622165"/>
            <a:ext cx="82251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Confucianism is the largest Chinese school of thoughts, and the mainstream consciousness of the ancient China.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0" name="http://photo-static-api.fotomore.com/creative/vcg/veer/400/new/VCG41N463805841.jpg?uid=386&amp;timestamp=1708761968&amp;sign=6f11ed0d830bbe3e43f1d9ad7c511329" descr="生命和死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295" y="901065"/>
            <a:ext cx="2916555" cy="218821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21485" y="1963420"/>
            <a:ext cx="722122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1500" b="1" i="1">
                <a:latin typeface="Calibri" panose="020F0502020204030204" charset="0"/>
                <a:cs typeface="Calibri" panose="020F0502020204030204" charset="0"/>
              </a:rPr>
              <a:t>Thank You!</a:t>
            </a:r>
            <a:endParaRPr lang="en-US" altLang="zh-CN" sz="11500" b="1" i="1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0190" y="996950"/>
            <a:ext cx="88607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12.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罗恩露出一个满意的微笑，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“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他嫉妒啊。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”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13.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那里的植株会非常矮，而且非常苦。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（续）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16990" y="132080"/>
            <a:ext cx="104571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bitter/ˈbɪtə(r)/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   adj.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严寒的；激烈而不愉快的；味苦的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395605" y="1730375"/>
            <a:ext cx="97428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Ron gave a satisfied smile. “He’s bitter.”</a:t>
            </a:r>
            <a:endParaRPr lang="en-US" altLang="en-US" sz="32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5605" y="3505200"/>
            <a:ext cx="97428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There the plant is very short and really quite bitter!</a:t>
            </a:r>
            <a:endParaRPr lang="en-US" altLang="en-US" sz="32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4" name="图片 3" descr="罗恩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7400" y="814705"/>
            <a:ext cx="2200275" cy="3403600"/>
          </a:xfrm>
          <a:prstGeom prst="round2DiagRect">
            <a:avLst/>
          </a:prstGeom>
        </p:spPr>
      </p:pic>
      <p:pic>
        <p:nvPicPr>
          <p:cNvPr id="6" name="http://photo-static-api.fotomore.com/creative/vcg/veer/400/new/VCG41N637127752.jpg?uid=386&amp;timestamp=1707984240&amp;sign=06bfa6ad04d615ac86f36d9b5e882f3f" descr="苦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510" y="4321175"/>
            <a:ext cx="3534410" cy="2340610"/>
          </a:xfrm>
          <a:prstGeom prst="roundRect">
            <a:avLst/>
          </a:prstGeom>
        </p:spPr>
      </p:pic>
      <p:pic>
        <p:nvPicPr>
          <p:cNvPr id="7" name="http://photo-static-api.fotomore.com/creative/vcg/veer/400/new/VCG41N503616088.jpg?uid=386&amp;timestamp=1707984380&amp;sign=80d107488fa731107e7840e5b15ca298" descr="苦瓜在夏季花园中生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" y="4321175"/>
            <a:ext cx="3511550" cy="234061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72235" y="198755"/>
            <a:ext cx="101828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4.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expedition/ˌekspəˈdɪʃn/ </a:t>
            </a:r>
            <a:r>
              <a:rPr lang="en-US" sz="24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探险；远征；探险队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3380" y="1032510"/>
            <a:ext cx="821817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一次寻找长江源头的探险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穿越森林的探险充满着艰辛和危险。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8480" y="1598295"/>
            <a:ext cx="60350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an expedition to find the beginning of the Changjiang River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8480" y="3545840"/>
            <a:ext cx="11081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The expedition through the jungle was fraught with difficulty and danger.</a:t>
            </a:r>
            <a:endParaRPr lang="en-US" altLang="en-US" sz="28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grpSp>
        <p:nvGrpSpPr>
          <p:cNvPr id="22" name="组合 21"/>
          <p:cNvGrpSpPr/>
          <p:nvPr>
            <p:custDataLst>
              <p:tags r:id="rId1"/>
            </p:custDataLst>
          </p:nvPr>
        </p:nvGrpSpPr>
        <p:grpSpPr>
          <a:xfrm>
            <a:off x="8241030" y="982980"/>
            <a:ext cx="2504440" cy="2298700"/>
            <a:chOff x="8663770" y="883920"/>
            <a:chExt cx="2371430" cy="2381885"/>
          </a:xfrm>
        </p:grpSpPr>
        <p:sp>
          <p:nvSpPr>
            <p:cNvPr id="23" name="任意多边形: 形状 1559"/>
            <p:cNvSpPr/>
            <p:nvPr>
              <p:custDataLst>
                <p:tags r:id="rId2"/>
              </p:custDataLst>
            </p:nvPr>
          </p:nvSpPr>
          <p:spPr>
            <a:xfrm>
              <a:off x="9807575" y="2331839"/>
              <a:ext cx="373719" cy="429199"/>
            </a:xfrm>
            <a:custGeom>
              <a:avLst/>
              <a:gdLst>
                <a:gd name="connsiteX0" fmla="*/ 952 w 407690"/>
                <a:gd name="connsiteY0" fmla="*/ 267424 h 468213"/>
                <a:gd name="connsiteX1" fmla="*/ 952 w 407690"/>
                <a:gd name="connsiteY1" fmla="*/ 138837 h 468213"/>
                <a:gd name="connsiteX2" fmla="*/ 49530 w 407690"/>
                <a:gd name="connsiteY2" fmla="*/ 41682 h 468213"/>
                <a:gd name="connsiteX3" fmla="*/ 103822 w 407690"/>
                <a:gd name="connsiteY3" fmla="*/ 27394 h 468213"/>
                <a:gd name="connsiteX4" fmla="*/ 330517 w 407690"/>
                <a:gd name="connsiteY4" fmla="*/ 724 h 468213"/>
                <a:gd name="connsiteX5" fmla="*/ 407670 w 407690"/>
                <a:gd name="connsiteY5" fmla="*/ 70257 h 468213"/>
                <a:gd name="connsiteX6" fmla="*/ 401955 w 407690"/>
                <a:gd name="connsiteY6" fmla="*/ 338862 h 468213"/>
                <a:gd name="connsiteX7" fmla="*/ 311467 w 407690"/>
                <a:gd name="connsiteY7" fmla="*/ 439827 h 468213"/>
                <a:gd name="connsiteX8" fmla="*/ 77152 w 407690"/>
                <a:gd name="connsiteY8" fmla="*/ 467449 h 468213"/>
                <a:gd name="connsiteX9" fmla="*/ 0 w 407690"/>
                <a:gd name="connsiteY9" fmla="*/ 398869 h 468213"/>
                <a:gd name="connsiteX10" fmla="*/ 0 w 407690"/>
                <a:gd name="connsiteY10" fmla="*/ 333147 h 468213"/>
                <a:gd name="connsiteX11" fmla="*/ 952 w 407690"/>
                <a:gd name="connsiteY11" fmla="*/ 267424 h 468213"/>
                <a:gd name="connsiteX12" fmla="*/ 952 w 407690"/>
                <a:gd name="connsiteY12" fmla="*/ 267424 h 46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690" h="468213">
                  <a:moveTo>
                    <a:pt x="952" y="267424"/>
                  </a:moveTo>
                  <a:cubicBezTo>
                    <a:pt x="952" y="224562"/>
                    <a:pt x="-953" y="181699"/>
                    <a:pt x="952" y="138837"/>
                  </a:cubicBezTo>
                  <a:cubicBezTo>
                    <a:pt x="2857" y="99784"/>
                    <a:pt x="12382" y="61684"/>
                    <a:pt x="49530" y="41682"/>
                  </a:cubicBezTo>
                  <a:cubicBezTo>
                    <a:pt x="65722" y="33109"/>
                    <a:pt x="85725" y="30252"/>
                    <a:pt x="103822" y="27394"/>
                  </a:cubicBezTo>
                  <a:cubicBezTo>
                    <a:pt x="179070" y="17869"/>
                    <a:pt x="254317" y="9296"/>
                    <a:pt x="330517" y="724"/>
                  </a:cubicBezTo>
                  <a:cubicBezTo>
                    <a:pt x="376238" y="-4991"/>
                    <a:pt x="408622" y="23584"/>
                    <a:pt x="407670" y="70257"/>
                  </a:cubicBezTo>
                  <a:cubicBezTo>
                    <a:pt x="405765" y="159792"/>
                    <a:pt x="403860" y="249327"/>
                    <a:pt x="401955" y="338862"/>
                  </a:cubicBezTo>
                  <a:cubicBezTo>
                    <a:pt x="401002" y="396964"/>
                    <a:pt x="370522" y="432206"/>
                    <a:pt x="311467" y="439827"/>
                  </a:cubicBezTo>
                  <a:cubicBezTo>
                    <a:pt x="233363" y="449352"/>
                    <a:pt x="155257" y="458877"/>
                    <a:pt x="77152" y="467449"/>
                  </a:cubicBezTo>
                  <a:cubicBezTo>
                    <a:pt x="30480" y="473164"/>
                    <a:pt x="952" y="446494"/>
                    <a:pt x="0" y="398869"/>
                  </a:cubicBezTo>
                  <a:cubicBezTo>
                    <a:pt x="0" y="376962"/>
                    <a:pt x="0" y="355054"/>
                    <a:pt x="0" y="333147"/>
                  </a:cubicBezTo>
                  <a:cubicBezTo>
                    <a:pt x="0" y="311239"/>
                    <a:pt x="0" y="289332"/>
                    <a:pt x="952" y="267424"/>
                  </a:cubicBezTo>
                  <a:cubicBezTo>
                    <a:pt x="0" y="267424"/>
                    <a:pt x="0" y="267424"/>
                    <a:pt x="952" y="267424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67000" t="-337000" r="-389000" b="-118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4" name="任意多边形: 形状 1560"/>
            <p:cNvSpPr/>
            <p:nvPr>
              <p:custDataLst>
                <p:tags r:id="rId4"/>
              </p:custDataLst>
            </p:nvPr>
          </p:nvSpPr>
          <p:spPr>
            <a:xfrm>
              <a:off x="10222145" y="2281054"/>
              <a:ext cx="375129" cy="427728"/>
            </a:xfrm>
            <a:custGeom>
              <a:avLst/>
              <a:gdLst>
                <a:gd name="connsiteX0" fmla="*/ 403091 w 409228"/>
                <a:gd name="connsiteY0" fmla="*/ 178046 h 466608"/>
                <a:gd name="connsiteX1" fmla="*/ 403091 w 409228"/>
                <a:gd name="connsiteY1" fmla="*/ 349496 h 466608"/>
                <a:gd name="connsiteX2" fmla="*/ 320223 w 409228"/>
                <a:gd name="connsiteY2" fmla="*/ 438078 h 466608"/>
                <a:gd name="connsiteX3" fmla="*/ 99243 w 409228"/>
                <a:gd name="connsiteY3" fmla="*/ 464748 h 466608"/>
                <a:gd name="connsiteX4" fmla="*/ 183 w 409228"/>
                <a:gd name="connsiteY4" fmla="*/ 376166 h 466608"/>
                <a:gd name="connsiteX5" fmla="*/ 5898 w 409228"/>
                <a:gd name="connsiteY5" fmla="*/ 124706 h 466608"/>
                <a:gd name="connsiteX6" fmla="*/ 91623 w 409228"/>
                <a:gd name="connsiteY6" fmla="*/ 29456 h 466608"/>
                <a:gd name="connsiteX7" fmla="*/ 329748 w 409228"/>
                <a:gd name="connsiteY7" fmla="*/ 881 h 466608"/>
                <a:gd name="connsiteX8" fmla="*/ 408806 w 409228"/>
                <a:gd name="connsiteY8" fmla="*/ 72318 h 466608"/>
                <a:gd name="connsiteX9" fmla="*/ 408806 w 409228"/>
                <a:gd name="connsiteY9" fmla="*/ 178046 h 466608"/>
                <a:gd name="connsiteX10" fmla="*/ 403091 w 409228"/>
                <a:gd name="connsiteY10" fmla="*/ 178046 h 46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9228" h="466608">
                  <a:moveTo>
                    <a:pt x="403091" y="178046"/>
                  </a:moveTo>
                  <a:cubicBezTo>
                    <a:pt x="403091" y="235196"/>
                    <a:pt x="404043" y="292346"/>
                    <a:pt x="403091" y="349496"/>
                  </a:cubicBezTo>
                  <a:cubicBezTo>
                    <a:pt x="402138" y="399026"/>
                    <a:pt x="367848" y="433316"/>
                    <a:pt x="320223" y="438078"/>
                  </a:cubicBezTo>
                  <a:cubicBezTo>
                    <a:pt x="246881" y="446651"/>
                    <a:pt x="172585" y="454270"/>
                    <a:pt x="99243" y="464748"/>
                  </a:cubicBezTo>
                  <a:cubicBezTo>
                    <a:pt x="27806" y="474273"/>
                    <a:pt x="-2675" y="447603"/>
                    <a:pt x="183" y="376166"/>
                  </a:cubicBezTo>
                  <a:cubicBezTo>
                    <a:pt x="3041" y="292346"/>
                    <a:pt x="4946" y="208526"/>
                    <a:pt x="5898" y="124706"/>
                  </a:cubicBezTo>
                  <a:cubicBezTo>
                    <a:pt x="6850" y="71366"/>
                    <a:pt x="38283" y="36123"/>
                    <a:pt x="91623" y="29456"/>
                  </a:cubicBezTo>
                  <a:cubicBezTo>
                    <a:pt x="170681" y="19931"/>
                    <a:pt x="249738" y="9453"/>
                    <a:pt x="329748" y="881"/>
                  </a:cubicBezTo>
                  <a:cubicBezTo>
                    <a:pt x="384993" y="-4834"/>
                    <a:pt x="407853" y="17073"/>
                    <a:pt x="408806" y="72318"/>
                  </a:cubicBezTo>
                  <a:cubicBezTo>
                    <a:pt x="409758" y="107561"/>
                    <a:pt x="408806" y="142803"/>
                    <a:pt x="408806" y="178046"/>
                  </a:cubicBezTo>
                  <a:cubicBezTo>
                    <a:pt x="405948" y="178046"/>
                    <a:pt x="404043" y="178046"/>
                    <a:pt x="403091" y="178046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76000" t="-327000" r="-277000" b="-130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5" name="任意多边形: 形状 1562"/>
            <p:cNvSpPr/>
            <p:nvPr>
              <p:custDataLst>
                <p:tags r:id="rId5"/>
              </p:custDataLst>
            </p:nvPr>
          </p:nvSpPr>
          <p:spPr>
            <a:xfrm>
              <a:off x="9387949" y="2382376"/>
              <a:ext cx="371119" cy="429981"/>
            </a:xfrm>
            <a:custGeom>
              <a:avLst/>
              <a:gdLst>
                <a:gd name="connsiteX0" fmla="*/ 402525 w 404853"/>
                <a:gd name="connsiteY0" fmla="*/ 207531 h 469066"/>
                <a:gd name="connsiteX1" fmla="*/ 402525 w 404853"/>
                <a:gd name="connsiteY1" fmla="*/ 338976 h 469066"/>
                <a:gd name="connsiteX2" fmla="*/ 316800 w 404853"/>
                <a:gd name="connsiteY2" fmla="*/ 437083 h 469066"/>
                <a:gd name="connsiteX3" fmla="*/ 71055 w 404853"/>
                <a:gd name="connsiteY3" fmla="*/ 468516 h 469066"/>
                <a:gd name="connsiteX4" fmla="*/ 570 w 404853"/>
                <a:gd name="connsiteY4" fmla="*/ 410413 h 469066"/>
                <a:gd name="connsiteX5" fmla="*/ 2475 w 404853"/>
                <a:gd name="connsiteY5" fmla="*/ 116091 h 469066"/>
                <a:gd name="connsiteX6" fmla="*/ 98677 w 404853"/>
                <a:gd name="connsiteY6" fmla="*/ 28461 h 469066"/>
                <a:gd name="connsiteX7" fmla="*/ 330134 w 404853"/>
                <a:gd name="connsiteY7" fmla="*/ 838 h 469066"/>
                <a:gd name="connsiteX8" fmla="*/ 404430 w 404853"/>
                <a:gd name="connsiteY8" fmla="*/ 62751 h 469066"/>
                <a:gd name="connsiteX9" fmla="*/ 404430 w 404853"/>
                <a:gd name="connsiteY9" fmla="*/ 208483 h 469066"/>
                <a:gd name="connsiteX10" fmla="*/ 402525 w 404853"/>
                <a:gd name="connsiteY10" fmla="*/ 207531 h 46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4853" h="469066">
                  <a:moveTo>
                    <a:pt x="402525" y="207531"/>
                  </a:moveTo>
                  <a:cubicBezTo>
                    <a:pt x="402525" y="251346"/>
                    <a:pt x="402525" y="295161"/>
                    <a:pt x="402525" y="338976"/>
                  </a:cubicBezTo>
                  <a:cubicBezTo>
                    <a:pt x="402525" y="395174"/>
                    <a:pt x="372045" y="430416"/>
                    <a:pt x="316800" y="437083"/>
                  </a:cubicBezTo>
                  <a:cubicBezTo>
                    <a:pt x="234884" y="447561"/>
                    <a:pt x="152970" y="458038"/>
                    <a:pt x="71055" y="468516"/>
                  </a:cubicBezTo>
                  <a:cubicBezTo>
                    <a:pt x="35812" y="473278"/>
                    <a:pt x="570" y="446608"/>
                    <a:pt x="570" y="410413"/>
                  </a:cubicBezTo>
                  <a:cubicBezTo>
                    <a:pt x="-383" y="312306"/>
                    <a:pt x="-383" y="214198"/>
                    <a:pt x="2475" y="116091"/>
                  </a:cubicBezTo>
                  <a:cubicBezTo>
                    <a:pt x="4380" y="65608"/>
                    <a:pt x="42480" y="34176"/>
                    <a:pt x="98677" y="28461"/>
                  </a:cubicBezTo>
                  <a:cubicBezTo>
                    <a:pt x="175830" y="19888"/>
                    <a:pt x="252982" y="10363"/>
                    <a:pt x="330134" y="838"/>
                  </a:cubicBezTo>
                  <a:cubicBezTo>
                    <a:pt x="372997" y="-4877"/>
                    <a:pt x="403477" y="18936"/>
                    <a:pt x="404430" y="62751"/>
                  </a:cubicBezTo>
                  <a:cubicBezTo>
                    <a:pt x="405382" y="111328"/>
                    <a:pt x="404430" y="159906"/>
                    <a:pt x="404430" y="208483"/>
                  </a:cubicBezTo>
                  <a:cubicBezTo>
                    <a:pt x="403477" y="207531"/>
                    <a:pt x="402525" y="207531"/>
                    <a:pt x="402525" y="20753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7000" t="-348000" r="-506000" b="-105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6" name="任意多边形: 形状 1563"/>
            <p:cNvSpPr/>
            <p:nvPr>
              <p:custDataLst>
                <p:tags r:id="rId6"/>
              </p:custDataLst>
            </p:nvPr>
          </p:nvSpPr>
          <p:spPr>
            <a:xfrm>
              <a:off x="10643029" y="2228600"/>
              <a:ext cx="371604" cy="428649"/>
            </a:xfrm>
            <a:custGeom>
              <a:avLst/>
              <a:gdLst>
                <a:gd name="connsiteX0" fmla="*/ 404959 w 405382"/>
                <a:gd name="connsiteY0" fmla="*/ 203835 h 467613"/>
                <a:gd name="connsiteX1" fmla="*/ 404959 w 405382"/>
                <a:gd name="connsiteY1" fmla="*/ 335280 h 467613"/>
                <a:gd name="connsiteX2" fmla="*/ 308756 w 405382"/>
                <a:gd name="connsiteY2" fmla="*/ 439103 h 467613"/>
                <a:gd name="connsiteX3" fmla="*/ 113494 w 405382"/>
                <a:gd name="connsiteY3" fmla="*/ 463867 h 467613"/>
                <a:gd name="connsiteX4" fmla="*/ 146 w 405382"/>
                <a:gd name="connsiteY4" fmla="*/ 369570 h 467613"/>
                <a:gd name="connsiteX5" fmla="*/ 3004 w 405382"/>
                <a:gd name="connsiteY5" fmla="*/ 123825 h 467613"/>
                <a:gd name="connsiteX6" fmla="*/ 91586 w 405382"/>
                <a:gd name="connsiteY6" fmla="*/ 29527 h 467613"/>
                <a:gd name="connsiteX7" fmla="*/ 303041 w 405382"/>
                <a:gd name="connsiteY7" fmla="*/ 3810 h 467613"/>
                <a:gd name="connsiteX8" fmla="*/ 343046 w 405382"/>
                <a:gd name="connsiteY8" fmla="*/ 0 h 467613"/>
                <a:gd name="connsiteX9" fmla="*/ 404959 w 405382"/>
                <a:gd name="connsiteY9" fmla="*/ 60007 h 467613"/>
                <a:gd name="connsiteX10" fmla="*/ 404959 w 405382"/>
                <a:gd name="connsiteY10" fmla="*/ 203835 h 467613"/>
                <a:gd name="connsiteX11" fmla="*/ 404959 w 405382"/>
                <a:gd name="connsiteY11" fmla="*/ 203835 h 46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382" h="467613">
                  <a:moveTo>
                    <a:pt x="404959" y="203835"/>
                  </a:moveTo>
                  <a:cubicBezTo>
                    <a:pt x="404959" y="247650"/>
                    <a:pt x="404959" y="291465"/>
                    <a:pt x="404959" y="335280"/>
                  </a:cubicBezTo>
                  <a:cubicBezTo>
                    <a:pt x="404959" y="397192"/>
                    <a:pt x="369716" y="433388"/>
                    <a:pt x="308756" y="439103"/>
                  </a:cubicBezTo>
                  <a:cubicBezTo>
                    <a:pt x="243986" y="445770"/>
                    <a:pt x="178264" y="455295"/>
                    <a:pt x="113494" y="463867"/>
                  </a:cubicBezTo>
                  <a:cubicBezTo>
                    <a:pt x="36341" y="474345"/>
                    <a:pt x="-2711" y="468630"/>
                    <a:pt x="146" y="369570"/>
                  </a:cubicBezTo>
                  <a:cubicBezTo>
                    <a:pt x="3004" y="287655"/>
                    <a:pt x="2051" y="205740"/>
                    <a:pt x="3004" y="123825"/>
                  </a:cubicBezTo>
                  <a:cubicBezTo>
                    <a:pt x="3956" y="73342"/>
                    <a:pt x="41104" y="35242"/>
                    <a:pt x="91586" y="29527"/>
                  </a:cubicBezTo>
                  <a:cubicBezTo>
                    <a:pt x="162071" y="21907"/>
                    <a:pt x="232556" y="12382"/>
                    <a:pt x="303041" y="3810"/>
                  </a:cubicBezTo>
                  <a:cubicBezTo>
                    <a:pt x="316376" y="1905"/>
                    <a:pt x="329711" y="0"/>
                    <a:pt x="343046" y="0"/>
                  </a:cubicBezTo>
                  <a:cubicBezTo>
                    <a:pt x="380194" y="0"/>
                    <a:pt x="404006" y="23813"/>
                    <a:pt x="404959" y="60007"/>
                  </a:cubicBezTo>
                  <a:cubicBezTo>
                    <a:pt x="405911" y="108585"/>
                    <a:pt x="404959" y="156210"/>
                    <a:pt x="404959" y="203835"/>
                  </a:cubicBezTo>
                  <a:cubicBezTo>
                    <a:pt x="404959" y="203835"/>
                    <a:pt x="404959" y="203835"/>
                    <a:pt x="404959" y="203835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94000" t="-314000" r="-167000" b="-142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1569"/>
            <p:cNvSpPr/>
            <p:nvPr>
              <p:custDataLst>
                <p:tags r:id="rId7"/>
              </p:custDataLst>
            </p:nvPr>
          </p:nvSpPr>
          <p:spPr>
            <a:xfrm>
              <a:off x="10661474" y="1319348"/>
              <a:ext cx="373726" cy="426974"/>
            </a:xfrm>
            <a:custGeom>
              <a:avLst/>
              <a:gdLst>
                <a:gd name="connsiteX0" fmla="*/ 406745 w 407697"/>
                <a:gd name="connsiteY0" fmla="*/ 105125 h 465786"/>
                <a:gd name="connsiteX1" fmla="*/ 398172 w 407697"/>
                <a:gd name="connsiteY1" fmla="*/ 355632 h 465786"/>
                <a:gd name="connsiteX2" fmla="*/ 323877 w 407697"/>
                <a:gd name="connsiteY2" fmla="*/ 435642 h 465786"/>
                <a:gd name="connsiteX3" fmla="*/ 72418 w 407697"/>
                <a:gd name="connsiteY3" fmla="*/ 465170 h 465786"/>
                <a:gd name="connsiteX4" fmla="*/ 27 w 407697"/>
                <a:gd name="connsiteY4" fmla="*/ 397542 h 465786"/>
                <a:gd name="connsiteX5" fmla="*/ 5743 w 407697"/>
                <a:gd name="connsiteY5" fmla="*/ 117507 h 465786"/>
                <a:gd name="connsiteX6" fmla="*/ 90515 w 407697"/>
                <a:gd name="connsiteY6" fmla="*/ 27972 h 465786"/>
                <a:gd name="connsiteX7" fmla="*/ 316258 w 407697"/>
                <a:gd name="connsiteY7" fmla="*/ 1302 h 465786"/>
                <a:gd name="connsiteX8" fmla="*/ 407697 w 407697"/>
                <a:gd name="connsiteY8" fmla="*/ 81312 h 465786"/>
                <a:gd name="connsiteX9" fmla="*/ 406745 w 407697"/>
                <a:gd name="connsiteY9" fmla="*/ 105125 h 465786"/>
                <a:gd name="connsiteX10" fmla="*/ 406745 w 407697"/>
                <a:gd name="connsiteY10" fmla="*/ 105125 h 46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697" h="465786">
                  <a:moveTo>
                    <a:pt x="406745" y="105125"/>
                  </a:moveTo>
                  <a:cubicBezTo>
                    <a:pt x="403887" y="188945"/>
                    <a:pt x="401983" y="271812"/>
                    <a:pt x="398172" y="355632"/>
                  </a:cubicBezTo>
                  <a:cubicBezTo>
                    <a:pt x="396268" y="400400"/>
                    <a:pt x="368645" y="429927"/>
                    <a:pt x="323877" y="435642"/>
                  </a:cubicBezTo>
                  <a:cubicBezTo>
                    <a:pt x="240058" y="446120"/>
                    <a:pt x="156237" y="456597"/>
                    <a:pt x="72418" y="465170"/>
                  </a:cubicBezTo>
                  <a:cubicBezTo>
                    <a:pt x="22887" y="469932"/>
                    <a:pt x="-925" y="447072"/>
                    <a:pt x="27" y="397542"/>
                  </a:cubicBezTo>
                  <a:cubicBezTo>
                    <a:pt x="980" y="304197"/>
                    <a:pt x="2885" y="210852"/>
                    <a:pt x="5743" y="117507"/>
                  </a:cubicBezTo>
                  <a:cubicBezTo>
                    <a:pt x="6695" y="66072"/>
                    <a:pt x="40033" y="33687"/>
                    <a:pt x="90515" y="27972"/>
                  </a:cubicBezTo>
                  <a:cubicBezTo>
                    <a:pt x="165762" y="19400"/>
                    <a:pt x="241010" y="10827"/>
                    <a:pt x="316258" y="1302"/>
                  </a:cubicBezTo>
                  <a:cubicBezTo>
                    <a:pt x="377218" y="-6318"/>
                    <a:pt x="407697" y="19400"/>
                    <a:pt x="407697" y="81312"/>
                  </a:cubicBezTo>
                  <a:cubicBezTo>
                    <a:pt x="407697" y="89885"/>
                    <a:pt x="407697" y="97505"/>
                    <a:pt x="406745" y="105125"/>
                  </a:cubicBezTo>
                  <a:cubicBezTo>
                    <a:pt x="406745" y="105125"/>
                    <a:pt x="406745" y="105125"/>
                    <a:pt x="406745" y="105125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95000" t="-102000" r="-161000" b="-356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1570"/>
            <p:cNvSpPr/>
            <p:nvPr>
              <p:custDataLst>
                <p:tags r:id="rId8"/>
              </p:custDataLst>
            </p:nvPr>
          </p:nvSpPr>
          <p:spPr>
            <a:xfrm>
              <a:off x="9823292" y="1422628"/>
              <a:ext cx="372956" cy="428639"/>
            </a:xfrm>
            <a:custGeom>
              <a:avLst/>
              <a:gdLst>
                <a:gd name="connsiteX0" fmla="*/ 401955 w 406857"/>
                <a:gd name="connsiteY0" fmla="*/ 162002 h 467602"/>
                <a:gd name="connsiteX1" fmla="*/ 401955 w 406857"/>
                <a:gd name="connsiteY1" fmla="*/ 342025 h 467602"/>
                <a:gd name="connsiteX2" fmla="*/ 307657 w 406857"/>
                <a:gd name="connsiteY2" fmla="*/ 438227 h 467602"/>
                <a:gd name="connsiteX3" fmla="*/ 106680 w 406857"/>
                <a:gd name="connsiteY3" fmla="*/ 462992 h 467602"/>
                <a:gd name="connsiteX4" fmla="*/ 69532 w 406857"/>
                <a:gd name="connsiteY4" fmla="*/ 466802 h 467602"/>
                <a:gd name="connsiteX5" fmla="*/ 0 w 406857"/>
                <a:gd name="connsiteY5" fmla="*/ 402985 h 467602"/>
                <a:gd name="connsiteX6" fmla="*/ 5715 w 406857"/>
                <a:gd name="connsiteY6" fmla="*/ 108662 h 467602"/>
                <a:gd name="connsiteX7" fmla="*/ 82868 w 406857"/>
                <a:gd name="connsiteY7" fmla="*/ 29605 h 467602"/>
                <a:gd name="connsiteX8" fmla="*/ 300038 w 406857"/>
                <a:gd name="connsiteY8" fmla="*/ 2935 h 467602"/>
                <a:gd name="connsiteX9" fmla="*/ 406718 w 406857"/>
                <a:gd name="connsiteY9" fmla="*/ 93422 h 467602"/>
                <a:gd name="connsiteX10" fmla="*/ 406718 w 406857"/>
                <a:gd name="connsiteY10" fmla="*/ 162002 h 467602"/>
                <a:gd name="connsiteX11" fmla="*/ 401955 w 406857"/>
                <a:gd name="connsiteY11" fmla="*/ 162002 h 46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6857" h="467602">
                  <a:moveTo>
                    <a:pt x="401955" y="162002"/>
                  </a:moveTo>
                  <a:cubicBezTo>
                    <a:pt x="401955" y="222010"/>
                    <a:pt x="402907" y="282017"/>
                    <a:pt x="401955" y="342025"/>
                  </a:cubicBezTo>
                  <a:cubicBezTo>
                    <a:pt x="401003" y="401080"/>
                    <a:pt x="366713" y="432512"/>
                    <a:pt x="307657" y="438227"/>
                  </a:cubicBezTo>
                  <a:cubicBezTo>
                    <a:pt x="240982" y="444895"/>
                    <a:pt x="173355" y="454420"/>
                    <a:pt x="106680" y="462992"/>
                  </a:cubicBezTo>
                  <a:cubicBezTo>
                    <a:pt x="94297" y="464897"/>
                    <a:pt x="81915" y="464897"/>
                    <a:pt x="69532" y="466802"/>
                  </a:cubicBezTo>
                  <a:cubicBezTo>
                    <a:pt x="24765" y="473470"/>
                    <a:pt x="0" y="437275"/>
                    <a:pt x="0" y="402985"/>
                  </a:cubicBezTo>
                  <a:cubicBezTo>
                    <a:pt x="953" y="304877"/>
                    <a:pt x="2857" y="206770"/>
                    <a:pt x="5715" y="108662"/>
                  </a:cubicBezTo>
                  <a:cubicBezTo>
                    <a:pt x="6668" y="67705"/>
                    <a:pt x="41910" y="34367"/>
                    <a:pt x="82868" y="29605"/>
                  </a:cubicBezTo>
                  <a:cubicBezTo>
                    <a:pt x="155257" y="21032"/>
                    <a:pt x="227647" y="12460"/>
                    <a:pt x="300038" y="2935"/>
                  </a:cubicBezTo>
                  <a:cubicBezTo>
                    <a:pt x="368618" y="-5638"/>
                    <a:pt x="409575" y="-875"/>
                    <a:pt x="406718" y="93422"/>
                  </a:cubicBezTo>
                  <a:cubicBezTo>
                    <a:pt x="405765" y="116282"/>
                    <a:pt x="406718" y="139142"/>
                    <a:pt x="406718" y="162002"/>
                  </a:cubicBezTo>
                  <a:cubicBezTo>
                    <a:pt x="404813" y="162002"/>
                    <a:pt x="403860" y="162002"/>
                    <a:pt x="401955" y="162002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72000" t="-126000" r="-386000" b="-330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1571"/>
            <p:cNvSpPr/>
            <p:nvPr>
              <p:custDataLst>
                <p:tags r:id="rId9"/>
              </p:custDataLst>
            </p:nvPr>
          </p:nvSpPr>
          <p:spPr>
            <a:xfrm>
              <a:off x="10636179" y="2683996"/>
              <a:ext cx="371955" cy="428526"/>
            </a:xfrm>
            <a:custGeom>
              <a:avLst/>
              <a:gdLst>
                <a:gd name="connsiteX0" fmla="*/ 401003 w 405765"/>
                <a:gd name="connsiteY0" fmla="*/ 156624 h 467479"/>
                <a:gd name="connsiteX1" fmla="*/ 401003 w 405765"/>
                <a:gd name="connsiteY1" fmla="*/ 341409 h 467479"/>
                <a:gd name="connsiteX2" fmla="*/ 319088 w 405765"/>
                <a:gd name="connsiteY2" fmla="*/ 435706 h 467479"/>
                <a:gd name="connsiteX3" fmla="*/ 64770 w 405765"/>
                <a:gd name="connsiteY3" fmla="*/ 467139 h 467479"/>
                <a:gd name="connsiteX4" fmla="*/ 0 w 405765"/>
                <a:gd name="connsiteY4" fmla="*/ 403321 h 467479"/>
                <a:gd name="connsiteX5" fmla="*/ 5715 w 405765"/>
                <a:gd name="connsiteY5" fmla="*/ 104236 h 467479"/>
                <a:gd name="connsiteX6" fmla="*/ 71438 w 405765"/>
                <a:gd name="connsiteY6" fmla="*/ 33751 h 467479"/>
                <a:gd name="connsiteX7" fmla="*/ 340042 w 405765"/>
                <a:gd name="connsiteY7" fmla="*/ 414 h 467479"/>
                <a:gd name="connsiteX8" fmla="*/ 404813 w 405765"/>
                <a:gd name="connsiteY8" fmla="*/ 54706 h 467479"/>
                <a:gd name="connsiteX9" fmla="*/ 405765 w 405765"/>
                <a:gd name="connsiteY9" fmla="*/ 68994 h 467479"/>
                <a:gd name="connsiteX10" fmla="*/ 405765 w 405765"/>
                <a:gd name="connsiteY10" fmla="*/ 157576 h 467479"/>
                <a:gd name="connsiteX11" fmla="*/ 401003 w 405765"/>
                <a:gd name="connsiteY11" fmla="*/ 156624 h 46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467479">
                  <a:moveTo>
                    <a:pt x="401003" y="156624"/>
                  </a:moveTo>
                  <a:cubicBezTo>
                    <a:pt x="401003" y="218536"/>
                    <a:pt x="401955" y="280449"/>
                    <a:pt x="401003" y="341409"/>
                  </a:cubicBezTo>
                  <a:cubicBezTo>
                    <a:pt x="400050" y="398559"/>
                    <a:pt x="375285" y="428086"/>
                    <a:pt x="319088" y="435706"/>
                  </a:cubicBezTo>
                  <a:cubicBezTo>
                    <a:pt x="234315" y="448089"/>
                    <a:pt x="149542" y="457614"/>
                    <a:pt x="64770" y="467139"/>
                  </a:cubicBezTo>
                  <a:cubicBezTo>
                    <a:pt x="29528" y="470949"/>
                    <a:pt x="0" y="442374"/>
                    <a:pt x="0" y="403321"/>
                  </a:cubicBezTo>
                  <a:cubicBezTo>
                    <a:pt x="953" y="303309"/>
                    <a:pt x="2857" y="203296"/>
                    <a:pt x="5715" y="104236"/>
                  </a:cubicBezTo>
                  <a:cubicBezTo>
                    <a:pt x="6667" y="71851"/>
                    <a:pt x="39053" y="38514"/>
                    <a:pt x="71438" y="33751"/>
                  </a:cubicBezTo>
                  <a:cubicBezTo>
                    <a:pt x="160972" y="21369"/>
                    <a:pt x="250507" y="10891"/>
                    <a:pt x="340042" y="414"/>
                  </a:cubicBezTo>
                  <a:cubicBezTo>
                    <a:pt x="373380" y="-3396"/>
                    <a:pt x="400050" y="19464"/>
                    <a:pt x="404813" y="54706"/>
                  </a:cubicBezTo>
                  <a:cubicBezTo>
                    <a:pt x="405765" y="59469"/>
                    <a:pt x="405765" y="64231"/>
                    <a:pt x="405765" y="68994"/>
                  </a:cubicBezTo>
                  <a:cubicBezTo>
                    <a:pt x="405765" y="98521"/>
                    <a:pt x="405765" y="128049"/>
                    <a:pt x="405765" y="157576"/>
                  </a:cubicBezTo>
                  <a:cubicBezTo>
                    <a:pt x="403860" y="156624"/>
                    <a:pt x="402907" y="156624"/>
                    <a:pt x="401003" y="156624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92000" t="-420000" r="-169000" b="-36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1572"/>
            <p:cNvSpPr/>
            <p:nvPr>
              <p:custDataLst>
                <p:tags r:id="rId10"/>
              </p:custDataLst>
            </p:nvPr>
          </p:nvSpPr>
          <p:spPr>
            <a:xfrm>
              <a:off x="10216173" y="2735049"/>
              <a:ext cx="373728" cy="425571"/>
            </a:xfrm>
            <a:custGeom>
              <a:avLst/>
              <a:gdLst>
                <a:gd name="connsiteX0" fmla="*/ 407701 w 407700"/>
                <a:gd name="connsiteY0" fmla="*/ 133316 h 464255"/>
                <a:gd name="connsiteX1" fmla="*/ 399128 w 407700"/>
                <a:gd name="connsiteY1" fmla="*/ 352391 h 464255"/>
                <a:gd name="connsiteX2" fmla="*/ 319119 w 407700"/>
                <a:gd name="connsiteY2" fmla="*/ 436211 h 464255"/>
                <a:gd name="connsiteX3" fmla="*/ 70516 w 407700"/>
                <a:gd name="connsiteY3" fmla="*/ 463833 h 464255"/>
                <a:gd name="connsiteX4" fmla="*/ 31 w 407700"/>
                <a:gd name="connsiteY4" fmla="*/ 394301 h 464255"/>
                <a:gd name="connsiteX5" fmla="*/ 5746 w 407700"/>
                <a:gd name="connsiteY5" fmla="*/ 111408 h 464255"/>
                <a:gd name="connsiteX6" fmla="*/ 66706 w 407700"/>
                <a:gd name="connsiteY6" fmla="*/ 36161 h 464255"/>
                <a:gd name="connsiteX7" fmla="*/ 210534 w 407700"/>
                <a:gd name="connsiteY7" fmla="*/ 15206 h 464255"/>
                <a:gd name="connsiteX8" fmla="*/ 326738 w 407700"/>
                <a:gd name="connsiteY8" fmla="*/ 919 h 464255"/>
                <a:gd name="connsiteX9" fmla="*/ 405796 w 407700"/>
                <a:gd name="connsiteY9" fmla="*/ 63783 h 464255"/>
                <a:gd name="connsiteX10" fmla="*/ 405796 w 407700"/>
                <a:gd name="connsiteY10" fmla="*/ 132363 h 464255"/>
                <a:gd name="connsiteX11" fmla="*/ 407701 w 407700"/>
                <a:gd name="connsiteY11" fmla="*/ 133316 h 46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700" h="464255">
                  <a:moveTo>
                    <a:pt x="407701" y="133316"/>
                  </a:moveTo>
                  <a:cubicBezTo>
                    <a:pt x="404844" y="206658"/>
                    <a:pt x="401986" y="279048"/>
                    <a:pt x="399128" y="352391"/>
                  </a:cubicBezTo>
                  <a:cubicBezTo>
                    <a:pt x="397224" y="400969"/>
                    <a:pt x="368649" y="430496"/>
                    <a:pt x="319119" y="436211"/>
                  </a:cubicBezTo>
                  <a:cubicBezTo>
                    <a:pt x="236251" y="445736"/>
                    <a:pt x="153384" y="457166"/>
                    <a:pt x="70516" y="463833"/>
                  </a:cubicBezTo>
                  <a:cubicBezTo>
                    <a:pt x="20034" y="467644"/>
                    <a:pt x="-922" y="445736"/>
                    <a:pt x="31" y="394301"/>
                  </a:cubicBezTo>
                  <a:cubicBezTo>
                    <a:pt x="984" y="300003"/>
                    <a:pt x="3841" y="205706"/>
                    <a:pt x="5746" y="111408"/>
                  </a:cubicBezTo>
                  <a:cubicBezTo>
                    <a:pt x="6699" y="73308"/>
                    <a:pt x="29559" y="42828"/>
                    <a:pt x="66706" y="36161"/>
                  </a:cubicBezTo>
                  <a:cubicBezTo>
                    <a:pt x="114331" y="26636"/>
                    <a:pt x="162909" y="21873"/>
                    <a:pt x="210534" y="15206"/>
                  </a:cubicBezTo>
                  <a:cubicBezTo>
                    <a:pt x="249586" y="10444"/>
                    <a:pt x="287686" y="6633"/>
                    <a:pt x="326738" y="919"/>
                  </a:cubicBezTo>
                  <a:cubicBezTo>
                    <a:pt x="374363" y="-4797"/>
                    <a:pt x="401034" y="16158"/>
                    <a:pt x="405796" y="63783"/>
                  </a:cubicBezTo>
                  <a:cubicBezTo>
                    <a:pt x="407701" y="86644"/>
                    <a:pt x="405796" y="109503"/>
                    <a:pt x="405796" y="132363"/>
                  </a:cubicBezTo>
                  <a:cubicBezTo>
                    <a:pt x="405796" y="133316"/>
                    <a:pt x="406749" y="133316"/>
                    <a:pt x="407701" y="133316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76000" t="-435000" r="-280000" b="-25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1573"/>
            <p:cNvSpPr/>
            <p:nvPr>
              <p:custDataLst>
                <p:tags r:id="rId11"/>
              </p:custDataLst>
            </p:nvPr>
          </p:nvSpPr>
          <p:spPr>
            <a:xfrm>
              <a:off x="9817179" y="1875352"/>
              <a:ext cx="369723" cy="428730"/>
            </a:xfrm>
            <a:custGeom>
              <a:avLst/>
              <a:gdLst>
                <a:gd name="connsiteX0" fmla="*/ 398145 w 403331"/>
                <a:gd name="connsiteY0" fmla="*/ 211051 h 467701"/>
                <a:gd name="connsiteX1" fmla="*/ 398145 w 403331"/>
                <a:gd name="connsiteY1" fmla="*/ 351068 h 467701"/>
                <a:gd name="connsiteX2" fmla="*/ 320040 w 403331"/>
                <a:gd name="connsiteY2" fmla="*/ 436793 h 467701"/>
                <a:gd name="connsiteX3" fmla="*/ 65723 w 403331"/>
                <a:gd name="connsiteY3" fmla="*/ 467273 h 467701"/>
                <a:gd name="connsiteX4" fmla="*/ 0 w 403331"/>
                <a:gd name="connsiteY4" fmla="*/ 412981 h 467701"/>
                <a:gd name="connsiteX5" fmla="*/ 5715 w 403331"/>
                <a:gd name="connsiteY5" fmla="*/ 113896 h 467701"/>
                <a:gd name="connsiteX6" fmla="*/ 84773 w 403331"/>
                <a:gd name="connsiteY6" fmla="*/ 31981 h 467701"/>
                <a:gd name="connsiteX7" fmla="*/ 333375 w 403331"/>
                <a:gd name="connsiteY7" fmla="*/ 548 h 467701"/>
                <a:gd name="connsiteX8" fmla="*/ 402908 w 403331"/>
                <a:gd name="connsiteY8" fmla="*/ 65318 h 467701"/>
                <a:gd name="connsiteX9" fmla="*/ 402908 w 403331"/>
                <a:gd name="connsiteY9" fmla="*/ 211051 h 467701"/>
                <a:gd name="connsiteX10" fmla="*/ 398145 w 403331"/>
                <a:gd name="connsiteY10" fmla="*/ 211051 h 46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3331" h="467701">
                  <a:moveTo>
                    <a:pt x="398145" y="211051"/>
                  </a:moveTo>
                  <a:cubicBezTo>
                    <a:pt x="398145" y="257723"/>
                    <a:pt x="399098" y="304396"/>
                    <a:pt x="398145" y="351068"/>
                  </a:cubicBezTo>
                  <a:cubicBezTo>
                    <a:pt x="397193" y="400598"/>
                    <a:pt x="369570" y="431078"/>
                    <a:pt x="320040" y="436793"/>
                  </a:cubicBezTo>
                  <a:cubicBezTo>
                    <a:pt x="235268" y="447271"/>
                    <a:pt x="150495" y="457748"/>
                    <a:pt x="65723" y="467273"/>
                  </a:cubicBezTo>
                  <a:cubicBezTo>
                    <a:pt x="29528" y="471083"/>
                    <a:pt x="0" y="449176"/>
                    <a:pt x="0" y="412981"/>
                  </a:cubicBezTo>
                  <a:cubicBezTo>
                    <a:pt x="0" y="312968"/>
                    <a:pt x="953" y="212956"/>
                    <a:pt x="5715" y="113896"/>
                  </a:cubicBezTo>
                  <a:cubicBezTo>
                    <a:pt x="7620" y="64365"/>
                    <a:pt x="36195" y="38648"/>
                    <a:pt x="84773" y="31981"/>
                  </a:cubicBezTo>
                  <a:cubicBezTo>
                    <a:pt x="167640" y="21503"/>
                    <a:pt x="250508" y="11026"/>
                    <a:pt x="333375" y="548"/>
                  </a:cubicBezTo>
                  <a:cubicBezTo>
                    <a:pt x="372428" y="-4214"/>
                    <a:pt x="401955" y="22456"/>
                    <a:pt x="402908" y="65318"/>
                  </a:cubicBezTo>
                  <a:cubicBezTo>
                    <a:pt x="403860" y="113896"/>
                    <a:pt x="402908" y="162473"/>
                    <a:pt x="402908" y="211051"/>
                  </a:cubicBezTo>
                  <a:cubicBezTo>
                    <a:pt x="401955" y="211051"/>
                    <a:pt x="400050" y="211051"/>
                    <a:pt x="398145" y="21105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75000" t="-231000" r="-392000" b="-224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1574"/>
            <p:cNvSpPr/>
            <p:nvPr>
              <p:custDataLst>
                <p:tags r:id="rId12"/>
              </p:custDataLst>
            </p:nvPr>
          </p:nvSpPr>
          <p:spPr>
            <a:xfrm>
              <a:off x="10239776" y="1370274"/>
              <a:ext cx="373023" cy="427562"/>
            </a:xfrm>
            <a:custGeom>
              <a:avLst/>
              <a:gdLst>
                <a:gd name="connsiteX0" fmla="*/ 6667 w 406930"/>
                <a:gd name="connsiteY0" fmla="*/ 281028 h 466427"/>
                <a:gd name="connsiteX1" fmla="*/ 6667 w 406930"/>
                <a:gd name="connsiteY1" fmla="*/ 115293 h 466427"/>
                <a:gd name="connsiteX2" fmla="*/ 82867 w 406930"/>
                <a:gd name="connsiteY2" fmla="*/ 29568 h 466427"/>
                <a:gd name="connsiteX3" fmla="*/ 317182 w 406930"/>
                <a:gd name="connsiteY3" fmla="*/ 993 h 466427"/>
                <a:gd name="connsiteX4" fmla="*/ 406717 w 406930"/>
                <a:gd name="connsiteY4" fmla="*/ 88623 h 466427"/>
                <a:gd name="connsiteX5" fmla="*/ 400050 w 406930"/>
                <a:gd name="connsiteY5" fmla="*/ 337225 h 466427"/>
                <a:gd name="connsiteX6" fmla="*/ 308610 w 406930"/>
                <a:gd name="connsiteY6" fmla="*/ 438190 h 466427"/>
                <a:gd name="connsiteX7" fmla="*/ 73342 w 406930"/>
                <a:gd name="connsiteY7" fmla="*/ 465813 h 466427"/>
                <a:gd name="connsiteX8" fmla="*/ 0 w 406930"/>
                <a:gd name="connsiteY8" fmla="*/ 395328 h 466427"/>
                <a:gd name="connsiteX9" fmla="*/ 952 w 406930"/>
                <a:gd name="connsiteY9" fmla="*/ 338178 h 466427"/>
                <a:gd name="connsiteX10" fmla="*/ 952 w 406930"/>
                <a:gd name="connsiteY10" fmla="*/ 281028 h 466427"/>
                <a:gd name="connsiteX11" fmla="*/ 6667 w 406930"/>
                <a:gd name="connsiteY11" fmla="*/ 281028 h 46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6930" h="466427">
                  <a:moveTo>
                    <a:pt x="6667" y="281028"/>
                  </a:moveTo>
                  <a:cubicBezTo>
                    <a:pt x="6667" y="225783"/>
                    <a:pt x="5715" y="170538"/>
                    <a:pt x="6667" y="115293"/>
                  </a:cubicBezTo>
                  <a:cubicBezTo>
                    <a:pt x="7620" y="69573"/>
                    <a:pt x="37147" y="36235"/>
                    <a:pt x="82867" y="29568"/>
                  </a:cubicBezTo>
                  <a:cubicBezTo>
                    <a:pt x="160972" y="19090"/>
                    <a:pt x="239077" y="9565"/>
                    <a:pt x="317182" y="993"/>
                  </a:cubicBezTo>
                  <a:cubicBezTo>
                    <a:pt x="383857" y="-5675"/>
                    <a:pt x="409575" y="20995"/>
                    <a:pt x="406717" y="88623"/>
                  </a:cubicBezTo>
                  <a:cubicBezTo>
                    <a:pt x="403860" y="171490"/>
                    <a:pt x="401955" y="254358"/>
                    <a:pt x="400050" y="337225"/>
                  </a:cubicBezTo>
                  <a:cubicBezTo>
                    <a:pt x="399097" y="400090"/>
                    <a:pt x="370522" y="431523"/>
                    <a:pt x="308610" y="438190"/>
                  </a:cubicBezTo>
                  <a:cubicBezTo>
                    <a:pt x="230505" y="446763"/>
                    <a:pt x="152400" y="458193"/>
                    <a:pt x="73342" y="465813"/>
                  </a:cubicBezTo>
                  <a:cubicBezTo>
                    <a:pt x="22860" y="470575"/>
                    <a:pt x="0" y="447715"/>
                    <a:pt x="0" y="395328"/>
                  </a:cubicBezTo>
                  <a:cubicBezTo>
                    <a:pt x="0" y="376278"/>
                    <a:pt x="0" y="357228"/>
                    <a:pt x="952" y="338178"/>
                  </a:cubicBezTo>
                  <a:cubicBezTo>
                    <a:pt x="952" y="319128"/>
                    <a:pt x="952" y="300078"/>
                    <a:pt x="952" y="281028"/>
                  </a:cubicBezTo>
                  <a:cubicBezTo>
                    <a:pt x="2857" y="281028"/>
                    <a:pt x="4763" y="281028"/>
                    <a:pt x="6667" y="281028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84000" t="-114000" r="-274000" b="-343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3" name="任意多边形: 形状 1575"/>
            <p:cNvSpPr/>
            <p:nvPr>
              <p:custDataLst>
                <p:tags r:id="rId13"/>
              </p:custDataLst>
            </p:nvPr>
          </p:nvSpPr>
          <p:spPr>
            <a:xfrm>
              <a:off x="9403294" y="1475333"/>
              <a:ext cx="371490" cy="427392"/>
            </a:xfrm>
            <a:custGeom>
              <a:avLst/>
              <a:gdLst>
                <a:gd name="connsiteX0" fmla="*/ 400072 w 405258"/>
                <a:gd name="connsiteY0" fmla="*/ 209281 h 466242"/>
                <a:gd name="connsiteX1" fmla="*/ 400072 w 405258"/>
                <a:gd name="connsiteY1" fmla="*/ 346441 h 466242"/>
                <a:gd name="connsiteX2" fmla="*/ 319110 w 405258"/>
                <a:gd name="connsiteY2" fmla="*/ 436929 h 466242"/>
                <a:gd name="connsiteX3" fmla="*/ 81937 w 405258"/>
                <a:gd name="connsiteY3" fmla="*/ 465504 h 466242"/>
                <a:gd name="connsiteX4" fmla="*/ 22 w 405258"/>
                <a:gd name="connsiteY4" fmla="*/ 389304 h 466242"/>
                <a:gd name="connsiteX5" fmla="*/ 5737 w 405258"/>
                <a:gd name="connsiteY5" fmla="*/ 113079 h 466242"/>
                <a:gd name="connsiteX6" fmla="*/ 85747 w 405258"/>
                <a:gd name="connsiteY6" fmla="*/ 29259 h 466242"/>
                <a:gd name="connsiteX7" fmla="*/ 334350 w 405258"/>
                <a:gd name="connsiteY7" fmla="*/ 684 h 466242"/>
                <a:gd name="connsiteX8" fmla="*/ 404835 w 405258"/>
                <a:gd name="connsiteY8" fmla="*/ 64501 h 466242"/>
                <a:gd name="connsiteX9" fmla="*/ 404835 w 405258"/>
                <a:gd name="connsiteY9" fmla="*/ 210233 h 466242"/>
                <a:gd name="connsiteX10" fmla="*/ 400072 w 405258"/>
                <a:gd name="connsiteY10" fmla="*/ 209281 h 4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5258" h="466242">
                  <a:moveTo>
                    <a:pt x="400072" y="209281"/>
                  </a:moveTo>
                  <a:cubicBezTo>
                    <a:pt x="400072" y="255001"/>
                    <a:pt x="401025" y="300721"/>
                    <a:pt x="400072" y="346441"/>
                  </a:cubicBezTo>
                  <a:cubicBezTo>
                    <a:pt x="399120" y="396924"/>
                    <a:pt x="368640" y="430261"/>
                    <a:pt x="319110" y="436929"/>
                  </a:cubicBezTo>
                  <a:cubicBezTo>
                    <a:pt x="240052" y="446454"/>
                    <a:pt x="160995" y="456931"/>
                    <a:pt x="81937" y="465504"/>
                  </a:cubicBezTo>
                  <a:cubicBezTo>
                    <a:pt x="28597" y="471219"/>
                    <a:pt x="-930" y="443596"/>
                    <a:pt x="22" y="389304"/>
                  </a:cubicBezTo>
                  <a:cubicBezTo>
                    <a:pt x="1927" y="296911"/>
                    <a:pt x="3832" y="204519"/>
                    <a:pt x="5737" y="113079"/>
                  </a:cubicBezTo>
                  <a:cubicBezTo>
                    <a:pt x="6690" y="67358"/>
                    <a:pt x="39075" y="34021"/>
                    <a:pt x="85747" y="29259"/>
                  </a:cubicBezTo>
                  <a:cubicBezTo>
                    <a:pt x="168615" y="19734"/>
                    <a:pt x="251482" y="9256"/>
                    <a:pt x="334350" y="684"/>
                  </a:cubicBezTo>
                  <a:cubicBezTo>
                    <a:pt x="381975" y="-4079"/>
                    <a:pt x="402930" y="15924"/>
                    <a:pt x="404835" y="64501"/>
                  </a:cubicBezTo>
                  <a:cubicBezTo>
                    <a:pt x="405787" y="113079"/>
                    <a:pt x="404835" y="161656"/>
                    <a:pt x="404835" y="210233"/>
                  </a:cubicBezTo>
                  <a:cubicBezTo>
                    <a:pt x="402930" y="209281"/>
                    <a:pt x="401025" y="209281"/>
                    <a:pt x="400072" y="20928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61000" t="-138000" r="-501000" b="-319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4" name="任意多边形: 形状 1576"/>
            <p:cNvSpPr/>
            <p:nvPr>
              <p:custDataLst>
                <p:tags r:id="rId14"/>
              </p:custDataLst>
            </p:nvPr>
          </p:nvSpPr>
          <p:spPr>
            <a:xfrm>
              <a:off x="9800565" y="2786529"/>
              <a:ext cx="371126" cy="427199"/>
            </a:xfrm>
            <a:custGeom>
              <a:avLst/>
              <a:gdLst>
                <a:gd name="connsiteX0" fmla="*/ 1931 w 404861"/>
                <a:gd name="connsiteY0" fmla="*/ 259083 h 466031"/>
                <a:gd name="connsiteX1" fmla="*/ 1931 w 404861"/>
                <a:gd name="connsiteY1" fmla="*/ 121922 h 466031"/>
                <a:gd name="connsiteX2" fmla="*/ 82894 w 404861"/>
                <a:gd name="connsiteY2" fmla="*/ 31435 h 466031"/>
                <a:gd name="connsiteX3" fmla="*/ 322924 w 404861"/>
                <a:gd name="connsiteY3" fmla="*/ 955 h 466031"/>
                <a:gd name="connsiteX4" fmla="*/ 404839 w 404861"/>
                <a:gd name="connsiteY4" fmla="*/ 76203 h 466031"/>
                <a:gd name="connsiteX5" fmla="*/ 401029 w 404861"/>
                <a:gd name="connsiteY5" fmla="*/ 329568 h 466031"/>
                <a:gd name="connsiteX6" fmla="*/ 305779 w 404861"/>
                <a:gd name="connsiteY6" fmla="*/ 438153 h 466031"/>
                <a:gd name="connsiteX7" fmla="*/ 94324 w 404861"/>
                <a:gd name="connsiteY7" fmla="*/ 463870 h 466031"/>
                <a:gd name="connsiteX8" fmla="*/ 26 w 404861"/>
                <a:gd name="connsiteY8" fmla="*/ 381003 h 466031"/>
                <a:gd name="connsiteX9" fmla="*/ 979 w 404861"/>
                <a:gd name="connsiteY9" fmla="*/ 318138 h 466031"/>
                <a:gd name="connsiteX10" fmla="*/ 979 w 404861"/>
                <a:gd name="connsiteY10" fmla="*/ 258130 h 466031"/>
                <a:gd name="connsiteX11" fmla="*/ 1931 w 404861"/>
                <a:gd name="connsiteY11" fmla="*/ 259083 h 46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4861" h="466031">
                  <a:moveTo>
                    <a:pt x="1931" y="259083"/>
                  </a:moveTo>
                  <a:cubicBezTo>
                    <a:pt x="1931" y="213363"/>
                    <a:pt x="1931" y="167643"/>
                    <a:pt x="1931" y="121922"/>
                  </a:cubicBezTo>
                  <a:cubicBezTo>
                    <a:pt x="2884" y="72393"/>
                    <a:pt x="32411" y="37150"/>
                    <a:pt x="82894" y="31435"/>
                  </a:cubicBezTo>
                  <a:cubicBezTo>
                    <a:pt x="162904" y="20958"/>
                    <a:pt x="242914" y="10480"/>
                    <a:pt x="322924" y="955"/>
                  </a:cubicBezTo>
                  <a:cubicBezTo>
                    <a:pt x="376264" y="-5712"/>
                    <a:pt x="405791" y="22863"/>
                    <a:pt x="404839" y="76203"/>
                  </a:cubicBezTo>
                  <a:cubicBezTo>
                    <a:pt x="402934" y="160975"/>
                    <a:pt x="400076" y="245747"/>
                    <a:pt x="401029" y="329568"/>
                  </a:cubicBezTo>
                  <a:cubicBezTo>
                    <a:pt x="401029" y="394338"/>
                    <a:pt x="362929" y="435295"/>
                    <a:pt x="305779" y="438153"/>
                  </a:cubicBezTo>
                  <a:cubicBezTo>
                    <a:pt x="235294" y="441963"/>
                    <a:pt x="164809" y="454345"/>
                    <a:pt x="94324" y="463870"/>
                  </a:cubicBezTo>
                  <a:cubicBezTo>
                    <a:pt x="23839" y="473395"/>
                    <a:pt x="-926" y="452440"/>
                    <a:pt x="26" y="381003"/>
                  </a:cubicBezTo>
                  <a:cubicBezTo>
                    <a:pt x="26" y="360047"/>
                    <a:pt x="979" y="339093"/>
                    <a:pt x="979" y="318138"/>
                  </a:cubicBezTo>
                  <a:cubicBezTo>
                    <a:pt x="979" y="298135"/>
                    <a:pt x="979" y="278133"/>
                    <a:pt x="979" y="258130"/>
                  </a:cubicBezTo>
                  <a:cubicBezTo>
                    <a:pt x="979" y="259083"/>
                    <a:pt x="1931" y="259083"/>
                    <a:pt x="1931" y="2590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68000" t="-445000" r="-395000" b="-12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" name="任意多边形: 形状 1577"/>
            <p:cNvSpPr/>
            <p:nvPr>
              <p:custDataLst>
                <p:tags r:id="rId15"/>
              </p:custDataLst>
            </p:nvPr>
          </p:nvSpPr>
          <p:spPr>
            <a:xfrm>
              <a:off x="9379424" y="2838929"/>
              <a:ext cx="372173" cy="426876"/>
            </a:xfrm>
            <a:custGeom>
              <a:avLst/>
              <a:gdLst>
                <a:gd name="connsiteX0" fmla="*/ 401347 w 406003"/>
                <a:gd name="connsiteY0" fmla="*/ 202872 h 465679"/>
                <a:gd name="connsiteX1" fmla="*/ 401347 w 406003"/>
                <a:gd name="connsiteY1" fmla="*/ 342890 h 465679"/>
                <a:gd name="connsiteX2" fmla="*/ 308002 w 406003"/>
                <a:gd name="connsiteY2" fmla="*/ 437187 h 465679"/>
                <a:gd name="connsiteX3" fmla="*/ 92737 w 406003"/>
                <a:gd name="connsiteY3" fmla="*/ 463857 h 465679"/>
                <a:gd name="connsiteX4" fmla="*/ 344 w 406003"/>
                <a:gd name="connsiteY4" fmla="*/ 376227 h 465679"/>
                <a:gd name="connsiteX5" fmla="*/ 4154 w 406003"/>
                <a:gd name="connsiteY5" fmla="*/ 133340 h 465679"/>
                <a:gd name="connsiteX6" fmla="*/ 96547 w 406003"/>
                <a:gd name="connsiteY6" fmla="*/ 28565 h 465679"/>
                <a:gd name="connsiteX7" fmla="*/ 326099 w 406003"/>
                <a:gd name="connsiteY7" fmla="*/ 942 h 465679"/>
                <a:gd name="connsiteX8" fmla="*/ 405157 w 406003"/>
                <a:gd name="connsiteY8" fmla="*/ 68570 h 465679"/>
                <a:gd name="connsiteX9" fmla="*/ 405157 w 406003"/>
                <a:gd name="connsiteY9" fmla="*/ 202872 h 465679"/>
                <a:gd name="connsiteX10" fmla="*/ 401347 w 406003"/>
                <a:gd name="connsiteY10" fmla="*/ 202872 h 46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6003" h="465679">
                  <a:moveTo>
                    <a:pt x="401347" y="202872"/>
                  </a:moveTo>
                  <a:cubicBezTo>
                    <a:pt x="401347" y="249545"/>
                    <a:pt x="403252" y="296217"/>
                    <a:pt x="401347" y="342890"/>
                  </a:cubicBezTo>
                  <a:cubicBezTo>
                    <a:pt x="398489" y="402897"/>
                    <a:pt x="368009" y="430520"/>
                    <a:pt x="308002" y="437187"/>
                  </a:cubicBezTo>
                  <a:cubicBezTo>
                    <a:pt x="236564" y="444807"/>
                    <a:pt x="164174" y="454332"/>
                    <a:pt x="92737" y="463857"/>
                  </a:cubicBezTo>
                  <a:cubicBezTo>
                    <a:pt x="24157" y="473382"/>
                    <a:pt x="-3466" y="445760"/>
                    <a:pt x="344" y="376227"/>
                  </a:cubicBezTo>
                  <a:cubicBezTo>
                    <a:pt x="4154" y="295265"/>
                    <a:pt x="3202" y="214302"/>
                    <a:pt x="4154" y="133340"/>
                  </a:cubicBezTo>
                  <a:cubicBezTo>
                    <a:pt x="5107" y="64760"/>
                    <a:pt x="28919" y="37137"/>
                    <a:pt x="96547" y="28565"/>
                  </a:cubicBezTo>
                  <a:cubicBezTo>
                    <a:pt x="172747" y="19040"/>
                    <a:pt x="248947" y="9515"/>
                    <a:pt x="326099" y="942"/>
                  </a:cubicBezTo>
                  <a:cubicBezTo>
                    <a:pt x="379439" y="-4773"/>
                    <a:pt x="402299" y="15230"/>
                    <a:pt x="405157" y="68570"/>
                  </a:cubicBezTo>
                  <a:cubicBezTo>
                    <a:pt x="407062" y="113337"/>
                    <a:pt x="405157" y="158105"/>
                    <a:pt x="405157" y="202872"/>
                  </a:cubicBezTo>
                  <a:cubicBezTo>
                    <a:pt x="403252" y="202872"/>
                    <a:pt x="402299" y="202872"/>
                    <a:pt x="401347" y="202872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4000" t="-458000" r="-506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" name="任意多边形: 形状 1578"/>
            <p:cNvSpPr/>
            <p:nvPr>
              <p:custDataLst>
                <p:tags r:id="rId16"/>
              </p:custDataLst>
            </p:nvPr>
          </p:nvSpPr>
          <p:spPr>
            <a:xfrm>
              <a:off x="10653940" y="1774895"/>
              <a:ext cx="370296" cy="428974"/>
            </a:xfrm>
            <a:custGeom>
              <a:avLst/>
              <a:gdLst>
                <a:gd name="connsiteX0" fmla="*/ 399723 w 403956"/>
                <a:gd name="connsiteY0" fmla="*/ 206339 h 467967"/>
                <a:gd name="connsiteX1" fmla="*/ 399723 w 403956"/>
                <a:gd name="connsiteY1" fmla="*/ 332069 h 467967"/>
                <a:gd name="connsiteX2" fmla="*/ 298758 w 403956"/>
                <a:gd name="connsiteY2" fmla="*/ 440654 h 467967"/>
                <a:gd name="connsiteX3" fmla="*/ 72063 w 403956"/>
                <a:gd name="connsiteY3" fmla="*/ 467324 h 467967"/>
                <a:gd name="connsiteX4" fmla="*/ 626 w 403956"/>
                <a:gd name="connsiteY4" fmla="*/ 409221 h 467967"/>
                <a:gd name="connsiteX5" fmla="*/ 1578 w 403956"/>
                <a:gd name="connsiteY5" fmla="*/ 120614 h 467967"/>
                <a:gd name="connsiteX6" fmla="*/ 85398 w 403956"/>
                <a:gd name="connsiteY6" fmla="*/ 30126 h 467967"/>
                <a:gd name="connsiteX7" fmla="*/ 329238 w 403956"/>
                <a:gd name="connsiteY7" fmla="*/ 599 h 467967"/>
                <a:gd name="connsiteX8" fmla="*/ 403533 w 403956"/>
                <a:gd name="connsiteY8" fmla="*/ 66321 h 467967"/>
                <a:gd name="connsiteX9" fmla="*/ 403533 w 403956"/>
                <a:gd name="connsiteY9" fmla="*/ 206339 h 467967"/>
                <a:gd name="connsiteX10" fmla="*/ 399723 w 403956"/>
                <a:gd name="connsiteY10" fmla="*/ 206339 h 46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3956" h="467967">
                  <a:moveTo>
                    <a:pt x="399723" y="206339"/>
                  </a:moveTo>
                  <a:cubicBezTo>
                    <a:pt x="399723" y="248249"/>
                    <a:pt x="399723" y="290159"/>
                    <a:pt x="399723" y="332069"/>
                  </a:cubicBezTo>
                  <a:cubicBezTo>
                    <a:pt x="399723" y="401601"/>
                    <a:pt x="368290" y="433986"/>
                    <a:pt x="298758" y="440654"/>
                  </a:cubicBezTo>
                  <a:cubicBezTo>
                    <a:pt x="223511" y="448274"/>
                    <a:pt x="147311" y="457799"/>
                    <a:pt x="72063" y="467324"/>
                  </a:cubicBezTo>
                  <a:cubicBezTo>
                    <a:pt x="31106" y="472086"/>
                    <a:pt x="1578" y="450179"/>
                    <a:pt x="626" y="409221"/>
                  </a:cubicBezTo>
                  <a:cubicBezTo>
                    <a:pt x="-327" y="313019"/>
                    <a:pt x="-327" y="216816"/>
                    <a:pt x="1578" y="120614"/>
                  </a:cubicBezTo>
                  <a:cubicBezTo>
                    <a:pt x="2531" y="66321"/>
                    <a:pt x="32058" y="36794"/>
                    <a:pt x="85398" y="30126"/>
                  </a:cubicBezTo>
                  <a:cubicBezTo>
                    <a:pt x="166361" y="19649"/>
                    <a:pt x="247323" y="10124"/>
                    <a:pt x="329238" y="599"/>
                  </a:cubicBezTo>
                  <a:cubicBezTo>
                    <a:pt x="374958" y="-4164"/>
                    <a:pt x="402581" y="19649"/>
                    <a:pt x="403533" y="66321"/>
                  </a:cubicBezTo>
                  <a:cubicBezTo>
                    <a:pt x="404486" y="112994"/>
                    <a:pt x="403533" y="159666"/>
                    <a:pt x="403533" y="206339"/>
                  </a:cubicBezTo>
                  <a:cubicBezTo>
                    <a:pt x="402581" y="206339"/>
                    <a:pt x="400676" y="206339"/>
                    <a:pt x="399723" y="206339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00000" t="-208000" r="-165000" b="-248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" name="任意多边形: 形状 1579"/>
            <p:cNvSpPr/>
            <p:nvPr>
              <p:custDataLst>
                <p:tags r:id="rId17"/>
              </p:custDataLst>
            </p:nvPr>
          </p:nvSpPr>
          <p:spPr>
            <a:xfrm>
              <a:off x="10234840" y="1825568"/>
              <a:ext cx="368547" cy="429634"/>
            </a:xfrm>
            <a:custGeom>
              <a:avLst/>
              <a:gdLst>
                <a:gd name="connsiteX0" fmla="*/ 398767 w 402047"/>
                <a:gd name="connsiteY0" fmla="*/ 208210 h 468687"/>
                <a:gd name="connsiteX1" fmla="*/ 398767 w 402047"/>
                <a:gd name="connsiteY1" fmla="*/ 345370 h 468687"/>
                <a:gd name="connsiteX2" fmla="*/ 324472 w 402047"/>
                <a:gd name="connsiteY2" fmla="*/ 434905 h 468687"/>
                <a:gd name="connsiteX3" fmla="*/ 64439 w 402047"/>
                <a:gd name="connsiteY3" fmla="*/ 468243 h 468687"/>
                <a:gd name="connsiteX4" fmla="*/ 1574 w 402047"/>
                <a:gd name="connsiteY4" fmla="*/ 416808 h 468687"/>
                <a:gd name="connsiteX5" fmla="*/ 622 w 402047"/>
                <a:gd name="connsiteY5" fmla="*/ 280600 h 468687"/>
                <a:gd name="connsiteX6" fmla="*/ 1574 w 402047"/>
                <a:gd name="connsiteY6" fmla="*/ 134868 h 468687"/>
                <a:gd name="connsiteX7" fmla="*/ 93014 w 402047"/>
                <a:gd name="connsiteY7" fmla="*/ 29140 h 468687"/>
                <a:gd name="connsiteX8" fmla="*/ 333997 w 402047"/>
                <a:gd name="connsiteY8" fmla="*/ 565 h 468687"/>
                <a:gd name="connsiteX9" fmla="*/ 401624 w 402047"/>
                <a:gd name="connsiteY9" fmla="*/ 63430 h 468687"/>
                <a:gd name="connsiteX10" fmla="*/ 401624 w 402047"/>
                <a:gd name="connsiteY10" fmla="*/ 209163 h 468687"/>
                <a:gd name="connsiteX11" fmla="*/ 398767 w 402047"/>
                <a:gd name="connsiteY11" fmla="*/ 208210 h 46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2047" h="468687">
                  <a:moveTo>
                    <a:pt x="398767" y="208210"/>
                  </a:moveTo>
                  <a:cubicBezTo>
                    <a:pt x="398767" y="253930"/>
                    <a:pt x="398767" y="299650"/>
                    <a:pt x="398767" y="345370"/>
                  </a:cubicBezTo>
                  <a:cubicBezTo>
                    <a:pt x="397814" y="393948"/>
                    <a:pt x="372097" y="428238"/>
                    <a:pt x="324472" y="434905"/>
                  </a:cubicBezTo>
                  <a:cubicBezTo>
                    <a:pt x="237795" y="447288"/>
                    <a:pt x="151117" y="457765"/>
                    <a:pt x="64439" y="468243"/>
                  </a:cubicBezTo>
                  <a:cubicBezTo>
                    <a:pt x="31102" y="472053"/>
                    <a:pt x="3480" y="451098"/>
                    <a:pt x="1574" y="416808"/>
                  </a:cubicBezTo>
                  <a:cubicBezTo>
                    <a:pt x="-1283" y="371088"/>
                    <a:pt x="622" y="325368"/>
                    <a:pt x="622" y="280600"/>
                  </a:cubicBezTo>
                  <a:cubicBezTo>
                    <a:pt x="622" y="232023"/>
                    <a:pt x="622" y="183445"/>
                    <a:pt x="1574" y="134868"/>
                  </a:cubicBezTo>
                  <a:cubicBezTo>
                    <a:pt x="2527" y="69145"/>
                    <a:pt x="28245" y="38665"/>
                    <a:pt x="93014" y="29140"/>
                  </a:cubicBezTo>
                  <a:cubicBezTo>
                    <a:pt x="173024" y="18663"/>
                    <a:pt x="253035" y="9138"/>
                    <a:pt x="333997" y="565"/>
                  </a:cubicBezTo>
                  <a:cubicBezTo>
                    <a:pt x="374002" y="-4197"/>
                    <a:pt x="401624" y="21520"/>
                    <a:pt x="401624" y="63430"/>
                  </a:cubicBezTo>
                  <a:cubicBezTo>
                    <a:pt x="402577" y="112008"/>
                    <a:pt x="401624" y="160585"/>
                    <a:pt x="401624" y="209163"/>
                  </a:cubicBezTo>
                  <a:cubicBezTo>
                    <a:pt x="400672" y="208210"/>
                    <a:pt x="399720" y="208210"/>
                    <a:pt x="398767" y="20821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89000" t="-219000" r="-280000" b="-235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" name="任意多边形: 形状 1580"/>
            <p:cNvSpPr/>
            <p:nvPr>
              <p:custDataLst>
                <p:tags r:id="rId18"/>
              </p:custDataLst>
            </p:nvPr>
          </p:nvSpPr>
          <p:spPr>
            <a:xfrm>
              <a:off x="9397202" y="1928724"/>
              <a:ext cx="370208" cy="425336"/>
            </a:xfrm>
            <a:custGeom>
              <a:avLst/>
              <a:gdLst>
                <a:gd name="connsiteX0" fmla="*/ 1905 w 403859"/>
                <a:gd name="connsiteY0" fmla="*/ 264269 h 463999"/>
                <a:gd name="connsiteX1" fmla="*/ 1905 w 403859"/>
                <a:gd name="connsiteY1" fmla="*/ 138539 h 463999"/>
                <a:gd name="connsiteX2" fmla="*/ 99060 w 403859"/>
                <a:gd name="connsiteY2" fmla="*/ 27097 h 463999"/>
                <a:gd name="connsiteX3" fmla="*/ 334327 w 403859"/>
                <a:gd name="connsiteY3" fmla="*/ 427 h 463999"/>
                <a:gd name="connsiteX4" fmla="*/ 403860 w 403859"/>
                <a:gd name="connsiteY4" fmla="*/ 57577 h 463999"/>
                <a:gd name="connsiteX5" fmla="*/ 398145 w 403859"/>
                <a:gd name="connsiteY5" fmla="*/ 362377 h 463999"/>
                <a:gd name="connsiteX6" fmla="*/ 332422 w 403859"/>
                <a:gd name="connsiteY6" fmla="*/ 432862 h 463999"/>
                <a:gd name="connsiteX7" fmla="*/ 72390 w 403859"/>
                <a:gd name="connsiteY7" fmla="*/ 463342 h 463999"/>
                <a:gd name="connsiteX8" fmla="*/ 0 w 403859"/>
                <a:gd name="connsiteY8" fmla="*/ 395714 h 463999"/>
                <a:gd name="connsiteX9" fmla="*/ 0 w 403859"/>
                <a:gd name="connsiteY9" fmla="*/ 264269 h 463999"/>
                <a:gd name="connsiteX10" fmla="*/ 1905 w 403859"/>
                <a:gd name="connsiteY10" fmla="*/ 264269 h 46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3859" h="463999">
                  <a:moveTo>
                    <a:pt x="1905" y="264269"/>
                  </a:moveTo>
                  <a:cubicBezTo>
                    <a:pt x="1905" y="222359"/>
                    <a:pt x="1905" y="180449"/>
                    <a:pt x="1905" y="138539"/>
                  </a:cubicBezTo>
                  <a:cubicBezTo>
                    <a:pt x="1905" y="78532"/>
                    <a:pt x="27622" y="30907"/>
                    <a:pt x="99060" y="27097"/>
                  </a:cubicBezTo>
                  <a:cubicBezTo>
                    <a:pt x="177165" y="23287"/>
                    <a:pt x="255270" y="8999"/>
                    <a:pt x="334327" y="427"/>
                  </a:cubicBezTo>
                  <a:cubicBezTo>
                    <a:pt x="374332" y="-3383"/>
                    <a:pt x="403860" y="18524"/>
                    <a:pt x="403860" y="57577"/>
                  </a:cubicBezTo>
                  <a:cubicBezTo>
                    <a:pt x="403860" y="159494"/>
                    <a:pt x="401955" y="261412"/>
                    <a:pt x="398145" y="362377"/>
                  </a:cubicBezTo>
                  <a:cubicBezTo>
                    <a:pt x="397192" y="394762"/>
                    <a:pt x="364807" y="428099"/>
                    <a:pt x="332422" y="432862"/>
                  </a:cubicBezTo>
                  <a:cubicBezTo>
                    <a:pt x="245745" y="444292"/>
                    <a:pt x="159067" y="454769"/>
                    <a:pt x="72390" y="463342"/>
                  </a:cubicBezTo>
                  <a:cubicBezTo>
                    <a:pt x="20002" y="468104"/>
                    <a:pt x="952" y="447149"/>
                    <a:pt x="0" y="395714"/>
                  </a:cubicBezTo>
                  <a:cubicBezTo>
                    <a:pt x="0" y="351899"/>
                    <a:pt x="0" y="308084"/>
                    <a:pt x="0" y="264269"/>
                  </a:cubicBezTo>
                  <a:cubicBezTo>
                    <a:pt x="0" y="264269"/>
                    <a:pt x="952" y="264269"/>
                    <a:pt x="1905" y="264269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61000" t="-246000" r="-505000" b="-214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" name="任意多边形: 形状 1581"/>
            <p:cNvSpPr/>
            <p:nvPr>
              <p:custDataLst>
                <p:tags r:id="rId19"/>
              </p:custDataLst>
            </p:nvPr>
          </p:nvSpPr>
          <p:spPr>
            <a:xfrm>
              <a:off x="8831411" y="1178817"/>
              <a:ext cx="146031" cy="463911"/>
            </a:xfrm>
            <a:custGeom>
              <a:avLst/>
              <a:gdLst>
                <a:gd name="connsiteX0" fmla="*/ 159068 w 159305"/>
                <a:gd name="connsiteY0" fmla="*/ 335583 h 506080"/>
                <a:gd name="connsiteX1" fmla="*/ 158115 w 159305"/>
                <a:gd name="connsiteY1" fmla="*/ 472743 h 506080"/>
                <a:gd name="connsiteX2" fmla="*/ 146685 w 159305"/>
                <a:gd name="connsiteY2" fmla="*/ 506080 h 506080"/>
                <a:gd name="connsiteX3" fmla="*/ 117158 w 159305"/>
                <a:gd name="connsiteY3" fmla="*/ 492745 h 506080"/>
                <a:gd name="connsiteX4" fmla="*/ 60960 w 159305"/>
                <a:gd name="connsiteY4" fmla="*/ 453693 h 506080"/>
                <a:gd name="connsiteX5" fmla="*/ 6668 w 159305"/>
                <a:gd name="connsiteY5" fmla="*/ 362253 h 506080"/>
                <a:gd name="connsiteX6" fmla="*/ 0 w 159305"/>
                <a:gd name="connsiteY6" fmla="*/ 31735 h 506080"/>
                <a:gd name="connsiteX7" fmla="*/ 39053 w 159305"/>
                <a:gd name="connsiteY7" fmla="*/ 9828 h 506080"/>
                <a:gd name="connsiteX8" fmla="*/ 116205 w 159305"/>
                <a:gd name="connsiteY8" fmla="*/ 66978 h 506080"/>
                <a:gd name="connsiteX9" fmla="*/ 148590 w 159305"/>
                <a:gd name="connsiteY9" fmla="*/ 136510 h 506080"/>
                <a:gd name="connsiteX10" fmla="*/ 150495 w 159305"/>
                <a:gd name="connsiteY10" fmla="*/ 335583 h 506080"/>
                <a:gd name="connsiteX11" fmla="*/ 159068 w 159305"/>
                <a:gd name="connsiteY11" fmla="*/ 335583 h 50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9305" h="506080">
                  <a:moveTo>
                    <a:pt x="159068" y="335583"/>
                  </a:moveTo>
                  <a:cubicBezTo>
                    <a:pt x="159068" y="381303"/>
                    <a:pt x="160020" y="427023"/>
                    <a:pt x="158115" y="472743"/>
                  </a:cubicBezTo>
                  <a:cubicBezTo>
                    <a:pt x="158115" y="484173"/>
                    <a:pt x="150495" y="494650"/>
                    <a:pt x="146685" y="506080"/>
                  </a:cubicBezTo>
                  <a:cubicBezTo>
                    <a:pt x="137160" y="501318"/>
                    <a:pt x="125730" y="498460"/>
                    <a:pt x="117158" y="492745"/>
                  </a:cubicBezTo>
                  <a:cubicBezTo>
                    <a:pt x="98108" y="480363"/>
                    <a:pt x="80963" y="465123"/>
                    <a:pt x="60960" y="453693"/>
                  </a:cubicBezTo>
                  <a:cubicBezTo>
                    <a:pt x="24765" y="432738"/>
                    <a:pt x="8573" y="401305"/>
                    <a:pt x="6668" y="362253"/>
                  </a:cubicBezTo>
                  <a:cubicBezTo>
                    <a:pt x="3810" y="251763"/>
                    <a:pt x="1905" y="142225"/>
                    <a:pt x="0" y="31735"/>
                  </a:cubicBezTo>
                  <a:cubicBezTo>
                    <a:pt x="0" y="-1602"/>
                    <a:pt x="12383" y="-8270"/>
                    <a:pt x="39053" y="9828"/>
                  </a:cubicBezTo>
                  <a:cubicBezTo>
                    <a:pt x="65723" y="27925"/>
                    <a:pt x="95250" y="44118"/>
                    <a:pt x="116205" y="66978"/>
                  </a:cubicBezTo>
                  <a:cubicBezTo>
                    <a:pt x="133350" y="85075"/>
                    <a:pt x="146685" y="111745"/>
                    <a:pt x="148590" y="136510"/>
                  </a:cubicBezTo>
                  <a:cubicBezTo>
                    <a:pt x="153353" y="202233"/>
                    <a:pt x="150495" y="268908"/>
                    <a:pt x="150495" y="335583"/>
                  </a:cubicBezTo>
                  <a:cubicBezTo>
                    <a:pt x="154305" y="335583"/>
                    <a:pt x="157163" y="335583"/>
                    <a:pt x="159068" y="3355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26000" t="-64000" r="-1821000" b="-350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" name="任意多边形: 形状 1582"/>
            <p:cNvSpPr/>
            <p:nvPr>
              <p:custDataLst>
                <p:tags r:id="rId20"/>
              </p:custDataLst>
            </p:nvPr>
          </p:nvSpPr>
          <p:spPr>
            <a:xfrm>
              <a:off x="9173681" y="1872362"/>
              <a:ext cx="143555" cy="474110"/>
            </a:xfrm>
            <a:custGeom>
              <a:avLst/>
              <a:gdLst>
                <a:gd name="connsiteX0" fmla="*/ 146685 w 156604"/>
                <a:gd name="connsiteY0" fmla="*/ 517208 h 517207"/>
                <a:gd name="connsiteX1" fmla="*/ 35242 w 156604"/>
                <a:gd name="connsiteY1" fmla="*/ 433388 h 517207"/>
                <a:gd name="connsiteX2" fmla="*/ 6667 w 156604"/>
                <a:gd name="connsiteY2" fmla="*/ 361950 h 517207"/>
                <a:gd name="connsiteX3" fmla="*/ 0 w 156604"/>
                <a:gd name="connsiteY3" fmla="*/ 51435 h 517207"/>
                <a:gd name="connsiteX4" fmla="*/ 12382 w 156604"/>
                <a:gd name="connsiteY4" fmla="*/ 0 h 517207"/>
                <a:gd name="connsiteX5" fmla="*/ 55245 w 156604"/>
                <a:gd name="connsiteY5" fmla="*/ 23813 h 517207"/>
                <a:gd name="connsiteX6" fmla="*/ 82867 w 156604"/>
                <a:gd name="connsiteY6" fmla="*/ 43815 h 517207"/>
                <a:gd name="connsiteX7" fmla="*/ 155257 w 156604"/>
                <a:gd name="connsiteY7" fmla="*/ 175260 h 517207"/>
                <a:gd name="connsiteX8" fmla="*/ 156210 w 156604"/>
                <a:gd name="connsiteY8" fmla="*/ 475297 h 517207"/>
                <a:gd name="connsiteX9" fmla="*/ 146685 w 156604"/>
                <a:gd name="connsiteY9" fmla="*/ 517208 h 5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604" h="517207">
                  <a:moveTo>
                    <a:pt x="146685" y="517208"/>
                  </a:moveTo>
                  <a:cubicBezTo>
                    <a:pt x="104775" y="485775"/>
                    <a:pt x="65722" y="463867"/>
                    <a:pt x="35242" y="433388"/>
                  </a:cubicBezTo>
                  <a:cubicBezTo>
                    <a:pt x="18097" y="416242"/>
                    <a:pt x="7620" y="386715"/>
                    <a:pt x="6667" y="361950"/>
                  </a:cubicBezTo>
                  <a:cubicBezTo>
                    <a:pt x="1905" y="258127"/>
                    <a:pt x="953" y="154305"/>
                    <a:pt x="0" y="51435"/>
                  </a:cubicBezTo>
                  <a:cubicBezTo>
                    <a:pt x="0" y="34290"/>
                    <a:pt x="7620" y="17145"/>
                    <a:pt x="12382" y="0"/>
                  </a:cubicBezTo>
                  <a:cubicBezTo>
                    <a:pt x="26670" y="7620"/>
                    <a:pt x="41910" y="15240"/>
                    <a:pt x="55245" y="23813"/>
                  </a:cubicBezTo>
                  <a:cubicBezTo>
                    <a:pt x="64770" y="29527"/>
                    <a:pt x="72390" y="39052"/>
                    <a:pt x="82867" y="43815"/>
                  </a:cubicBezTo>
                  <a:cubicBezTo>
                    <a:pt x="138113" y="70485"/>
                    <a:pt x="154305" y="119063"/>
                    <a:pt x="155257" y="175260"/>
                  </a:cubicBezTo>
                  <a:cubicBezTo>
                    <a:pt x="156210" y="275272"/>
                    <a:pt x="157163" y="375285"/>
                    <a:pt x="156210" y="475297"/>
                  </a:cubicBezTo>
                  <a:cubicBezTo>
                    <a:pt x="157163" y="486727"/>
                    <a:pt x="151447" y="499110"/>
                    <a:pt x="146685" y="517208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74000" t="-208000" r="-1616000" b="-194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" name="任意多边形: 形状 1583"/>
            <p:cNvSpPr/>
            <p:nvPr>
              <p:custDataLst>
                <p:tags r:id="rId21"/>
              </p:custDataLst>
            </p:nvPr>
          </p:nvSpPr>
          <p:spPr>
            <a:xfrm>
              <a:off x="9022628" y="2651196"/>
              <a:ext cx="143194" cy="478476"/>
            </a:xfrm>
            <a:custGeom>
              <a:avLst/>
              <a:gdLst>
                <a:gd name="connsiteX0" fmla="*/ 13335 w 156210"/>
                <a:gd name="connsiteY0" fmla="*/ 0 h 521969"/>
                <a:gd name="connsiteX1" fmla="*/ 124777 w 156210"/>
                <a:gd name="connsiteY1" fmla="*/ 83820 h 521969"/>
                <a:gd name="connsiteX2" fmla="*/ 148590 w 156210"/>
                <a:gd name="connsiteY2" fmla="*/ 136207 h 521969"/>
                <a:gd name="connsiteX3" fmla="*/ 156210 w 156210"/>
                <a:gd name="connsiteY3" fmla="*/ 486728 h 521969"/>
                <a:gd name="connsiteX4" fmla="*/ 145733 w 156210"/>
                <a:gd name="connsiteY4" fmla="*/ 521970 h 521969"/>
                <a:gd name="connsiteX5" fmla="*/ 35242 w 156210"/>
                <a:gd name="connsiteY5" fmla="*/ 438150 h 521969"/>
                <a:gd name="connsiteX6" fmla="*/ 6667 w 156210"/>
                <a:gd name="connsiteY6" fmla="*/ 362903 h 521969"/>
                <a:gd name="connsiteX7" fmla="*/ 0 w 156210"/>
                <a:gd name="connsiteY7" fmla="*/ 38100 h 521969"/>
                <a:gd name="connsiteX8" fmla="*/ 13335 w 156210"/>
                <a:gd name="connsiteY8" fmla="*/ 0 h 52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210" h="521969">
                  <a:moveTo>
                    <a:pt x="13335" y="0"/>
                  </a:moveTo>
                  <a:cubicBezTo>
                    <a:pt x="54292" y="30480"/>
                    <a:pt x="91440" y="54293"/>
                    <a:pt x="124777" y="83820"/>
                  </a:cubicBezTo>
                  <a:cubicBezTo>
                    <a:pt x="138112" y="95250"/>
                    <a:pt x="147637" y="118110"/>
                    <a:pt x="148590" y="136207"/>
                  </a:cubicBezTo>
                  <a:cubicBezTo>
                    <a:pt x="152400" y="253365"/>
                    <a:pt x="154305" y="370522"/>
                    <a:pt x="156210" y="486728"/>
                  </a:cubicBezTo>
                  <a:cubicBezTo>
                    <a:pt x="156210" y="497205"/>
                    <a:pt x="150495" y="507682"/>
                    <a:pt x="145733" y="521970"/>
                  </a:cubicBezTo>
                  <a:cubicBezTo>
                    <a:pt x="105727" y="492443"/>
                    <a:pt x="65723" y="469582"/>
                    <a:pt x="35242" y="438150"/>
                  </a:cubicBezTo>
                  <a:cubicBezTo>
                    <a:pt x="18098" y="420053"/>
                    <a:pt x="8573" y="388620"/>
                    <a:pt x="6667" y="362903"/>
                  </a:cubicBezTo>
                  <a:cubicBezTo>
                    <a:pt x="1905" y="254318"/>
                    <a:pt x="952" y="145732"/>
                    <a:pt x="0" y="38100"/>
                  </a:cubicBezTo>
                  <a:cubicBezTo>
                    <a:pt x="0" y="27622"/>
                    <a:pt x="7620" y="16193"/>
                    <a:pt x="13335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70000" t="-369000" r="-1725000" b="-28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2" name="任意多边形: 形状 1584"/>
            <p:cNvSpPr/>
            <p:nvPr>
              <p:custDataLst>
                <p:tags r:id="rId22"/>
              </p:custDataLst>
            </p:nvPr>
          </p:nvSpPr>
          <p:spPr>
            <a:xfrm>
              <a:off x="9015425" y="2203279"/>
              <a:ext cx="145158" cy="464277"/>
            </a:xfrm>
            <a:custGeom>
              <a:avLst/>
              <a:gdLst>
                <a:gd name="connsiteX0" fmla="*/ 238 w 158353"/>
                <a:gd name="connsiteY0" fmla="*/ 176213 h 506479"/>
                <a:gd name="connsiteX1" fmla="*/ 1191 w 158353"/>
                <a:gd name="connsiteY1" fmla="*/ 30480 h 506479"/>
                <a:gd name="connsiteX2" fmla="*/ 12621 w 158353"/>
                <a:gd name="connsiteY2" fmla="*/ 0 h 506479"/>
                <a:gd name="connsiteX3" fmla="*/ 40243 w 158353"/>
                <a:gd name="connsiteY3" fmla="*/ 12383 h 506479"/>
                <a:gd name="connsiteX4" fmla="*/ 98346 w 158353"/>
                <a:gd name="connsiteY4" fmla="*/ 54292 h 506479"/>
                <a:gd name="connsiteX5" fmla="*/ 152638 w 158353"/>
                <a:gd name="connsiteY5" fmla="*/ 154305 h 506479"/>
                <a:gd name="connsiteX6" fmla="*/ 158353 w 158353"/>
                <a:gd name="connsiteY6" fmla="*/ 453390 h 506479"/>
                <a:gd name="connsiteX7" fmla="*/ 156448 w 158353"/>
                <a:gd name="connsiteY7" fmla="*/ 484823 h 506479"/>
                <a:gd name="connsiteX8" fmla="*/ 123111 w 158353"/>
                <a:gd name="connsiteY8" fmla="*/ 499110 h 506479"/>
                <a:gd name="connsiteX9" fmla="*/ 38338 w 158353"/>
                <a:gd name="connsiteY9" fmla="*/ 436245 h 506479"/>
                <a:gd name="connsiteX10" fmla="*/ 7858 w 158353"/>
                <a:gd name="connsiteY10" fmla="*/ 365760 h 506479"/>
                <a:gd name="connsiteX11" fmla="*/ 6906 w 158353"/>
                <a:gd name="connsiteY11" fmla="*/ 175260 h 506479"/>
                <a:gd name="connsiteX12" fmla="*/ 238 w 158353"/>
                <a:gd name="connsiteY12" fmla="*/ 176213 h 50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353" h="506479">
                  <a:moveTo>
                    <a:pt x="238" y="176213"/>
                  </a:moveTo>
                  <a:cubicBezTo>
                    <a:pt x="238" y="127635"/>
                    <a:pt x="-714" y="79058"/>
                    <a:pt x="1191" y="30480"/>
                  </a:cubicBezTo>
                  <a:cubicBezTo>
                    <a:pt x="1191" y="20003"/>
                    <a:pt x="8811" y="10478"/>
                    <a:pt x="12621" y="0"/>
                  </a:cubicBezTo>
                  <a:cubicBezTo>
                    <a:pt x="22146" y="3810"/>
                    <a:pt x="31671" y="6667"/>
                    <a:pt x="40243" y="12383"/>
                  </a:cubicBezTo>
                  <a:cubicBezTo>
                    <a:pt x="60246" y="25717"/>
                    <a:pt x="77391" y="41910"/>
                    <a:pt x="98346" y="54292"/>
                  </a:cubicBezTo>
                  <a:cubicBezTo>
                    <a:pt x="137398" y="77153"/>
                    <a:pt x="150733" y="113348"/>
                    <a:pt x="152638" y="154305"/>
                  </a:cubicBezTo>
                  <a:cubicBezTo>
                    <a:pt x="155496" y="254317"/>
                    <a:pt x="157401" y="354330"/>
                    <a:pt x="158353" y="453390"/>
                  </a:cubicBezTo>
                  <a:cubicBezTo>
                    <a:pt x="158353" y="463867"/>
                    <a:pt x="158353" y="474345"/>
                    <a:pt x="156448" y="484823"/>
                  </a:cubicBezTo>
                  <a:cubicBezTo>
                    <a:pt x="152638" y="507683"/>
                    <a:pt x="142161" y="512445"/>
                    <a:pt x="123111" y="499110"/>
                  </a:cubicBezTo>
                  <a:cubicBezTo>
                    <a:pt x="94536" y="479108"/>
                    <a:pt x="62151" y="461963"/>
                    <a:pt x="38338" y="436245"/>
                  </a:cubicBezTo>
                  <a:cubicBezTo>
                    <a:pt x="22146" y="418148"/>
                    <a:pt x="9763" y="390525"/>
                    <a:pt x="7858" y="365760"/>
                  </a:cubicBezTo>
                  <a:cubicBezTo>
                    <a:pt x="4048" y="301942"/>
                    <a:pt x="6906" y="239078"/>
                    <a:pt x="6906" y="175260"/>
                  </a:cubicBezTo>
                  <a:cubicBezTo>
                    <a:pt x="4048" y="176213"/>
                    <a:pt x="2143" y="176213"/>
                    <a:pt x="238" y="17621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56000" t="-284000" r="-1706000" b="-129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3" name="任意多边形: 形状 1585"/>
            <p:cNvSpPr/>
            <p:nvPr>
              <p:custDataLst>
                <p:tags r:id="rId23"/>
              </p:custDataLst>
            </p:nvPr>
          </p:nvSpPr>
          <p:spPr>
            <a:xfrm>
              <a:off x="9006815" y="1749250"/>
              <a:ext cx="147656" cy="467271"/>
            </a:xfrm>
            <a:custGeom>
              <a:avLst/>
              <a:gdLst>
                <a:gd name="connsiteX0" fmla="*/ 7726 w 161078"/>
                <a:gd name="connsiteY0" fmla="*/ 0 h 509746"/>
                <a:gd name="connsiteX1" fmla="*/ 154411 w 161078"/>
                <a:gd name="connsiteY1" fmla="*/ 188595 h 509746"/>
                <a:gd name="connsiteX2" fmla="*/ 161078 w 161078"/>
                <a:gd name="connsiteY2" fmla="*/ 461963 h 509746"/>
                <a:gd name="connsiteX3" fmla="*/ 158221 w 161078"/>
                <a:gd name="connsiteY3" fmla="*/ 490538 h 509746"/>
                <a:gd name="connsiteX4" fmla="*/ 122978 w 161078"/>
                <a:gd name="connsiteY4" fmla="*/ 501967 h 509746"/>
                <a:gd name="connsiteX5" fmla="*/ 42968 w 161078"/>
                <a:gd name="connsiteY5" fmla="*/ 442913 h 509746"/>
                <a:gd name="connsiteX6" fmla="*/ 5821 w 161078"/>
                <a:gd name="connsiteY6" fmla="*/ 351473 h 509746"/>
                <a:gd name="connsiteX7" fmla="*/ 106 w 161078"/>
                <a:gd name="connsiteY7" fmla="*/ 52388 h 509746"/>
                <a:gd name="connsiteX8" fmla="*/ 7726 w 161078"/>
                <a:gd name="connsiteY8" fmla="*/ 0 h 50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78" h="509746">
                  <a:moveTo>
                    <a:pt x="7726" y="0"/>
                  </a:moveTo>
                  <a:cubicBezTo>
                    <a:pt x="104881" y="34290"/>
                    <a:pt x="150601" y="93345"/>
                    <a:pt x="154411" y="188595"/>
                  </a:cubicBezTo>
                  <a:cubicBezTo>
                    <a:pt x="158221" y="280035"/>
                    <a:pt x="159173" y="371475"/>
                    <a:pt x="161078" y="461963"/>
                  </a:cubicBezTo>
                  <a:cubicBezTo>
                    <a:pt x="161078" y="471488"/>
                    <a:pt x="161078" y="481013"/>
                    <a:pt x="158221" y="490538"/>
                  </a:cubicBezTo>
                  <a:cubicBezTo>
                    <a:pt x="152506" y="511492"/>
                    <a:pt x="140123" y="515303"/>
                    <a:pt x="122978" y="501967"/>
                  </a:cubicBezTo>
                  <a:cubicBezTo>
                    <a:pt x="96308" y="481965"/>
                    <a:pt x="69638" y="461963"/>
                    <a:pt x="42968" y="442913"/>
                  </a:cubicBezTo>
                  <a:cubicBezTo>
                    <a:pt x="10583" y="420053"/>
                    <a:pt x="7726" y="384810"/>
                    <a:pt x="5821" y="351473"/>
                  </a:cubicBezTo>
                  <a:cubicBezTo>
                    <a:pt x="2011" y="251460"/>
                    <a:pt x="1058" y="151448"/>
                    <a:pt x="106" y="52388"/>
                  </a:cubicBezTo>
                  <a:cubicBezTo>
                    <a:pt x="-847" y="34290"/>
                    <a:pt x="4868" y="17145"/>
                    <a:pt x="7726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39000" t="-185000" r="-1681000" b="-225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4" name="任意多边形: 形状 1586"/>
            <p:cNvSpPr/>
            <p:nvPr>
              <p:custDataLst>
                <p:tags r:id="rId24"/>
              </p:custDataLst>
            </p:nvPr>
          </p:nvSpPr>
          <p:spPr>
            <a:xfrm>
              <a:off x="9190270" y="2769943"/>
              <a:ext cx="146685" cy="483715"/>
            </a:xfrm>
            <a:custGeom>
              <a:avLst/>
              <a:gdLst>
                <a:gd name="connsiteX0" fmla="*/ 10478 w 160019"/>
                <a:gd name="connsiteY0" fmla="*/ 0 h 527684"/>
                <a:gd name="connsiteX1" fmla="*/ 121920 w 160019"/>
                <a:gd name="connsiteY1" fmla="*/ 84772 h 527684"/>
                <a:gd name="connsiteX2" fmla="*/ 150495 w 160019"/>
                <a:gd name="connsiteY2" fmla="*/ 156210 h 527684"/>
                <a:gd name="connsiteX3" fmla="*/ 160020 w 160019"/>
                <a:gd name="connsiteY3" fmla="*/ 478155 h 527684"/>
                <a:gd name="connsiteX4" fmla="*/ 144780 w 160019"/>
                <a:gd name="connsiteY4" fmla="*/ 527685 h 527684"/>
                <a:gd name="connsiteX5" fmla="*/ 25718 w 160019"/>
                <a:gd name="connsiteY5" fmla="*/ 432435 h 527684"/>
                <a:gd name="connsiteX6" fmla="*/ 5715 w 160019"/>
                <a:gd name="connsiteY6" fmla="*/ 360045 h 527684"/>
                <a:gd name="connsiteX7" fmla="*/ 0 w 160019"/>
                <a:gd name="connsiteY7" fmla="*/ 58103 h 527684"/>
                <a:gd name="connsiteX8" fmla="*/ 10478 w 160019"/>
                <a:gd name="connsiteY8" fmla="*/ 0 h 52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019" h="527684">
                  <a:moveTo>
                    <a:pt x="10478" y="0"/>
                  </a:moveTo>
                  <a:cubicBezTo>
                    <a:pt x="53340" y="31432"/>
                    <a:pt x="91440" y="54292"/>
                    <a:pt x="121920" y="84772"/>
                  </a:cubicBezTo>
                  <a:cubicBezTo>
                    <a:pt x="139065" y="101917"/>
                    <a:pt x="149543" y="131445"/>
                    <a:pt x="150495" y="156210"/>
                  </a:cubicBezTo>
                  <a:cubicBezTo>
                    <a:pt x="156210" y="262890"/>
                    <a:pt x="158115" y="370522"/>
                    <a:pt x="160020" y="478155"/>
                  </a:cubicBezTo>
                  <a:cubicBezTo>
                    <a:pt x="160020" y="492442"/>
                    <a:pt x="152400" y="505778"/>
                    <a:pt x="144780" y="527685"/>
                  </a:cubicBezTo>
                  <a:cubicBezTo>
                    <a:pt x="100965" y="493395"/>
                    <a:pt x="59055" y="467678"/>
                    <a:pt x="25718" y="432435"/>
                  </a:cubicBezTo>
                  <a:cubicBezTo>
                    <a:pt x="10478" y="416242"/>
                    <a:pt x="6668" y="384810"/>
                    <a:pt x="5715" y="360045"/>
                  </a:cubicBezTo>
                  <a:cubicBezTo>
                    <a:pt x="1905" y="259080"/>
                    <a:pt x="953" y="159067"/>
                    <a:pt x="0" y="58103"/>
                  </a:cubicBezTo>
                  <a:cubicBezTo>
                    <a:pt x="0" y="41910"/>
                    <a:pt x="5715" y="24765"/>
                    <a:pt x="10478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69000" t="-390000" r="-1568000" b="-3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5" name="任意多边形: 形状 1587"/>
            <p:cNvSpPr/>
            <p:nvPr>
              <p:custDataLst>
                <p:tags r:id="rId25"/>
              </p:custDataLst>
            </p:nvPr>
          </p:nvSpPr>
          <p:spPr>
            <a:xfrm>
              <a:off x="8857218" y="2537689"/>
              <a:ext cx="144454" cy="465072"/>
            </a:xfrm>
            <a:custGeom>
              <a:avLst/>
              <a:gdLst>
                <a:gd name="connsiteX0" fmla="*/ 423 w 157585"/>
                <a:gd name="connsiteY0" fmla="*/ 191453 h 507347"/>
                <a:gd name="connsiteX1" fmla="*/ 423 w 157585"/>
                <a:gd name="connsiteY1" fmla="*/ 34290 h 507347"/>
                <a:gd name="connsiteX2" fmla="*/ 9948 w 157585"/>
                <a:gd name="connsiteY2" fmla="*/ 0 h 507347"/>
                <a:gd name="connsiteX3" fmla="*/ 42333 w 157585"/>
                <a:gd name="connsiteY3" fmla="*/ 14288 h 507347"/>
                <a:gd name="connsiteX4" fmla="*/ 104246 w 157585"/>
                <a:gd name="connsiteY4" fmla="*/ 59055 h 507347"/>
                <a:gd name="connsiteX5" fmla="*/ 150918 w 157585"/>
                <a:gd name="connsiteY5" fmla="*/ 145732 h 507347"/>
                <a:gd name="connsiteX6" fmla="*/ 157586 w 157585"/>
                <a:gd name="connsiteY6" fmla="*/ 461963 h 507347"/>
                <a:gd name="connsiteX7" fmla="*/ 155681 w 157585"/>
                <a:gd name="connsiteY7" fmla="*/ 487680 h 507347"/>
                <a:gd name="connsiteX8" fmla="*/ 123296 w 157585"/>
                <a:gd name="connsiteY8" fmla="*/ 501015 h 507347"/>
                <a:gd name="connsiteX9" fmla="*/ 36618 w 157585"/>
                <a:gd name="connsiteY9" fmla="*/ 436245 h 507347"/>
                <a:gd name="connsiteX10" fmla="*/ 2328 w 157585"/>
                <a:gd name="connsiteY10" fmla="*/ 337185 h 507347"/>
                <a:gd name="connsiteX11" fmla="*/ 2328 w 157585"/>
                <a:gd name="connsiteY11" fmla="*/ 191453 h 507347"/>
                <a:gd name="connsiteX12" fmla="*/ 423 w 157585"/>
                <a:gd name="connsiteY12" fmla="*/ 191453 h 50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85" h="507347">
                  <a:moveTo>
                    <a:pt x="423" y="191453"/>
                  </a:moveTo>
                  <a:cubicBezTo>
                    <a:pt x="423" y="139065"/>
                    <a:pt x="-529" y="86678"/>
                    <a:pt x="423" y="34290"/>
                  </a:cubicBezTo>
                  <a:cubicBezTo>
                    <a:pt x="423" y="22860"/>
                    <a:pt x="7091" y="11430"/>
                    <a:pt x="9948" y="0"/>
                  </a:cubicBezTo>
                  <a:cubicBezTo>
                    <a:pt x="20426" y="4763"/>
                    <a:pt x="32808" y="7620"/>
                    <a:pt x="42333" y="14288"/>
                  </a:cubicBezTo>
                  <a:cubicBezTo>
                    <a:pt x="63288" y="28575"/>
                    <a:pt x="83291" y="44767"/>
                    <a:pt x="104246" y="59055"/>
                  </a:cubicBezTo>
                  <a:cubicBezTo>
                    <a:pt x="135678" y="80010"/>
                    <a:pt x="149966" y="110490"/>
                    <a:pt x="150918" y="145732"/>
                  </a:cubicBezTo>
                  <a:cubicBezTo>
                    <a:pt x="154728" y="251460"/>
                    <a:pt x="155681" y="356235"/>
                    <a:pt x="157586" y="461963"/>
                  </a:cubicBezTo>
                  <a:cubicBezTo>
                    <a:pt x="157586" y="470535"/>
                    <a:pt x="157586" y="479107"/>
                    <a:pt x="155681" y="487680"/>
                  </a:cubicBezTo>
                  <a:cubicBezTo>
                    <a:pt x="151871" y="508635"/>
                    <a:pt x="140441" y="512445"/>
                    <a:pt x="123296" y="501015"/>
                  </a:cubicBezTo>
                  <a:cubicBezTo>
                    <a:pt x="93768" y="480060"/>
                    <a:pt x="63288" y="460057"/>
                    <a:pt x="36618" y="436245"/>
                  </a:cubicBezTo>
                  <a:cubicBezTo>
                    <a:pt x="7091" y="410528"/>
                    <a:pt x="3281" y="373380"/>
                    <a:pt x="2328" y="337185"/>
                  </a:cubicBezTo>
                  <a:cubicBezTo>
                    <a:pt x="1376" y="288607"/>
                    <a:pt x="2328" y="240030"/>
                    <a:pt x="2328" y="191453"/>
                  </a:cubicBezTo>
                  <a:cubicBezTo>
                    <a:pt x="2328" y="191453"/>
                    <a:pt x="1376" y="191453"/>
                    <a:pt x="423" y="19145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50000" t="-356000" r="-1824000" b="-57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2" name="任意多边形: 形状 1588"/>
            <p:cNvSpPr/>
            <p:nvPr>
              <p:custDataLst>
                <p:tags r:id="rId26"/>
              </p:custDataLst>
            </p:nvPr>
          </p:nvSpPr>
          <p:spPr>
            <a:xfrm>
              <a:off x="8839271" y="1621772"/>
              <a:ext cx="144939" cy="481096"/>
            </a:xfrm>
            <a:custGeom>
              <a:avLst/>
              <a:gdLst>
                <a:gd name="connsiteX0" fmla="*/ 13335 w 158114"/>
                <a:gd name="connsiteY0" fmla="*/ 0 h 524827"/>
                <a:gd name="connsiteX1" fmla="*/ 120967 w 158114"/>
                <a:gd name="connsiteY1" fmla="*/ 78105 h 524827"/>
                <a:gd name="connsiteX2" fmla="*/ 155258 w 158114"/>
                <a:gd name="connsiteY2" fmla="*/ 174307 h 524827"/>
                <a:gd name="connsiteX3" fmla="*/ 158115 w 158114"/>
                <a:gd name="connsiteY3" fmla="*/ 479107 h 524827"/>
                <a:gd name="connsiteX4" fmla="*/ 148590 w 158114"/>
                <a:gd name="connsiteY4" fmla="*/ 524827 h 524827"/>
                <a:gd name="connsiteX5" fmla="*/ 34290 w 158114"/>
                <a:gd name="connsiteY5" fmla="*/ 439102 h 524827"/>
                <a:gd name="connsiteX6" fmla="*/ 6667 w 158114"/>
                <a:gd name="connsiteY6" fmla="*/ 354330 h 524827"/>
                <a:gd name="connsiteX7" fmla="*/ 0 w 158114"/>
                <a:gd name="connsiteY7" fmla="*/ 49530 h 524827"/>
                <a:gd name="connsiteX8" fmla="*/ 13335 w 158114"/>
                <a:gd name="connsiteY8" fmla="*/ 0 h 524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114" h="524827">
                  <a:moveTo>
                    <a:pt x="13335" y="0"/>
                  </a:moveTo>
                  <a:cubicBezTo>
                    <a:pt x="55245" y="30480"/>
                    <a:pt x="88583" y="53340"/>
                    <a:pt x="120967" y="78105"/>
                  </a:cubicBezTo>
                  <a:cubicBezTo>
                    <a:pt x="151447" y="102870"/>
                    <a:pt x="154305" y="140017"/>
                    <a:pt x="155258" y="174307"/>
                  </a:cubicBezTo>
                  <a:cubicBezTo>
                    <a:pt x="158115" y="276225"/>
                    <a:pt x="158115" y="377190"/>
                    <a:pt x="158115" y="479107"/>
                  </a:cubicBezTo>
                  <a:cubicBezTo>
                    <a:pt x="158115" y="492442"/>
                    <a:pt x="153352" y="505777"/>
                    <a:pt x="148590" y="524827"/>
                  </a:cubicBezTo>
                  <a:cubicBezTo>
                    <a:pt x="105727" y="494347"/>
                    <a:pt x="64770" y="471488"/>
                    <a:pt x="34290" y="439102"/>
                  </a:cubicBezTo>
                  <a:cubicBezTo>
                    <a:pt x="16192" y="419100"/>
                    <a:pt x="8572" y="383857"/>
                    <a:pt x="6667" y="354330"/>
                  </a:cubicBezTo>
                  <a:cubicBezTo>
                    <a:pt x="1905" y="252413"/>
                    <a:pt x="952" y="151447"/>
                    <a:pt x="0" y="49530"/>
                  </a:cubicBezTo>
                  <a:cubicBezTo>
                    <a:pt x="0" y="36195"/>
                    <a:pt x="7620" y="20955"/>
                    <a:pt x="13335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36000" t="-153000" r="-1830000" b="-242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3" name="任意多边形: 形状 1589"/>
            <p:cNvSpPr/>
            <p:nvPr>
              <p:custDataLst>
                <p:tags r:id="rId27"/>
              </p:custDataLst>
            </p:nvPr>
          </p:nvSpPr>
          <p:spPr>
            <a:xfrm>
              <a:off x="9167568" y="1420952"/>
              <a:ext cx="144637" cy="463633"/>
            </a:xfrm>
            <a:custGeom>
              <a:avLst/>
              <a:gdLst>
                <a:gd name="connsiteX0" fmla="*/ 157163 w 157784"/>
                <a:gd name="connsiteY0" fmla="*/ 193357 h 505777"/>
                <a:gd name="connsiteX1" fmla="*/ 157163 w 157784"/>
                <a:gd name="connsiteY1" fmla="*/ 443865 h 505777"/>
                <a:gd name="connsiteX2" fmla="*/ 156210 w 157784"/>
                <a:gd name="connsiteY2" fmla="*/ 469582 h 505777"/>
                <a:gd name="connsiteX3" fmla="*/ 142875 w 157784"/>
                <a:gd name="connsiteY3" fmla="*/ 505778 h 505777"/>
                <a:gd name="connsiteX4" fmla="*/ 111443 w 157784"/>
                <a:gd name="connsiteY4" fmla="*/ 490538 h 505777"/>
                <a:gd name="connsiteX5" fmla="*/ 44768 w 157784"/>
                <a:gd name="connsiteY5" fmla="*/ 441960 h 505777"/>
                <a:gd name="connsiteX6" fmla="*/ 6668 w 157784"/>
                <a:gd name="connsiteY6" fmla="*/ 372428 h 505777"/>
                <a:gd name="connsiteX7" fmla="*/ 0 w 157784"/>
                <a:gd name="connsiteY7" fmla="*/ 36195 h 505777"/>
                <a:gd name="connsiteX8" fmla="*/ 12383 w 157784"/>
                <a:gd name="connsiteY8" fmla="*/ 0 h 505777"/>
                <a:gd name="connsiteX9" fmla="*/ 44768 w 157784"/>
                <a:gd name="connsiteY9" fmla="*/ 15240 h 505777"/>
                <a:gd name="connsiteX10" fmla="*/ 72390 w 157784"/>
                <a:gd name="connsiteY10" fmla="*/ 35243 h 505777"/>
                <a:gd name="connsiteX11" fmla="*/ 157163 w 157784"/>
                <a:gd name="connsiteY11" fmla="*/ 193357 h 50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84" h="505777">
                  <a:moveTo>
                    <a:pt x="157163" y="193357"/>
                  </a:moveTo>
                  <a:cubicBezTo>
                    <a:pt x="157163" y="277178"/>
                    <a:pt x="157163" y="360998"/>
                    <a:pt x="157163" y="443865"/>
                  </a:cubicBezTo>
                  <a:cubicBezTo>
                    <a:pt x="157163" y="452438"/>
                    <a:pt x="159068" y="461010"/>
                    <a:pt x="156210" y="469582"/>
                  </a:cubicBezTo>
                  <a:cubicBezTo>
                    <a:pt x="153353" y="481965"/>
                    <a:pt x="147638" y="493395"/>
                    <a:pt x="142875" y="505778"/>
                  </a:cubicBezTo>
                  <a:cubicBezTo>
                    <a:pt x="132397" y="501015"/>
                    <a:pt x="120968" y="496253"/>
                    <a:pt x="111443" y="490538"/>
                  </a:cubicBezTo>
                  <a:cubicBezTo>
                    <a:pt x="88583" y="475298"/>
                    <a:pt x="66675" y="458153"/>
                    <a:pt x="44768" y="441960"/>
                  </a:cubicBezTo>
                  <a:cubicBezTo>
                    <a:pt x="20003" y="424815"/>
                    <a:pt x="7620" y="401003"/>
                    <a:pt x="6668" y="372428"/>
                  </a:cubicBezTo>
                  <a:cubicBezTo>
                    <a:pt x="3810" y="260032"/>
                    <a:pt x="953" y="147638"/>
                    <a:pt x="0" y="36195"/>
                  </a:cubicBezTo>
                  <a:cubicBezTo>
                    <a:pt x="0" y="23813"/>
                    <a:pt x="7620" y="12383"/>
                    <a:pt x="12383" y="0"/>
                  </a:cubicBezTo>
                  <a:cubicBezTo>
                    <a:pt x="22860" y="4763"/>
                    <a:pt x="34290" y="9525"/>
                    <a:pt x="44768" y="15240"/>
                  </a:cubicBezTo>
                  <a:cubicBezTo>
                    <a:pt x="54293" y="20955"/>
                    <a:pt x="62865" y="28575"/>
                    <a:pt x="72390" y="35243"/>
                  </a:cubicBezTo>
                  <a:cubicBezTo>
                    <a:pt x="142875" y="82868"/>
                    <a:pt x="150495" y="100013"/>
                    <a:pt x="157163" y="193357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64000" t="-116000" r="-1607000" b="-298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4" name="任意多边形: 形状 1590"/>
            <p:cNvSpPr/>
            <p:nvPr>
              <p:custDataLst>
                <p:tags r:id="rId28"/>
              </p:custDataLst>
            </p:nvPr>
          </p:nvSpPr>
          <p:spPr>
            <a:xfrm>
              <a:off x="8680141" y="1963167"/>
              <a:ext cx="145158" cy="461161"/>
            </a:xfrm>
            <a:custGeom>
              <a:avLst/>
              <a:gdLst>
                <a:gd name="connsiteX0" fmla="*/ 238 w 158353"/>
                <a:gd name="connsiteY0" fmla="*/ 152400 h 503080"/>
                <a:gd name="connsiteX1" fmla="*/ 1191 w 158353"/>
                <a:gd name="connsiteY1" fmla="*/ 38100 h 503080"/>
                <a:gd name="connsiteX2" fmla="*/ 14526 w 158353"/>
                <a:gd name="connsiteY2" fmla="*/ 0 h 503080"/>
                <a:gd name="connsiteX3" fmla="*/ 46911 w 158353"/>
                <a:gd name="connsiteY3" fmla="*/ 14288 h 503080"/>
                <a:gd name="connsiteX4" fmla="*/ 106918 w 158353"/>
                <a:gd name="connsiteY4" fmla="*/ 58103 h 503080"/>
                <a:gd name="connsiteX5" fmla="*/ 151686 w 158353"/>
                <a:gd name="connsiteY5" fmla="*/ 136208 h 503080"/>
                <a:gd name="connsiteX6" fmla="*/ 158353 w 158353"/>
                <a:gd name="connsiteY6" fmla="*/ 472440 h 503080"/>
                <a:gd name="connsiteX7" fmla="*/ 147876 w 158353"/>
                <a:gd name="connsiteY7" fmla="*/ 501967 h 503080"/>
                <a:gd name="connsiteX8" fmla="*/ 117396 w 158353"/>
                <a:gd name="connsiteY8" fmla="*/ 492442 h 503080"/>
                <a:gd name="connsiteX9" fmla="*/ 44053 w 158353"/>
                <a:gd name="connsiteY9" fmla="*/ 438150 h 503080"/>
                <a:gd name="connsiteX10" fmla="*/ 7858 w 158353"/>
                <a:gd name="connsiteY10" fmla="*/ 348615 h 503080"/>
                <a:gd name="connsiteX11" fmla="*/ 6906 w 158353"/>
                <a:gd name="connsiteY11" fmla="*/ 151448 h 503080"/>
                <a:gd name="connsiteX12" fmla="*/ 238 w 158353"/>
                <a:gd name="connsiteY12" fmla="*/ 152400 h 5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353" h="503080">
                  <a:moveTo>
                    <a:pt x="238" y="152400"/>
                  </a:moveTo>
                  <a:cubicBezTo>
                    <a:pt x="238" y="114300"/>
                    <a:pt x="-714" y="76200"/>
                    <a:pt x="1191" y="38100"/>
                  </a:cubicBezTo>
                  <a:cubicBezTo>
                    <a:pt x="2143" y="24765"/>
                    <a:pt x="9763" y="12383"/>
                    <a:pt x="14526" y="0"/>
                  </a:cubicBezTo>
                  <a:cubicBezTo>
                    <a:pt x="25003" y="4763"/>
                    <a:pt x="37386" y="7620"/>
                    <a:pt x="46911" y="14288"/>
                  </a:cubicBezTo>
                  <a:cubicBezTo>
                    <a:pt x="67866" y="27623"/>
                    <a:pt x="85963" y="44767"/>
                    <a:pt x="106918" y="58103"/>
                  </a:cubicBezTo>
                  <a:cubicBezTo>
                    <a:pt x="136446" y="76200"/>
                    <a:pt x="150733" y="102870"/>
                    <a:pt x="151686" y="136208"/>
                  </a:cubicBezTo>
                  <a:cubicBezTo>
                    <a:pt x="154543" y="248603"/>
                    <a:pt x="156448" y="360998"/>
                    <a:pt x="158353" y="472440"/>
                  </a:cubicBezTo>
                  <a:cubicBezTo>
                    <a:pt x="158353" y="482917"/>
                    <a:pt x="154543" y="498158"/>
                    <a:pt x="147876" y="501967"/>
                  </a:cubicBezTo>
                  <a:cubicBezTo>
                    <a:pt x="141208" y="505778"/>
                    <a:pt x="126921" y="499110"/>
                    <a:pt x="117396" y="492442"/>
                  </a:cubicBezTo>
                  <a:cubicBezTo>
                    <a:pt x="92631" y="475298"/>
                    <a:pt x="67866" y="456248"/>
                    <a:pt x="44053" y="438150"/>
                  </a:cubicBezTo>
                  <a:cubicBezTo>
                    <a:pt x="14526" y="415290"/>
                    <a:pt x="8811" y="381953"/>
                    <a:pt x="7858" y="348615"/>
                  </a:cubicBezTo>
                  <a:cubicBezTo>
                    <a:pt x="5953" y="282892"/>
                    <a:pt x="6906" y="217170"/>
                    <a:pt x="6906" y="151448"/>
                  </a:cubicBezTo>
                  <a:cubicBezTo>
                    <a:pt x="5001" y="152400"/>
                    <a:pt x="3096" y="152400"/>
                    <a:pt x="238" y="15240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25000" t="-234000" r="-1937000" b="-182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5" name="任意多边形: 形状 1591"/>
            <p:cNvSpPr/>
            <p:nvPr>
              <p:custDataLst>
                <p:tags r:id="rId29"/>
              </p:custDataLst>
            </p:nvPr>
          </p:nvSpPr>
          <p:spPr>
            <a:xfrm>
              <a:off x="8675472" y="1509138"/>
              <a:ext cx="143715" cy="466296"/>
            </a:xfrm>
            <a:custGeom>
              <a:avLst/>
              <a:gdLst>
                <a:gd name="connsiteX0" fmla="*/ 156780 w 156779"/>
                <a:gd name="connsiteY0" fmla="*/ 240983 h 508682"/>
                <a:gd name="connsiteX1" fmla="*/ 156780 w 156779"/>
                <a:gd name="connsiteY1" fmla="*/ 461010 h 508682"/>
                <a:gd name="connsiteX2" fmla="*/ 152970 w 156779"/>
                <a:gd name="connsiteY2" fmla="*/ 491490 h 508682"/>
                <a:gd name="connsiteX3" fmla="*/ 125347 w 156779"/>
                <a:gd name="connsiteY3" fmla="*/ 502920 h 508682"/>
                <a:gd name="connsiteX4" fmla="*/ 35812 w 156779"/>
                <a:gd name="connsiteY4" fmla="*/ 437198 h 508682"/>
                <a:gd name="connsiteX5" fmla="*/ 2475 w 156779"/>
                <a:gd name="connsiteY5" fmla="*/ 349567 h 508682"/>
                <a:gd name="connsiteX6" fmla="*/ 570 w 156779"/>
                <a:gd name="connsiteY6" fmla="*/ 30480 h 508682"/>
                <a:gd name="connsiteX7" fmla="*/ 12000 w 156779"/>
                <a:gd name="connsiteY7" fmla="*/ 0 h 508682"/>
                <a:gd name="connsiteX8" fmla="*/ 38670 w 156779"/>
                <a:gd name="connsiteY8" fmla="*/ 12383 h 508682"/>
                <a:gd name="connsiteX9" fmla="*/ 105345 w 156779"/>
                <a:gd name="connsiteY9" fmla="*/ 60960 h 508682"/>
                <a:gd name="connsiteX10" fmla="*/ 151065 w 156779"/>
                <a:gd name="connsiteY10" fmla="*/ 154305 h 508682"/>
                <a:gd name="connsiteX11" fmla="*/ 152017 w 156779"/>
                <a:gd name="connsiteY11" fmla="*/ 242888 h 508682"/>
                <a:gd name="connsiteX12" fmla="*/ 156780 w 156779"/>
                <a:gd name="connsiteY12" fmla="*/ 240983 h 50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779" h="508682">
                  <a:moveTo>
                    <a:pt x="156780" y="240983"/>
                  </a:moveTo>
                  <a:cubicBezTo>
                    <a:pt x="156780" y="314325"/>
                    <a:pt x="156780" y="387667"/>
                    <a:pt x="156780" y="461010"/>
                  </a:cubicBezTo>
                  <a:cubicBezTo>
                    <a:pt x="156780" y="471488"/>
                    <a:pt x="154875" y="481965"/>
                    <a:pt x="152970" y="491490"/>
                  </a:cubicBezTo>
                  <a:cubicBezTo>
                    <a:pt x="149160" y="509588"/>
                    <a:pt x="139635" y="513398"/>
                    <a:pt x="125347" y="502920"/>
                  </a:cubicBezTo>
                  <a:cubicBezTo>
                    <a:pt x="95820" y="481013"/>
                    <a:pt x="65340" y="459105"/>
                    <a:pt x="35812" y="437198"/>
                  </a:cubicBezTo>
                  <a:cubicBezTo>
                    <a:pt x="7237" y="415290"/>
                    <a:pt x="3427" y="381000"/>
                    <a:pt x="2475" y="349567"/>
                  </a:cubicBezTo>
                  <a:cubicBezTo>
                    <a:pt x="-383" y="242888"/>
                    <a:pt x="-383" y="136208"/>
                    <a:pt x="570" y="30480"/>
                  </a:cubicBezTo>
                  <a:cubicBezTo>
                    <a:pt x="570" y="20003"/>
                    <a:pt x="7237" y="10478"/>
                    <a:pt x="12000" y="0"/>
                  </a:cubicBezTo>
                  <a:cubicBezTo>
                    <a:pt x="20572" y="3810"/>
                    <a:pt x="31050" y="6667"/>
                    <a:pt x="38670" y="12383"/>
                  </a:cubicBezTo>
                  <a:cubicBezTo>
                    <a:pt x="61530" y="28575"/>
                    <a:pt x="82485" y="45720"/>
                    <a:pt x="105345" y="60960"/>
                  </a:cubicBezTo>
                  <a:cubicBezTo>
                    <a:pt x="139635" y="82867"/>
                    <a:pt x="148207" y="118110"/>
                    <a:pt x="151065" y="154305"/>
                  </a:cubicBezTo>
                  <a:cubicBezTo>
                    <a:pt x="153922" y="183833"/>
                    <a:pt x="152017" y="213360"/>
                    <a:pt x="152017" y="242888"/>
                  </a:cubicBezTo>
                  <a:cubicBezTo>
                    <a:pt x="152970" y="240983"/>
                    <a:pt x="154875" y="240983"/>
                    <a:pt x="156780" y="2409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26000" t="-134000" r="-1960000" b="-277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6" name="任意多边形: 形状 1592"/>
            <p:cNvSpPr/>
            <p:nvPr>
              <p:custDataLst>
                <p:tags r:id="rId30"/>
              </p:custDataLst>
            </p:nvPr>
          </p:nvSpPr>
          <p:spPr>
            <a:xfrm>
              <a:off x="8846255" y="2074929"/>
              <a:ext cx="149481" cy="483715"/>
            </a:xfrm>
            <a:custGeom>
              <a:avLst/>
              <a:gdLst>
                <a:gd name="connsiteX0" fmla="*/ 11430 w 163069"/>
                <a:gd name="connsiteY0" fmla="*/ 0 h 527684"/>
                <a:gd name="connsiteX1" fmla="*/ 118110 w 163069"/>
                <a:gd name="connsiteY1" fmla="*/ 77153 h 527684"/>
                <a:gd name="connsiteX2" fmla="*/ 152400 w 163069"/>
                <a:gd name="connsiteY2" fmla="*/ 152400 h 527684"/>
                <a:gd name="connsiteX3" fmla="*/ 160020 w 163069"/>
                <a:gd name="connsiteY3" fmla="*/ 375285 h 527684"/>
                <a:gd name="connsiteX4" fmla="*/ 162877 w 163069"/>
                <a:gd name="connsiteY4" fmla="*/ 469583 h 527684"/>
                <a:gd name="connsiteX5" fmla="*/ 148590 w 163069"/>
                <a:gd name="connsiteY5" fmla="*/ 527685 h 527684"/>
                <a:gd name="connsiteX6" fmla="*/ 36195 w 163069"/>
                <a:gd name="connsiteY6" fmla="*/ 441960 h 527684"/>
                <a:gd name="connsiteX7" fmla="*/ 7620 w 163069"/>
                <a:gd name="connsiteY7" fmla="*/ 364808 h 527684"/>
                <a:gd name="connsiteX8" fmla="*/ 0 w 163069"/>
                <a:gd name="connsiteY8" fmla="*/ 61913 h 527684"/>
                <a:gd name="connsiteX9" fmla="*/ 11430 w 163069"/>
                <a:gd name="connsiteY9" fmla="*/ 0 h 52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069" h="527684">
                  <a:moveTo>
                    <a:pt x="11430" y="0"/>
                  </a:moveTo>
                  <a:cubicBezTo>
                    <a:pt x="52388" y="29528"/>
                    <a:pt x="84772" y="53340"/>
                    <a:pt x="118110" y="77153"/>
                  </a:cubicBezTo>
                  <a:cubicBezTo>
                    <a:pt x="143827" y="95250"/>
                    <a:pt x="151447" y="123825"/>
                    <a:pt x="152400" y="152400"/>
                  </a:cubicBezTo>
                  <a:cubicBezTo>
                    <a:pt x="156210" y="226695"/>
                    <a:pt x="157163" y="300990"/>
                    <a:pt x="160020" y="375285"/>
                  </a:cubicBezTo>
                  <a:cubicBezTo>
                    <a:pt x="160972" y="406717"/>
                    <a:pt x="163830" y="438150"/>
                    <a:pt x="162877" y="469583"/>
                  </a:cubicBezTo>
                  <a:cubicBezTo>
                    <a:pt x="161925" y="487680"/>
                    <a:pt x="154305" y="504825"/>
                    <a:pt x="148590" y="527685"/>
                  </a:cubicBezTo>
                  <a:cubicBezTo>
                    <a:pt x="106680" y="496253"/>
                    <a:pt x="66675" y="473392"/>
                    <a:pt x="36195" y="441960"/>
                  </a:cubicBezTo>
                  <a:cubicBezTo>
                    <a:pt x="19050" y="423863"/>
                    <a:pt x="9525" y="391478"/>
                    <a:pt x="7620" y="364808"/>
                  </a:cubicBezTo>
                  <a:cubicBezTo>
                    <a:pt x="1905" y="263842"/>
                    <a:pt x="952" y="162878"/>
                    <a:pt x="0" y="61913"/>
                  </a:cubicBezTo>
                  <a:cubicBezTo>
                    <a:pt x="952" y="42863"/>
                    <a:pt x="7620" y="24765"/>
                    <a:pt x="11430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24000" t="-246000" r="-1767000" b="-146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7" name="任意多边形: 形状 1593"/>
            <p:cNvSpPr/>
            <p:nvPr>
              <p:custDataLst>
                <p:tags r:id="rId31"/>
              </p:custDataLst>
            </p:nvPr>
          </p:nvSpPr>
          <p:spPr>
            <a:xfrm>
              <a:off x="8996434" y="1297114"/>
              <a:ext cx="145813" cy="473964"/>
            </a:xfrm>
            <a:custGeom>
              <a:avLst/>
              <a:gdLst>
                <a:gd name="connsiteX0" fmla="*/ 148590 w 159067"/>
                <a:gd name="connsiteY0" fmla="*/ 517048 h 517047"/>
                <a:gd name="connsiteX1" fmla="*/ 31433 w 159067"/>
                <a:gd name="connsiteY1" fmla="*/ 427513 h 517047"/>
                <a:gd name="connsiteX2" fmla="*/ 9525 w 159067"/>
                <a:gd name="connsiteY2" fmla="*/ 358933 h 517047"/>
                <a:gd name="connsiteX3" fmla="*/ 3810 w 159067"/>
                <a:gd name="connsiteY3" fmla="*/ 176053 h 517047"/>
                <a:gd name="connsiteX4" fmla="*/ 0 w 159067"/>
                <a:gd name="connsiteY4" fmla="*/ 56038 h 517047"/>
                <a:gd name="connsiteX5" fmla="*/ 952 w 159067"/>
                <a:gd name="connsiteY5" fmla="*/ 30320 h 517047"/>
                <a:gd name="connsiteX6" fmla="*/ 43815 w 159067"/>
                <a:gd name="connsiteY6" fmla="*/ 13175 h 517047"/>
                <a:gd name="connsiteX7" fmla="*/ 95250 w 159067"/>
                <a:gd name="connsiteY7" fmla="*/ 49370 h 517047"/>
                <a:gd name="connsiteX8" fmla="*/ 156210 w 159067"/>
                <a:gd name="connsiteY8" fmla="*/ 166528 h 517047"/>
                <a:gd name="connsiteX9" fmla="*/ 159067 w 159067"/>
                <a:gd name="connsiteY9" fmla="*/ 474185 h 517047"/>
                <a:gd name="connsiteX10" fmla="*/ 148590 w 159067"/>
                <a:gd name="connsiteY10" fmla="*/ 517048 h 51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067" h="517047">
                  <a:moveTo>
                    <a:pt x="148590" y="517048"/>
                  </a:moveTo>
                  <a:cubicBezTo>
                    <a:pt x="105727" y="484663"/>
                    <a:pt x="63817" y="459898"/>
                    <a:pt x="31433" y="427513"/>
                  </a:cubicBezTo>
                  <a:cubicBezTo>
                    <a:pt x="16192" y="412273"/>
                    <a:pt x="11430" y="382745"/>
                    <a:pt x="9525" y="358933"/>
                  </a:cubicBezTo>
                  <a:cubicBezTo>
                    <a:pt x="4763" y="297973"/>
                    <a:pt x="5715" y="237013"/>
                    <a:pt x="3810" y="176053"/>
                  </a:cubicBezTo>
                  <a:cubicBezTo>
                    <a:pt x="2858" y="136048"/>
                    <a:pt x="952" y="96043"/>
                    <a:pt x="0" y="56038"/>
                  </a:cubicBezTo>
                  <a:cubicBezTo>
                    <a:pt x="0" y="47465"/>
                    <a:pt x="0" y="38893"/>
                    <a:pt x="952" y="30320"/>
                  </a:cubicBezTo>
                  <a:cubicBezTo>
                    <a:pt x="7620" y="-4922"/>
                    <a:pt x="15240" y="-7780"/>
                    <a:pt x="43815" y="13175"/>
                  </a:cubicBezTo>
                  <a:cubicBezTo>
                    <a:pt x="60960" y="25558"/>
                    <a:pt x="77152" y="39845"/>
                    <a:pt x="95250" y="49370"/>
                  </a:cubicBezTo>
                  <a:cubicBezTo>
                    <a:pt x="142875" y="75088"/>
                    <a:pt x="155258" y="116998"/>
                    <a:pt x="156210" y="166528"/>
                  </a:cubicBezTo>
                  <a:cubicBezTo>
                    <a:pt x="158115" y="269398"/>
                    <a:pt x="159067" y="372268"/>
                    <a:pt x="159067" y="474185"/>
                  </a:cubicBezTo>
                  <a:cubicBezTo>
                    <a:pt x="159067" y="486568"/>
                    <a:pt x="153352" y="497998"/>
                    <a:pt x="148590" y="517048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40000" t="-87000" r="-1710000" b="-315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8" name="任意多边形: 形状 1594"/>
            <p:cNvSpPr/>
            <p:nvPr>
              <p:custDataLst>
                <p:tags r:id="rId32"/>
              </p:custDataLst>
            </p:nvPr>
          </p:nvSpPr>
          <p:spPr>
            <a:xfrm>
              <a:off x="9179792" y="2327478"/>
              <a:ext cx="146686" cy="460710"/>
            </a:xfrm>
            <a:custGeom>
              <a:avLst/>
              <a:gdLst>
                <a:gd name="connsiteX0" fmla="*/ 0 w 160020"/>
                <a:gd name="connsiteY0" fmla="*/ 239797 h 502588"/>
                <a:gd name="connsiteX1" fmla="*/ 0 w 160020"/>
                <a:gd name="connsiteY1" fmla="*/ 52155 h 502588"/>
                <a:gd name="connsiteX2" fmla="*/ 953 w 160020"/>
                <a:gd name="connsiteY2" fmla="*/ 29295 h 502588"/>
                <a:gd name="connsiteX3" fmla="*/ 43815 w 160020"/>
                <a:gd name="connsiteY3" fmla="*/ 11197 h 502588"/>
                <a:gd name="connsiteX4" fmla="*/ 121920 w 160020"/>
                <a:gd name="connsiteY4" fmla="*/ 68347 h 502588"/>
                <a:gd name="connsiteX5" fmla="*/ 155258 w 160020"/>
                <a:gd name="connsiteY5" fmla="*/ 158835 h 502588"/>
                <a:gd name="connsiteX6" fmla="*/ 160020 w 160020"/>
                <a:gd name="connsiteY6" fmla="*/ 466492 h 502588"/>
                <a:gd name="connsiteX7" fmla="*/ 154305 w 160020"/>
                <a:gd name="connsiteY7" fmla="*/ 494115 h 502588"/>
                <a:gd name="connsiteX8" fmla="*/ 131445 w 160020"/>
                <a:gd name="connsiteY8" fmla="*/ 501735 h 502588"/>
                <a:gd name="connsiteX9" fmla="*/ 37148 w 160020"/>
                <a:gd name="connsiteY9" fmla="*/ 429345 h 502588"/>
                <a:gd name="connsiteX10" fmla="*/ 9525 w 160020"/>
                <a:gd name="connsiteY10" fmla="*/ 345525 h 502588"/>
                <a:gd name="connsiteX11" fmla="*/ 8573 w 160020"/>
                <a:gd name="connsiteY11" fmla="*/ 239797 h 502588"/>
                <a:gd name="connsiteX12" fmla="*/ 0 w 160020"/>
                <a:gd name="connsiteY12" fmla="*/ 239797 h 50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20" h="502588">
                  <a:moveTo>
                    <a:pt x="0" y="239797"/>
                  </a:moveTo>
                  <a:cubicBezTo>
                    <a:pt x="0" y="176932"/>
                    <a:pt x="0" y="114067"/>
                    <a:pt x="0" y="52155"/>
                  </a:cubicBezTo>
                  <a:cubicBezTo>
                    <a:pt x="0" y="44535"/>
                    <a:pt x="0" y="36915"/>
                    <a:pt x="953" y="29295"/>
                  </a:cubicBezTo>
                  <a:cubicBezTo>
                    <a:pt x="6668" y="-3090"/>
                    <a:pt x="17145" y="-7853"/>
                    <a:pt x="43815" y="11197"/>
                  </a:cubicBezTo>
                  <a:cubicBezTo>
                    <a:pt x="70485" y="30247"/>
                    <a:pt x="96203" y="48345"/>
                    <a:pt x="121920" y="68347"/>
                  </a:cubicBezTo>
                  <a:cubicBezTo>
                    <a:pt x="151448" y="91207"/>
                    <a:pt x="154305" y="126450"/>
                    <a:pt x="155258" y="158835"/>
                  </a:cubicBezTo>
                  <a:cubicBezTo>
                    <a:pt x="159068" y="261705"/>
                    <a:pt x="159068" y="364575"/>
                    <a:pt x="160020" y="466492"/>
                  </a:cubicBezTo>
                  <a:cubicBezTo>
                    <a:pt x="160020" y="476017"/>
                    <a:pt x="159068" y="486495"/>
                    <a:pt x="154305" y="494115"/>
                  </a:cubicBezTo>
                  <a:cubicBezTo>
                    <a:pt x="150495" y="499830"/>
                    <a:pt x="135255" y="504592"/>
                    <a:pt x="131445" y="501735"/>
                  </a:cubicBezTo>
                  <a:cubicBezTo>
                    <a:pt x="99060" y="478875"/>
                    <a:pt x="61913" y="458872"/>
                    <a:pt x="37148" y="429345"/>
                  </a:cubicBezTo>
                  <a:cubicBezTo>
                    <a:pt x="19050" y="408390"/>
                    <a:pt x="13335" y="374100"/>
                    <a:pt x="9525" y="345525"/>
                  </a:cubicBezTo>
                  <a:cubicBezTo>
                    <a:pt x="4763" y="311235"/>
                    <a:pt x="8573" y="275040"/>
                    <a:pt x="8573" y="239797"/>
                  </a:cubicBezTo>
                  <a:cubicBezTo>
                    <a:pt x="4763" y="239797"/>
                    <a:pt x="1905" y="239797"/>
                    <a:pt x="0" y="239797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62000" t="-313000" r="-1575000" b="-104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9" name="任意多边形: 形状 1595"/>
            <p:cNvSpPr/>
            <p:nvPr>
              <p:custDataLst>
                <p:tags r:id="rId33"/>
              </p:custDataLst>
            </p:nvPr>
          </p:nvSpPr>
          <p:spPr>
            <a:xfrm>
              <a:off x="8663770" y="1055544"/>
              <a:ext cx="149305" cy="464954"/>
            </a:xfrm>
            <a:custGeom>
              <a:avLst/>
              <a:gdLst>
                <a:gd name="connsiteX0" fmla="*/ 155258 w 162877"/>
                <a:gd name="connsiteY0" fmla="*/ 280513 h 507218"/>
                <a:gd name="connsiteX1" fmla="*/ 162878 w 162877"/>
                <a:gd name="connsiteY1" fmla="*/ 448153 h 507218"/>
                <a:gd name="connsiteX2" fmla="*/ 154305 w 162877"/>
                <a:gd name="connsiteY2" fmla="*/ 492921 h 507218"/>
                <a:gd name="connsiteX3" fmla="*/ 129540 w 162877"/>
                <a:gd name="connsiteY3" fmla="*/ 502446 h 507218"/>
                <a:gd name="connsiteX4" fmla="*/ 36195 w 162877"/>
                <a:gd name="connsiteY4" fmla="*/ 432913 h 507218"/>
                <a:gd name="connsiteX5" fmla="*/ 13335 w 162877"/>
                <a:gd name="connsiteY5" fmla="*/ 388146 h 507218"/>
                <a:gd name="connsiteX6" fmla="*/ 6667 w 162877"/>
                <a:gd name="connsiteY6" fmla="*/ 337663 h 507218"/>
                <a:gd name="connsiteX7" fmla="*/ 0 w 162877"/>
                <a:gd name="connsiteY7" fmla="*/ 58581 h 507218"/>
                <a:gd name="connsiteX8" fmla="*/ 5715 w 162877"/>
                <a:gd name="connsiteY8" fmla="*/ 13813 h 507218"/>
                <a:gd name="connsiteX9" fmla="*/ 30480 w 162877"/>
                <a:gd name="connsiteY9" fmla="*/ 5241 h 507218"/>
                <a:gd name="connsiteX10" fmla="*/ 121920 w 162877"/>
                <a:gd name="connsiteY10" fmla="*/ 72868 h 507218"/>
                <a:gd name="connsiteX11" fmla="*/ 153353 w 162877"/>
                <a:gd name="connsiteY11" fmla="*/ 168118 h 507218"/>
                <a:gd name="connsiteX12" fmla="*/ 155258 w 162877"/>
                <a:gd name="connsiteY12" fmla="*/ 280513 h 50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77" h="507218">
                  <a:moveTo>
                    <a:pt x="155258" y="280513"/>
                  </a:moveTo>
                  <a:cubicBezTo>
                    <a:pt x="158115" y="343378"/>
                    <a:pt x="161925" y="395766"/>
                    <a:pt x="162878" y="448153"/>
                  </a:cubicBezTo>
                  <a:cubicBezTo>
                    <a:pt x="162878" y="462441"/>
                    <a:pt x="158115" y="477681"/>
                    <a:pt x="154305" y="492921"/>
                  </a:cubicBezTo>
                  <a:cubicBezTo>
                    <a:pt x="150495" y="508161"/>
                    <a:pt x="141923" y="511018"/>
                    <a:pt x="129540" y="502446"/>
                  </a:cubicBezTo>
                  <a:cubicBezTo>
                    <a:pt x="98108" y="479586"/>
                    <a:pt x="65723" y="457678"/>
                    <a:pt x="36195" y="432913"/>
                  </a:cubicBezTo>
                  <a:cubicBezTo>
                    <a:pt x="24765" y="422436"/>
                    <a:pt x="18098" y="404338"/>
                    <a:pt x="13335" y="388146"/>
                  </a:cubicBezTo>
                  <a:cubicBezTo>
                    <a:pt x="8573" y="371953"/>
                    <a:pt x="6667" y="354808"/>
                    <a:pt x="6667" y="337663"/>
                  </a:cubicBezTo>
                  <a:cubicBezTo>
                    <a:pt x="3810" y="244318"/>
                    <a:pt x="1905" y="150973"/>
                    <a:pt x="0" y="58581"/>
                  </a:cubicBezTo>
                  <a:cubicBezTo>
                    <a:pt x="0" y="43341"/>
                    <a:pt x="2858" y="28101"/>
                    <a:pt x="5715" y="13813"/>
                  </a:cubicBezTo>
                  <a:cubicBezTo>
                    <a:pt x="8573" y="-474"/>
                    <a:pt x="18098" y="-4284"/>
                    <a:pt x="30480" y="5241"/>
                  </a:cubicBezTo>
                  <a:cubicBezTo>
                    <a:pt x="60960" y="28101"/>
                    <a:pt x="93345" y="48103"/>
                    <a:pt x="121920" y="72868"/>
                  </a:cubicBezTo>
                  <a:cubicBezTo>
                    <a:pt x="149542" y="97633"/>
                    <a:pt x="151448" y="133828"/>
                    <a:pt x="153353" y="168118"/>
                  </a:cubicBezTo>
                  <a:cubicBezTo>
                    <a:pt x="156210" y="208123"/>
                    <a:pt x="155258" y="250033"/>
                    <a:pt x="155258" y="28051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03000" t="-37000" r="-1891000" b="-375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60" name="任意多边形: 形状 1596"/>
            <p:cNvSpPr/>
            <p:nvPr>
              <p:custDataLst>
                <p:tags r:id="rId34"/>
              </p:custDataLst>
            </p:nvPr>
          </p:nvSpPr>
          <p:spPr>
            <a:xfrm>
              <a:off x="8689746" y="2416625"/>
              <a:ext cx="142538" cy="471190"/>
            </a:xfrm>
            <a:custGeom>
              <a:avLst/>
              <a:gdLst>
                <a:gd name="connsiteX0" fmla="*/ 145971 w 155495"/>
                <a:gd name="connsiteY0" fmla="*/ 514021 h 514021"/>
                <a:gd name="connsiteX1" fmla="*/ 36433 w 155495"/>
                <a:gd name="connsiteY1" fmla="*/ 432106 h 514021"/>
                <a:gd name="connsiteX2" fmla="*/ 7858 w 155495"/>
                <a:gd name="connsiteY2" fmla="*/ 360669 h 514021"/>
                <a:gd name="connsiteX3" fmla="*/ 238 w 155495"/>
                <a:gd name="connsiteY3" fmla="*/ 44439 h 514021"/>
                <a:gd name="connsiteX4" fmla="*/ 1191 w 155495"/>
                <a:gd name="connsiteY4" fmla="*/ 27294 h 514021"/>
                <a:gd name="connsiteX5" fmla="*/ 13573 w 155495"/>
                <a:gd name="connsiteY5" fmla="*/ 624 h 514021"/>
                <a:gd name="connsiteX6" fmla="*/ 40243 w 155495"/>
                <a:gd name="connsiteY6" fmla="*/ 10149 h 514021"/>
                <a:gd name="connsiteX7" fmla="*/ 84058 w 155495"/>
                <a:gd name="connsiteY7" fmla="*/ 41581 h 514021"/>
                <a:gd name="connsiteX8" fmla="*/ 153591 w 155495"/>
                <a:gd name="connsiteY8" fmla="*/ 160644 h 514021"/>
                <a:gd name="connsiteX9" fmla="*/ 155496 w 155495"/>
                <a:gd name="connsiteY9" fmla="*/ 479731 h 514021"/>
                <a:gd name="connsiteX10" fmla="*/ 145971 w 155495"/>
                <a:gd name="connsiteY10" fmla="*/ 514021 h 51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95" h="514021">
                  <a:moveTo>
                    <a:pt x="145971" y="514021"/>
                  </a:moveTo>
                  <a:cubicBezTo>
                    <a:pt x="105013" y="484494"/>
                    <a:pt x="66913" y="462586"/>
                    <a:pt x="36433" y="432106"/>
                  </a:cubicBezTo>
                  <a:cubicBezTo>
                    <a:pt x="19288" y="414961"/>
                    <a:pt x="8811" y="385434"/>
                    <a:pt x="7858" y="360669"/>
                  </a:cubicBezTo>
                  <a:cubicBezTo>
                    <a:pt x="3096" y="254941"/>
                    <a:pt x="2143" y="150166"/>
                    <a:pt x="238" y="44439"/>
                  </a:cubicBezTo>
                  <a:cubicBezTo>
                    <a:pt x="238" y="38724"/>
                    <a:pt x="-714" y="33009"/>
                    <a:pt x="1191" y="27294"/>
                  </a:cubicBezTo>
                  <a:cubicBezTo>
                    <a:pt x="4048" y="17769"/>
                    <a:pt x="5953" y="4434"/>
                    <a:pt x="13573" y="624"/>
                  </a:cubicBezTo>
                  <a:cubicBezTo>
                    <a:pt x="19288" y="-2234"/>
                    <a:pt x="32623" y="5386"/>
                    <a:pt x="40243" y="10149"/>
                  </a:cubicBezTo>
                  <a:cubicBezTo>
                    <a:pt x="55483" y="19674"/>
                    <a:pt x="68818" y="33009"/>
                    <a:pt x="84058" y="41581"/>
                  </a:cubicBezTo>
                  <a:cubicBezTo>
                    <a:pt x="130731" y="68251"/>
                    <a:pt x="152638" y="108256"/>
                    <a:pt x="153591" y="160644"/>
                  </a:cubicBezTo>
                  <a:cubicBezTo>
                    <a:pt x="155496" y="267324"/>
                    <a:pt x="155496" y="373051"/>
                    <a:pt x="155496" y="479731"/>
                  </a:cubicBezTo>
                  <a:cubicBezTo>
                    <a:pt x="154543" y="489256"/>
                    <a:pt x="149781" y="498781"/>
                    <a:pt x="145971" y="51402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40000" t="-325000" r="-1967000" b="-80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61" name="任意多边形: 形状 1597"/>
            <p:cNvSpPr/>
            <p:nvPr>
              <p:custDataLst>
                <p:tags r:id="rId35"/>
              </p:custDataLst>
            </p:nvPr>
          </p:nvSpPr>
          <p:spPr>
            <a:xfrm>
              <a:off x="9058426" y="1207456"/>
              <a:ext cx="495940" cy="118142"/>
            </a:xfrm>
            <a:custGeom>
              <a:avLst/>
              <a:gdLst>
                <a:gd name="connsiteX0" fmla="*/ 953 w 541020"/>
                <a:gd name="connsiteY0" fmla="*/ 36688 h 128881"/>
                <a:gd name="connsiteX1" fmla="*/ 34290 w 541020"/>
                <a:gd name="connsiteY1" fmla="*/ 24306 h 128881"/>
                <a:gd name="connsiteX2" fmla="*/ 336233 w 541020"/>
                <a:gd name="connsiteY2" fmla="*/ 493 h 128881"/>
                <a:gd name="connsiteX3" fmla="*/ 446722 w 541020"/>
                <a:gd name="connsiteY3" fmla="*/ 30021 h 128881"/>
                <a:gd name="connsiteX4" fmla="*/ 541020 w 541020"/>
                <a:gd name="connsiteY4" fmla="*/ 87171 h 128881"/>
                <a:gd name="connsiteX5" fmla="*/ 501015 w 541020"/>
                <a:gd name="connsiteY5" fmla="*/ 101458 h 128881"/>
                <a:gd name="connsiteX6" fmla="*/ 214313 w 541020"/>
                <a:gd name="connsiteY6" fmla="*/ 128128 h 128881"/>
                <a:gd name="connsiteX7" fmla="*/ 79058 w 541020"/>
                <a:gd name="connsiteY7" fmla="*/ 92886 h 128881"/>
                <a:gd name="connsiteX8" fmla="*/ 0 w 541020"/>
                <a:gd name="connsiteY8" fmla="*/ 43356 h 128881"/>
                <a:gd name="connsiteX9" fmla="*/ 953 w 541020"/>
                <a:gd name="connsiteY9" fmla="*/ 36688 h 12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020" h="128881">
                  <a:moveTo>
                    <a:pt x="953" y="36688"/>
                  </a:moveTo>
                  <a:cubicBezTo>
                    <a:pt x="12383" y="32878"/>
                    <a:pt x="22860" y="25258"/>
                    <a:pt x="34290" y="24306"/>
                  </a:cubicBezTo>
                  <a:cubicBezTo>
                    <a:pt x="134303" y="15733"/>
                    <a:pt x="235268" y="8113"/>
                    <a:pt x="336233" y="493"/>
                  </a:cubicBezTo>
                  <a:cubicBezTo>
                    <a:pt x="376238" y="-2364"/>
                    <a:pt x="413385" y="7161"/>
                    <a:pt x="446722" y="30021"/>
                  </a:cubicBezTo>
                  <a:cubicBezTo>
                    <a:pt x="475297" y="49071"/>
                    <a:pt x="504825" y="65263"/>
                    <a:pt x="541020" y="87171"/>
                  </a:cubicBezTo>
                  <a:cubicBezTo>
                    <a:pt x="522922" y="93838"/>
                    <a:pt x="512445" y="100506"/>
                    <a:pt x="501015" y="101458"/>
                  </a:cubicBezTo>
                  <a:cubicBezTo>
                    <a:pt x="405765" y="110983"/>
                    <a:pt x="309563" y="120508"/>
                    <a:pt x="214313" y="128128"/>
                  </a:cubicBezTo>
                  <a:cubicBezTo>
                    <a:pt x="165735" y="131938"/>
                    <a:pt x="120015" y="121461"/>
                    <a:pt x="79058" y="92886"/>
                  </a:cubicBezTo>
                  <a:cubicBezTo>
                    <a:pt x="53340" y="75741"/>
                    <a:pt x="25718" y="60501"/>
                    <a:pt x="0" y="43356"/>
                  </a:cubicBezTo>
                  <a:cubicBezTo>
                    <a:pt x="0" y="42403"/>
                    <a:pt x="0" y="39546"/>
                    <a:pt x="953" y="36688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01000" t="-274000" r="-420000" b="-1642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62" name="任意多边形: 形状 1598"/>
            <p:cNvSpPr/>
            <p:nvPr>
              <p:custDataLst>
                <p:tags r:id="rId36"/>
              </p:custDataLst>
            </p:nvPr>
          </p:nvSpPr>
          <p:spPr>
            <a:xfrm>
              <a:off x="9899254" y="1133608"/>
              <a:ext cx="490700" cy="119564"/>
            </a:xfrm>
            <a:custGeom>
              <a:avLst/>
              <a:gdLst>
                <a:gd name="connsiteX0" fmla="*/ 1905 w 535304"/>
                <a:gd name="connsiteY0" fmla="*/ 35334 h 130432"/>
                <a:gd name="connsiteX1" fmla="*/ 50482 w 535304"/>
                <a:gd name="connsiteY1" fmla="*/ 23904 h 130432"/>
                <a:gd name="connsiteX2" fmla="*/ 314325 w 535304"/>
                <a:gd name="connsiteY2" fmla="*/ 1044 h 130432"/>
                <a:gd name="connsiteX3" fmla="*/ 474345 w 535304"/>
                <a:gd name="connsiteY3" fmla="*/ 46764 h 130432"/>
                <a:gd name="connsiteX4" fmla="*/ 535305 w 535304"/>
                <a:gd name="connsiteY4" fmla="*/ 84864 h 130432"/>
                <a:gd name="connsiteX5" fmla="*/ 533400 w 535304"/>
                <a:gd name="connsiteY5" fmla="*/ 94389 h 130432"/>
                <a:gd name="connsiteX6" fmla="*/ 491490 w 535304"/>
                <a:gd name="connsiteY6" fmla="*/ 104866 h 130432"/>
                <a:gd name="connsiteX7" fmla="*/ 213360 w 535304"/>
                <a:gd name="connsiteY7" fmla="*/ 129632 h 130432"/>
                <a:gd name="connsiteX8" fmla="*/ 93345 w 535304"/>
                <a:gd name="connsiteY8" fmla="*/ 102009 h 130432"/>
                <a:gd name="connsiteX9" fmla="*/ 0 w 535304"/>
                <a:gd name="connsiteY9" fmla="*/ 44859 h 130432"/>
                <a:gd name="connsiteX10" fmla="*/ 1905 w 535304"/>
                <a:gd name="connsiteY10" fmla="*/ 35334 h 13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304" h="130432">
                  <a:moveTo>
                    <a:pt x="1905" y="35334"/>
                  </a:moveTo>
                  <a:cubicBezTo>
                    <a:pt x="18097" y="31524"/>
                    <a:pt x="34290" y="24857"/>
                    <a:pt x="50482" y="23904"/>
                  </a:cubicBezTo>
                  <a:cubicBezTo>
                    <a:pt x="138113" y="16284"/>
                    <a:pt x="226695" y="9616"/>
                    <a:pt x="314325" y="1044"/>
                  </a:cubicBezTo>
                  <a:cubicBezTo>
                    <a:pt x="374332" y="-4671"/>
                    <a:pt x="425767" y="13426"/>
                    <a:pt x="474345" y="46764"/>
                  </a:cubicBezTo>
                  <a:cubicBezTo>
                    <a:pt x="494347" y="60099"/>
                    <a:pt x="515302" y="71529"/>
                    <a:pt x="535305" y="84864"/>
                  </a:cubicBezTo>
                  <a:cubicBezTo>
                    <a:pt x="534352" y="87722"/>
                    <a:pt x="533400" y="90579"/>
                    <a:pt x="533400" y="94389"/>
                  </a:cubicBezTo>
                  <a:cubicBezTo>
                    <a:pt x="519113" y="98199"/>
                    <a:pt x="505777" y="103914"/>
                    <a:pt x="491490" y="104866"/>
                  </a:cubicBezTo>
                  <a:cubicBezTo>
                    <a:pt x="399097" y="113439"/>
                    <a:pt x="305752" y="123916"/>
                    <a:pt x="213360" y="129632"/>
                  </a:cubicBezTo>
                  <a:cubicBezTo>
                    <a:pt x="172402" y="132489"/>
                    <a:pt x="130492" y="128679"/>
                    <a:pt x="93345" y="102009"/>
                  </a:cubicBezTo>
                  <a:cubicBezTo>
                    <a:pt x="63817" y="81054"/>
                    <a:pt x="31432" y="63909"/>
                    <a:pt x="0" y="44859"/>
                  </a:cubicBezTo>
                  <a:cubicBezTo>
                    <a:pt x="0" y="41049"/>
                    <a:pt x="952" y="38191"/>
                    <a:pt x="1905" y="35334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74000" t="-209000" r="-254000" b="-1683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63" name="任意多边形: 形状 63"/>
            <p:cNvSpPr/>
            <p:nvPr>
              <p:custDataLst>
                <p:tags r:id="rId37"/>
              </p:custDataLst>
            </p:nvPr>
          </p:nvSpPr>
          <p:spPr>
            <a:xfrm>
              <a:off x="9301158" y="1065355"/>
              <a:ext cx="489827" cy="116776"/>
            </a:xfrm>
            <a:custGeom>
              <a:avLst/>
              <a:gdLst>
                <a:gd name="connsiteX0" fmla="*/ 1905 w 534352"/>
                <a:gd name="connsiteY0" fmla="*/ 33591 h 127391"/>
                <a:gd name="connsiteX1" fmla="*/ 30480 w 534352"/>
                <a:gd name="connsiteY1" fmla="*/ 24066 h 127391"/>
                <a:gd name="connsiteX2" fmla="*/ 358140 w 534352"/>
                <a:gd name="connsiteY2" fmla="*/ 254 h 127391"/>
                <a:gd name="connsiteX3" fmla="*/ 497205 w 534352"/>
                <a:gd name="connsiteY3" fmla="*/ 59309 h 127391"/>
                <a:gd name="connsiteX4" fmla="*/ 534352 w 534352"/>
                <a:gd name="connsiteY4" fmla="*/ 83121 h 127391"/>
                <a:gd name="connsiteX5" fmla="*/ 534352 w 534352"/>
                <a:gd name="connsiteY5" fmla="*/ 92646 h 127391"/>
                <a:gd name="connsiteX6" fmla="*/ 466725 w 534352"/>
                <a:gd name="connsiteY6" fmla="*/ 105981 h 127391"/>
                <a:gd name="connsiteX7" fmla="*/ 230505 w 534352"/>
                <a:gd name="connsiteY7" fmla="*/ 125984 h 127391"/>
                <a:gd name="connsiteX8" fmla="*/ 53340 w 534352"/>
                <a:gd name="connsiteY8" fmla="*/ 77406 h 127391"/>
                <a:gd name="connsiteX9" fmla="*/ 0 w 534352"/>
                <a:gd name="connsiteY9" fmla="*/ 43116 h 127391"/>
                <a:gd name="connsiteX10" fmla="*/ 1905 w 534352"/>
                <a:gd name="connsiteY10" fmla="*/ 33591 h 12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4352" h="127391">
                  <a:moveTo>
                    <a:pt x="1905" y="33591"/>
                  </a:moveTo>
                  <a:cubicBezTo>
                    <a:pt x="11430" y="30734"/>
                    <a:pt x="20955" y="25019"/>
                    <a:pt x="30480" y="24066"/>
                  </a:cubicBezTo>
                  <a:cubicBezTo>
                    <a:pt x="139065" y="15494"/>
                    <a:pt x="248602" y="7874"/>
                    <a:pt x="358140" y="254"/>
                  </a:cubicBezTo>
                  <a:cubicBezTo>
                    <a:pt x="414338" y="-3556"/>
                    <a:pt x="452438" y="36449"/>
                    <a:pt x="497205" y="59309"/>
                  </a:cubicBezTo>
                  <a:cubicBezTo>
                    <a:pt x="510540" y="65976"/>
                    <a:pt x="521970" y="75501"/>
                    <a:pt x="534352" y="83121"/>
                  </a:cubicBezTo>
                  <a:cubicBezTo>
                    <a:pt x="534352" y="85979"/>
                    <a:pt x="534352" y="88836"/>
                    <a:pt x="534352" y="92646"/>
                  </a:cubicBezTo>
                  <a:cubicBezTo>
                    <a:pt x="511492" y="97409"/>
                    <a:pt x="489585" y="104076"/>
                    <a:pt x="466725" y="105981"/>
                  </a:cubicBezTo>
                  <a:cubicBezTo>
                    <a:pt x="387667" y="113601"/>
                    <a:pt x="309563" y="118364"/>
                    <a:pt x="230505" y="125984"/>
                  </a:cubicBezTo>
                  <a:cubicBezTo>
                    <a:pt x="164782" y="132651"/>
                    <a:pt x="106680" y="115506"/>
                    <a:pt x="53340" y="77406"/>
                  </a:cubicBezTo>
                  <a:cubicBezTo>
                    <a:pt x="36195" y="65024"/>
                    <a:pt x="18097" y="54546"/>
                    <a:pt x="0" y="43116"/>
                  </a:cubicBezTo>
                  <a:cubicBezTo>
                    <a:pt x="0" y="39306"/>
                    <a:pt x="952" y="36449"/>
                    <a:pt x="1905" y="3359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53000" t="-155000" r="-377000" b="-1784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74" name="任意多边形: 形状 64"/>
            <p:cNvSpPr/>
            <p:nvPr>
              <p:custDataLst>
                <p:tags r:id="rId38"/>
              </p:custDataLst>
            </p:nvPr>
          </p:nvSpPr>
          <p:spPr>
            <a:xfrm>
              <a:off x="10078247" y="1238451"/>
              <a:ext cx="491961" cy="118786"/>
            </a:xfrm>
            <a:custGeom>
              <a:avLst/>
              <a:gdLst>
                <a:gd name="connsiteX0" fmla="*/ 536257 w 536680"/>
                <a:gd name="connsiteY0" fmla="*/ 94315 h 129584"/>
                <a:gd name="connsiteX1" fmla="*/ 480060 w 536680"/>
                <a:gd name="connsiteY1" fmla="*/ 105745 h 129584"/>
                <a:gd name="connsiteX2" fmla="*/ 219075 w 536680"/>
                <a:gd name="connsiteY2" fmla="*/ 128605 h 129584"/>
                <a:gd name="connsiteX3" fmla="*/ 85725 w 536680"/>
                <a:gd name="connsiteY3" fmla="*/ 97173 h 129584"/>
                <a:gd name="connsiteX4" fmla="*/ 0 w 536680"/>
                <a:gd name="connsiteY4" fmla="*/ 44785 h 129584"/>
                <a:gd name="connsiteX5" fmla="*/ 1905 w 536680"/>
                <a:gd name="connsiteY5" fmla="*/ 35260 h 129584"/>
                <a:gd name="connsiteX6" fmla="*/ 44767 w 536680"/>
                <a:gd name="connsiteY6" fmla="*/ 24783 h 129584"/>
                <a:gd name="connsiteX7" fmla="*/ 314325 w 536680"/>
                <a:gd name="connsiteY7" fmla="*/ 970 h 129584"/>
                <a:gd name="connsiteX8" fmla="*/ 454342 w 536680"/>
                <a:gd name="connsiteY8" fmla="*/ 34308 h 129584"/>
                <a:gd name="connsiteX9" fmla="*/ 536257 w 536680"/>
                <a:gd name="connsiteY9" fmla="*/ 84790 h 129584"/>
                <a:gd name="connsiteX10" fmla="*/ 536257 w 536680"/>
                <a:gd name="connsiteY10" fmla="*/ 94315 h 12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680" h="129584">
                  <a:moveTo>
                    <a:pt x="536257" y="94315"/>
                  </a:moveTo>
                  <a:cubicBezTo>
                    <a:pt x="517207" y="98125"/>
                    <a:pt x="499110" y="103840"/>
                    <a:pt x="480060" y="105745"/>
                  </a:cubicBezTo>
                  <a:cubicBezTo>
                    <a:pt x="393382" y="114318"/>
                    <a:pt x="305752" y="121938"/>
                    <a:pt x="219075" y="128605"/>
                  </a:cubicBezTo>
                  <a:cubicBezTo>
                    <a:pt x="171450" y="132415"/>
                    <a:pt x="126682" y="125748"/>
                    <a:pt x="85725" y="97173"/>
                  </a:cubicBezTo>
                  <a:cubicBezTo>
                    <a:pt x="58102" y="78123"/>
                    <a:pt x="28575" y="61930"/>
                    <a:pt x="0" y="44785"/>
                  </a:cubicBezTo>
                  <a:cubicBezTo>
                    <a:pt x="952" y="41928"/>
                    <a:pt x="952" y="38118"/>
                    <a:pt x="1905" y="35260"/>
                  </a:cubicBezTo>
                  <a:cubicBezTo>
                    <a:pt x="16192" y="31450"/>
                    <a:pt x="29527" y="25735"/>
                    <a:pt x="44767" y="24783"/>
                  </a:cubicBezTo>
                  <a:cubicBezTo>
                    <a:pt x="134302" y="16210"/>
                    <a:pt x="224790" y="8590"/>
                    <a:pt x="314325" y="970"/>
                  </a:cubicBezTo>
                  <a:cubicBezTo>
                    <a:pt x="364807" y="-2840"/>
                    <a:pt x="412432" y="3828"/>
                    <a:pt x="454342" y="34308"/>
                  </a:cubicBezTo>
                  <a:cubicBezTo>
                    <a:pt x="480060" y="52405"/>
                    <a:pt x="508635" y="67645"/>
                    <a:pt x="536257" y="84790"/>
                  </a:cubicBezTo>
                  <a:cubicBezTo>
                    <a:pt x="537210" y="88600"/>
                    <a:pt x="536257" y="91458"/>
                    <a:pt x="536257" y="94315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10000" t="-298000" r="-217000" b="-1607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75" name="任意多边形: 形状 65"/>
            <p:cNvSpPr/>
            <p:nvPr>
              <p:custDataLst>
                <p:tags r:id="rId39"/>
              </p:custDataLst>
            </p:nvPr>
          </p:nvSpPr>
          <p:spPr>
            <a:xfrm>
              <a:off x="9962993" y="883920"/>
              <a:ext cx="495066" cy="113593"/>
            </a:xfrm>
            <a:custGeom>
              <a:avLst/>
              <a:gdLst>
                <a:gd name="connsiteX0" fmla="*/ 953 w 540067"/>
                <a:gd name="connsiteY0" fmla="*/ 35303 h 123918"/>
                <a:gd name="connsiteX1" fmla="*/ 42863 w 540067"/>
                <a:gd name="connsiteY1" fmla="*/ 23873 h 123918"/>
                <a:gd name="connsiteX2" fmla="*/ 346710 w 540067"/>
                <a:gd name="connsiteY2" fmla="*/ 60 h 123918"/>
                <a:gd name="connsiteX3" fmla="*/ 430530 w 540067"/>
                <a:gd name="connsiteY3" fmla="*/ 21968 h 123918"/>
                <a:gd name="connsiteX4" fmla="*/ 540068 w 540067"/>
                <a:gd name="connsiteY4" fmla="*/ 86738 h 123918"/>
                <a:gd name="connsiteX5" fmla="*/ 512445 w 540067"/>
                <a:gd name="connsiteY5" fmla="*/ 99120 h 123918"/>
                <a:gd name="connsiteX6" fmla="*/ 169545 w 540067"/>
                <a:gd name="connsiteY6" fmla="*/ 123885 h 123918"/>
                <a:gd name="connsiteX7" fmla="*/ 78105 w 540067"/>
                <a:gd name="connsiteY7" fmla="*/ 90548 h 123918"/>
                <a:gd name="connsiteX8" fmla="*/ 0 w 540067"/>
                <a:gd name="connsiteY8" fmla="*/ 44828 h 123918"/>
                <a:gd name="connsiteX9" fmla="*/ 953 w 540067"/>
                <a:gd name="connsiteY9" fmla="*/ 35303 h 12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7" h="123918">
                  <a:moveTo>
                    <a:pt x="953" y="35303"/>
                  </a:moveTo>
                  <a:cubicBezTo>
                    <a:pt x="15240" y="31493"/>
                    <a:pt x="28575" y="24825"/>
                    <a:pt x="42863" y="23873"/>
                  </a:cubicBezTo>
                  <a:cubicBezTo>
                    <a:pt x="143828" y="15300"/>
                    <a:pt x="244793" y="4823"/>
                    <a:pt x="346710" y="60"/>
                  </a:cubicBezTo>
                  <a:cubicBezTo>
                    <a:pt x="374332" y="-892"/>
                    <a:pt x="404813" y="9585"/>
                    <a:pt x="430530" y="21968"/>
                  </a:cubicBezTo>
                  <a:cubicBezTo>
                    <a:pt x="466725" y="39113"/>
                    <a:pt x="500063" y="62925"/>
                    <a:pt x="540068" y="86738"/>
                  </a:cubicBezTo>
                  <a:cubicBezTo>
                    <a:pt x="526732" y="92453"/>
                    <a:pt x="520065" y="98168"/>
                    <a:pt x="512445" y="99120"/>
                  </a:cubicBezTo>
                  <a:cubicBezTo>
                    <a:pt x="398145" y="108645"/>
                    <a:pt x="283845" y="120075"/>
                    <a:pt x="169545" y="123885"/>
                  </a:cubicBezTo>
                  <a:cubicBezTo>
                    <a:pt x="139065" y="124838"/>
                    <a:pt x="107632" y="104835"/>
                    <a:pt x="78105" y="90548"/>
                  </a:cubicBezTo>
                  <a:cubicBezTo>
                    <a:pt x="51435" y="78165"/>
                    <a:pt x="26670" y="60068"/>
                    <a:pt x="0" y="44828"/>
                  </a:cubicBezTo>
                  <a:cubicBezTo>
                    <a:pt x="953" y="41018"/>
                    <a:pt x="953" y="38160"/>
                    <a:pt x="953" y="3530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84000" r="-238000" b="-1997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0" name="任意多边形: 形状 66"/>
            <p:cNvSpPr/>
            <p:nvPr>
              <p:custDataLst>
                <p:tags r:id="rId40"/>
              </p:custDataLst>
            </p:nvPr>
          </p:nvSpPr>
          <p:spPr>
            <a:xfrm>
              <a:off x="9538649" y="919976"/>
              <a:ext cx="490701" cy="120662"/>
            </a:xfrm>
            <a:custGeom>
              <a:avLst/>
              <a:gdLst>
                <a:gd name="connsiteX0" fmla="*/ 1905 w 535305"/>
                <a:gd name="connsiteY0" fmla="*/ 34070 h 131630"/>
                <a:gd name="connsiteX1" fmla="*/ 59055 w 535305"/>
                <a:gd name="connsiteY1" fmla="*/ 23592 h 131630"/>
                <a:gd name="connsiteX2" fmla="*/ 325755 w 535305"/>
                <a:gd name="connsiteY2" fmla="*/ 732 h 131630"/>
                <a:gd name="connsiteX3" fmla="*/ 444818 w 535305"/>
                <a:gd name="connsiteY3" fmla="*/ 28355 h 131630"/>
                <a:gd name="connsiteX4" fmla="*/ 513397 w 535305"/>
                <a:gd name="connsiteY4" fmla="*/ 69312 h 131630"/>
                <a:gd name="connsiteX5" fmla="*/ 535305 w 535305"/>
                <a:gd name="connsiteY5" fmla="*/ 85505 h 131630"/>
                <a:gd name="connsiteX6" fmla="*/ 534353 w 535305"/>
                <a:gd name="connsiteY6" fmla="*/ 94077 h 131630"/>
                <a:gd name="connsiteX7" fmla="*/ 478155 w 535305"/>
                <a:gd name="connsiteY7" fmla="*/ 106460 h 131630"/>
                <a:gd name="connsiteX8" fmla="*/ 228600 w 535305"/>
                <a:gd name="connsiteY8" fmla="*/ 130272 h 131630"/>
                <a:gd name="connsiteX9" fmla="*/ 35243 w 535305"/>
                <a:gd name="connsiteY9" fmla="*/ 67407 h 131630"/>
                <a:gd name="connsiteX10" fmla="*/ 0 w 535305"/>
                <a:gd name="connsiteY10" fmla="*/ 44547 h 131630"/>
                <a:gd name="connsiteX11" fmla="*/ 1905 w 535305"/>
                <a:gd name="connsiteY11" fmla="*/ 34070 h 13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5305" h="131630">
                  <a:moveTo>
                    <a:pt x="1905" y="34070"/>
                  </a:moveTo>
                  <a:cubicBezTo>
                    <a:pt x="20955" y="30260"/>
                    <a:pt x="40005" y="25497"/>
                    <a:pt x="59055" y="23592"/>
                  </a:cubicBezTo>
                  <a:cubicBezTo>
                    <a:pt x="147638" y="15020"/>
                    <a:pt x="237172" y="7400"/>
                    <a:pt x="325755" y="732"/>
                  </a:cubicBezTo>
                  <a:cubicBezTo>
                    <a:pt x="367665" y="-2125"/>
                    <a:pt x="408622" y="2637"/>
                    <a:pt x="444818" y="28355"/>
                  </a:cubicBezTo>
                  <a:cubicBezTo>
                    <a:pt x="466725" y="43595"/>
                    <a:pt x="490538" y="55025"/>
                    <a:pt x="513397" y="69312"/>
                  </a:cubicBezTo>
                  <a:cubicBezTo>
                    <a:pt x="521018" y="74075"/>
                    <a:pt x="527685" y="79790"/>
                    <a:pt x="535305" y="85505"/>
                  </a:cubicBezTo>
                  <a:cubicBezTo>
                    <a:pt x="535305" y="88362"/>
                    <a:pt x="535305" y="91220"/>
                    <a:pt x="534353" y="94077"/>
                  </a:cubicBezTo>
                  <a:cubicBezTo>
                    <a:pt x="515303" y="97887"/>
                    <a:pt x="497205" y="104555"/>
                    <a:pt x="478155" y="106460"/>
                  </a:cubicBezTo>
                  <a:cubicBezTo>
                    <a:pt x="395288" y="115032"/>
                    <a:pt x="311468" y="120747"/>
                    <a:pt x="228600" y="130272"/>
                  </a:cubicBezTo>
                  <a:cubicBezTo>
                    <a:pt x="154305" y="138845"/>
                    <a:pt x="94297" y="105507"/>
                    <a:pt x="35243" y="67407"/>
                  </a:cubicBezTo>
                  <a:cubicBezTo>
                    <a:pt x="23813" y="59787"/>
                    <a:pt x="11430" y="52167"/>
                    <a:pt x="0" y="44547"/>
                  </a:cubicBezTo>
                  <a:cubicBezTo>
                    <a:pt x="953" y="40737"/>
                    <a:pt x="1905" y="37880"/>
                    <a:pt x="1905" y="3407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01000" t="-30000" r="-327000" b="-1844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1" name="任意多边形: 形状 67"/>
            <p:cNvSpPr/>
            <p:nvPr>
              <p:custDataLst>
                <p:tags r:id="rId41"/>
              </p:custDataLst>
            </p:nvPr>
          </p:nvSpPr>
          <p:spPr>
            <a:xfrm>
              <a:off x="9118673" y="956417"/>
              <a:ext cx="491573" cy="118553"/>
            </a:xfrm>
            <a:custGeom>
              <a:avLst/>
              <a:gdLst>
                <a:gd name="connsiteX0" fmla="*/ 535305 w 536257"/>
                <a:gd name="connsiteY0" fmla="*/ 92423 h 129330"/>
                <a:gd name="connsiteX1" fmla="*/ 501015 w 536257"/>
                <a:gd name="connsiteY1" fmla="*/ 103853 h 129330"/>
                <a:gd name="connsiteX2" fmla="*/ 211455 w 536257"/>
                <a:gd name="connsiteY2" fmla="*/ 128618 h 129330"/>
                <a:gd name="connsiteX3" fmla="*/ 79058 w 536257"/>
                <a:gd name="connsiteY3" fmla="*/ 93376 h 129330"/>
                <a:gd name="connsiteX4" fmla="*/ 0 w 536257"/>
                <a:gd name="connsiteY4" fmla="*/ 44798 h 129330"/>
                <a:gd name="connsiteX5" fmla="*/ 953 w 536257"/>
                <a:gd name="connsiteY5" fmla="*/ 35273 h 129330"/>
                <a:gd name="connsiteX6" fmla="*/ 60008 w 536257"/>
                <a:gd name="connsiteY6" fmla="*/ 23843 h 129330"/>
                <a:gd name="connsiteX7" fmla="*/ 318135 w 536257"/>
                <a:gd name="connsiteY7" fmla="*/ 983 h 129330"/>
                <a:gd name="connsiteX8" fmla="*/ 448628 w 536257"/>
                <a:gd name="connsiteY8" fmla="*/ 31463 h 129330"/>
                <a:gd name="connsiteX9" fmla="*/ 536258 w 536257"/>
                <a:gd name="connsiteY9" fmla="*/ 83851 h 129330"/>
                <a:gd name="connsiteX10" fmla="*/ 535305 w 536257"/>
                <a:gd name="connsiteY10" fmla="*/ 92423 h 12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257" h="129330">
                  <a:moveTo>
                    <a:pt x="535305" y="92423"/>
                  </a:moveTo>
                  <a:cubicBezTo>
                    <a:pt x="523875" y="96233"/>
                    <a:pt x="513398" y="102901"/>
                    <a:pt x="501015" y="103853"/>
                  </a:cubicBezTo>
                  <a:cubicBezTo>
                    <a:pt x="404813" y="112426"/>
                    <a:pt x="307658" y="120998"/>
                    <a:pt x="211455" y="128618"/>
                  </a:cubicBezTo>
                  <a:cubicBezTo>
                    <a:pt x="163830" y="132428"/>
                    <a:pt x="120015" y="120998"/>
                    <a:pt x="79058" y="93376"/>
                  </a:cubicBezTo>
                  <a:cubicBezTo>
                    <a:pt x="53340" y="75278"/>
                    <a:pt x="26670" y="60991"/>
                    <a:pt x="0" y="44798"/>
                  </a:cubicBezTo>
                  <a:cubicBezTo>
                    <a:pt x="0" y="41941"/>
                    <a:pt x="953" y="39083"/>
                    <a:pt x="953" y="35273"/>
                  </a:cubicBezTo>
                  <a:cubicBezTo>
                    <a:pt x="20955" y="31463"/>
                    <a:pt x="40005" y="25748"/>
                    <a:pt x="60008" y="23843"/>
                  </a:cubicBezTo>
                  <a:cubicBezTo>
                    <a:pt x="145733" y="15271"/>
                    <a:pt x="232410" y="7651"/>
                    <a:pt x="318135" y="983"/>
                  </a:cubicBezTo>
                  <a:cubicBezTo>
                    <a:pt x="363855" y="-2827"/>
                    <a:pt x="408623" y="3841"/>
                    <a:pt x="448628" y="31463"/>
                  </a:cubicBezTo>
                  <a:cubicBezTo>
                    <a:pt x="476250" y="50513"/>
                    <a:pt x="506730" y="66706"/>
                    <a:pt x="536258" y="83851"/>
                  </a:cubicBezTo>
                  <a:cubicBezTo>
                    <a:pt x="536258" y="86708"/>
                    <a:pt x="536258" y="89566"/>
                    <a:pt x="535305" y="9242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15000" t="-61000" r="-412000" b="-1848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2" name="任意多边形: 形状 68"/>
            <p:cNvSpPr/>
            <p:nvPr>
              <p:custDataLst>
                <p:tags r:id="rId42"/>
              </p:custDataLst>
            </p:nvPr>
          </p:nvSpPr>
          <p:spPr>
            <a:xfrm>
              <a:off x="10501716" y="1202893"/>
              <a:ext cx="489827" cy="119487"/>
            </a:xfrm>
            <a:custGeom>
              <a:avLst/>
              <a:gdLst>
                <a:gd name="connsiteX0" fmla="*/ 952 w 534352"/>
                <a:gd name="connsiteY0" fmla="*/ 35950 h 130348"/>
                <a:gd name="connsiteX1" fmla="*/ 44767 w 534352"/>
                <a:gd name="connsiteY1" fmla="*/ 24520 h 130348"/>
                <a:gd name="connsiteX2" fmla="*/ 322897 w 534352"/>
                <a:gd name="connsiteY2" fmla="*/ 707 h 130348"/>
                <a:gd name="connsiteX3" fmla="*/ 460057 w 534352"/>
                <a:gd name="connsiteY3" fmla="*/ 38807 h 130348"/>
                <a:gd name="connsiteX4" fmla="*/ 534352 w 534352"/>
                <a:gd name="connsiteY4" fmla="*/ 83575 h 130348"/>
                <a:gd name="connsiteX5" fmla="*/ 533400 w 534352"/>
                <a:gd name="connsiteY5" fmla="*/ 95005 h 130348"/>
                <a:gd name="connsiteX6" fmla="*/ 472440 w 534352"/>
                <a:gd name="connsiteY6" fmla="*/ 107387 h 130348"/>
                <a:gd name="connsiteX7" fmla="*/ 222885 w 534352"/>
                <a:gd name="connsiteY7" fmla="*/ 129295 h 130348"/>
                <a:gd name="connsiteX8" fmla="*/ 86677 w 534352"/>
                <a:gd name="connsiteY8" fmla="*/ 98815 h 130348"/>
                <a:gd name="connsiteX9" fmla="*/ 0 w 534352"/>
                <a:gd name="connsiteY9" fmla="*/ 46427 h 130348"/>
                <a:gd name="connsiteX10" fmla="*/ 952 w 534352"/>
                <a:gd name="connsiteY10" fmla="*/ 35950 h 1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4352" h="130348">
                  <a:moveTo>
                    <a:pt x="952" y="35950"/>
                  </a:moveTo>
                  <a:cubicBezTo>
                    <a:pt x="15240" y="32140"/>
                    <a:pt x="30480" y="25472"/>
                    <a:pt x="44767" y="24520"/>
                  </a:cubicBezTo>
                  <a:cubicBezTo>
                    <a:pt x="137160" y="15947"/>
                    <a:pt x="230505" y="8327"/>
                    <a:pt x="322897" y="707"/>
                  </a:cubicBezTo>
                  <a:cubicBezTo>
                    <a:pt x="373380" y="-3103"/>
                    <a:pt x="418147" y="8327"/>
                    <a:pt x="460057" y="38807"/>
                  </a:cubicBezTo>
                  <a:cubicBezTo>
                    <a:pt x="482917" y="55952"/>
                    <a:pt x="509588" y="69287"/>
                    <a:pt x="534352" y="83575"/>
                  </a:cubicBezTo>
                  <a:cubicBezTo>
                    <a:pt x="534352" y="87385"/>
                    <a:pt x="533400" y="91195"/>
                    <a:pt x="533400" y="95005"/>
                  </a:cubicBezTo>
                  <a:cubicBezTo>
                    <a:pt x="513397" y="98815"/>
                    <a:pt x="493395" y="105482"/>
                    <a:pt x="472440" y="107387"/>
                  </a:cubicBezTo>
                  <a:cubicBezTo>
                    <a:pt x="389572" y="115007"/>
                    <a:pt x="305752" y="122627"/>
                    <a:pt x="222885" y="129295"/>
                  </a:cubicBezTo>
                  <a:cubicBezTo>
                    <a:pt x="174307" y="133105"/>
                    <a:pt x="128588" y="127390"/>
                    <a:pt x="86677" y="98815"/>
                  </a:cubicBezTo>
                  <a:cubicBezTo>
                    <a:pt x="59055" y="79765"/>
                    <a:pt x="28575" y="63572"/>
                    <a:pt x="0" y="46427"/>
                  </a:cubicBezTo>
                  <a:cubicBezTo>
                    <a:pt x="952" y="42617"/>
                    <a:pt x="952" y="38807"/>
                    <a:pt x="952" y="3595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98000" t="-267000" r="-132000" b="-1626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3" name="任意多边形: 形状 69"/>
            <p:cNvSpPr/>
            <p:nvPr>
              <p:custDataLst>
                <p:tags r:id="rId43"/>
              </p:custDataLst>
            </p:nvPr>
          </p:nvSpPr>
          <p:spPr>
            <a:xfrm>
              <a:off x="9720262" y="1028494"/>
              <a:ext cx="489827" cy="118010"/>
            </a:xfrm>
            <a:custGeom>
              <a:avLst/>
              <a:gdLst>
                <a:gd name="connsiteX0" fmla="*/ 952 w 534352"/>
                <a:gd name="connsiteY0" fmla="*/ 34749 h 128737"/>
                <a:gd name="connsiteX1" fmla="*/ 38100 w 534352"/>
                <a:gd name="connsiteY1" fmla="*/ 23319 h 128737"/>
                <a:gd name="connsiteX2" fmla="*/ 340042 w 534352"/>
                <a:gd name="connsiteY2" fmla="*/ 459 h 128737"/>
                <a:gd name="connsiteX3" fmla="*/ 450532 w 534352"/>
                <a:gd name="connsiteY3" fmla="*/ 31892 h 128737"/>
                <a:gd name="connsiteX4" fmla="*/ 534352 w 534352"/>
                <a:gd name="connsiteY4" fmla="*/ 83327 h 128737"/>
                <a:gd name="connsiteX5" fmla="*/ 534352 w 534352"/>
                <a:gd name="connsiteY5" fmla="*/ 92852 h 128737"/>
                <a:gd name="connsiteX6" fmla="*/ 493395 w 534352"/>
                <a:gd name="connsiteY6" fmla="*/ 104282 h 128737"/>
                <a:gd name="connsiteX7" fmla="*/ 200025 w 534352"/>
                <a:gd name="connsiteY7" fmla="*/ 128094 h 128737"/>
                <a:gd name="connsiteX8" fmla="*/ 79057 w 534352"/>
                <a:gd name="connsiteY8" fmla="*/ 93804 h 128737"/>
                <a:gd name="connsiteX9" fmla="*/ 0 w 534352"/>
                <a:gd name="connsiteY9" fmla="*/ 45227 h 128737"/>
                <a:gd name="connsiteX10" fmla="*/ 952 w 534352"/>
                <a:gd name="connsiteY10" fmla="*/ 34749 h 12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4352" h="128737">
                  <a:moveTo>
                    <a:pt x="952" y="34749"/>
                  </a:moveTo>
                  <a:cubicBezTo>
                    <a:pt x="13335" y="30939"/>
                    <a:pt x="25717" y="24272"/>
                    <a:pt x="38100" y="23319"/>
                  </a:cubicBezTo>
                  <a:cubicBezTo>
                    <a:pt x="139065" y="14747"/>
                    <a:pt x="239077" y="7127"/>
                    <a:pt x="340042" y="459"/>
                  </a:cubicBezTo>
                  <a:cubicBezTo>
                    <a:pt x="380047" y="-2398"/>
                    <a:pt x="416242" y="8079"/>
                    <a:pt x="450532" y="31892"/>
                  </a:cubicBezTo>
                  <a:cubicBezTo>
                    <a:pt x="477202" y="50942"/>
                    <a:pt x="506730" y="66182"/>
                    <a:pt x="534352" y="83327"/>
                  </a:cubicBezTo>
                  <a:cubicBezTo>
                    <a:pt x="534352" y="86184"/>
                    <a:pt x="534352" y="89042"/>
                    <a:pt x="534352" y="92852"/>
                  </a:cubicBezTo>
                  <a:cubicBezTo>
                    <a:pt x="521017" y="96662"/>
                    <a:pt x="507682" y="103329"/>
                    <a:pt x="493395" y="104282"/>
                  </a:cubicBezTo>
                  <a:cubicBezTo>
                    <a:pt x="396240" y="112854"/>
                    <a:pt x="298132" y="119522"/>
                    <a:pt x="200025" y="128094"/>
                  </a:cubicBezTo>
                  <a:cubicBezTo>
                    <a:pt x="155257" y="131904"/>
                    <a:pt x="116205" y="118569"/>
                    <a:pt x="79057" y="93804"/>
                  </a:cubicBezTo>
                  <a:cubicBezTo>
                    <a:pt x="53340" y="76659"/>
                    <a:pt x="26670" y="61419"/>
                    <a:pt x="0" y="45227"/>
                  </a:cubicBezTo>
                  <a:cubicBezTo>
                    <a:pt x="952" y="40464"/>
                    <a:pt x="952" y="37607"/>
                    <a:pt x="952" y="34749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38000" t="-123000" r="-291000" b="-1796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4" name="任意多边形: 形状 70"/>
            <p:cNvSpPr/>
            <p:nvPr>
              <p:custDataLst>
                <p:tags r:id="rId44"/>
              </p:custDataLst>
            </p:nvPr>
          </p:nvSpPr>
          <p:spPr>
            <a:xfrm>
              <a:off x="10141985" y="988888"/>
              <a:ext cx="495939" cy="117280"/>
            </a:xfrm>
            <a:custGeom>
              <a:avLst/>
              <a:gdLst>
                <a:gd name="connsiteX0" fmla="*/ 1905 w 541019"/>
                <a:gd name="connsiteY0" fmla="*/ 36998 h 127941"/>
                <a:gd name="connsiteX1" fmla="*/ 32385 w 541019"/>
                <a:gd name="connsiteY1" fmla="*/ 27473 h 127941"/>
                <a:gd name="connsiteX2" fmla="*/ 330518 w 541019"/>
                <a:gd name="connsiteY2" fmla="*/ 803 h 127941"/>
                <a:gd name="connsiteX3" fmla="*/ 496253 w 541019"/>
                <a:gd name="connsiteY3" fmla="*/ 59858 h 127941"/>
                <a:gd name="connsiteX4" fmla="*/ 541020 w 541019"/>
                <a:gd name="connsiteY4" fmla="*/ 88433 h 127941"/>
                <a:gd name="connsiteX5" fmla="*/ 497205 w 541019"/>
                <a:gd name="connsiteY5" fmla="*/ 103673 h 127941"/>
                <a:gd name="connsiteX6" fmla="*/ 200978 w 541019"/>
                <a:gd name="connsiteY6" fmla="*/ 127485 h 127941"/>
                <a:gd name="connsiteX7" fmla="*/ 80010 w 541019"/>
                <a:gd name="connsiteY7" fmla="*/ 93195 h 127941"/>
                <a:gd name="connsiteX8" fmla="*/ 0 w 541019"/>
                <a:gd name="connsiteY8" fmla="*/ 45570 h 127941"/>
                <a:gd name="connsiteX9" fmla="*/ 1905 w 541019"/>
                <a:gd name="connsiteY9" fmla="*/ 36998 h 12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019" h="127941">
                  <a:moveTo>
                    <a:pt x="1905" y="36998"/>
                  </a:moveTo>
                  <a:cubicBezTo>
                    <a:pt x="12382" y="34140"/>
                    <a:pt x="21907" y="28425"/>
                    <a:pt x="32385" y="27473"/>
                  </a:cubicBezTo>
                  <a:cubicBezTo>
                    <a:pt x="131445" y="17948"/>
                    <a:pt x="231457" y="10328"/>
                    <a:pt x="330518" y="803"/>
                  </a:cubicBezTo>
                  <a:cubicBezTo>
                    <a:pt x="395288" y="-5865"/>
                    <a:pt x="444818" y="30330"/>
                    <a:pt x="496253" y="59858"/>
                  </a:cubicBezTo>
                  <a:cubicBezTo>
                    <a:pt x="509588" y="67478"/>
                    <a:pt x="521970" y="76050"/>
                    <a:pt x="541020" y="88433"/>
                  </a:cubicBezTo>
                  <a:cubicBezTo>
                    <a:pt x="521970" y="95100"/>
                    <a:pt x="509588" y="102720"/>
                    <a:pt x="497205" y="103673"/>
                  </a:cubicBezTo>
                  <a:cubicBezTo>
                    <a:pt x="399097" y="112245"/>
                    <a:pt x="300038" y="120818"/>
                    <a:pt x="200978" y="127485"/>
                  </a:cubicBezTo>
                  <a:cubicBezTo>
                    <a:pt x="157163" y="130343"/>
                    <a:pt x="117157" y="119865"/>
                    <a:pt x="80010" y="93195"/>
                  </a:cubicBezTo>
                  <a:cubicBezTo>
                    <a:pt x="55245" y="75098"/>
                    <a:pt x="26670" y="60810"/>
                    <a:pt x="0" y="45570"/>
                  </a:cubicBezTo>
                  <a:cubicBezTo>
                    <a:pt x="1905" y="43665"/>
                    <a:pt x="1905" y="39855"/>
                    <a:pt x="1905" y="36998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19000" t="-90000" r="-201000" b="-1841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5" name="任意多边形: 形状 71"/>
            <p:cNvSpPr/>
            <p:nvPr>
              <p:custDataLst>
                <p:tags r:id="rId45"/>
              </p:custDataLst>
            </p:nvPr>
          </p:nvSpPr>
          <p:spPr>
            <a:xfrm>
              <a:off x="9660888" y="1275144"/>
              <a:ext cx="497686" cy="120454"/>
            </a:xfrm>
            <a:custGeom>
              <a:avLst/>
              <a:gdLst>
                <a:gd name="connsiteX0" fmla="*/ 0 w 542925"/>
                <a:gd name="connsiteY0" fmla="*/ 36190 h 131403"/>
                <a:gd name="connsiteX1" fmla="*/ 73343 w 542925"/>
                <a:gd name="connsiteY1" fmla="*/ 22855 h 131403"/>
                <a:gd name="connsiteX2" fmla="*/ 315278 w 542925"/>
                <a:gd name="connsiteY2" fmla="*/ 947 h 131403"/>
                <a:gd name="connsiteX3" fmla="*/ 490538 w 542925"/>
                <a:gd name="connsiteY3" fmla="*/ 58097 h 131403"/>
                <a:gd name="connsiteX4" fmla="*/ 542925 w 542925"/>
                <a:gd name="connsiteY4" fmla="*/ 92387 h 131403"/>
                <a:gd name="connsiteX5" fmla="*/ 485775 w 542925"/>
                <a:gd name="connsiteY5" fmla="*/ 107627 h 131403"/>
                <a:gd name="connsiteX6" fmla="*/ 213360 w 542925"/>
                <a:gd name="connsiteY6" fmla="*/ 130487 h 131403"/>
                <a:gd name="connsiteX7" fmla="*/ 82868 w 542925"/>
                <a:gd name="connsiteY7" fmla="*/ 99055 h 131403"/>
                <a:gd name="connsiteX8" fmla="*/ 953 w 542925"/>
                <a:gd name="connsiteY8" fmla="*/ 48572 h 131403"/>
                <a:gd name="connsiteX9" fmla="*/ 0 w 542925"/>
                <a:gd name="connsiteY9" fmla="*/ 36190 h 13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925" h="131403">
                  <a:moveTo>
                    <a:pt x="0" y="36190"/>
                  </a:moveTo>
                  <a:cubicBezTo>
                    <a:pt x="24765" y="31427"/>
                    <a:pt x="48578" y="25712"/>
                    <a:pt x="73343" y="22855"/>
                  </a:cubicBezTo>
                  <a:cubicBezTo>
                    <a:pt x="153353" y="15235"/>
                    <a:pt x="234315" y="9520"/>
                    <a:pt x="315278" y="947"/>
                  </a:cubicBezTo>
                  <a:cubicBezTo>
                    <a:pt x="382905" y="-5720"/>
                    <a:pt x="437197" y="23807"/>
                    <a:pt x="490538" y="58097"/>
                  </a:cubicBezTo>
                  <a:cubicBezTo>
                    <a:pt x="505778" y="67622"/>
                    <a:pt x="520065" y="77147"/>
                    <a:pt x="542925" y="92387"/>
                  </a:cubicBezTo>
                  <a:cubicBezTo>
                    <a:pt x="519113" y="99055"/>
                    <a:pt x="502920" y="105722"/>
                    <a:pt x="485775" y="107627"/>
                  </a:cubicBezTo>
                  <a:cubicBezTo>
                    <a:pt x="395288" y="116200"/>
                    <a:pt x="303847" y="122867"/>
                    <a:pt x="213360" y="130487"/>
                  </a:cubicBezTo>
                  <a:cubicBezTo>
                    <a:pt x="166688" y="134297"/>
                    <a:pt x="122872" y="126677"/>
                    <a:pt x="82868" y="99055"/>
                  </a:cubicBezTo>
                  <a:cubicBezTo>
                    <a:pt x="56197" y="80957"/>
                    <a:pt x="28575" y="65717"/>
                    <a:pt x="953" y="48572"/>
                  </a:cubicBezTo>
                  <a:cubicBezTo>
                    <a:pt x="0" y="43810"/>
                    <a:pt x="0" y="40000"/>
                    <a:pt x="0" y="3619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21000" t="-325000" r="-297000" b="-1553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6" name="任意多边形: 形状 72"/>
            <p:cNvSpPr/>
            <p:nvPr>
              <p:custDataLst>
                <p:tags r:id="rId46"/>
              </p:custDataLst>
            </p:nvPr>
          </p:nvSpPr>
          <p:spPr>
            <a:xfrm>
              <a:off x="8697823" y="994358"/>
              <a:ext cx="489827" cy="118292"/>
            </a:xfrm>
            <a:custGeom>
              <a:avLst/>
              <a:gdLst>
                <a:gd name="connsiteX0" fmla="*/ 0 w 534352"/>
                <a:gd name="connsiteY0" fmla="*/ 35794 h 129045"/>
                <a:gd name="connsiteX1" fmla="*/ 39052 w 534352"/>
                <a:gd name="connsiteY1" fmla="*/ 26269 h 129045"/>
                <a:gd name="connsiteX2" fmla="*/ 328613 w 534352"/>
                <a:gd name="connsiteY2" fmla="*/ 551 h 129045"/>
                <a:gd name="connsiteX3" fmla="*/ 464820 w 534352"/>
                <a:gd name="connsiteY3" fmla="*/ 41509 h 129045"/>
                <a:gd name="connsiteX4" fmla="*/ 534353 w 534352"/>
                <a:gd name="connsiteY4" fmla="*/ 83419 h 129045"/>
                <a:gd name="connsiteX5" fmla="*/ 534353 w 534352"/>
                <a:gd name="connsiteY5" fmla="*/ 91991 h 129045"/>
                <a:gd name="connsiteX6" fmla="*/ 487680 w 534352"/>
                <a:gd name="connsiteY6" fmla="*/ 104374 h 129045"/>
                <a:gd name="connsiteX7" fmla="*/ 206692 w 534352"/>
                <a:gd name="connsiteY7" fmla="*/ 128186 h 129045"/>
                <a:gd name="connsiteX8" fmla="*/ 40957 w 534352"/>
                <a:gd name="connsiteY8" fmla="*/ 70084 h 129045"/>
                <a:gd name="connsiteX9" fmla="*/ 952 w 534352"/>
                <a:gd name="connsiteY9" fmla="*/ 44366 h 129045"/>
                <a:gd name="connsiteX10" fmla="*/ 0 w 534352"/>
                <a:gd name="connsiteY10" fmla="*/ 35794 h 12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4352" h="129045">
                  <a:moveTo>
                    <a:pt x="0" y="35794"/>
                  </a:moveTo>
                  <a:cubicBezTo>
                    <a:pt x="13335" y="31984"/>
                    <a:pt x="25717" y="27221"/>
                    <a:pt x="39052" y="26269"/>
                  </a:cubicBezTo>
                  <a:cubicBezTo>
                    <a:pt x="135255" y="16744"/>
                    <a:pt x="231457" y="8171"/>
                    <a:pt x="328613" y="551"/>
                  </a:cubicBezTo>
                  <a:cubicBezTo>
                    <a:pt x="379095" y="-3259"/>
                    <a:pt x="423863" y="12934"/>
                    <a:pt x="464820" y="41509"/>
                  </a:cubicBezTo>
                  <a:cubicBezTo>
                    <a:pt x="486728" y="56749"/>
                    <a:pt x="511492" y="70084"/>
                    <a:pt x="534353" y="83419"/>
                  </a:cubicBezTo>
                  <a:cubicBezTo>
                    <a:pt x="534353" y="86276"/>
                    <a:pt x="534353" y="89134"/>
                    <a:pt x="534353" y="91991"/>
                  </a:cubicBezTo>
                  <a:cubicBezTo>
                    <a:pt x="519113" y="96754"/>
                    <a:pt x="503872" y="103421"/>
                    <a:pt x="487680" y="104374"/>
                  </a:cubicBezTo>
                  <a:cubicBezTo>
                    <a:pt x="394335" y="112946"/>
                    <a:pt x="300038" y="118661"/>
                    <a:pt x="206692" y="128186"/>
                  </a:cubicBezTo>
                  <a:cubicBezTo>
                    <a:pt x="141922" y="134854"/>
                    <a:pt x="92392" y="101516"/>
                    <a:pt x="40957" y="70084"/>
                  </a:cubicBezTo>
                  <a:cubicBezTo>
                    <a:pt x="27622" y="61511"/>
                    <a:pt x="14288" y="52939"/>
                    <a:pt x="952" y="44366"/>
                  </a:cubicBezTo>
                  <a:cubicBezTo>
                    <a:pt x="0" y="41509"/>
                    <a:pt x="0" y="38651"/>
                    <a:pt x="0" y="35794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30000" t="-93000" r="-500000" b="-1820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7" name="任意多边形: 形状 75"/>
            <p:cNvSpPr/>
            <p:nvPr>
              <p:custDataLst>
                <p:tags r:id="rId47"/>
              </p:custDataLst>
            </p:nvPr>
          </p:nvSpPr>
          <p:spPr>
            <a:xfrm>
              <a:off x="10322724" y="1096455"/>
              <a:ext cx="495939" cy="117221"/>
            </a:xfrm>
            <a:custGeom>
              <a:avLst/>
              <a:gdLst>
                <a:gd name="connsiteX0" fmla="*/ 541020 w 541019"/>
                <a:gd name="connsiteY0" fmla="*/ 88245 h 127876"/>
                <a:gd name="connsiteX1" fmla="*/ 503872 w 541019"/>
                <a:gd name="connsiteY1" fmla="*/ 101580 h 127876"/>
                <a:gd name="connsiteX2" fmla="*/ 200025 w 541019"/>
                <a:gd name="connsiteY2" fmla="*/ 127298 h 127876"/>
                <a:gd name="connsiteX3" fmla="*/ 71438 w 541019"/>
                <a:gd name="connsiteY3" fmla="*/ 88245 h 127876"/>
                <a:gd name="connsiteX4" fmla="*/ 0 w 541019"/>
                <a:gd name="connsiteY4" fmla="*/ 45383 h 127876"/>
                <a:gd name="connsiteX5" fmla="*/ 952 w 541019"/>
                <a:gd name="connsiteY5" fmla="*/ 36810 h 127876"/>
                <a:gd name="connsiteX6" fmla="*/ 36195 w 541019"/>
                <a:gd name="connsiteY6" fmla="*/ 25380 h 127876"/>
                <a:gd name="connsiteX7" fmla="*/ 337185 w 541019"/>
                <a:gd name="connsiteY7" fmla="*/ 615 h 127876"/>
                <a:gd name="connsiteX8" fmla="*/ 494347 w 541019"/>
                <a:gd name="connsiteY8" fmla="*/ 58718 h 127876"/>
                <a:gd name="connsiteX9" fmla="*/ 541020 w 541019"/>
                <a:gd name="connsiteY9" fmla="*/ 88245 h 127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019" h="127876">
                  <a:moveTo>
                    <a:pt x="541020" y="88245"/>
                  </a:moveTo>
                  <a:cubicBezTo>
                    <a:pt x="523875" y="94913"/>
                    <a:pt x="514350" y="100628"/>
                    <a:pt x="503872" y="101580"/>
                  </a:cubicBezTo>
                  <a:cubicBezTo>
                    <a:pt x="402907" y="111105"/>
                    <a:pt x="300990" y="118725"/>
                    <a:pt x="200025" y="127298"/>
                  </a:cubicBezTo>
                  <a:cubicBezTo>
                    <a:pt x="152400" y="131108"/>
                    <a:pt x="110490" y="115868"/>
                    <a:pt x="71438" y="88245"/>
                  </a:cubicBezTo>
                  <a:cubicBezTo>
                    <a:pt x="48577" y="72053"/>
                    <a:pt x="23813" y="59670"/>
                    <a:pt x="0" y="45383"/>
                  </a:cubicBezTo>
                  <a:cubicBezTo>
                    <a:pt x="0" y="42525"/>
                    <a:pt x="952" y="39668"/>
                    <a:pt x="952" y="36810"/>
                  </a:cubicBezTo>
                  <a:cubicBezTo>
                    <a:pt x="12382" y="33000"/>
                    <a:pt x="24765" y="26333"/>
                    <a:pt x="36195" y="25380"/>
                  </a:cubicBezTo>
                  <a:cubicBezTo>
                    <a:pt x="136207" y="16808"/>
                    <a:pt x="237172" y="10140"/>
                    <a:pt x="337185" y="615"/>
                  </a:cubicBezTo>
                  <a:cubicBezTo>
                    <a:pt x="400050" y="-5100"/>
                    <a:pt x="444817" y="30143"/>
                    <a:pt x="494347" y="58718"/>
                  </a:cubicBezTo>
                  <a:cubicBezTo>
                    <a:pt x="508635" y="66338"/>
                    <a:pt x="521017" y="75863"/>
                    <a:pt x="541020" y="88245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56000" t="-181000" r="-165000" b="-1751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8" name="任意多边形: 形状 76"/>
            <p:cNvSpPr/>
            <p:nvPr>
              <p:custDataLst>
                <p:tags r:id="rId48"/>
              </p:custDataLst>
            </p:nvPr>
          </p:nvSpPr>
          <p:spPr>
            <a:xfrm>
              <a:off x="9480150" y="1172935"/>
              <a:ext cx="495939" cy="114877"/>
            </a:xfrm>
            <a:custGeom>
              <a:avLst/>
              <a:gdLst>
                <a:gd name="connsiteX0" fmla="*/ 952 w 541019"/>
                <a:gd name="connsiteY0" fmla="*/ 32437 h 125319"/>
                <a:gd name="connsiteX1" fmla="*/ 45720 w 541019"/>
                <a:gd name="connsiteY1" fmla="*/ 21007 h 125319"/>
                <a:gd name="connsiteX2" fmla="*/ 343852 w 541019"/>
                <a:gd name="connsiteY2" fmla="*/ 52 h 125319"/>
                <a:gd name="connsiteX3" fmla="*/ 438150 w 541019"/>
                <a:gd name="connsiteY3" fmla="*/ 23864 h 125319"/>
                <a:gd name="connsiteX4" fmla="*/ 541020 w 541019"/>
                <a:gd name="connsiteY4" fmla="*/ 83872 h 125319"/>
                <a:gd name="connsiteX5" fmla="*/ 502920 w 541019"/>
                <a:gd name="connsiteY5" fmla="*/ 99112 h 125319"/>
                <a:gd name="connsiteX6" fmla="*/ 199072 w 541019"/>
                <a:gd name="connsiteY6" fmla="*/ 124829 h 125319"/>
                <a:gd name="connsiteX7" fmla="*/ 83820 w 541019"/>
                <a:gd name="connsiteY7" fmla="*/ 93397 h 125319"/>
                <a:gd name="connsiteX8" fmla="*/ 0 w 541019"/>
                <a:gd name="connsiteY8" fmla="*/ 42914 h 125319"/>
                <a:gd name="connsiteX9" fmla="*/ 952 w 541019"/>
                <a:gd name="connsiteY9" fmla="*/ 32437 h 12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019" h="125319">
                  <a:moveTo>
                    <a:pt x="952" y="32437"/>
                  </a:moveTo>
                  <a:cubicBezTo>
                    <a:pt x="15240" y="28627"/>
                    <a:pt x="30480" y="21959"/>
                    <a:pt x="45720" y="21007"/>
                  </a:cubicBezTo>
                  <a:cubicBezTo>
                    <a:pt x="144780" y="12434"/>
                    <a:pt x="244792" y="2909"/>
                    <a:pt x="343852" y="52"/>
                  </a:cubicBezTo>
                  <a:cubicBezTo>
                    <a:pt x="375285" y="-901"/>
                    <a:pt x="408622" y="11482"/>
                    <a:pt x="438150" y="23864"/>
                  </a:cubicBezTo>
                  <a:cubicBezTo>
                    <a:pt x="471488" y="38152"/>
                    <a:pt x="501967" y="61012"/>
                    <a:pt x="541020" y="83872"/>
                  </a:cubicBezTo>
                  <a:cubicBezTo>
                    <a:pt x="523875" y="90539"/>
                    <a:pt x="513397" y="98159"/>
                    <a:pt x="502920" y="99112"/>
                  </a:cubicBezTo>
                  <a:cubicBezTo>
                    <a:pt x="401955" y="108637"/>
                    <a:pt x="300038" y="117209"/>
                    <a:pt x="199072" y="124829"/>
                  </a:cubicBezTo>
                  <a:cubicBezTo>
                    <a:pt x="157163" y="127687"/>
                    <a:pt x="119063" y="118162"/>
                    <a:pt x="83820" y="93397"/>
                  </a:cubicBezTo>
                  <a:cubicBezTo>
                    <a:pt x="57150" y="74347"/>
                    <a:pt x="27622" y="59107"/>
                    <a:pt x="0" y="42914"/>
                  </a:cubicBezTo>
                  <a:cubicBezTo>
                    <a:pt x="0" y="39104"/>
                    <a:pt x="0" y="36247"/>
                    <a:pt x="952" y="32437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86000" t="-252000" r="-335000" b="-1722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89" name="任意多边形: 形状 77"/>
            <p:cNvSpPr/>
            <p:nvPr>
              <p:custDataLst>
                <p:tags r:id="rId49"/>
              </p:custDataLst>
            </p:nvPr>
          </p:nvSpPr>
          <p:spPr>
            <a:xfrm>
              <a:off x="8876816" y="1101564"/>
              <a:ext cx="490188" cy="116399"/>
            </a:xfrm>
            <a:custGeom>
              <a:avLst/>
              <a:gdLst>
                <a:gd name="connsiteX0" fmla="*/ 533400 w 534746"/>
                <a:gd name="connsiteY0" fmla="*/ 95055 h 126979"/>
                <a:gd name="connsiteX1" fmla="*/ 457200 w 534746"/>
                <a:gd name="connsiteY1" fmla="*/ 106485 h 126979"/>
                <a:gd name="connsiteX2" fmla="*/ 198120 w 534746"/>
                <a:gd name="connsiteY2" fmla="*/ 126488 h 126979"/>
                <a:gd name="connsiteX3" fmla="*/ 84772 w 534746"/>
                <a:gd name="connsiteY3" fmla="*/ 96008 h 126979"/>
                <a:gd name="connsiteX4" fmla="*/ 0 w 534746"/>
                <a:gd name="connsiteY4" fmla="*/ 44573 h 126979"/>
                <a:gd name="connsiteX5" fmla="*/ 0 w 534746"/>
                <a:gd name="connsiteY5" fmla="*/ 34095 h 126979"/>
                <a:gd name="connsiteX6" fmla="*/ 66675 w 534746"/>
                <a:gd name="connsiteY6" fmla="*/ 22665 h 126979"/>
                <a:gd name="connsiteX7" fmla="*/ 330517 w 534746"/>
                <a:gd name="connsiteY7" fmla="*/ 758 h 126979"/>
                <a:gd name="connsiteX8" fmla="*/ 454342 w 534746"/>
                <a:gd name="connsiteY8" fmla="*/ 34095 h 126979"/>
                <a:gd name="connsiteX9" fmla="*/ 534353 w 534746"/>
                <a:gd name="connsiteY9" fmla="*/ 82673 h 126979"/>
                <a:gd name="connsiteX10" fmla="*/ 533400 w 534746"/>
                <a:gd name="connsiteY10" fmla="*/ 95055 h 12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4746" h="126979">
                  <a:moveTo>
                    <a:pt x="533400" y="95055"/>
                  </a:moveTo>
                  <a:cubicBezTo>
                    <a:pt x="507682" y="98865"/>
                    <a:pt x="482917" y="103628"/>
                    <a:pt x="457200" y="106485"/>
                  </a:cubicBezTo>
                  <a:cubicBezTo>
                    <a:pt x="371475" y="114105"/>
                    <a:pt x="284797" y="119820"/>
                    <a:pt x="198120" y="126488"/>
                  </a:cubicBezTo>
                  <a:cubicBezTo>
                    <a:pt x="157163" y="129345"/>
                    <a:pt x="119063" y="119820"/>
                    <a:pt x="84772" y="96008"/>
                  </a:cubicBezTo>
                  <a:cubicBezTo>
                    <a:pt x="58102" y="76958"/>
                    <a:pt x="28575" y="61718"/>
                    <a:pt x="0" y="44573"/>
                  </a:cubicBezTo>
                  <a:cubicBezTo>
                    <a:pt x="0" y="40763"/>
                    <a:pt x="0" y="37905"/>
                    <a:pt x="0" y="34095"/>
                  </a:cubicBezTo>
                  <a:cubicBezTo>
                    <a:pt x="21907" y="30285"/>
                    <a:pt x="43815" y="24570"/>
                    <a:pt x="66675" y="22665"/>
                  </a:cubicBezTo>
                  <a:cubicBezTo>
                    <a:pt x="154305" y="15045"/>
                    <a:pt x="242888" y="7425"/>
                    <a:pt x="330517" y="758"/>
                  </a:cubicBezTo>
                  <a:cubicBezTo>
                    <a:pt x="375285" y="-3052"/>
                    <a:pt x="417195" y="7425"/>
                    <a:pt x="454342" y="34095"/>
                  </a:cubicBezTo>
                  <a:cubicBezTo>
                    <a:pt x="480060" y="52193"/>
                    <a:pt x="507682" y="66480"/>
                    <a:pt x="534353" y="82673"/>
                  </a:cubicBezTo>
                  <a:cubicBezTo>
                    <a:pt x="535305" y="87435"/>
                    <a:pt x="534353" y="91245"/>
                    <a:pt x="533400" y="95055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66000" t="-187000" r="-463000" b="-1759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0" name="任意多边形: 形状 78"/>
            <p:cNvSpPr/>
            <p:nvPr>
              <p:custDataLst>
                <p:tags r:id="rId50"/>
              </p:custDataLst>
            </p:nvPr>
          </p:nvSpPr>
          <p:spPr>
            <a:xfrm>
              <a:off x="9231308" y="1314648"/>
              <a:ext cx="497686" cy="118029"/>
            </a:xfrm>
            <a:custGeom>
              <a:avLst/>
              <a:gdLst>
                <a:gd name="connsiteX0" fmla="*/ 540067 w 542925"/>
                <a:gd name="connsiteY0" fmla="*/ 94059 h 128758"/>
                <a:gd name="connsiteX1" fmla="*/ 486727 w 542925"/>
                <a:gd name="connsiteY1" fmla="*/ 104537 h 128758"/>
                <a:gd name="connsiteX2" fmla="*/ 237172 w 542925"/>
                <a:gd name="connsiteY2" fmla="*/ 127397 h 128758"/>
                <a:gd name="connsiteX3" fmla="*/ 80963 w 542925"/>
                <a:gd name="connsiteY3" fmla="*/ 90249 h 128758"/>
                <a:gd name="connsiteX4" fmla="*/ 0 w 542925"/>
                <a:gd name="connsiteY4" fmla="*/ 40719 h 128758"/>
                <a:gd name="connsiteX5" fmla="*/ 42863 w 542925"/>
                <a:gd name="connsiteY5" fmla="*/ 25479 h 128758"/>
                <a:gd name="connsiteX6" fmla="*/ 335280 w 542925"/>
                <a:gd name="connsiteY6" fmla="*/ 714 h 128758"/>
                <a:gd name="connsiteX7" fmla="*/ 461963 w 542925"/>
                <a:gd name="connsiteY7" fmla="*/ 35004 h 128758"/>
                <a:gd name="connsiteX8" fmla="*/ 542925 w 542925"/>
                <a:gd name="connsiteY8" fmla="*/ 84534 h 128758"/>
                <a:gd name="connsiteX9" fmla="*/ 540067 w 542925"/>
                <a:gd name="connsiteY9" fmla="*/ 94059 h 12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925" h="128758">
                  <a:moveTo>
                    <a:pt x="540067" y="94059"/>
                  </a:moveTo>
                  <a:cubicBezTo>
                    <a:pt x="521970" y="97869"/>
                    <a:pt x="504825" y="102632"/>
                    <a:pt x="486727" y="104537"/>
                  </a:cubicBezTo>
                  <a:cubicBezTo>
                    <a:pt x="403860" y="113109"/>
                    <a:pt x="320040" y="119777"/>
                    <a:pt x="237172" y="127397"/>
                  </a:cubicBezTo>
                  <a:cubicBezTo>
                    <a:pt x="180975" y="132159"/>
                    <a:pt x="127635" y="125492"/>
                    <a:pt x="80963" y="90249"/>
                  </a:cubicBezTo>
                  <a:cubicBezTo>
                    <a:pt x="58102" y="73104"/>
                    <a:pt x="31432" y="59769"/>
                    <a:pt x="0" y="40719"/>
                  </a:cubicBezTo>
                  <a:cubicBezTo>
                    <a:pt x="19050" y="34052"/>
                    <a:pt x="30480" y="26432"/>
                    <a:pt x="42863" y="25479"/>
                  </a:cubicBezTo>
                  <a:cubicBezTo>
                    <a:pt x="140017" y="16907"/>
                    <a:pt x="238125" y="8334"/>
                    <a:pt x="335280" y="714"/>
                  </a:cubicBezTo>
                  <a:cubicBezTo>
                    <a:pt x="381000" y="-3096"/>
                    <a:pt x="422910" y="8334"/>
                    <a:pt x="461963" y="35004"/>
                  </a:cubicBezTo>
                  <a:cubicBezTo>
                    <a:pt x="487680" y="53102"/>
                    <a:pt x="515302" y="68342"/>
                    <a:pt x="542925" y="84534"/>
                  </a:cubicBezTo>
                  <a:cubicBezTo>
                    <a:pt x="541020" y="87392"/>
                    <a:pt x="540067" y="90249"/>
                    <a:pt x="540067" y="94059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35000" t="-365000" r="-383000" b="-1553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  <p:grpSp>
        <p:nvGrpSpPr>
          <p:cNvPr id="106" name="组合 105"/>
          <p:cNvGrpSpPr/>
          <p:nvPr>
            <p:custDataLst>
              <p:tags r:id="rId51"/>
            </p:custDataLst>
          </p:nvPr>
        </p:nvGrpSpPr>
        <p:grpSpPr>
          <a:xfrm>
            <a:off x="1004570" y="4116705"/>
            <a:ext cx="2698115" cy="2579370"/>
            <a:chOff x="1345081" y="4067810"/>
            <a:chExt cx="2587958" cy="2579370"/>
          </a:xfrm>
        </p:grpSpPr>
        <p:sp>
          <p:nvSpPr>
            <p:cNvPr id="107" name="任意多边形 6"/>
            <p:cNvSpPr/>
            <p:nvPr>
              <p:custDataLst>
                <p:tags r:id="rId52"/>
              </p:custDataLst>
            </p:nvPr>
          </p:nvSpPr>
          <p:spPr>
            <a:xfrm>
              <a:off x="2232975" y="5415976"/>
              <a:ext cx="1462862" cy="1093502"/>
            </a:xfrm>
            <a:custGeom>
              <a:avLst/>
              <a:gdLst>
                <a:gd name="connsiteX0" fmla="*/ 755165 w 2641864"/>
                <a:gd name="connsiteY0" fmla="*/ 0 h 1974817"/>
                <a:gd name="connsiteX1" fmla="*/ 2641864 w 2641864"/>
                <a:gd name="connsiteY1" fmla="*/ 1250849 h 1974817"/>
                <a:gd name="connsiteX2" fmla="*/ 1828828 w 2641864"/>
                <a:gd name="connsiteY2" fmla="*/ 1974817 h 1974817"/>
                <a:gd name="connsiteX3" fmla="*/ 0 w 2641864"/>
                <a:gd name="connsiteY3" fmla="*/ 343130 h 1974817"/>
                <a:gd name="connsiteX4" fmla="*/ 755165 w 2641864"/>
                <a:gd name="connsiteY4" fmla="*/ 0 h 197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1864" h="1974817">
                  <a:moveTo>
                    <a:pt x="755165" y="0"/>
                  </a:moveTo>
                  <a:cubicBezTo>
                    <a:pt x="1167849" y="724093"/>
                    <a:pt x="1720563" y="1104590"/>
                    <a:pt x="2641864" y="1250849"/>
                  </a:cubicBezTo>
                  <a:cubicBezTo>
                    <a:pt x="2387316" y="1587336"/>
                    <a:pt x="2203180" y="1778008"/>
                    <a:pt x="1828828" y="1974817"/>
                  </a:cubicBezTo>
                  <a:cubicBezTo>
                    <a:pt x="583550" y="1517940"/>
                    <a:pt x="266406" y="920987"/>
                    <a:pt x="0" y="343130"/>
                  </a:cubicBezTo>
                  <a:cubicBezTo>
                    <a:pt x="251623" y="228469"/>
                    <a:pt x="208969" y="165276"/>
                    <a:pt x="755165" y="0"/>
                  </a:cubicBezTo>
                  <a:close/>
                </a:path>
              </a:pathLst>
            </a:custGeom>
            <a:blipFill dpi="0" rotWithShape="0">
              <a:blip r:embed="rId53"/>
              <a:srcRect/>
              <a:stretch>
                <a:fillRect l="-104000" t="-123000" r="-60000" b="-1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08" name="任意多边形 7"/>
            <p:cNvSpPr/>
            <p:nvPr>
              <p:custDataLst>
                <p:tags r:id="rId54"/>
              </p:custDataLst>
            </p:nvPr>
          </p:nvSpPr>
          <p:spPr>
            <a:xfrm>
              <a:off x="2742097" y="4067810"/>
              <a:ext cx="682408" cy="1683496"/>
            </a:xfrm>
            <a:custGeom>
              <a:avLst/>
              <a:gdLst>
                <a:gd name="connsiteX0" fmla="*/ 7918 w 1232399"/>
                <a:gd name="connsiteY0" fmla="*/ 0 h 3040320"/>
                <a:gd name="connsiteX1" fmla="*/ 1189561 w 1232399"/>
                <a:gd name="connsiteY1" fmla="*/ 434005 h 3040320"/>
                <a:gd name="connsiteX2" fmla="*/ 601826 w 1232399"/>
                <a:gd name="connsiteY2" fmla="*/ 3040320 h 3040320"/>
                <a:gd name="connsiteX3" fmla="*/ 0 w 1232399"/>
                <a:gd name="connsiteY3" fmla="*/ 2270658 h 3040320"/>
                <a:gd name="connsiteX4" fmla="*/ 7918 w 1232399"/>
                <a:gd name="connsiteY4" fmla="*/ 0 h 30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99" h="3040320">
                  <a:moveTo>
                    <a:pt x="7918" y="0"/>
                  </a:moveTo>
                  <a:cubicBezTo>
                    <a:pt x="343523" y="61661"/>
                    <a:pt x="709555" y="106990"/>
                    <a:pt x="1189561" y="434005"/>
                  </a:cubicBezTo>
                  <a:cubicBezTo>
                    <a:pt x="1364922" y="1676719"/>
                    <a:pt x="968760" y="2690412"/>
                    <a:pt x="601826" y="3040320"/>
                  </a:cubicBezTo>
                  <a:cubicBezTo>
                    <a:pt x="335826" y="2811657"/>
                    <a:pt x="145560" y="2583197"/>
                    <a:pt x="0" y="2270658"/>
                  </a:cubicBezTo>
                  <a:cubicBezTo>
                    <a:pt x="496057" y="1257582"/>
                    <a:pt x="282420" y="525890"/>
                    <a:pt x="7918" y="0"/>
                  </a:cubicBezTo>
                  <a:close/>
                </a:path>
              </a:pathLst>
            </a:custGeom>
            <a:blipFill dpi="0" rotWithShape="0">
              <a:blip r:embed="rId53"/>
              <a:srcRect/>
              <a:stretch>
                <a:fillRect l="-298000" r="-168000" b="-5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09" name="任意多边形 8"/>
            <p:cNvSpPr/>
            <p:nvPr>
              <p:custDataLst>
                <p:tags r:id="rId55"/>
              </p:custDataLst>
            </p:nvPr>
          </p:nvSpPr>
          <p:spPr>
            <a:xfrm>
              <a:off x="1382654" y="4690960"/>
              <a:ext cx="1401024" cy="1545105"/>
            </a:xfrm>
            <a:custGeom>
              <a:avLst/>
              <a:gdLst>
                <a:gd name="connsiteX0" fmla="*/ 2403845 w 2530188"/>
                <a:gd name="connsiteY0" fmla="*/ 820 h 2790392"/>
                <a:gd name="connsiteX1" fmla="*/ 2530188 w 2530188"/>
                <a:gd name="connsiteY1" fmla="*/ 1125 h 2790392"/>
                <a:gd name="connsiteX2" fmla="*/ 2217226 w 2530188"/>
                <a:gd name="connsiteY2" fmla="*/ 1114228 h 2790392"/>
                <a:gd name="connsiteX3" fmla="*/ 556326 w 2530188"/>
                <a:gd name="connsiteY3" fmla="*/ 2790392 h 2790392"/>
                <a:gd name="connsiteX4" fmla="*/ 0 w 2530188"/>
                <a:gd name="connsiteY4" fmla="*/ 1723988 h 2790392"/>
                <a:gd name="connsiteX5" fmla="*/ 2403845 w 2530188"/>
                <a:gd name="connsiteY5" fmla="*/ 820 h 279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0188" h="2790392">
                  <a:moveTo>
                    <a:pt x="2403845" y="820"/>
                  </a:moveTo>
                  <a:cubicBezTo>
                    <a:pt x="2445445" y="-356"/>
                    <a:pt x="2487561" y="-278"/>
                    <a:pt x="2530188" y="1125"/>
                  </a:cubicBezTo>
                  <a:cubicBezTo>
                    <a:pt x="2499657" y="367520"/>
                    <a:pt x="2492920" y="558351"/>
                    <a:pt x="2217226" y="1114228"/>
                  </a:cubicBezTo>
                  <a:cubicBezTo>
                    <a:pt x="1502399" y="1312693"/>
                    <a:pt x="846839" y="1800319"/>
                    <a:pt x="556326" y="2790392"/>
                  </a:cubicBezTo>
                  <a:cubicBezTo>
                    <a:pt x="290511" y="2409630"/>
                    <a:pt x="168381" y="2341380"/>
                    <a:pt x="0" y="1723988"/>
                  </a:cubicBezTo>
                  <a:cubicBezTo>
                    <a:pt x="317974" y="1281611"/>
                    <a:pt x="1114220" y="37333"/>
                    <a:pt x="2403845" y="820"/>
                  </a:cubicBezTo>
                  <a:close/>
                </a:path>
              </a:pathLst>
            </a:custGeom>
            <a:blipFill dpi="0" rotWithShape="0">
              <a:blip r:embed="rId53"/>
              <a:srcRect/>
              <a:stretch>
                <a:fillRect l="-48000" t="-40000" r="-128000" b="-2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10" name="任意多边形 9"/>
            <p:cNvSpPr/>
            <p:nvPr>
              <p:custDataLst>
                <p:tags r:id="rId56"/>
              </p:custDataLst>
            </p:nvPr>
          </p:nvSpPr>
          <p:spPr>
            <a:xfrm>
              <a:off x="1345081" y="4076886"/>
              <a:ext cx="1435168" cy="1404809"/>
            </a:xfrm>
            <a:custGeom>
              <a:avLst/>
              <a:gdLst>
                <a:gd name="connsiteX0" fmla="*/ 2272314 w 2591850"/>
                <a:gd name="connsiteY0" fmla="*/ 0 h 2537024"/>
                <a:gd name="connsiteX1" fmla="*/ 2591850 w 2591850"/>
                <a:gd name="connsiteY1" fmla="*/ 906403 h 2537024"/>
                <a:gd name="connsiteX2" fmla="*/ 1748 w 2591850"/>
                <a:gd name="connsiteY2" fmla="*/ 2537024 h 2537024"/>
                <a:gd name="connsiteX3" fmla="*/ 2272314 w 2591850"/>
                <a:gd name="connsiteY3" fmla="*/ 0 h 253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1850" h="2537024">
                  <a:moveTo>
                    <a:pt x="2272314" y="0"/>
                  </a:moveTo>
                  <a:cubicBezTo>
                    <a:pt x="2362624" y="125512"/>
                    <a:pt x="2485619" y="274311"/>
                    <a:pt x="2591850" y="906403"/>
                  </a:cubicBezTo>
                  <a:cubicBezTo>
                    <a:pt x="1646207" y="834085"/>
                    <a:pt x="594639" y="1596318"/>
                    <a:pt x="1748" y="2537024"/>
                  </a:cubicBezTo>
                  <a:cubicBezTo>
                    <a:pt x="-52995" y="963365"/>
                    <a:pt x="1188988" y="33479"/>
                    <a:pt x="2272314" y="0"/>
                  </a:cubicBezTo>
                  <a:close/>
                </a:path>
              </a:pathLst>
            </a:custGeom>
            <a:blipFill dpi="0" rotWithShape="0">
              <a:blip r:embed="rId53"/>
              <a:srcRect/>
              <a:stretch>
                <a:fillRect l="-44000" t="-1000" r="-125000" b="-8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11" name="任意多边形 10"/>
            <p:cNvSpPr/>
            <p:nvPr>
              <p:custDataLst>
                <p:tags r:id="rId57"/>
              </p:custDataLst>
            </p:nvPr>
          </p:nvSpPr>
          <p:spPr>
            <a:xfrm>
              <a:off x="3169130" y="4417687"/>
              <a:ext cx="763909" cy="1582872"/>
            </a:xfrm>
            <a:custGeom>
              <a:avLst/>
              <a:gdLst>
                <a:gd name="connsiteX0" fmla="*/ 648035 w 1379586"/>
                <a:gd name="connsiteY0" fmla="*/ 0 h 2858597"/>
                <a:gd name="connsiteX1" fmla="*/ 1089270 w 1379586"/>
                <a:gd name="connsiteY1" fmla="*/ 2857004 h 2858597"/>
                <a:gd name="connsiteX2" fmla="*/ 0 w 1379586"/>
                <a:gd name="connsiteY2" fmla="*/ 2537086 h 2858597"/>
                <a:gd name="connsiteX3" fmla="*/ 648035 w 1379586"/>
                <a:gd name="connsiteY3" fmla="*/ 0 h 28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9586" h="2858597">
                  <a:moveTo>
                    <a:pt x="648035" y="0"/>
                  </a:moveTo>
                  <a:cubicBezTo>
                    <a:pt x="1280184" y="723784"/>
                    <a:pt x="1683307" y="1562117"/>
                    <a:pt x="1089270" y="2857004"/>
                  </a:cubicBezTo>
                  <a:cubicBezTo>
                    <a:pt x="967288" y="2865698"/>
                    <a:pt x="639837" y="2849164"/>
                    <a:pt x="0" y="2537086"/>
                  </a:cubicBezTo>
                  <a:cubicBezTo>
                    <a:pt x="456435" y="2071077"/>
                    <a:pt x="761845" y="974907"/>
                    <a:pt x="648035" y="0"/>
                  </a:cubicBezTo>
                  <a:close/>
                </a:path>
              </a:pathLst>
            </a:custGeom>
            <a:blipFill dpi="0" rotWithShape="0">
              <a:blip r:embed="rId53"/>
              <a:srcRect/>
              <a:stretch>
                <a:fillRect l="-322000" t="-22000" r="-83000" b="-4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12" name="任意多边形 11"/>
            <p:cNvSpPr/>
            <p:nvPr>
              <p:custDataLst>
                <p:tags r:id="rId58"/>
              </p:custDataLst>
            </p:nvPr>
          </p:nvSpPr>
          <p:spPr>
            <a:xfrm>
              <a:off x="1789706" y="5690120"/>
              <a:ext cx="1297309" cy="957060"/>
            </a:xfrm>
            <a:custGeom>
              <a:avLst/>
              <a:gdLst>
                <a:gd name="connsiteX0" fmla="*/ 647765 w 2342882"/>
                <a:gd name="connsiteY0" fmla="*/ 0 h 1728408"/>
                <a:gd name="connsiteX1" fmla="*/ 2342882 w 2342882"/>
                <a:gd name="connsiteY1" fmla="*/ 1604517 h 1728408"/>
                <a:gd name="connsiteX2" fmla="*/ 0 w 2342882"/>
                <a:gd name="connsiteY2" fmla="*/ 1142833 h 1728408"/>
                <a:gd name="connsiteX3" fmla="*/ 647765 w 2342882"/>
                <a:gd name="connsiteY3" fmla="*/ 0 h 172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2882" h="1728408">
                  <a:moveTo>
                    <a:pt x="647765" y="0"/>
                  </a:moveTo>
                  <a:cubicBezTo>
                    <a:pt x="850640" y="546481"/>
                    <a:pt x="1187345" y="1067007"/>
                    <a:pt x="2342882" y="1604517"/>
                  </a:cubicBezTo>
                  <a:cubicBezTo>
                    <a:pt x="1028450" y="1937245"/>
                    <a:pt x="514051" y="1537116"/>
                    <a:pt x="0" y="1142833"/>
                  </a:cubicBezTo>
                  <a:cubicBezTo>
                    <a:pt x="114508" y="654435"/>
                    <a:pt x="336730" y="324197"/>
                    <a:pt x="647765" y="0"/>
                  </a:cubicBezTo>
                  <a:close/>
                </a:path>
              </a:pathLst>
            </a:custGeom>
            <a:blipFill dpi="0" rotWithShape="0">
              <a:blip r:embed="rId53"/>
              <a:srcRect/>
              <a:stretch>
                <a:fillRect l="-83000" t="-170000" r="-1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pic>
        <p:nvPicPr>
          <p:cNvPr id="559" name="http://photo-static-api.fotomore.com/creative/vcg/veer/400/new/VCG41N485708446.jpg?uid=386&amp;timestamp=1707995419&amp;sign=60058857fd03b7977e92b55f7c36ffae" descr="极限攀登者攀登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584065" y="4171950"/>
            <a:ext cx="4185285" cy="252412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83665" y="177165"/>
            <a:ext cx="104565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5. </a:t>
            </a:r>
            <a:r>
              <a:rPr lang="en-US" sz="2800" b="1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endurance/ ɪnˈdjʊərəns /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忍耐力；耐久力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935" y="906145"/>
            <a:ext cx="819531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vt.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忍耐；忍受；持续；持久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2. adj.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持久的；耐久的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通过努力工作和坚持，我们将会完成这项方案。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4.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坚持不懈是增强体力、耐力和毅力的关键。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5.这项练习将明显增强力量和耐力。</a:t>
            </a:r>
            <a:r>
              <a:rPr lang="zh-CN" altLang="en-US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7820" y="4449445"/>
            <a:ext cx="112687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4. Consistency is the key to getting stronger and </a:t>
            </a:r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building endurance and stamina.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08170" y="906145"/>
            <a:ext cx="19488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endure 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08170" y="168656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enduring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0205" y="3060700"/>
            <a:ext cx="84543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Through hard work and endurance, we will complete this project.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0205" y="5933440"/>
            <a:ext cx="80670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5. The exercise obviously will improve strength and endurance.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9" name="http://photo-static-api.fotomore.com/creative/vcg/veer/400/new/VCG41N694004878.jpg?uid=386&amp;timestamp=1707999434&amp;sign=5300546a3efedd2cf4563ab994163409" descr="男人和女人几乎不去健身房锻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4095" y="855345"/>
            <a:ext cx="3403600" cy="2271395"/>
          </a:xfrm>
          <a:prstGeom prst="roundRect">
            <a:avLst/>
          </a:prstGeom>
        </p:spPr>
      </p:pic>
      <p:pic>
        <p:nvPicPr>
          <p:cNvPr id="10" name="http://photo-static-api.fotomore.com/creative/vcg/veer/400/new/VCG41N627759158.jpg?uid=386&amp;timestamp=1707999506&amp;sign=5162dbbbd0cbfe75508e64f2cfc2a734" descr="自行车比赛赛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930" y="5061585"/>
            <a:ext cx="3453765" cy="1633220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72870" y="186690"/>
            <a:ext cx="10106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6. </a:t>
            </a:r>
            <a:r>
              <a:rPr lang="en-US" sz="2800" b="1" i="1">
                <a:solidFill>
                  <a:srgbClr val="222222"/>
                </a:solidFill>
                <a:latin typeface="Calibri" panose="020F0502020204030204" charset="0"/>
                <a:ea typeface="Microsoft YaHei UI" panose="020B0503020204020204" charset="-122"/>
                <a:cs typeface="Calibri" panose="020F0502020204030204" charset="0"/>
              </a:rPr>
              <a:t>vigour(NAmE vigor) /ˈvɪɡə(r) /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charset="0"/>
                <a:ea typeface="Microsoft YaHei UI" panose="020B0503020204020204" charset="-122"/>
              </a:rPr>
              <a:t>                   n.</a:t>
            </a:r>
            <a:r>
              <a:rPr lang="zh-CN" sz="2400" b="0">
                <a:solidFill>
                  <a:srgbClr val="222222"/>
                </a:solidFill>
                <a:ea typeface="Microsoft YaHei UI" panose="020B0503020204020204" charset="-122"/>
              </a:rPr>
              <a:t>精力；力量；活力</a:t>
            </a:r>
            <a:endParaRPr lang="zh-CN" altLang="en-US" sz="2400" b="0">
              <a:solidFill>
                <a:srgbClr val="222222"/>
              </a:solidFill>
              <a:ea typeface="Microsoft YaHei U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4955" y="871220"/>
            <a:ext cx="841692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adj.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有力的；精力充沛的</a:t>
            </a:r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给这个运动注入新的生命力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（应、续）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3.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它可以有助于确保整个人口的神志、活力和快乐。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4.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第二天我精神抖擞地回归到实验助手角色。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（续）</a:t>
            </a:r>
            <a:endParaRPr lang="zh-CN" sz="24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5.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只有这样做，我们才能使的国家保持生机和活力。</a:t>
            </a:r>
            <a:r>
              <a:rPr lang="zh-CN" sz="2400" b="1">
                <a:solidFill>
                  <a:srgbClr val="C00000"/>
                </a:solidFill>
                <a:ea typeface="宋体" panose="02010600030101010101" pitchFamily="2" charset="-122"/>
              </a:rPr>
              <a:t>（应）</a:t>
            </a:r>
            <a:endParaRPr lang="zh-CN" altLang="en-US" sz="24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2285" y="5524500"/>
            <a:ext cx="98634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Only by doing so can we maintain the vigor and vitality of our nation.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55135" y="897890"/>
            <a:ext cx="30340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vigorous 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285" y="212534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infused new vigor into the movement.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2285" y="3244850"/>
            <a:ext cx="96735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It can help to ensure the sanity, vigor and happiness of a whole population.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2285" y="4291330"/>
            <a:ext cx="99809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i="1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The next day I returned to my role as lab assistant with renewed vigor.</a:t>
            </a:r>
            <a:endParaRPr lang="en-US" altLang="en-US" sz="2400" b="1" i="1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8" name="http://photo-static-api.fotomore.com/creative/vcg/400/new/VCG41483405380.jpg?uid=386&amp;timestamp=1707999944&amp;sign=e802bcb50510acc0fbcc55d0dbfb01a4" descr="精力充沛的朋友们在夕阳下跳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23580" y="851535"/>
            <a:ext cx="3621405" cy="2418080"/>
          </a:xfrm>
          <a:prstGeom prst="roundRect">
            <a:avLst/>
          </a:prstGeom>
        </p:spPr>
      </p:pic>
      <p:pic>
        <p:nvPicPr>
          <p:cNvPr id="11" name="http://photo-static-api.fotomore.com/creative/vcg/400/new/VCG41477409324.jpg?uid=386&amp;timestamp=1708000136&amp;sign=987db52785eef6769d3e0a52e9d71368" descr="城市的夜间交通。东京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450" y="5123815"/>
            <a:ext cx="2587625" cy="156019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tags/tag1.xml><?xml version="1.0" encoding="utf-8"?>
<p:tagLst xmlns:p="http://schemas.openxmlformats.org/presentationml/2006/main">
  <p:tag name="AS_UNIQUEID" val="37"/>
  <p:tag name="KSO_WM_BEAUTIFY_FLAG" val=""/>
</p:tagLst>
</file>

<file path=ppt/tags/tag10.xml><?xml version="1.0" encoding="utf-8"?>
<p:tagLst xmlns:p="http://schemas.openxmlformats.org/presentationml/2006/main">
  <p:tag name="KSO_WM_UNIT_DIAGRAM_MODELTYPE" val="creativeCrop"/>
  <p:tag name="KSO_WM_UNIT_VALUE" val="84*81"/>
  <p:tag name="KSO_WM_UNIT_HIGHLIGHT" val="0"/>
  <p:tag name="KSO_WM_UNIT_COMPATIBLE" val="0"/>
  <p:tag name="KSO_WM_UNIT_DIAGRAM_ISNUMVISUAL" val="0"/>
  <p:tag name="KSO_WM_UNIT_DIAGRAM_ISREFERUNIT" val="0"/>
  <p:tag name="KSO_WM_DIAGRAM_GROUP_CODE" val="1667944233"/>
  <p:tag name="KSO_WM_UNIT_TYPE" val="ζ_h_d"/>
  <p:tag name="KSO_WM_UNIT_INDEX" val="1_1_7"/>
  <p:tag name="KSO_WM_UNIT_ID" val="crop20201218_1*ζ_h_d*1_1_7"/>
  <p:tag name="KSO_WM_TEMPLATE_CATEGORY" val="crop"/>
  <p:tag name="KSO_WM_TEMPLATE_INDEX" val="20201218"/>
  <p:tag name="KSO_WM_UNIT_LAYERLEVEL" val="1_1_1"/>
  <p:tag name="KSO_WM_TAG_VERSION" val="1.0"/>
  <p:tag name="KSO_WM_BEAUTIFY_FLAG" val="#wm#"/>
  <p:tag name="PICTUREFILLRANGE" val="02a5f37d-f00e-4b3a-bc4b-5bab1961612e"/>
  <p:tag name="KSO_WM_CREATIVE_CROP_ORG_WIDTH" val="282.6"/>
  <p:tag name="KSO_WM_CREATIVE_CROP_ORG_HEIGHT" val="199.35"/>
  <p:tag name="KSO_WM_CREATIVE_CROP_ORG_DELTA_X" val="0"/>
  <p:tag name="KSO_WM_CREATIVE_CROP_ORG_DELTA_Y" val="0"/>
  <p:tag name="KSO_WM_UNIT_PARTIAL_ZOOM_RATIO" val="100"/>
  <p:tag name="KSO_WM_BLIP_RECT_LEFT" val="-646"/>
  <p:tag name="KSO_WM_BLIP_RECT_RIGHT" val="-2297"/>
  <p:tag name="KSO_WM_BLIP_RECT_TOP" val="-1591"/>
  <p:tag name="KSO_WM_BLIP_RECT_BOTTOM" val="-379"/>
  <p:tag name="KSO_WM_CREATIVE_CROP_VERSION" val="1"/>
  <p:tag name="KSO_WM_CREATIVE_CROP_WIDTH" val="246.976"/>
  <p:tag name="KSO_WM_CREATIVE_CROP_HEIGHT" val="199.35"/>
  <p:tag name="KSO_WM_CREATIVE_CROP_TEMPLATE_ID" val="3126150"/>
  <p:tag name="KSO_WM_DIAGRAM_VIRTUALLY_FRAME" val="{&quot;height&quot;:232.65,&quot;left&quot;:672.8,&quot;top&quot;:208.6,&quot;width&quot;:281.95}"/>
</p:tagLst>
</file>

<file path=ppt/tags/tag100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668027466"/>
  <p:tag name="KSO_WM_UNIT_TYPE" val="ζ_h_d"/>
  <p:tag name="KSO_WM_UNIT_INDEX" val="1_1_3"/>
  <p:tag name="KSO_WM_UNIT_ID" val="crop20194959_1*ζ_h_d*1_1_3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21"/>
  <p:tag name="KSO_WM_BLIP_RECT_RIGHT" val="-218"/>
  <p:tag name="KSO_WM_BLIP_RECT_TOP" val="-21"/>
  <p:tag name="KSO_WM_BLIP_RECT_BOTTOM" val="-121"/>
  <p:tag name="KSO_WM_CREATIVE_CROP_ORG_WIDTH" val="297.15"/>
  <p:tag name="KSO_WM_CREATIVE_CROP_ORG_HEIGHT" val="210.1"/>
  <p:tag name="KSO_WM_CREATIVE_CROP_HEIGHT" val="210.1"/>
  <p:tag name="KSO_WM_CREATIVE_CROP_WIDTH" val="260.55"/>
  <p:tag name="KSO_WM_CREATIVE_CROP_VERSION" val="1"/>
  <p:tag name="KSO_WM_CREATIVE_CROP_TEMPLATE_ID" val="3106962"/>
  <p:tag name="KSO_WM_DIAGRAM_VIRTUALLY_FRAME" val="{&quot;height&quot;:210.1,&quot;left&quot;:646.15,&quot;top&quot;:320.4,&quot;width&quot;:260.55}"/>
</p:tagLst>
</file>

<file path=ppt/tags/tag101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668027466"/>
  <p:tag name="KSO_WM_UNIT_TYPE" val="ζ_h_d"/>
  <p:tag name="KSO_WM_UNIT_INDEX" val="1_1_4"/>
  <p:tag name="KSO_WM_UNIT_ID" val="crop20194959_1*ζ_h_d*1_1_4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53"/>
  <p:tag name="KSO_WM_BLIP_RECT_RIGHT" val="-276"/>
  <p:tag name="KSO_WM_BLIP_RECT_TOP" val="-161"/>
  <p:tag name="KSO_WM_BLIP_RECT_BOTTOM" val="-46"/>
  <p:tag name="KSO_WM_CREATIVE_CROP_ORG_WIDTH" val="297.15"/>
  <p:tag name="KSO_WM_CREATIVE_CROP_ORG_HEIGHT" val="210.1"/>
  <p:tag name="KSO_WM_CREATIVE_CROP_HEIGHT" val="210.1"/>
  <p:tag name="KSO_WM_CREATIVE_CROP_WIDTH" val="260.55"/>
  <p:tag name="KSO_WM_CREATIVE_CROP_VERSION" val="1"/>
  <p:tag name="KSO_WM_CREATIVE_CROP_TEMPLATE_ID" val="3106962"/>
  <p:tag name="KSO_WM_DIAGRAM_VIRTUALLY_FRAME" val="{&quot;height&quot;:210.1,&quot;left&quot;:646.15,&quot;top&quot;:320.4,&quot;width&quot;:260.55}"/>
</p:tagLst>
</file>

<file path=ppt/tags/tag102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668027466"/>
  <p:tag name="KSO_WM_UNIT_TYPE" val="ζ_h_d"/>
  <p:tag name="KSO_WM_UNIT_INDEX" val="1_1_5"/>
  <p:tag name="KSO_WM_UNIT_ID" val="crop20194959_1*ζ_h_d*1_1_5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276"/>
  <p:tag name="KSO_WM_BLIP_RECT_RIGHT" val="-54"/>
  <p:tag name="KSO_WM_BLIP_RECT_TOP" val="-40"/>
  <p:tag name="KSO_WM_BLIP_RECT_BOTTOM" val="-167"/>
  <p:tag name="KSO_WM_CREATIVE_CROP_ORG_WIDTH" val="297.15"/>
  <p:tag name="KSO_WM_CREATIVE_CROP_ORG_HEIGHT" val="210.1"/>
  <p:tag name="KSO_WM_CREATIVE_CROP_HEIGHT" val="210.1"/>
  <p:tag name="KSO_WM_CREATIVE_CROP_WIDTH" val="260.55"/>
  <p:tag name="KSO_WM_CREATIVE_CROP_VERSION" val="1"/>
  <p:tag name="KSO_WM_CREATIVE_CROP_TEMPLATE_ID" val="3106962"/>
  <p:tag name="KSO_WM_DIAGRAM_VIRTUALLY_FRAME" val="{&quot;height&quot;:210.1,&quot;left&quot;:646.15,&quot;top&quot;:320.4,&quot;width&quot;:260.55}"/>
</p:tagLst>
</file>

<file path=ppt/tags/tag103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668027466"/>
  <p:tag name="KSO_WM_UNIT_TYPE" val="ζ_h_d"/>
  <p:tag name="KSO_WM_UNIT_INDEX" val="1_1_6"/>
  <p:tag name="KSO_WM_UNIT_ID" val="crop20194959_1*ζ_h_d*1_1_6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218"/>
  <p:tag name="KSO_WM_BLIP_RECT_RIGHT" val="-21"/>
  <p:tag name="KSO_WM_BLIP_RECT_TOP" val="-116"/>
  <p:tag name="KSO_WM_BLIP_RECT_BOTTOM" val="-26"/>
  <p:tag name="KSO_WM_CREATIVE_CROP_ORG_WIDTH" val="297.15"/>
  <p:tag name="KSO_WM_CREATIVE_CROP_ORG_HEIGHT" val="210.1"/>
  <p:tag name="KSO_WM_CREATIVE_CROP_HEIGHT" val="210.1"/>
  <p:tag name="KSO_WM_CREATIVE_CROP_WIDTH" val="260.55"/>
  <p:tag name="KSO_WM_CREATIVE_CROP_VERSION" val="1"/>
  <p:tag name="KSO_WM_CREATIVE_CROP_TEMPLATE_ID" val="3106962"/>
  <p:tag name="KSO_WM_DIAGRAM_VIRTUALLY_FRAME" val="{&quot;height&quot;:210.1,&quot;left&quot;:646.15,&quot;top&quot;:320.4,&quot;width&quot;:260.55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ζ2ζ3ζ4ζ5ζ6ζ7ζ8-1"/>
  <p:tag name="KSO_WM_UNIT_TYPE" val="i"/>
  <p:tag name="KSO_WM_UNIT_INDEX" val="1"/>
  <p:tag name="KSO_WM_UNIT_ID" val="crop20201177_1*i*1"/>
  <p:tag name="KSO_WM_TEMPLATE_CATEGORY" val="crop"/>
  <p:tag name="KSO_WM_TEMPLATE_INDEX" val="20201177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120*1306"/>
  <p:tag name="KSO_WM_UNIT_HIGHLIGHT" val="0"/>
  <p:tag name="KSO_WM_UNIT_COMPATIBLE" val="0"/>
  <p:tag name="KSO_WM_UNIT_DIAGRAM_ISNUMVISUAL" val="0"/>
  <p:tag name="KSO_WM_UNIT_DIAGRAM_ISREFERUNIT" val="0"/>
  <p:tag name="KSO_WM_DIAGRAM_GROUP_CODE" val="1668028047"/>
  <p:tag name="KSO_WM_UNIT_TYPE" val="ζ_h_d"/>
  <p:tag name="KSO_WM_UNIT_INDEX" val="1_1_8"/>
  <p:tag name="KSO_WM_UNIT_ID" val="crop20201177_1*ζ_h_d*1_1_8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"/>
  <p:tag name="KSO_WM_BLIP_RECT_RIGHT" val="-8"/>
  <p:tag name="KSO_WM_BLIP_RECT_TOP" val="-55"/>
  <p:tag name="KSO_WM_BLIP_RECT_BOTTOM" val="-680"/>
  <p:tag name="KSO_WM_CREATIVE_CROP_ORG_WIDTH" val="279.65"/>
  <p:tag name="KSO_WM_CREATIVE_CROP_ORG_HEIGHT" val="186.4"/>
  <p:tag name="KSO_WM_CREATIVE_CROP_HEIGHT" val="161.803"/>
  <p:tag name="KSO_WM_CREATIVE_CROP_WIDTH" val="279.65"/>
  <p:tag name="KSO_WM_CREATIVE_CROP_VERSION" val="1"/>
  <p:tag name="KSO_WM_CREATIVE_CROP_TEMPLATE_ID" val="3251873"/>
</p:tagLst>
</file>

<file path=ppt/tags/tag106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14*46"/>
  <p:tag name="KSO_WM_UNIT_HIGHLIGHT" val="0"/>
  <p:tag name="KSO_WM_UNIT_COMPATIBLE" val="0"/>
  <p:tag name="KSO_WM_UNIT_DIAGRAM_ISNUMVISUAL" val="0"/>
  <p:tag name="KSO_WM_UNIT_DIAGRAM_ISREFERUNIT" val="0"/>
  <p:tag name="KSO_WM_DIAGRAM_GROUP_CODE" val="1668028047"/>
  <p:tag name="KSO_WM_UNIT_TYPE" val="ζ_h_d"/>
  <p:tag name="KSO_WM_UNIT_INDEX" val="1_1_1"/>
  <p:tag name="KSO_WM_UNIT_ID" val="crop20201177_1*ζ_h_d*1_1_1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329"/>
  <p:tag name="KSO_WM_BLIP_RECT_RIGHT" val="-2823"/>
  <p:tag name="KSO_WM_BLIP_RECT_TOP" val="-1288"/>
  <p:tag name="KSO_WM_BLIP_RECT_BOTTOM" val="-5548"/>
  <p:tag name="KSO_WM_CREATIVE_CROP_ORG_WIDTH" val="279.65"/>
  <p:tag name="KSO_WM_CREATIVE_CROP_ORG_HEIGHT" val="186.4"/>
  <p:tag name="KSO_WM_CREATIVE_CROP_HEIGHT" val="161.803"/>
  <p:tag name="KSO_WM_CREATIVE_CROP_WIDTH" val="279.65"/>
  <p:tag name="KSO_WM_CREATIVE_CROP_VERSION" val="1"/>
  <p:tag name="KSO_WM_CREATIVE_CROP_TEMPLATE_ID" val="3251873"/>
</p:tagLst>
</file>

<file path=ppt/tags/tag107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106*1306"/>
  <p:tag name="KSO_WM_UNIT_HIGHLIGHT" val="0"/>
  <p:tag name="KSO_WM_UNIT_COMPATIBLE" val="0"/>
  <p:tag name="KSO_WM_UNIT_DIAGRAM_ISNUMVISUAL" val="0"/>
  <p:tag name="KSO_WM_UNIT_DIAGRAM_ISREFERUNIT" val="0"/>
  <p:tag name="KSO_WM_DIAGRAM_GROUP_CODE" val="1668028047"/>
  <p:tag name="KSO_WM_UNIT_TYPE" val="ζ_h_d"/>
  <p:tag name="KSO_WM_UNIT_INDEX" val="1_1_2"/>
  <p:tag name="KSO_WM_UNIT_ID" val="crop20201177_1*ζ_h_d*1_1_2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5"/>
  <p:tag name="KSO_WM_BLIP_RECT_RIGHT" val="0"/>
  <p:tag name="KSO_WM_BLIP_RECT_TOP" val="-190"/>
  <p:tag name="KSO_WM_BLIP_RECT_BOTTOM" val="-660"/>
  <p:tag name="KSO_WM_CREATIVE_CROP_ORG_WIDTH" val="279.65"/>
  <p:tag name="KSO_WM_CREATIVE_CROP_ORG_HEIGHT" val="186.4"/>
  <p:tag name="KSO_WM_CREATIVE_CROP_HEIGHT" val="161.803"/>
  <p:tag name="KSO_WM_CREATIVE_CROP_WIDTH" val="279.65"/>
  <p:tag name="KSO_WM_CREATIVE_CROP_VERSION" val="1"/>
  <p:tag name="KSO_WM_CREATIVE_CROP_TEMPLATE_ID" val="3251873"/>
</p:tagLst>
</file>

<file path=ppt/tags/tag108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252*1306"/>
  <p:tag name="KSO_WM_UNIT_HIGHLIGHT" val="0"/>
  <p:tag name="KSO_WM_UNIT_COMPATIBLE" val="0"/>
  <p:tag name="KSO_WM_UNIT_DIAGRAM_ISNUMVISUAL" val="0"/>
  <p:tag name="KSO_WM_UNIT_DIAGRAM_ISREFERUNIT" val="0"/>
  <p:tag name="KSO_WM_DIAGRAM_GROUP_CODE" val="1668028047"/>
  <p:tag name="KSO_WM_UNIT_TYPE" val="ζ_h_d"/>
  <p:tag name="KSO_WM_UNIT_INDEX" val="1_1_3"/>
  <p:tag name="KSO_WM_UNIT_ID" val="crop20201177_1*ζ_h_d*1_1_3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"/>
  <p:tag name="KSO_WM_BLIP_RECT_RIGHT" val="-8"/>
  <p:tag name="KSO_WM_BLIP_RECT_TOP" val="-127"/>
  <p:tag name="KSO_WM_BLIP_RECT_BOTTOM" val="-171"/>
  <p:tag name="KSO_WM_CREATIVE_CROP_ORG_WIDTH" val="279.65"/>
  <p:tag name="KSO_WM_CREATIVE_CROP_ORG_HEIGHT" val="186.4"/>
  <p:tag name="KSO_WM_CREATIVE_CROP_HEIGHT" val="161.803"/>
  <p:tag name="KSO_WM_CREATIVE_CROP_WIDTH" val="279.65"/>
  <p:tag name="KSO_WM_CREATIVE_CROP_VERSION" val="1"/>
  <p:tag name="KSO_WM_CREATIVE_CROP_TEMPLATE_ID" val="3251873"/>
</p:tagLst>
</file>

<file path=ppt/tags/tag109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62*1306"/>
  <p:tag name="KSO_WM_UNIT_HIGHLIGHT" val="0"/>
  <p:tag name="KSO_WM_UNIT_COMPATIBLE" val="0"/>
  <p:tag name="KSO_WM_UNIT_DIAGRAM_ISNUMVISUAL" val="0"/>
  <p:tag name="KSO_WM_UNIT_DIAGRAM_ISREFERUNIT" val="0"/>
  <p:tag name="KSO_WM_DIAGRAM_GROUP_CODE" val="1668028047"/>
  <p:tag name="KSO_WM_UNIT_TYPE" val="ζ_h_d"/>
  <p:tag name="KSO_WM_UNIT_INDEX" val="1_1_4"/>
  <p:tag name="KSO_WM_UNIT_ID" val="crop20201177_1*ζ_h_d*1_1_4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5"/>
  <p:tag name="KSO_WM_BLIP_RECT_RIGHT" val="0"/>
  <p:tag name="KSO_WM_BLIP_RECT_TOP" val="-1018"/>
  <p:tag name="KSO_WM_BLIP_RECT_BOTTOM" val="-495"/>
  <p:tag name="KSO_WM_CREATIVE_CROP_ORG_WIDTH" val="279.65"/>
  <p:tag name="KSO_WM_CREATIVE_CROP_ORG_HEIGHT" val="186.4"/>
  <p:tag name="KSO_WM_CREATIVE_CROP_HEIGHT" val="161.803"/>
  <p:tag name="KSO_WM_CREATIVE_CROP_WIDTH" val="279.65"/>
  <p:tag name="KSO_WM_CREATIVE_CROP_VERSION" val="1"/>
  <p:tag name="KSO_WM_CREATIVE_CROP_TEMPLATE_ID" val="3251873"/>
</p:tagLst>
</file>

<file path=ppt/tags/tag11.xml><?xml version="1.0" encoding="utf-8"?>
<p:tagLst xmlns:p="http://schemas.openxmlformats.org/presentationml/2006/main">
  <p:tag name="KSO_WM_UNIT_DIAGRAM_MODELTYPE" val="creativeCrop"/>
  <p:tag name="KSO_WM_UNIT_VALUE" val="84*108"/>
  <p:tag name="KSO_WM_UNIT_HIGHLIGHT" val="0"/>
  <p:tag name="KSO_WM_UNIT_COMPATIBLE" val="0"/>
  <p:tag name="KSO_WM_UNIT_DIAGRAM_ISNUMVISUAL" val="0"/>
  <p:tag name="KSO_WM_UNIT_DIAGRAM_ISREFERUNIT" val="0"/>
  <p:tag name="KSO_WM_DIAGRAM_GROUP_CODE" val="1667944233"/>
  <p:tag name="KSO_WM_UNIT_TYPE" val="ζ_h_d"/>
  <p:tag name="KSO_WM_UNIT_INDEX" val="1_1_8"/>
  <p:tag name="KSO_WM_UNIT_ID" val="crop20201218_1*ζ_h_d*1_1_8"/>
  <p:tag name="KSO_WM_TEMPLATE_CATEGORY" val="crop"/>
  <p:tag name="KSO_WM_TEMPLATE_INDEX" val="20201218"/>
  <p:tag name="KSO_WM_UNIT_LAYERLEVEL" val="1_1_1"/>
  <p:tag name="KSO_WM_TAG_VERSION" val="1.0"/>
  <p:tag name="KSO_WM_BEAUTIFY_FLAG" val="#wm#"/>
  <p:tag name="PICTUREFILLRANGE" val="02a5f37d-f00e-4b3a-bc4b-5bab1961612e"/>
  <p:tag name="KSO_WM_CREATIVE_CROP_ORG_WIDTH" val="282.6"/>
  <p:tag name="KSO_WM_CREATIVE_CROP_ORG_HEIGHT" val="199.35"/>
  <p:tag name="KSO_WM_CREATIVE_CROP_ORG_DELTA_X" val="0"/>
  <p:tag name="KSO_WM_CREATIVE_CROP_ORG_DELTA_Y" val="0"/>
  <p:tag name="KSO_WM_UNIT_PARTIAL_ZOOM_RATIO" val="100"/>
  <p:tag name="KSO_WM_BLIP_RECT_LEFT" val="-1929"/>
  <p:tag name="KSO_WM_BLIP_RECT_RIGHT" val="-271"/>
  <p:tag name="KSO_WM_BLIP_RECT_TOP" val="-1965"/>
  <p:tag name="KSO_WM_BLIP_RECT_BOTTOM" val="-5"/>
  <p:tag name="KSO_WM_CREATIVE_CROP_VERSION" val="1"/>
  <p:tag name="KSO_WM_CREATIVE_CROP_WIDTH" val="246.976"/>
  <p:tag name="KSO_WM_CREATIVE_CROP_HEIGHT" val="199.35"/>
  <p:tag name="KSO_WM_CREATIVE_CROP_TEMPLATE_ID" val="3126150"/>
  <p:tag name="KSO_WM_DIAGRAM_VIRTUALLY_FRAME" val="{&quot;height&quot;:232.65,&quot;left&quot;:672.8,&quot;top&quot;:208.6,&quot;width&quot;:281.95}"/>
</p:tagLst>
</file>

<file path=ppt/tags/tag110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139*1306"/>
  <p:tag name="KSO_WM_UNIT_HIGHLIGHT" val="0"/>
  <p:tag name="KSO_WM_UNIT_COMPATIBLE" val="0"/>
  <p:tag name="KSO_WM_UNIT_DIAGRAM_ISNUMVISUAL" val="0"/>
  <p:tag name="KSO_WM_UNIT_DIAGRAM_ISREFERUNIT" val="0"/>
  <p:tag name="KSO_WM_DIAGRAM_GROUP_CODE" val="1668028047"/>
  <p:tag name="KSO_WM_UNIT_TYPE" val="ζ_h_d"/>
  <p:tag name="KSO_WM_UNIT_INDEX" val="1_1_5"/>
  <p:tag name="KSO_WM_UNIT_ID" val="crop20201177_1*ζ_h_d*1_1_5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"/>
  <p:tag name="KSO_WM_BLIP_RECT_RIGHT" val="-8"/>
  <p:tag name="KSO_WM_BLIP_RECT_TOP" val="-515"/>
  <p:tag name="KSO_WM_BLIP_RECT_BOTTOM" val="-107"/>
  <p:tag name="KSO_WM_CREATIVE_CROP_ORG_WIDTH" val="279.65"/>
  <p:tag name="KSO_WM_CREATIVE_CROP_ORG_HEIGHT" val="186.4"/>
  <p:tag name="KSO_WM_CREATIVE_CROP_HEIGHT" val="161.803"/>
  <p:tag name="KSO_WM_CREATIVE_CROP_WIDTH" val="279.65"/>
  <p:tag name="KSO_WM_CREATIVE_CROP_VERSION" val="1"/>
  <p:tag name="KSO_WM_CREATIVE_CROP_TEMPLATE_ID" val="3251873"/>
</p:tagLst>
</file>

<file path=ppt/tags/tag111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20*46"/>
  <p:tag name="KSO_WM_UNIT_HIGHLIGHT" val="0"/>
  <p:tag name="KSO_WM_UNIT_COMPATIBLE" val="0"/>
  <p:tag name="KSO_WM_UNIT_DIAGRAM_ISNUMVISUAL" val="0"/>
  <p:tag name="KSO_WM_UNIT_DIAGRAM_ISREFERUNIT" val="0"/>
  <p:tag name="KSO_WM_DIAGRAM_GROUP_CODE" val="1668028047"/>
  <p:tag name="KSO_WM_UNIT_TYPE" val="ζ_h_d"/>
  <p:tag name="KSO_WM_UNIT_INDEX" val="1_1_6"/>
  <p:tag name="KSO_WM_UNIT_ID" val="crop20201177_1*ζ_h_d*1_1_6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2823"/>
  <p:tag name="KSO_WM_BLIP_RECT_RIGHT" val="-329"/>
  <p:tag name="KSO_WM_BLIP_RECT_TOP" val="-4220"/>
  <p:tag name="KSO_WM_BLIP_RECT_BOTTOM" val="-634"/>
  <p:tag name="KSO_WM_CREATIVE_CROP_ORG_WIDTH" val="279.65"/>
  <p:tag name="KSO_WM_CREATIVE_CROP_ORG_HEIGHT" val="186.4"/>
  <p:tag name="KSO_WM_CREATIVE_CROP_HEIGHT" val="161.803"/>
  <p:tag name="KSO_WM_CREATIVE_CROP_WIDTH" val="279.65"/>
  <p:tag name="KSO_WM_CREATIVE_CROP_VERSION" val="1"/>
  <p:tag name="KSO_WM_CREATIVE_CROP_TEMPLATE_ID" val="3251873"/>
</p:tagLst>
</file>

<file path=ppt/tags/tag112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62*1306"/>
  <p:tag name="KSO_WM_UNIT_HIGHLIGHT" val="0"/>
  <p:tag name="KSO_WM_UNIT_COMPATIBLE" val="0"/>
  <p:tag name="KSO_WM_UNIT_DIAGRAM_ISNUMVISUAL" val="0"/>
  <p:tag name="KSO_WM_UNIT_DIAGRAM_ISREFERUNIT" val="0"/>
  <p:tag name="KSO_WM_DIAGRAM_GROUP_CODE" val="1668028047"/>
  <p:tag name="KSO_WM_UNIT_TYPE" val="ζ_h_d"/>
  <p:tag name="KSO_WM_UNIT_INDEX" val="1_1_7"/>
  <p:tag name="KSO_WM_UNIT_ID" val="crop20201177_1*ζ_h_d*1_1_7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0"/>
  <p:tag name="KSO_WM_BLIP_RECT_RIGHT" val="-15"/>
  <p:tag name="KSO_WM_BLIP_RECT_TOP" val="-1406"/>
  <p:tag name="KSO_WM_BLIP_RECT_BOTTOM" val="-106"/>
  <p:tag name="KSO_WM_CREATIVE_CROP_ORG_WIDTH" val="279.65"/>
  <p:tag name="KSO_WM_CREATIVE_CROP_ORG_HEIGHT" val="186.4"/>
  <p:tag name="KSO_WM_CREATIVE_CROP_HEIGHT" val="161.803"/>
  <p:tag name="KSO_WM_CREATIVE_CROP_WIDTH" val="279.65"/>
  <p:tag name="KSO_WM_CREATIVE_CROP_VERSION" val="1"/>
  <p:tag name="KSO_WM_CREATIVE_CROP_TEMPLATE_ID" val="3251873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ζ2ζ3ζ4ζ5ζ6ζ7ζ8-1"/>
  <p:tag name="KSO_WM_UNIT_TYPE" val="i"/>
  <p:tag name="KSO_WM_UNIT_INDEX" val="1"/>
  <p:tag name="KSO_WM_UNIT_ID" val="crop20201177_1*i*1"/>
  <p:tag name="KSO_WM_TEMPLATE_CATEGORY" val="crop"/>
  <p:tag name="KSO_WM_TEMPLATE_INDEX" val="20201177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120*1306"/>
  <p:tag name="KSO_WM_UNIT_HIGHLIGHT" val="0"/>
  <p:tag name="KSO_WM_UNIT_COMPATIBLE" val="0"/>
  <p:tag name="KSO_WM_UNIT_DIAGRAM_ISNUMVISUAL" val="0"/>
  <p:tag name="KSO_WM_UNIT_DIAGRAM_ISREFERUNIT" val="0"/>
  <p:tag name="KSO_WM_DIAGRAM_GROUP_CODE" val="1668028123"/>
  <p:tag name="KSO_WM_UNIT_TYPE" val="ζ_h_d"/>
  <p:tag name="KSO_WM_UNIT_INDEX" val="1_1_8"/>
  <p:tag name="KSO_WM_UNIT_ID" val="crop20201177_1*ζ_h_d*1_1_8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"/>
  <p:tag name="KSO_WM_BLIP_RECT_RIGHT" val="-8"/>
  <p:tag name="KSO_WM_BLIP_RECT_TOP" val="-28"/>
  <p:tag name="KSO_WM_BLIP_RECT_BOTTOM" val="-654"/>
  <p:tag name="KSO_WM_CREATIVE_CROP_ORG_WIDTH" val="284.15"/>
  <p:tag name="KSO_WM_CREATIVE_CROP_ORG_HEIGHT" val="177.2"/>
  <p:tag name="KSO_WM_CREATIVE_CROP_HEIGHT" val="164.406"/>
  <p:tag name="KSO_WM_CREATIVE_CROP_WIDTH" val="284.15"/>
  <p:tag name="KSO_WM_CREATIVE_CROP_VERSION" val="1"/>
  <p:tag name="KSO_WM_CREATIVE_CROP_TEMPLATE_ID" val="3251873"/>
</p:tagLst>
</file>

<file path=ppt/tags/tag115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14*46"/>
  <p:tag name="KSO_WM_UNIT_HIGHLIGHT" val="0"/>
  <p:tag name="KSO_WM_UNIT_COMPATIBLE" val="0"/>
  <p:tag name="KSO_WM_UNIT_DIAGRAM_ISNUMVISUAL" val="0"/>
  <p:tag name="KSO_WM_UNIT_DIAGRAM_ISREFERUNIT" val="0"/>
  <p:tag name="KSO_WM_DIAGRAM_GROUP_CODE" val="1668028123"/>
  <p:tag name="KSO_WM_UNIT_TYPE" val="ζ_h_d"/>
  <p:tag name="KSO_WM_UNIT_INDEX" val="1_1_1"/>
  <p:tag name="KSO_WM_UNIT_ID" val="crop20201177_1*ζ_h_d*1_1_1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329"/>
  <p:tag name="KSO_WM_BLIP_RECT_RIGHT" val="-2823"/>
  <p:tag name="KSO_WM_BLIP_RECT_TOP" val="-1064"/>
  <p:tag name="KSO_WM_BLIP_RECT_BOTTOM" val="-5324"/>
  <p:tag name="KSO_WM_CREATIVE_CROP_ORG_WIDTH" val="284.15"/>
  <p:tag name="KSO_WM_CREATIVE_CROP_ORG_HEIGHT" val="177.2"/>
  <p:tag name="KSO_WM_CREATIVE_CROP_HEIGHT" val="164.406"/>
  <p:tag name="KSO_WM_CREATIVE_CROP_WIDTH" val="284.15"/>
  <p:tag name="KSO_WM_CREATIVE_CROP_VERSION" val="1"/>
  <p:tag name="KSO_WM_CREATIVE_CROP_TEMPLATE_ID" val="3251873"/>
</p:tagLst>
</file>

<file path=ppt/tags/tag116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106*1306"/>
  <p:tag name="KSO_WM_UNIT_HIGHLIGHT" val="0"/>
  <p:tag name="KSO_WM_UNIT_COMPATIBLE" val="0"/>
  <p:tag name="KSO_WM_UNIT_DIAGRAM_ISNUMVISUAL" val="0"/>
  <p:tag name="KSO_WM_UNIT_DIAGRAM_ISREFERUNIT" val="0"/>
  <p:tag name="KSO_WM_DIAGRAM_GROUP_CODE" val="1668028123"/>
  <p:tag name="KSO_WM_UNIT_TYPE" val="ζ_h_d"/>
  <p:tag name="KSO_WM_UNIT_INDEX" val="1_1_2"/>
  <p:tag name="KSO_WM_UNIT_ID" val="crop20201177_1*ζ_h_d*1_1_2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5"/>
  <p:tag name="KSO_WM_BLIP_RECT_RIGHT" val="0"/>
  <p:tag name="KSO_WM_BLIP_RECT_TOP" val="-159"/>
  <p:tag name="KSO_WM_BLIP_RECT_BOTTOM" val="-629"/>
  <p:tag name="KSO_WM_CREATIVE_CROP_ORG_WIDTH" val="284.15"/>
  <p:tag name="KSO_WM_CREATIVE_CROP_ORG_HEIGHT" val="177.2"/>
  <p:tag name="KSO_WM_CREATIVE_CROP_HEIGHT" val="164.406"/>
  <p:tag name="KSO_WM_CREATIVE_CROP_WIDTH" val="284.15"/>
  <p:tag name="KSO_WM_CREATIVE_CROP_VERSION" val="1"/>
  <p:tag name="KSO_WM_CREATIVE_CROP_TEMPLATE_ID" val="3251873"/>
</p:tagLst>
</file>

<file path=ppt/tags/tag117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252*1306"/>
  <p:tag name="KSO_WM_UNIT_HIGHLIGHT" val="0"/>
  <p:tag name="KSO_WM_UNIT_COMPATIBLE" val="0"/>
  <p:tag name="KSO_WM_UNIT_DIAGRAM_ISNUMVISUAL" val="0"/>
  <p:tag name="KSO_WM_UNIT_DIAGRAM_ISREFERUNIT" val="0"/>
  <p:tag name="KSO_WM_DIAGRAM_GROUP_CODE" val="1668028123"/>
  <p:tag name="KSO_WM_UNIT_TYPE" val="ζ_h_d"/>
  <p:tag name="KSO_WM_UNIT_INDEX" val="1_1_3"/>
  <p:tag name="KSO_WM_UNIT_ID" val="crop20201177_1*ζ_h_d*1_1_3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"/>
  <p:tag name="KSO_WM_BLIP_RECT_RIGHT" val="-8"/>
  <p:tag name="KSO_WM_BLIP_RECT_TOP" val="-115"/>
  <p:tag name="KSO_WM_BLIP_RECT_BOTTOM" val="-158"/>
  <p:tag name="KSO_WM_CREATIVE_CROP_ORG_WIDTH" val="284.15"/>
  <p:tag name="KSO_WM_CREATIVE_CROP_ORG_HEIGHT" val="177.2"/>
  <p:tag name="KSO_WM_CREATIVE_CROP_HEIGHT" val="164.406"/>
  <p:tag name="KSO_WM_CREATIVE_CROP_WIDTH" val="284.15"/>
  <p:tag name="KSO_WM_CREATIVE_CROP_VERSION" val="1"/>
  <p:tag name="KSO_WM_CREATIVE_CROP_TEMPLATE_ID" val="3251873"/>
</p:tagLst>
</file>

<file path=ppt/tags/tag118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62*1306"/>
  <p:tag name="KSO_WM_UNIT_HIGHLIGHT" val="0"/>
  <p:tag name="KSO_WM_UNIT_COMPATIBLE" val="0"/>
  <p:tag name="KSO_WM_UNIT_DIAGRAM_ISNUMVISUAL" val="0"/>
  <p:tag name="KSO_WM_UNIT_DIAGRAM_ISREFERUNIT" val="0"/>
  <p:tag name="KSO_WM_DIAGRAM_GROUP_CODE" val="1668028123"/>
  <p:tag name="KSO_WM_UNIT_TYPE" val="ζ_h_d"/>
  <p:tag name="KSO_WM_UNIT_INDEX" val="1_1_4"/>
  <p:tag name="KSO_WM_UNIT_ID" val="crop20201177_1*ζ_h_d*1_1_4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5"/>
  <p:tag name="KSO_WM_BLIP_RECT_RIGHT" val="0"/>
  <p:tag name="KSO_WM_BLIP_RECT_TOP" val="-966"/>
  <p:tag name="KSO_WM_BLIP_RECT_BOTTOM" val="-443"/>
  <p:tag name="KSO_WM_CREATIVE_CROP_ORG_WIDTH" val="284.15"/>
  <p:tag name="KSO_WM_CREATIVE_CROP_ORG_HEIGHT" val="177.2"/>
  <p:tag name="KSO_WM_CREATIVE_CROP_HEIGHT" val="164.406"/>
  <p:tag name="KSO_WM_CREATIVE_CROP_WIDTH" val="284.15"/>
  <p:tag name="KSO_WM_CREATIVE_CROP_VERSION" val="1"/>
  <p:tag name="KSO_WM_CREATIVE_CROP_TEMPLATE_ID" val="3251873"/>
</p:tagLst>
</file>

<file path=ppt/tags/tag119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139*1306"/>
  <p:tag name="KSO_WM_UNIT_HIGHLIGHT" val="0"/>
  <p:tag name="KSO_WM_UNIT_COMPATIBLE" val="0"/>
  <p:tag name="KSO_WM_UNIT_DIAGRAM_ISNUMVISUAL" val="0"/>
  <p:tag name="KSO_WM_UNIT_DIAGRAM_ISREFERUNIT" val="0"/>
  <p:tag name="KSO_WM_DIAGRAM_GROUP_CODE" val="1668028123"/>
  <p:tag name="KSO_WM_UNIT_TYPE" val="ζ_h_d"/>
  <p:tag name="KSO_WM_UNIT_INDEX" val="1_1_5"/>
  <p:tag name="KSO_WM_UNIT_ID" val="crop20201177_1*ζ_h_d*1_1_5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"/>
  <p:tag name="KSO_WM_BLIP_RECT_RIGHT" val="-8"/>
  <p:tag name="KSO_WM_BLIP_RECT_TOP" val="-492"/>
  <p:tag name="KSO_WM_BLIP_RECT_BOTTOM" val="-84"/>
  <p:tag name="KSO_WM_CREATIVE_CROP_ORG_WIDTH" val="284.15"/>
  <p:tag name="KSO_WM_CREATIVE_CROP_ORG_HEIGHT" val="177.2"/>
  <p:tag name="KSO_WM_CREATIVE_CROP_HEIGHT" val="164.406"/>
  <p:tag name="KSO_WM_CREATIVE_CROP_WIDTH" val="284.15"/>
  <p:tag name="KSO_WM_CREATIVE_CROP_VERSION" val="1"/>
  <p:tag name="KSO_WM_CREATIVE_CROP_TEMPLATE_ID" val="325187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ζ10ζ11ζ12ζ13ζ14ζ15ζ16ζ17ζ18ζ19ζ2ζ20ζ21ζ22ζ23ζ24ζ25ζ26ζ27ζ28ζ29ζ3ζ30ζ31ζ32ζ33ζ34ζ35ζ36ζ37ζ38ζ39ζ4ζ40ζ41ζ42ζ43ζ44ζ45ζ46ζ47ζ48ζ5ζ6ζ7ζ8ζ9-1"/>
  <p:tag name="KSO_WM_UNIT_TYPE" val="i"/>
  <p:tag name="KSO_WM_UNIT_INDEX" val="1"/>
  <p:tag name="KSO_WM_UNIT_ID" val="crop20201116_1*i*1"/>
  <p:tag name="KSO_WM_TEMPLATE_CATEGORY" val="crop"/>
  <p:tag name="KSO_WM_TEMPLATE_INDEX" val="20201116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20*46"/>
  <p:tag name="KSO_WM_UNIT_HIGHLIGHT" val="0"/>
  <p:tag name="KSO_WM_UNIT_COMPATIBLE" val="0"/>
  <p:tag name="KSO_WM_UNIT_DIAGRAM_ISNUMVISUAL" val="0"/>
  <p:tag name="KSO_WM_UNIT_DIAGRAM_ISREFERUNIT" val="0"/>
  <p:tag name="KSO_WM_DIAGRAM_GROUP_CODE" val="1668028123"/>
  <p:tag name="KSO_WM_UNIT_TYPE" val="ζ_h_d"/>
  <p:tag name="KSO_WM_UNIT_INDEX" val="1_1_6"/>
  <p:tag name="KSO_WM_UNIT_ID" val="crop20201177_1*ζ_h_d*1_1_6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2823"/>
  <p:tag name="KSO_WM_BLIP_RECT_RIGHT" val="-329"/>
  <p:tag name="KSO_WM_BLIP_RECT_TOP" val="-4060"/>
  <p:tag name="KSO_WM_BLIP_RECT_BOTTOM" val="-474"/>
  <p:tag name="KSO_WM_CREATIVE_CROP_ORG_WIDTH" val="284.15"/>
  <p:tag name="KSO_WM_CREATIVE_CROP_ORG_HEIGHT" val="177.2"/>
  <p:tag name="KSO_WM_CREATIVE_CROP_HEIGHT" val="164.406"/>
  <p:tag name="KSO_WM_CREATIVE_CROP_WIDTH" val="284.15"/>
  <p:tag name="KSO_WM_CREATIVE_CROP_VERSION" val="1"/>
  <p:tag name="KSO_WM_CREATIVE_CROP_TEMPLATE_ID" val="3251873"/>
</p:tagLst>
</file>

<file path=ppt/tags/tag121.xml><?xml version="1.0" encoding="utf-8"?>
<p:tagLst xmlns:p="http://schemas.openxmlformats.org/presentationml/2006/main">
  <p:tag name="PICTUREFILLRANGE" val="4013fc35-32e1-4de5-a9bd-841126378c47"/>
  <p:tag name="KSO_WM_UNIT_DIAGRAM_MODELTYPE" val="creativeCrop"/>
  <p:tag name="KSO_WM_UNIT_VALUE" val="62*1306"/>
  <p:tag name="KSO_WM_UNIT_HIGHLIGHT" val="0"/>
  <p:tag name="KSO_WM_UNIT_COMPATIBLE" val="0"/>
  <p:tag name="KSO_WM_UNIT_DIAGRAM_ISNUMVISUAL" val="0"/>
  <p:tag name="KSO_WM_UNIT_DIAGRAM_ISREFERUNIT" val="0"/>
  <p:tag name="KSO_WM_DIAGRAM_GROUP_CODE" val="1668028123"/>
  <p:tag name="KSO_WM_UNIT_TYPE" val="ζ_h_d"/>
  <p:tag name="KSO_WM_UNIT_INDEX" val="1_1_7"/>
  <p:tag name="KSO_WM_UNIT_ID" val="crop20201177_1*ζ_h_d*1_1_7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0"/>
  <p:tag name="KSO_WM_BLIP_RECT_RIGHT" val="-15"/>
  <p:tag name="KSO_WM_BLIP_RECT_TOP" val="-1354"/>
  <p:tag name="KSO_WM_BLIP_RECT_BOTTOM" val="-54"/>
  <p:tag name="KSO_WM_CREATIVE_CROP_ORG_WIDTH" val="284.15"/>
  <p:tag name="KSO_WM_CREATIVE_CROP_ORG_HEIGHT" val="177.2"/>
  <p:tag name="KSO_WM_CREATIVE_CROP_HEIGHT" val="164.406"/>
  <p:tag name="KSO_WM_CREATIVE_CROP_WIDTH" val="284.15"/>
  <p:tag name="KSO_WM_CREATIVE_CROP_VERSION" val="1"/>
  <p:tag name="KSO_WM_CREATIVE_CROP_TEMPLATE_ID" val="3251873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4954_1*i*1"/>
  <p:tag name="KSO_WM_TEMPLATE_CATEGORY" val="crop"/>
  <p:tag name="KSO_WM_TEMPLATE_INDEX" val="20194954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3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668031611"/>
  <p:tag name="KSO_WM_UNIT_TYPE" val="ζ_h_d"/>
  <p:tag name="KSO_WM_UNIT_INDEX" val="1_1_1"/>
  <p:tag name="KSO_WM_UNIT_ID" val="crop20194954_1*ζ_h_d*1_1_1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46"/>
  <p:tag name="KSO_WM_BLIP_RECT_RIGHT" val="-919"/>
  <p:tag name="KSO_WM_BLIP_RECT_TOP" val="-22"/>
  <p:tag name="KSO_WM_BLIP_RECT_BOTTOM" val="-35"/>
  <p:tag name="KSO_WM_CREATIVE_CROP_ORG_WIDTH" val="289.75"/>
  <p:tag name="KSO_WM_CREATIVE_CROP_ORG_HEIGHT" val="192.75"/>
  <p:tag name="KSO_WM_CREATIVE_CROP_HEIGHT" val="192.75"/>
  <p:tag name="KSO_WM_CREATIVE_CROP_WIDTH" val="264.45"/>
  <p:tag name="KSO_WM_CREATIVE_CROP_VERSION" val="1"/>
  <p:tag name="KSO_WM_CREATIVE_CROP_TEMPLATE_ID" val="3107062"/>
</p:tagLst>
</file>

<file path=ppt/tags/tag124.xml><?xml version="1.0" encoding="utf-8"?>
<p:tagLst xmlns:p="http://schemas.openxmlformats.org/presentationml/2006/main">
  <p:tag name="PA" val="v5.2.2"/>
  <p:tag name="KSO_WM_UNIT_VALUE" val="1336*351"/>
  <p:tag name="KSO_WM_UNIT_HIGHLIGHT" val="0"/>
  <p:tag name="KSO_WM_UNIT_COMPATIBLE" val="0"/>
  <p:tag name="KSO_WM_UNIT_DIAGRAM_ISNUMVISUAL" val="0"/>
  <p:tag name="KSO_WM_UNIT_DIAGRAM_ISREFERUNIT" val="0"/>
  <p:tag name="KSO_WM_DIAGRAM_GROUP_CODE" val="1668031611"/>
  <p:tag name="KSO_WM_UNIT_TYPE" val="ζ_h_d"/>
  <p:tag name="KSO_WM_UNIT_INDEX" val="1_1_2"/>
  <p:tag name="KSO_WM_UNIT_ID" val="crop20194954_1*ζ_h_d*1_1_2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107"/>
  <p:tag name="KSO_WM_BLIP_RECT_RIGHT" val="-531"/>
  <p:tag name="KSO_WM_BLIP_RECT_TOP" val="-29"/>
  <p:tag name="KSO_WM_BLIP_RECT_BOTTOM" val="0"/>
  <p:tag name="KSO_WM_CREATIVE_CROP_ORG_WIDTH" val="289.75"/>
  <p:tag name="KSO_WM_CREATIVE_CROP_ORG_HEIGHT" val="192.75"/>
  <p:tag name="KSO_WM_CREATIVE_CROP_HEIGHT" val="192.75"/>
  <p:tag name="KSO_WM_CREATIVE_CROP_WIDTH" val="264.45"/>
  <p:tag name="KSO_WM_CREATIVE_CROP_VERSION" val="1"/>
  <p:tag name="KSO_WM_CREATIVE_CROP_TEMPLATE_ID" val="3107062"/>
</p:tagLst>
</file>

<file path=ppt/tags/tag125.xml><?xml version="1.0" encoding="utf-8"?>
<p:tagLst xmlns:p="http://schemas.openxmlformats.org/presentationml/2006/main">
  <p:tag name="PA" val="v5.2.2"/>
  <p:tag name="KSO_WM_UNIT_VALUE" val="301*293"/>
  <p:tag name="KSO_WM_UNIT_HIGHLIGHT" val="0"/>
  <p:tag name="KSO_WM_UNIT_COMPATIBLE" val="0"/>
  <p:tag name="KSO_WM_UNIT_DIAGRAM_ISNUMVISUAL" val="0"/>
  <p:tag name="KSO_WM_UNIT_DIAGRAM_ISREFERUNIT" val="0"/>
  <p:tag name="KSO_WM_DIAGRAM_GROUP_CODE" val="1668031611"/>
  <p:tag name="KSO_WM_UNIT_TYPE" val="ζ_h_d"/>
  <p:tag name="KSO_WM_UNIT_INDEX" val="1_1_3"/>
  <p:tag name="KSO_WM_UNIT_ID" val="crop20194954_1*ζ_h_d*1_1_3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255"/>
  <p:tag name="KSO_WM_BLIP_RECT_RIGHT" val="-528"/>
  <p:tag name="KSO_WM_BLIP_RECT_TOP" val="-12"/>
  <p:tag name="KSO_WM_BLIP_RECT_BOTTOM" val="-461"/>
  <p:tag name="KSO_WM_CREATIVE_CROP_ORG_WIDTH" val="289.75"/>
  <p:tag name="KSO_WM_CREATIVE_CROP_ORG_HEIGHT" val="192.75"/>
  <p:tag name="KSO_WM_CREATIVE_CROP_HEIGHT" val="192.75"/>
  <p:tag name="KSO_WM_CREATIVE_CROP_WIDTH" val="264.45"/>
  <p:tag name="KSO_WM_CREATIVE_CROP_VERSION" val="1"/>
  <p:tag name="KSO_WM_CREATIVE_CROP_TEMPLATE_ID" val="3107062"/>
</p:tagLst>
</file>

<file path=ppt/tags/tag126.xml><?xml version="1.0" encoding="utf-8"?>
<p:tagLst xmlns:p="http://schemas.openxmlformats.org/presentationml/2006/main">
  <p:tag name="PA" val="v5.2.2"/>
  <p:tag name="KSO_WM_UNIT_VALUE" val="1096*1095"/>
  <p:tag name="KSO_WM_UNIT_HIGHLIGHT" val="0"/>
  <p:tag name="KSO_WM_UNIT_COMPATIBLE" val="0"/>
  <p:tag name="KSO_WM_UNIT_DIAGRAM_ISNUMVISUAL" val="0"/>
  <p:tag name="KSO_WM_UNIT_DIAGRAM_ISREFERUNIT" val="0"/>
  <p:tag name="KSO_WM_DIAGRAM_GROUP_CODE" val="1668031611"/>
  <p:tag name="KSO_WM_UNIT_TYPE" val="ζ_h_d"/>
  <p:tag name="KSO_WM_UNIT_INDEX" val="1_1_4"/>
  <p:tag name="KSO_WM_UNIT_ID" val="crop20194954_1*ζ_h_d*1_1_4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68"/>
  <p:tag name="KSO_WM_BLIP_RECT_RIGHT" val="-68"/>
  <p:tag name="KSO_WM_BLIP_RECT_TOP" val="-32"/>
  <p:tag name="KSO_WM_BLIP_RECT_BOTTOM" val="-25"/>
  <p:tag name="KSO_WM_CREATIVE_CROP_ORG_WIDTH" val="289.75"/>
  <p:tag name="KSO_WM_CREATIVE_CROP_ORG_HEIGHT" val="192.75"/>
  <p:tag name="KSO_WM_CREATIVE_CROP_HEIGHT" val="192.75"/>
  <p:tag name="KSO_WM_CREATIVE_CROP_WIDTH" val="264.45"/>
  <p:tag name="KSO_WM_CREATIVE_CROP_VERSION" val="1"/>
  <p:tag name="KSO_WM_CREATIVE_CROP_TEMPLATE_ID" val="3107062"/>
</p:tagLst>
</file>

<file path=ppt/tags/tag127.xml><?xml version="1.0" encoding="utf-8"?>
<p:tagLst xmlns:p="http://schemas.openxmlformats.org/presentationml/2006/main">
  <p:tag name="PA" val="v5.2.2"/>
  <p:tag name="KSO_WM_UNIT_VALUE" val="126*1095"/>
  <p:tag name="KSO_WM_UNIT_HIGHLIGHT" val="0"/>
  <p:tag name="KSO_WM_UNIT_COMPATIBLE" val="0"/>
  <p:tag name="KSO_WM_UNIT_DIAGRAM_ISNUMVISUAL" val="0"/>
  <p:tag name="KSO_WM_UNIT_DIAGRAM_ISREFERUNIT" val="0"/>
  <p:tag name="KSO_WM_DIAGRAM_GROUP_CODE" val="1668031611"/>
  <p:tag name="KSO_WM_UNIT_TYPE" val="ζ_h_d"/>
  <p:tag name="KSO_WM_UNIT_INDEX" val="1_1_5"/>
  <p:tag name="KSO_WM_UNIT_ID" val="crop20194954_1*ζ_h_d*1_1_5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68"/>
  <p:tag name="KSO_WM_BLIP_RECT_RIGHT" val="-68"/>
  <p:tag name="KSO_WM_BLIP_RECT_TOP" val="-1168"/>
  <p:tag name="KSO_WM_BLIP_RECT_BOTTOM" val="-101"/>
  <p:tag name="KSO_WM_CREATIVE_CROP_ORG_WIDTH" val="289.75"/>
  <p:tag name="KSO_WM_CREATIVE_CROP_ORG_HEIGHT" val="192.75"/>
  <p:tag name="KSO_WM_CREATIVE_CROP_HEIGHT" val="192.75"/>
  <p:tag name="KSO_WM_CREATIVE_CROP_WIDTH" val="264.45"/>
  <p:tag name="KSO_WM_CREATIVE_CROP_VERSION" val="1"/>
  <p:tag name="KSO_WM_CREATIVE_CROP_TEMPLATE_ID" val="3107062"/>
</p:tagLst>
</file>

<file path=ppt/tags/tag128.xml><?xml version="1.0" encoding="utf-8"?>
<p:tagLst xmlns:p="http://schemas.openxmlformats.org/presentationml/2006/main">
  <p:tag name="PA" val="v5.2.2"/>
  <p:tag name="KSO_WM_UNIT_VALUE" val="1096*351"/>
  <p:tag name="KSO_WM_UNIT_HIGHLIGHT" val="0"/>
  <p:tag name="KSO_WM_UNIT_COMPATIBLE" val="0"/>
  <p:tag name="KSO_WM_UNIT_DIAGRAM_ISNUMVISUAL" val="0"/>
  <p:tag name="KSO_WM_UNIT_DIAGRAM_ISREFERUNIT" val="0"/>
  <p:tag name="KSO_WM_DIAGRAM_GROUP_CODE" val="1668031611"/>
  <p:tag name="KSO_WM_UNIT_TYPE" val="ζ_h_d"/>
  <p:tag name="KSO_WM_UNIT_INDEX" val="1_1_6"/>
  <p:tag name="KSO_WM_UNIT_ID" val="crop20194954_1*ζ_h_d*1_1_6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531"/>
  <p:tag name="KSO_WM_BLIP_RECT_RIGHT" val="-107"/>
  <p:tag name="KSO_WM_BLIP_RECT_TOP" val="0"/>
  <p:tag name="KSO_WM_BLIP_RECT_BOTTOM" val="-57"/>
  <p:tag name="KSO_WM_CREATIVE_CROP_ORG_WIDTH" val="289.75"/>
  <p:tag name="KSO_WM_CREATIVE_CROP_ORG_HEIGHT" val="192.75"/>
  <p:tag name="KSO_WM_CREATIVE_CROP_HEIGHT" val="192.75"/>
  <p:tag name="KSO_WM_CREATIVE_CROP_WIDTH" val="264.45"/>
  <p:tag name="KSO_WM_CREATIVE_CROP_VERSION" val="1"/>
  <p:tag name="KSO_WM_CREATIVE_CROP_TEMPLATE_ID" val="3107062"/>
</p:tagLst>
</file>

<file path=ppt/tags/tag129.xml><?xml version="1.0" encoding="utf-8"?>
<p:tagLst xmlns:p="http://schemas.openxmlformats.org/presentationml/2006/main">
  <p:tag name="PA" val="v5.2.2"/>
  <p:tag name="KSO_WM_UNIT_VALUE" val="371*351"/>
  <p:tag name="KSO_WM_UNIT_HIGHLIGHT" val="0"/>
  <p:tag name="KSO_WM_UNIT_COMPATIBLE" val="0"/>
  <p:tag name="KSO_WM_UNIT_DIAGRAM_ISNUMVISUAL" val="0"/>
  <p:tag name="KSO_WM_UNIT_DIAGRAM_ISREFERUNIT" val="0"/>
  <p:tag name="KSO_WM_DIAGRAM_GROUP_CODE" val="1668031611"/>
  <p:tag name="KSO_WM_UNIT_TYPE" val="ζ_h_d"/>
  <p:tag name="KSO_WM_UNIT_INDEX" val="1_1_7"/>
  <p:tag name="KSO_WM_UNIT_ID" val="crop20194954_1*ζ_h_d*1_1_7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531"/>
  <p:tag name="KSO_WM_BLIP_RECT_RIGHT" val="-107"/>
  <p:tag name="KSO_WM_BLIP_RECT_TOP" val="-300"/>
  <p:tag name="KSO_WM_BLIP_RECT_BOTTOM" val="-64"/>
  <p:tag name="KSO_WM_CREATIVE_CROP_ORG_WIDTH" val="289.75"/>
  <p:tag name="KSO_WM_CREATIVE_CROP_ORG_HEIGHT" val="192.75"/>
  <p:tag name="KSO_WM_CREATIVE_CROP_HEIGHT" val="192.75"/>
  <p:tag name="KSO_WM_CREATIVE_CROP_WIDTH" val="264.45"/>
  <p:tag name="KSO_WM_CREATIVE_CROP_VERSION" val="1"/>
  <p:tag name="KSO_WM_CREATIVE_CROP_TEMPLATE_ID" val="3107062"/>
</p:tagLst>
</file>

<file path=ppt/tags/tag13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8*22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8"/>
  <p:tag name="KSO_WM_UNIT_ID" val="crop20201116_1*ζ_h_d*1_1_48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67"/>
  <p:tag name="KSO_WM_BLIP_RECT_RIGHT" val="-389"/>
  <p:tag name="KSO_WM_BLIP_RECT_TOP" val="-337"/>
  <p:tag name="KSO_WM_BLIP_RECT_BOTTOM" val="-118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130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668031611"/>
  <p:tag name="KSO_WM_UNIT_TYPE" val="ζ_h_d"/>
  <p:tag name="KSO_WM_UNIT_INDEX" val="1_1_8"/>
  <p:tag name="KSO_WM_UNIT_ID" val="crop20194954_1*ζ_h_d*1_1_8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919"/>
  <p:tag name="KSO_WM_BLIP_RECT_RIGHT" val="-46"/>
  <p:tag name="KSO_WM_BLIP_RECT_TOP" val="-57"/>
  <p:tag name="KSO_WM_BLIP_RECT_BOTTOM" val="0"/>
  <p:tag name="KSO_WM_CREATIVE_CROP_ORG_WIDTH" val="289.75"/>
  <p:tag name="KSO_WM_CREATIVE_CROP_ORG_HEIGHT" val="192.75"/>
  <p:tag name="KSO_WM_CREATIVE_CROP_HEIGHT" val="192.75"/>
  <p:tag name="KSO_WM_CREATIVE_CROP_WIDTH" val="264.45"/>
  <p:tag name="KSO_WM_CREATIVE_CROP_VERSION" val="1"/>
  <p:tag name="KSO_WM_CREATIVE_CROP_TEMPLATE_ID" val="310706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4954_1*i*1"/>
  <p:tag name="KSO_WM_TEMPLATE_CATEGORY" val="crop"/>
  <p:tag name="KSO_WM_TEMPLATE_INDEX" val="20194954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2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668031762"/>
  <p:tag name="KSO_WM_UNIT_TYPE" val="ζ_h_d"/>
  <p:tag name="KSO_WM_UNIT_INDEX" val="1_1_1"/>
  <p:tag name="KSO_WM_UNIT_ID" val="crop20194954_1*ζ_h_d*1_1_1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45"/>
  <p:tag name="KSO_WM_BLIP_RECT_RIGHT" val="-917"/>
  <p:tag name="KSO_WM_BLIP_RECT_TOP" val="-22"/>
  <p:tag name="KSO_WM_BLIP_RECT_BOTTOM" val="-35"/>
  <p:tag name="KSO_WM_CREATIVE_CROP_ORG_WIDTH" val="297.7"/>
  <p:tag name="KSO_WM_CREATIVE_CROP_ORG_HEIGHT" val="198.45"/>
  <p:tag name="KSO_WM_CREATIVE_CROP_HEIGHT" val="198.45"/>
  <p:tag name="KSO_WM_CREATIVE_CROP_WIDTH" val="272.3"/>
  <p:tag name="KSO_WM_CREATIVE_CROP_VERSION" val="1"/>
  <p:tag name="KSO_WM_CREATIVE_CROP_TEMPLATE_ID" val="3107062"/>
</p:tagLst>
</file>

<file path=ppt/tags/tag133.xml><?xml version="1.0" encoding="utf-8"?>
<p:tagLst xmlns:p="http://schemas.openxmlformats.org/presentationml/2006/main">
  <p:tag name="PA" val="v5.2.2"/>
  <p:tag name="KSO_WM_UNIT_VALUE" val="1336*351"/>
  <p:tag name="KSO_WM_UNIT_HIGHLIGHT" val="0"/>
  <p:tag name="KSO_WM_UNIT_COMPATIBLE" val="0"/>
  <p:tag name="KSO_WM_UNIT_DIAGRAM_ISNUMVISUAL" val="0"/>
  <p:tag name="KSO_WM_UNIT_DIAGRAM_ISREFERUNIT" val="0"/>
  <p:tag name="KSO_WM_DIAGRAM_GROUP_CODE" val="1668031762"/>
  <p:tag name="KSO_WM_UNIT_TYPE" val="ζ_h_d"/>
  <p:tag name="KSO_WM_UNIT_INDEX" val="1_1_2"/>
  <p:tag name="KSO_WM_UNIT_ID" val="crop20194954_1*ζ_h_d*1_1_2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107"/>
  <p:tag name="KSO_WM_BLIP_RECT_RIGHT" val="-530"/>
  <p:tag name="KSO_WM_BLIP_RECT_TOP" val="-29"/>
  <p:tag name="KSO_WM_BLIP_RECT_BOTTOM" val="0"/>
  <p:tag name="KSO_WM_CREATIVE_CROP_ORG_WIDTH" val="297.7"/>
  <p:tag name="KSO_WM_CREATIVE_CROP_ORG_HEIGHT" val="198.45"/>
  <p:tag name="KSO_WM_CREATIVE_CROP_HEIGHT" val="198.45"/>
  <p:tag name="KSO_WM_CREATIVE_CROP_WIDTH" val="272.3"/>
  <p:tag name="KSO_WM_CREATIVE_CROP_VERSION" val="1"/>
  <p:tag name="KSO_WM_CREATIVE_CROP_TEMPLATE_ID" val="3107062"/>
</p:tagLst>
</file>

<file path=ppt/tags/tag134.xml><?xml version="1.0" encoding="utf-8"?>
<p:tagLst xmlns:p="http://schemas.openxmlformats.org/presentationml/2006/main">
  <p:tag name="PA" val="v5.2.2"/>
  <p:tag name="KSO_WM_UNIT_VALUE" val="301*293"/>
  <p:tag name="KSO_WM_UNIT_HIGHLIGHT" val="0"/>
  <p:tag name="KSO_WM_UNIT_COMPATIBLE" val="0"/>
  <p:tag name="KSO_WM_UNIT_DIAGRAM_ISNUMVISUAL" val="0"/>
  <p:tag name="KSO_WM_UNIT_DIAGRAM_ISREFERUNIT" val="0"/>
  <p:tag name="KSO_WM_DIAGRAM_GROUP_CODE" val="1668031762"/>
  <p:tag name="KSO_WM_UNIT_TYPE" val="ζ_h_d"/>
  <p:tag name="KSO_WM_UNIT_INDEX" val="1_1_3"/>
  <p:tag name="KSO_WM_UNIT_ID" val="crop20194954_1*ζ_h_d*1_1_3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254"/>
  <p:tag name="KSO_WM_BLIP_RECT_RIGHT" val="-527"/>
  <p:tag name="KSO_WM_BLIP_RECT_TOP" val="-12"/>
  <p:tag name="KSO_WM_BLIP_RECT_BOTTOM" val="-461"/>
  <p:tag name="KSO_WM_CREATIVE_CROP_ORG_WIDTH" val="297.7"/>
  <p:tag name="KSO_WM_CREATIVE_CROP_ORG_HEIGHT" val="198.45"/>
  <p:tag name="KSO_WM_CREATIVE_CROP_HEIGHT" val="198.45"/>
  <p:tag name="KSO_WM_CREATIVE_CROP_WIDTH" val="272.3"/>
  <p:tag name="KSO_WM_CREATIVE_CROP_VERSION" val="1"/>
  <p:tag name="KSO_WM_CREATIVE_CROP_TEMPLATE_ID" val="3107062"/>
</p:tagLst>
</file>

<file path=ppt/tags/tag135.xml><?xml version="1.0" encoding="utf-8"?>
<p:tagLst xmlns:p="http://schemas.openxmlformats.org/presentationml/2006/main">
  <p:tag name="PA" val="v5.2.2"/>
  <p:tag name="KSO_WM_UNIT_VALUE" val="1096*1095"/>
  <p:tag name="KSO_WM_UNIT_HIGHLIGHT" val="0"/>
  <p:tag name="KSO_WM_UNIT_COMPATIBLE" val="0"/>
  <p:tag name="KSO_WM_UNIT_DIAGRAM_ISNUMVISUAL" val="0"/>
  <p:tag name="KSO_WM_UNIT_DIAGRAM_ISREFERUNIT" val="0"/>
  <p:tag name="KSO_WM_DIAGRAM_GROUP_CODE" val="1668031762"/>
  <p:tag name="KSO_WM_UNIT_TYPE" val="ζ_h_d"/>
  <p:tag name="KSO_WM_UNIT_INDEX" val="1_1_4"/>
  <p:tag name="KSO_WM_UNIT_ID" val="crop20194954_1*ζ_h_d*1_1_4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68"/>
  <p:tag name="KSO_WM_BLIP_RECT_RIGHT" val="-68"/>
  <p:tag name="KSO_WM_BLIP_RECT_TOP" val="-32"/>
  <p:tag name="KSO_WM_BLIP_RECT_BOTTOM" val="-25"/>
  <p:tag name="KSO_WM_CREATIVE_CROP_ORG_WIDTH" val="297.7"/>
  <p:tag name="KSO_WM_CREATIVE_CROP_ORG_HEIGHT" val="198.45"/>
  <p:tag name="KSO_WM_CREATIVE_CROP_HEIGHT" val="198.45"/>
  <p:tag name="KSO_WM_CREATIVE_CROP_WIDTH" val="272.3"/>
  <p:tag name="KSO_WM_CREATIVE_CROP_VERSION" val="1"/>
  <p:tag name="KSO_WM_CREATIVE_CROP_TEMPLATE_ID" val="3107062"/>
</p:tagLst>
</file>

<file path=ppt/tags/tag136.xml><?xml version="1.0" encoding="utf-8"?>
<p:tagLst xmlns:p="http://schemas.openxmlformats.org/presentationml/2006/main">
  <p:tag name="PA" val="v5.2.2"/>
  <p:tag name="KSO_WM_UNIT_VALUE" val="126*1095"/>
  <p:tag name="KSO_WM_UNIT_HIGHLIGHT" val="0"/>
  <p:tag name="KSO_WM_UNIT_COMPATIBLE" val="0"/>
  <p:tag name="KSO_WM_UNIT_DIAGRAM_ISNUMVISUAL" val="0"/>
  <p:tag name="KSO_WM_UNIT_DIAGRAM_ISREFERUNIT" val="0"/>
  <p:tag name="KSO_WM_DIAGRAM_GROUP_CODE" val="1668031762"/>
  <p:tag name="KSO_WM_UNIT_TYPE" val="ζ_h_d"/>
  <p:tag name="KSO_WM_UNIT_INDEX" val="1_1_5"/>
  <p:tag name="KSO_WM_UNIT_ID" val="crop20194954_1*ζ_h_d*1_1_5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68"/>
  <p:tag name="KSO_WM_BLIP_RECT_RIGHT" val="-68"/>
  <p:tag name="KSO_WM_BLIP_RECT_TOP" val="-1168"/>
  <p:tag name="KSO_WM_BLIP_RECT_BOTTOM" val="-101"/>
  <p:tag name="KSO_WM_CREATIVE_CROP_ORG_WIDTH" val="297.7"/>
  <p:tag name="KSO_WM_CREATIVE_CROP_ORG_HEIGHT" val="198.45"/>
  <p:tag name="KSO_WM_CREATIVE_CROP_HEIGHT" val="198.45"/>
  <p:tag name="KSO_WM_CREATIVE_CROP_WIDTH" val="272.3"/>
  <p:tag name="KSO_WM_CREATIVE_CROP_VERSION" val="1"/>
  <p:tag name="KSO_WM_CREATIVE_CROP_TEMPLATE_ID" val="3107062"/>
</p:tagLst>
</file>

<file path=ppt/tags/tag137.xml><?xml version="1.0" encoding="utf-8"?>
<p:tagLst xmlns:p="http://schemas.openxmlformats.org/presentationml/2006/main">
  <p:tag name="PA" val="v5.2.2"/>
  <p:tag name="KSO_WM_UNIT_VALUE" val="1096*351"/>
  <p:tag name="KSO_WM_UNIT_HIGHLIGHT" val="0"/>
  <p:tag name="KSO_WM_UNIT_COMPATIBLE" val="0"/>
  <p:tag name="KSO_WM_UNIT_DIAGRAM_ISNUMVISUAL" val="0"/>
  <p:tag name="KSO_WM_UNIT_DIAGRAM_ISREFERUNIT" val="0"/>
  <p:tag name="KSO_WM_DIAGRAM_GROUP_CODE" val="1668031762"/>
  <p:tag name="KSO_WM_UNIT_TYPE" val="ζ_h_d"/>
  <p:tag name="KSO_WM_UNIT_INDEX" val="1_1_6"/>
  <p:tag name="KSO_WM_UNIT_ID" val="crop20194954_1*ζ_h_d*1_1_6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530"/>
  <p:tag name="KSO_WM_BLIP_RECT_RIGHT" val="-107"/>
  <p:tag name="KSO_WM_BLIP_RECT_TOP" val="0"/>
  <p:tag name="KSO_WM_BLIP_RECT_BOTTOM" val="-57"/>
  <p:tag name="KSO_WM_CREATIVE_CROP_ORG_WIDTH" val="297.7"/>
  <p:tag name="KSO_WM_CREATIVE_CROP_ORG_HEIGHT" val="198.45"/>
  <p:tag name="KSO_WM_CREATIVE_CROP_HEIGHT" val="198.45"/>
  <p:tag name="KSO_WM_CREATIVE_CROP_WIDTH" val="272.3"/>
  <p:tag name="KSO_WM_CREATIVE_CROP_VERSION" val="1"/>
  <p:tag name="KSO_WM_CREATIVE_CROP_TEMPLATE_ID" val="3107062"/>
</p:tagLst>
</file>

<file path=ppt/tags/tag138.xml><?xml version="1.0" encoding="utf-8"?>
<p:tagLst xmlns:p="http://schemas.openxmlformats.org/presentationml/2006/main">
  <p:tag name="PA" val="v5.2.2"/>
  <p:tag name="KSO_WM_UNIT_VALUE" val="371*351"/>
  <p:tag name="KSO_WM_UNIT_HIGHLIGHT" val="0"/>
  <p:tag name="KSO_WM_UNIT_COMPATIBLE" val="0"/>
  <p:tag name="KSO_WM_UNIT_DIAGRAM_ISNUMVISUAL" val="0"/>
  <p:tag name="KSO_WM_UNIT_DIAGRAM_ISREFERUNIT" val="0"/>
  <p:tag name="KSO_WM_DIAGRAM_GROUP_CODE" val="1668031762"/>
  <p:tag name="KSO_WM_UNIT_TYPE" val="ζ_h_d"/>
  <p:tag name="KSO_WM_UNIT_INDEX" val="1_1_7"/>
  <p:tag name="KSO_WM_UNIT_ID" val="crop20194954_1*ζ_h_d*1_1_7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530"/>
  <p:tag name="KSO_WM_BLIP_RECT_RIGHT" val="-107"/>
  <p:tag name="KSO_WM_BLIP_RECT_TOP" val="-300"/>
  <p:tag name="KSO_WM_BLIP_RECT_BOTTOM" val="-64"/>
  <p:tag name="KSO_WM_CREATIVE_CROP_ORG_WIDTH" val="297.7"/>
  <p:tag name="KSO_WM_CREATIVE_CROP_ORG_HEIGHT" val="198.45"/>
  <p:tag name="KSO_WM_CREATIVE_CROP_HEIGHT" val="198.45"/>
  <p:tag name="KSO_WM_CREATIVE_CROP_WIDTH" val="272.3"/>
  <p:tag name="KSO_WM_CREATIVE_CROP_VERSION" val="1"/>
  <p:tag name="KSO_WM_CREATIVE_CROP_TEMPLATE_ID" val="3107062"/>
</p:tagLst>
</file>

<file path=ppt/tags/tag139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668031762"/>
  <p:tag name="KSO_WM_UNIT_TYPE" val="ζ_h_d"/>
  <p:tag name="KSO_WM_UNIT_INDEX" val="1_1_8"/>
  <p:tag name="KSO_WM_UNIT_ID" val="crop20194954_1*ζ_h_d*1_1_8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917"/>
  <p:tag name="KSO_WM_BLIP_RECT_RIGHT" val="-45"/>
  <p:tag name="KSO_WM_BLIP_RECT_TOP" val="-57"/>
  <p:tag name="KSO_WM_BLIP_RECT_BOTTOM" val="0"/>
  <p:tag name="KSO_WM_CREATIVE_CROP_ORG_WIDTH" val="297.7"/>
  <p:tag name="KSO_WM_CREATIVE_CROP_ORG_HEIGHT" val="198.45"/>
  <p:tag name="KSO_WM_CREATIVE_CROP_HEIGHT" val="198.45"/>
  <p:tag name="KSO_WM_CREATIVE_CROP_WIDTH" val="272.3"/>
  <p:tag name="KSO_WM_CREATIVE_CROP_VERSION" val="1"/>
  <p:tag name="KSO_WM_CREATIVE_CROP_TEMPLATE_ID" val="3107062"/>
</p:tagLst>
</file>

<file path=ppt/tags/tag14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7*225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576"/>
  <p:tag name="KSO_WM_BLIP_RECT_RIGHT" val="-277"/>
  <p:tag name="KSO_WM_BLIP_RECT_TOP" val="-327"/>
  <p:tag name="KSO_WM_BLIP_RECT_BOTTOM" val="-130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7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380*1657"/>
  <p:tag name="KSO_WM_DIAGRAM_GROUP_CODE" val="1668046968"/>
  <p:tag name="KSO_WM_UNIT_TYPE" val="ζ_h_d"/>
  <p:tag name="KSO_WM_UNIT_INDEX" val="1_1_1"/>
  <p:tag name="KSO_WM_UNIT_SUPPORT_UNIT_TYPE" val="[&quot;all&quot;]"/>
  <p:tag name="KSO_WM_BLIP_RECT_LEFT" val="-12"/>
  <p:tag name="KSO_WM_BLIP_RECT_RIGHT" val="-12"/>
  <p:tag name="KSO_WM_BLIP_RECT_TOP" val="0"/>
  <p:tag name="KSO_WM_BLIP_RECT_BOTTOM" val="0"/>
  <p:tag name="KSO_WM_CREATIVE_CROP_ORG_LEFT" val="288"/>
  <p:tag name="KSO_WM_CREATIVE_CROP_ORG_TOP" val="83.25"/>
  <p:tag name="KSO_WM_CREATIVE_CROP_ORG_WIDTH" val="245.95"/>
  <p:tag name="KSO_WM_CREATIVE_CROP_ORG_HEIGHT" val="163.95"/>
  <p:tag name="KSO_WM_CREATIVE_CROP_SHAPE_LEFT" val="288"/>
  <p:tag name="KSO_WM_CREATIVE_CROP_SHAPE_TOP" val="110.087"/>
  <p:tag name="KSO_WM_CREATIVE_CROP_SHAPE_WIDTH" val="384"/>
  <p:tag name="KSO_WM_CREATIVE_CROP_SHAPE_HEIGHT" val="319.776"/>
  <p:tag name="KSO_WM_CREATIVE_CROP_HEIGHT" val="163.95"/>
  <p:tag name="KSO_WM_CREATIVE_CROP_WIDTH" val="196.878"/>
  <p:tag name="KSO_WM_CREATIVE_CROP_VERSION" val="1"/>
  <p:tag name="KSO_WM_CREATIVE_CROP_TEMPLATE_ID" val="3151086"/>
  <p:tag name="KSO_WM_DIAGRAM_VIRTUALLY_FRAME" val="{&quot;height&quot;:192.65,&quot;left&quot;:708.75,&quot;top&quot;:69.9,&quot;width&quot;:231.3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7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380*1657"/>
  <p:tag name="KSO_WM_DIAGRAM_GROUP_CODE" val="1668047044"/>
  <p:tag name="KSO_WM_UNIT_TYPE" val="ζ_h_d"/>
  <p:tag name="KSO_WM_UNIT_INDEX" val="1_1_1"/>
  <p:tag name="KSO_WM_UNIT_SUPPORT_UNIT_TYPE" val="[&quot;all&quot;]"/>
  <p:tag name="KSO_WM_BLIP_RECT_LEFT" val="0"/>
  <p:tag name="KSO_WM_BLIP_RECT_RIGHT" val="0"/>
  <p:tag name="KSO_WM_BLIP_RECT_TOP" val="-10"/>
  <p:tag name="KSO_WM_BLIP_RECT_BOTTOM" val="-10"/>
  <p:tag name="KSO_WM_CREATIVE_CROP_ORG_LEFT" val="288"/>
  <p:tag name="KSO_WM_CREATIVE_CROP_ORG_TOP" val="83.25"/>
  <p:tag name="KSO_WM_CREATIVE_CROP_ORG_WIDTH" val="235.9"/>
  <p:tag name="KSO_WM_CREATIVE_CROP_ORG_HEIGHT" val="235.9"/>
  <p:tag name="KSO_WM_CREATIVE_CROP_SHAPE_LEFT" val="288"/>
  <p:tag name="KSO_WM_CREATIVE_CROP_SHAPE_TOP" val="110.087"/>
  <p:tag name="KSO_WM_CREATIVE_CROP_SHAPE_WIDTH" val="384"/>
  <p:tag name="KSO_WM_CREATIVE_CROP_SHAPE_HEIGHT" val="319.776"/>
  <p:tag name="KSO_WM_CREATIVE_CROP_HEIGHT" val="196.446"/>
  <p:tag name="KSO_WM_CREATIVE_CROP_WIDTH" val="235.9"/>
  <p:tag name="KSO_WM_CREATIVE_CROP_VERSION" val="1"/>
  <p:tag name="KSO_WM_CREATIVE_CROP_TEMPLATE_ID" val="3151086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97_1*i*1"/>
  <p:tag name="KSO_WM_TEMPLATE_CATEGORY" val="crop"/>
  <p:tag name="KSO_WM_TEMPLATE_INDEX" val="20194997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922*739"/>
  <p:tag name="KSO_WM_DIAGRAM_GROUP_CODE" val="1668708670"/>
  <p:tag name="KSO_WM_UNIT_TYPE" val="ζ_h_d"/>
  <p:tag name="KSO_WM_UNIT_INDEX" val="1_1_1"/>
  <p:tag name="KSO_WM_UNIT_DIAGRAM_MODELTYPE" val="creativeCrop"/>
  <p:tag name="KSO_WM_BLIP_RECT_LEFT" val="-48"/>
  <p:tag name="KSO_WM_BLIP_RECT_RIGHT" val="-46"/>
  <p:tag name="KSO_WM_BLIP_RECT_TOP" val="-24"/>
  <p:tag name="KSO_WM_BLIP_RECT_BOTTOM" val="-32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44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2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848*335"/>
  <p:tag name="KSO_WM_DIAGRAM_GROUP_CODE" val="1668708670"/>
  <p:tag name="KSO_WM_UNIT_TYPE" val="ζ_h_d"/>
  <p:tag name="KSO_WM_UNIT_INDEX" val="1_1_2"/>
  <p:tag name="KSO_WM_UNIT_DIAGRAM_MODELTYPE" val="creativeCrop"/>
  <p:tag name="KSO_WM_BLIP_RECT_LEFT" val="-114"/>
  <p:tag name="KSO_WM_BLIP_RECT_RIGHT" val="-214"/>
  <p:tag name="KSO_WM_BLIP_RECT_TOP" val="-31"/>
  <p:tag name="KSO_WM_BLIP_RECT_BOTTOM" val="-39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45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3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848*345"/>
  <p:tag name="KSO_WM_DIAGRAM_GROUP_CODE" val="1668708670"/>
  <p:tag name="KSO_WM_UNIT_TYPE" val="ζ_h_d"/>
  <p:tag name="KSO_WM_UNIT_INDEX" val="1_1_3"/>
  <p:tag name="KSO_WM_UNIT_DIAGRAM_MODELTYPE" val="creativeCrop"/>
  <p:tag name="KSO_WM_BLIP_RECT_LEFT" val="-208"/>
  <p:tag name="KSO_WM_BLIP_RECT_RIGHT" val="-108"/>
  <p:tag name="KSO_WM_BLIP_RECT_TOP" val="-31"/>
  <p:tag name="KSO_WM_BLIP_RECT_BOTTOM" val="-39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46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4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384*128"/>
  <p:tag name="KSO_WM_DIAGRAM_GROUP_CODE" val="1668708670"/>
  <p:tag name="KSO_WM_UNIT_TYPE" val="ζ_h_d"/>
  <p:tag name="KSO_WM_UNIT_INDEX" val="1_1_4"/>
  <p:tag name="KSO_WM_UNIT_DIAGRAM_MODELTYPE" val="creativeCrop"/>
  <p:tag name="KSO_WM_BLIP_RECT_LEFT" val="-418"/>
  <p:tag name="KSO_WM_BLIP_RECT_RIGHT" val="-599"/>
  <p:tag name="KSO_WM_BLIP_RECT_TOP" val="-178"/>
  <p:tag name="KSO_WM_BLIP_RECT_BOTTOM" val="-96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47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5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384*116"/>
  <p:tag name="KSO_WM_DIAGRAM_GROUP_CODE" val="1668708670"/>
  <p:tag name="KSO_WM_UNIT_TYPE" val="ζ_h_d"/>
  <p:tag name="KSO_WM_UNIT_INDEX" val="1_1_5"/>
  <p:tag name="KSO_WM_UNIT_DIAGRAM_MODELTYPE" val="creativeCrop"/>
  <p:tag name="KSO_WM_BLIP_RECT_LEFT" val="-682"/>
  <p:tag name="KSO_WM_BLIP_RECT_RIGHT" val="-454"/>
  <p:tag name="KSO_WM_BLIP_RECT_TOP" val="-178"/>
  <p:tag name="KSO_WM_BLIP_RECT_BOTTOM" val="-96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48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6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76*90"/>
  <p:tag name="KSO_WM_DIAGRAM_GROUP_CODE" val="1668708670"/>
  <p:tag name="KSO_WM_UNIT_TYPE" val="ζ_h_d"/>
  <p:tag name="KSO_WM_UNIT_INDEX" val="1_1_6"/>
  <p:tag name="KSO_WM_UNIT_DIAGRAM_MODELTYPE" val="creativeCrop"/>
  <p:tag name="KSO_WM_BLIP_RECT_LEFT" val="-560"/>
  <p:tag name="KSO_WM_BLIP_RECT_RIGHT" val="-930"/>
  <p:tag name="KSO_WM_BLIP_RECT_TOP" val="-873"/>
  <p:tag name="KSO_WM_BLIP_RECT_BOTTOM" val="-926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49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7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76*90"/>
  <p:tag name="KSO_WM_DIAGRAM_GROUP_CODE" val="1668708670"/>
  <p:tag name="KSO_WM_UNIT_TYPE" val="ζ_h_d"/>
  <p:tag name="KSO_WM_UNIT_INDEX" val="1_1_7"/>
  <p:tag name="KSO_WM_UNIT_DIAGRAM_MODELTYPE" val="creativeCrop"/>
  <p:tag name="KSO_WM_BLIP_RECT_LEFT" val="-942"/>
  <p:tag name="KSO_WM_BLIP_RECT_RIGHT" val="-549"/>
  <p:tag name="KSO_WM_BLIP_RECT_TOP" val="-873"/>
  <p:tag name="KSO_WM_BLIP_RECT_BOTTOM" val="-926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8*223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"/>
  <p:tag name="KSO_WM_UNIT_ID" val="crop20201116_1*ζ_h_d*1_1_2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57"/>
  <p:tag name="KSO_WM_BLIP_RECT_RIGHT" val="-506"/>
  <p:tag name="KSO_WM_BLIP_RECT_TOP" val="-348"/>
  <p:tag name="KSO_WM_BLIP_RECT_BOTTOM" val="-105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150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8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07*362"/>
  <p:tag name="KSO_WM_DIAGRAM_GROUP_CODE" val="1668708670"/>
  <p:tag name="KSO_WM_UNIT_TYPE" val="ζ_h_d"/>
  <p:tag name="KSO_WM_UNIT_INDEX" val="1_1_8"/>
  <p:tag name="KSO_WM_UNIT_DIAGRAM_MODELTYPE" val="creativeCrop"/>
  <p:tag name="KSO_WM_BLIP_RECT_LEFT" val="-154"/>
  <p:tag name="KSO_WM_BLIP_RECT_RIGHT" val="-142"/>
  <p:tag name="KSO_WM_BLIP_RECT_TOP" val="-572"/>
  <p:tag name="KSO_WM_BLIP_RECT_BOTTOM" val="-669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1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9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34*302"/>
  <p:tag name="KSO_WM_DIAGRAM_GROUP_CODE" val="1668708670"/>
  <p:tag name="KSO_WM_UNIT_TYPE" val="ζ_h_d"/>
  <p:tag name="KSO_WM_UNIT_INDEX" val="1_1_9"/>
  <p:tag name="KSO_WM_UNIT_DIAGRAM_MODELTYPE" val="creativeCrop"/>
  <p:tag name="KSO_WM_BLIP_RECT_LEFT" val="-191"/>
  <p:tag name="KSO_WM_BLIP_RECT_RIGHT" val="-184"/>
  <p:tag name="KSO_WM_BLIP_RECT_TOP" val="-3503"/>
  <p:tag name="KSO_WM_BLIP_RECT_BOTTOM" val="-617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2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0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34*266"/>
  <p:tag name="KSO_WM_DIAGRAM_GROUP_CODE" val="1668708670"/>
  <p:tag name="KSO_WM_UNIT_TYPE" val="ζ_h_d"/>
  <p:tag name="KSO_WM_UNIT_INDEX" val="1_1_10"/>
  <p:tag name="KSO_WM_UNIT_DIAGRAM_MODELTYPE" val="creativeCrop"/>
  <p:tag name="KSO_WM_BLIP_RECT_LEFT" val="-224"/>
  <p:tag name="KSO_WM_BLIP_RECT_RIGHT" val="-215"/>
  <p:tag name="KSO_WM_BLIP_RECT_TOP" val="-3674"/>
  <p:tag name="KSO_WM_BLIP_RECT_BOTTOM" val="-446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3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1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34*231"/>
  <p:tag name="KSO_WM_DIAGRAM_GROUP_CODE" val="1668708670"/>
  <p:tag name="KSO_WM_UNIT_TYPE" val="ζ_h_d"/>
  <p:tag name="KSO_WM_UNIT_INDEX" val="1_1_11"/>
  <p:tag name="KSO_WM_UNIT_DIAGRAM_MODELTYPE" val="creativeCrop"/>
  <p:tag name="KSO_WM_BLIP_RECT_LEFT" val="-266"/>
  <p:tag name="KSO_WM_BLIP_RECT_RIGHT" val="-256"/>
  <p:tag name="KSO_WM_BLIP_RECT_TOP" val="-3851"/>
  <p:tag name="KSO_WM_BLIP_RECT_BOTTOM" val="-291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4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2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64*135"/>
  <p:tag name="KSO_WM_DIAGRAM_GROUP_CODE" val="1668708670"/>
  <p:tag name="KSO_WM_UNIT_TYPE" val="ζ_h_d"/>
  <p:tag name="KSO_WM_UNIT_INDEX" val="1_1_12"/>
  <p:tag name="KSO_WM_UNIT_DIAGRAM_MODELTYPE" val="creativeCrop"/>
  <p:tag name="KSO_WM_BLIP_RECT_LEFT" val="-489"/>
  <p:tag name="KSO_WM_BLIP_RECT_RIGHT" val="-472"/>
  <p:tag name="KSO_WM_BLIP_RECT_TOP" val="-2131"/>
  <p:tag name="KSO_WM_BLIP_RECT_BOTTOM" val="0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5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3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92*298"/>
  <p:tag name="KSO_WM_DIAGRAM_GROUP_CODE" val="1668708670"/>
  <p:tag name="KSO_WM_UNIT_TYPE" val="ζ_h_d"/>
  <p:tag name="KSO_WM_UNIT_INDEX" val="1_1_13"/>
  <p:tag name="KSO_WM_UNIT_DIAGRAM_MODELTYPE" val="creativeCrop"/>
  <p:tag name="KSO_WM_BLIP_RECT_LEFT" val="-195"/>
  <p:tag name="KSO_WM_BLIP_RECT_RIGHT" val="-187"/>
  <p:tag name="KSO_WM_BLIP_RECT_TOP" val="-603"/>
  <p:tag name="KSO_WM_BLIP_RECT_BOTTOM" val="-43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6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4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70*27"/>
  <p:tag name="KSO_WM_DIAGRAM_GROUP_CODE" val="1668708670"/>
  <p:tag name="KSO_WM_UNIT_TYPE" val="ζ_h_d"/>
  <p:tag name="KSO_WM_UNIT_INDEX" val="1_1_14"/>
  <p:tag name="KSO_WM_UNIT_DIAGRAM_MODELTYPE" val="creativeCrop"/>
  <p:tag name="KSO_WM_BLIP_RECT_LEFT" val="-2649"/>
  <p:tag name="KSO_WM_BLIP_RECT_RIGHT" val="-2574"/>
  <p:tag name="KSO_WM_BLIP_RECT_TOP" val="0"/>
  <p:tag name="KSO_WM_BLIP_RECT_BOTTOM" val="-745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7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5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02*152"/>
  <p:tag name="KSO_WM_DIAGRAM_GROUP_CODE" val="1668708670"/>
  <p:tag name="KSO_WM_UNIT_TYPE" val="ζ_h_d"/>
  <p:tag name="KSO_WM_UNIT_INDEX" val="1_1_15"/>
  <p:tag name="KSO_WM_UNIT_DIAGRAM_MODELTYPE" val="creativeCrop"/>
  <p:tag name="KSO_WM_BLIP_RECT_LEFT" val="-731"/>
  <p:tag name="KSO_WM_BLIP_RECT_RIGHT" val="-111"/>
  <p:tag name="KSO_WM_BLIP_RECT_TOP" val="-331"/>
  <p:tag name="KSO_WM_BLIP_RECT_BOTTOM" val="-971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8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6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29*170"/>
  <p:tag name="KSO_WM_DIAGRAM_GROUP_CODE" val="1668708670"/>
  <p:tag name="KSO_WM_UNIT_TYPE" val="ζ_h_d"/>
  <p:tag name="KSO_WM_UNIT_INDEX" val="1_1_16"/>
  <p:tag name="KSO_WM_UNIT_DIAGRAM_MODELTYPE" val="creativeCrop"/>
  <p:tag name="KSO_WM_BLIP_RECT_LEFT" val="-678"/>
  <p:tag name="KSO_WM_BLIP_RECT_RIGHT" val="-68"/>
  <p:tag name="KSO_WM_BLIP_RECT_TOP" val="-2246"/>
  <p:tag name="KSO_WM_BLIP_RECT_BOTTOM" val="-2681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59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7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23*136"/>
  <p:tag name="KSO_WM_DIAGRAM_GROUP_CODE" val="1668708670"/>
  <p:tag name="KSO_WM_UNIT_TYPE" val="ζ_h_d"/>
  <p:tag name="KSO_WM_UNIT_INDEX" val="1_1_17"/>
  <p:tag name="KSO_WM_UNIT_DIAGRAM_MODELTYPE" val="creativeCrop"/>
  <p:tag name="KSO_WM_BLIP_RECT_LEFT" val="-767"/>
  <p:tag name="KSO_WM_BLIP_RECT_RIGHT" val="-185"/>
  <p:tag name="KSO_WM_BLIP_RECT_TOP" val="-721"/>
  <p:tag name="KSO_WM_BLIP_RECT_BOTTOM" val="-348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6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7*223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"/>
  <p:tag name="KSO_WM_UNIT_ID" val="crop20201116_1*ζ_h_d*1_1_3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694"/>
  <p:tag name="KSO_WM_BLIP_RECT_RIGHT" val="-167"/>
  <p:tag name="KSO_WM_BLIP_RECT_TOP" val="-314"/>
  <p:tag name="KSO_WM_BLIP_RECT_BOTTOM" val="-142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160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8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29*170"/>
  <p:tag name="KSO_WM_DIAGRAM_GROUP_CODE" val="1668708670"/>
  <p:tag name="KSO_WM_UNIT_TYPE" val="ζ_h_d"/>
  <p:tag name="KSO_WM_UNIT_INDEX" val="1_1_18"/>
  <p:tag name="KSO_WM_UNIT_DIAGRAM_MODELTYPE" val="creativeCrop"/>
  <p:tag name="KSO_WM_BLIP_RECT_LEFT" val="-68"/>
  <p:tag name="KSO_WM_BLIP_RECT_RIGHT" val="-676"/>
  <p:tag name="KSO_WM_BLIP_RECT_TOP" val="-2222"/>
  <p:tag name="KSO_WM_BLIP_RECT_BOTTOM" val="-2644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61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19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23*137"/>
  <p:tag name="KSO_WM_DIAGRAM_GROUP_CODE" val="1668708670"/>
  <p:tag name="KSO_WM_UNIT_TYPE" val="ζ_h_d"/>
  <p:tag name="KSO_WM_UNIT_INDEX" val="1_1_19"/>
  <p:tag name="KSO_WM_UNIT_DIAGRAM_MODELTYPE" val="creativeCrop"/>
  <p:tag name="KSO_WM_BLIP_RECT_LEFT" val="-185"/>
  <p:tag name="KSO_WM_BLIP_RECT_RIGHT" val="-766"/>
  <p:tag name="KSO_WM_BLIP_RECT_TOP" val="-718"/>
  <p:tag name="KSO_WM_BLIP_RECT_BOTTOM" val="-345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62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20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46*111"/>
  <p:tag name="KSO_WM_DIAGRAM_GROUP_CODE" val="1668708670"/>
  <p:tag name="KSO_WM_UNIT_TYPE" val="ζ_h_d"/>
  <p:tag name="KSO_WM_UNIT_INDEX" val="1_1_20"/>
  <p:tag name="KSO_WM_UNIT_DIAGRAM_MODELTYPE" val="creativeCrop"/>
  <p:tag name="KSO_WM_BLIP_RECT_LEFT" val="-869"/>
  <p:tag name="KSO_WM_BLIP_RECT_RIGHT" val="-322"/>
  <p:tag name="KSO_WM_BLIP_RECT_TOP" val="-66"/>
  <p:tag name="KSO_WM_BLIP_RECT_BOTTOM" val="-818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63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21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02*153"/>
  <p:tag name="KSO_WM_DIAGRAM_GROUP_CODE" val="1668708670"/>
  <p:tag name="KSO_WM_UNIT_TYPE" val="ζ_h_d"/>
  <p:tag name="KSO_WM_UNIT_INDEX" val="1_1_21"/>
  <p:tag name="KSO_WM_UNIT_DIAGRAM_MODELTYPE" val="creativeCrop"/>
  <p:tag name="KSO_WM_BLIP_RECT_LEFT" val="-113"/>
  <p:tag name="KSO_WM_BLIP_RECT_RIGHT" val="-728"/>
  <p:tag name="KSO_WM_BLIP_RECT_TOP" val="-333"/>
  <p:tag name="KSO_WM_BLIP_RECT_BOTTOM" val="-972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64.xml><?xml version="1.0" encoding="utf-8"?>
<p:tagLst xmlns:p="http://schemas.openxmlformats.org/presentationml/2006/main">
  <p:tag name="PA" val="v5.2.2"/>
  <p:tag name="PICTUREFILLRANGE" val="0769c8e3-73e8-4bc3-8154-fa5bc614ccf3"/>
  <p:tag name="KSO_WM_UNIT_HIGHLIGHT" val="0"/>
  <p:tag name="KSO_WM_UNIT_COMPATIBLE" val="0"/>
  <p:tag name="KSO_WM_UNIT_DIAGRAM_ISNUMVISUAL" val="0"/>
  <p:tag name="KSO_WM_UNIT_DIAGRAM_ISREFERUNIT" val="0"/>
  <p:tag name="KSO_WM_UNIT_ID" val="crop20194997_1*ζ_h_d*1_1_22"/>
  <p:tag name="KSO_WM_TEMPLATE_CATEGORY" val="crop"/>
  <p:tag name="KSO_WM_TEMPLATE_INDEX" val="20194997"/>
  <p:tag name="KSO_WM_UNIT_LAYERLEVEL" val="1_1_1"/>
  <p:tag name="KSO_WM_TAG_VERSION" val="1.0"/>
  <p:tag name="KSO_WM_BEAUTIFY_FLAG" val="#wm#"/>
  <p:tag name="KSO_WM_UNIT_VALUE" val="146*112"/>
  <p:tag name="KSO_WM_DIAGRAM_GROUP_CODE" val="1668708670"/>
  <p:tag name="KSO_WM_UNIT_TYPE" val="ζ_h_d"/>
  <p:tag name="KSO_WM_UNIT_INDEX" val="1_1_22"/>
  <p:tag name="KSO_WM_UNIT_DIAGRAM_MODELTYPE" val="creativeCrop"/>
  <p:tag name="KSO_WM_BLIP_RECT_LEFT" val="-323"/>
  <p:tag name="KSO_WM_BLIP_RECT_RIGHT" val="-864"/>
  <p:tag name="KSO_WM_BLIP_RECT_TOP" val="-67"/>
  <p:tag name="KSO_WM_BLIP_RECT_BOTTOM" val="-818"/>
  <p:tag name="KSO_WM_CREATIVE_CROP_ORG_WIDTH" val="219.6"/>
  <p:tag name="KSO_WM_CREATIVE_CROP_ORG_HEIGHT" val="219.6"/>
  <p:tag name="KSO_WM_CREATIVE_CROP_HEIGHT" val="219.6"/>
  <p:tag name="KSO_WM_CREATIVE_CROP_WIDTH" val="184.2"/>
  <p:tag name="KSO_WM_CREATIVE_CROP_VERSION" val="1"/>
  <p:tag name="KSO_WM_CREATIVE_CROP_TEMPLATE_ID" val="3107013"/>
  <p:tag name="KSO_WM_DIAGRAM_VIRTUALLY_FRAME" val="{&quot;height&quot;:222.1,&quot;left&quot;:740.7,&quot;top&quot;:64.5,&quot;width&quot;:186.75}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ζ2ζ3ζ4ζ5ζ6ζ7ζ8ζ9-1"/>
  <p:tag name="KSO_WM_UNIT_TYPE" val="i"/>
  <p:tag name="KSO_WM_UNIT_INDEX" val="1"/>
  <p:tag name="KSO_WM_UNIT_ID" val="crop20201177_1*i*1"/>
  <p:tag name="KSO_WM_TEMPLATE_CATEGORY" val="crop"/>
  <p:tag name="KSO_WM_TEMPLATE_INDEX" val="20201177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1333*1342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9"/>
  <p:tag name="KSO_WM_UNIT_ID" val="crop20201177_1*ζ_h_d*1_1_9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28"/>
  <p:tag name="KSO_WM_BLIP_RECT_RIGHT" val="-25"/>
  <p:tag name="KSO_WM_BLIP_RECT_TOP" val="0"/>
  <p:tag name="KSO_WM_BLIP_RECT_BOTTOM" val="-2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67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108*136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1"/>
  <p:tag name="KSO_WM_UNIT_ID" val="crop20201177_1*ζ_h_d*1_1_1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968"/>
  <p:tag name="KSO_WM_BLIP_RECT_RIGHT" val="-432"/>
  <p:tag name="KSO_WM_BLIP_RECT_TOP" val="-1086"/>
  <p:tag name="KSO_WM_BLIP_RECT_BOTTOM" val="-81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68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162*164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2"/>
  <p:tag name="KSO_WM_UNIT_ID" val="crop20201177_1*ζ_h_d*1_1_2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357"/>
  <p:tag name="KSO_WM_BLIP_RECT_RIGHT" val="-788"/>
  <p:tag name="KSO_WM_BLIP_RECT_TOP" val="-3"/>
  <p:tag name="KSO_WM_BLIP_RECT_BOTTOM" val="-737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69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79*73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3"/>
  <p:tag name="KSO_WM_UNIT_ID" val="crop20201177_1*ζ_h_d*1_1_3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648"/>
  <p:tag name="KSO_WM_BLIP_RECT_RIGHT" val="-2066"/>
  <p:tag name="KSO_WM_BLIP_RECT_TOP" val="-70"/>
  <p:tag name="KSO_WM_BLIP_RECT_BOTTOM" val="-1557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7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6*22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"/>
  <p:tag name="KSO_WM_UNIT_ID" val="crop20201116_1*ζ_h_d*1_1_4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695"/>
  <p:tag name="KSO_WM_BLIP_RECT_RIGHT" val="-161"/>
  <p:tag name="KSO_WM_BLIP_RECT_TOP" val="-102"/>
  <p:tag name="KSO_WM_BLIP_RECT_BOTTOM" val="-356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170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173*176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4"/>
  <p:tag name="KSO_WM_UNIT_ID" val="crop20201177_1*ζ_h_d*1_1_4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91"/>
  <p:tag name="KSO_WM_BLIP_RECT_RIGHT" val="-872"/>
  <p:tag name="KSO_WM_BLIP_RECT_TOP" val="-628"/>
  <p:tag name="KSO_WM_BLIP_RECT_BOTTOM" val="-59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71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62*65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5"/>
  <p:tag name="KSO_WM_UNIT_ID" val="crop20201177_1*ζ_h_d*1_1_5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19"/>
  <p:tag name="KSO_WM_BLIP_RECT_RIGHT" val="-2347"/>
  <p:tag name="KSO_WM_BLIP_RECT_TOP" val="-2103"/>
  <p:tag name="KSO_WM_BLIP_RECT_BOTTOM" val="0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72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122*121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6"/>
  <p:tag name="KSO_WM_UNIT_ID" val="crop20201177_1*ζ_h_d*1_1_6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201"/>
  <p:tag name="KSO_WM_BLIP_RECT_RIGHT" val="-1388"/>
  <p:tag name="KSO_WM_BLIP_RECT_TOP" val="-494"/>
  <p:tag name="KSO_WM_BLIP_RECT_BOTTOM" val="-524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73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77*74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7"/>
  <p:tag name="KSO_WM_UNIT_ID" val="crop20201177_1*ζ_h_d*1_1_7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2320"/>
  <p:tag name="KSO_WM_BLIP_RECT_RIGHT" val="-326"/>
  <p:tag name="KSO_WM_BLIP_RECT_TOP" val="-515"/>
  <p:tag name="KSO_WM_BLIP_RECT_BOTTOM" val="-1152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74.xml><?xml version="1.0" encoding="utf-8"?>
<p:tagLst xmlns:p="http://schemas.openxmlformats.org/presentationml/2006/main">
  <p:tag name="PICTUREFILLRANGE" val="f591c06b-11cd-4fe9-834f-a448524dbbb7"/>
  <p:tag name="KSO_WM_UNIT_DIAGRAM_MODELTYPE" val="creativeCrop"/>
  <p:tag name="KSO_WM_UNIT_VALUE" val="153*130"/>
  <p:tag name="KSO_WM_UNIT_HIGHLIGHT" val="0"/>
  <p:tag name="KSO_WM_UNIT_COMPATIBLE" val="0"/>
  <p:tag name="KSO_WM_UNIT_DIAGRAM_ISNUMVISUAL" val="0"/>
  <p:tag name="KSO_WM_UNIT_DIAGRAM_ISREFERUNIT" val="0"/>
  <p:tag name="KSO_WM_DIAGRAM_GROUP_CODE" val="1668708796"/>
  <p:tag name="KSO_WM_UNIT_TYPE" val="ζ_h_d"/>
  <p:tag name="KSO_WM_UNIT_INDEX" val="1_1_8"/>
  <p:tag name="KSO_WM_UNIT_ID" val="crop20201177_1*ζ_h_d*1_1_8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229"/>
  <p:tag name="KSO_WM_BLIP_RECT_RIGHT" val="-243"/>
  <p:tag name="KSO_WM_BLIP_RECT_TOP" val="-137"/>
  <p:tag name="KSO_WM_BLIP_RECT_BOTTOM" val="-652"/>
  <p:tag name="KSO_WM_CREATIVE_CROP_ORG_WIDTH" val="250.45"/>
  <p:tag name="KSO_WM_CREATIVE_CROP_ORG_HEIGHT" val="167"/>
  <p:tag name="KSO_WM_CREATIVE_CROP_HEIGHT" val="167"/>
  <p:tag name="KSO_WM_CREATIVE_CROP_WIDTH" val="190.951"/>
  <p:tag name="KSO_WM_CREATIVE_CROP_VERSION" val="1"/>
  <p:tag name="KSO_WM_CREATIVE_CROP_TEMPLATE_ID" val="3251879"/>
  <p:tag name="KSO_WM_DIAGRAM_VIRTUALLY_FRAME" val="{&quot;height&quot;:170.8500133306085,&quot;left&quot;:714.0993119950472,&quot;top&quot;:354.499996263613,&quot;width&quot;:210.3014030720864}"/>
</p:tagLst>
</file>

<file path=ppt/tags/tag18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7*22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5"/>
  <p:tag name="KSO_WM_UNIT_ID" val="crop20201116_1*ζ_h_d*1_1_5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72"/>
  <p:tag name="KSO_WM_BLIP_RECT_RIGHT" val="-386"/>
  <p:tag name="KSO_WM_BLIP_RECT_TOP" val="-126"/>
  <p:tag name="KSO_WM_BLIP_RECT_BOTTOM" val="-330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19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7*223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6"/>
  <p:tag name="KSO_WM_UNIT_ID" val="crop20201116_1*ζ_h_d*1_1_6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692"/>
  <p:tag name="KSO_WM_BLIP_RECT_RIGHT" val="-169"/>
  <p:tag name="KSO_WM_BLIP_RECT_TOP" val="-420"/>
  <p:tag name="KSO_WM_BLIP_RECT_BOTTOM" val="-36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5*22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7"/>
  <p:tag name="KSO_WM_UNIT_ID" val="crop20201116_1*ζ_h_d*1_1_7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576"/>
  <p:tag name="KSO_WM_BLIP_RECT_RIGHT" val="-280"/>
  <p:tag name="KSO_WM_BLIP_RECT_TOP" val="-435"/>
  <p:tag name="KSO_WM_BLIP_RECT_BOTTOM" val="-25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1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7*222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8"/>
  <p:tag name="KSO_WM_UNIT_ID" val="crop20201116_1*ζ_h_d*1_1_8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75"/>
  <p:tag name="KSO_WM_BLIP_RECT_RIGHT" val="-392"/>
  <p:tag name="KSO_WM_BLIP_RECT_TOP" val="-231"/>
  <p:tag name="KSO_WM_BLIP_RECT_BOTTOM" val="-224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2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7*22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9"/>
  <p:tag name="KSO_WM_UNIT_ID" val="crop20201116_1*ζ_h_d*1_1_9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584"/>
  <p:tag name="KSO_WM_BLIP_RECT_RIGHT" val="-274"/>
  <p:tag name="KSO_WM_BLIP_RECT_TOP" val="-114"/>
  <p:tag name="KSO_WM_BLIP_RECT_BOTTOM" val="-343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3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7*223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0"/>
  <p:tag name="KSO_WM_UNIT_ID" val="crop20201116_1*ζ_h_d*1_1_10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61"/>
  <p:tag name="KSO_WM_BLIP_RECT_RIGHT" val="-501"/>
  <p:tag name="KSO_WM_BLIP_RECT_TOP" val="-138"/>
  <p:tag name="KSO_WM_BLIP_RECT_BOTTOM" val="-319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4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6*223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1"/>
  <p:tag name="KSO_WM_UNIT_ID" val="crop20201116_1*ζ_h_d*1_1_1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68"/>
  <p:tag name="KSO_WM_BLIP_RECT_RIGHT" val="-395"/>
  <p:tag name="KSO_WM_BLIP_RECT_TOP" val="-445"/>
  <p:tag name="KSO_WM_BLIP_RECT_BOTTOM" val="-12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5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6*223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2"/>
  <p:tag name="KSO_WM_UNIT_ID" val="crop20201116_1*ζ_h_d*1_1_12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54"/>
  <p:tag name="KSO_WM_BLIP_RECT_RIGHT" val="-506"/>
  <p:tag name="KSO_WM_BLIP_RECT_TOP" val="-458"/>
  <p:tag name="KSO_WM_BLIP_RECT_BOTTOM" val="0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6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7*222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3"/>
  <p:tag name="KSO_WM_UNIT_ID" val="crop20201116_1*ζ_h_d*1_1_13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700"/>
  <p:tag name="KSO_WM_BLIP_RECT_RIGHT" val="-165"/>
  <p:tag name="KSO_WM_BLIP_RECT_TOP" val="-208"/>
  <p:tag name="KSO_WM_BLIP_RECT_BOTTOM" val="-248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7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8*221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4"/>
  <p:tag name="KSO_WM_UNIT_ID" val="crop20201116_1*ζ_h_d*1_1_14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589"/>
  <p:tag name="KSO_WM_BLIP_RECT_RIGHT" val="-280"/>
  <p:tag name="KSO_WM_BLIP_RECT_TOP" val="-219"/>
  <p:tag name="KSO_WM_BLIP_RECT_BOTTOM" val="-235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8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55*222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5"/>
  <p:tag name="KSO_WM_UNIT_ID" val="crop20201116_1*ζ_h_d*1_1_15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61"/>
  <p:tag name="KSO_WM_BLIP_RECT_RIGHT" val="-505"/>
  <p:tag name="KSO_WM_BLIP_RECT_TOP" val="-246"/>
  <p:tag name="KSO_WM_BLIP_RECT_BOTTOM" val="-214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29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78*88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6"/>
  <p:tag name="KSO_WM_UNIT_ID" val="crop20201116_1*ζ_h_d*1_1_16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526"/>
  <p:tag name="KSO_WM_BLIP_RECT_RIGHT" val="-1821"/>
  <p:tag name="KSO_WM_BLIP_RECT_TOP" val="-64"/>
  <p:tag name="KSO_WM_BLIP_RECT_BOTTOM" val="-350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8_1*i*1"/>
  <p:tag name="KSO_WM_TEMPLATE_CATEGORY" val="crop"/>
  <p:tag name="KSO_WM_TEMPLATE_INDEX" val="20201218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85*86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7"/>
  <p:tag name="KSO_WM_UNIT_ID" val="crop20201116_1*ζ_h_d*1_1_17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774"/>
  <p:tag name="KSO_WM_BLIP_RECT_RIGHT" val="-1616"/>
  <p:tag name="KSO_WM_BLIP_RECT_TOP" val="-208"/>
  <p:tag name="KSO_WM_BLIP_RECT_BOTTOM" val="-194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1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87*86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8"/>
  <p:tag name="KSO_WM_UNIT_ID" val="crop20201116_1*ζ_h_d*1_1_18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670"/>
  <p:tag name="KSO_WM_BLIP_RECT_RIGHT" val="-1725"/>
  <p:tag name="KSO_WM_BLIP_RECT_TOP" val="-369"/>
  <p:tag name="KSO_WM_BLIP_RECT_BOTTOM" val="-28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2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79*87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19"/>
  <p:tag name="KSO_WM_UNIT_ID" val="crop20201116_1*ζ_h_d*1_1_19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656"/>
  <p:tag name="KSO_WM_BLIP_RECT_RIGHT" val="-1706"/>
  <p:tag name="KSO_WM_BLIP_RECT_TOP" val="-284"/>
  <p:tag name="KSO_WM_BLIP_RECT_BOTTOM" val="-129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3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80*89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0"/>
  <p:tag name="KSO_WM_UNIT_ID" val="crop20201116_1*ζ_h_d*1_1_20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639"/>
  <p:tag name="KSO_WM_BLIP_RECT_RIGHT" val="-1681"/>
  <p:tag name="KSO_WM_BLIP_RECT_TOP" val="-185"/>
  <p:tag name="KSO_WM_BLIP_RECT_BOTTOM" val="-225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4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90*88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1"/>
  <p:tag name="KSO_WM_UNIT_ID" val="crop20201116_1*ζ_h_d*1_1_2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769"/>
  <p:tag name="KSO_WM_BLIP_RECT_RIGHT" val="-1568"/>
  <p:tag name="KSO_WM_BLIP_RECT_TOP" val="-390"/>
  <p:tag name="KSO_WM_BLIP_RECT_BOTTOM" val="-3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5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79*87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2"/>
  <p:tag name="KSO_WM_UNIT_ID" val="crop20201116_1*ζ_h_d*1_1_22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550"/>
  <p:tag name="KSO_WM_BLIP_RECT_RIGHT" val="-1824"/>
  <p:tag name="KSO_WM_BLIP_RECT_TOP" val="-356"/>
  <p:tag name="KSO_WM_BLIP_RECT_BOTTOM" val="-57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6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89*87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3"/>
  <p:tag name="KSO_WM_UNIT_ID" val="crop20201116_1*ζ_h_d*1_1_23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536"/>
  <p:tag name="KSO_WM_BLIP_RECT_RIGHT" val="-1830"/>
  <p:tag name="KSO_WM_BLIP_RECT_TOP" val="-153"/>
  <p:tag name="KSO_WM_BLIP_RECT_BOTTOM" val="-242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7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78*87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4"/>
  <p:tag name="KSO_WM_UNIT_ID" val="crop20201116_1*ζ_h_d*1_1_24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764"/>
  <p:tag name="KSO_WM_BLIP_RECT_RIGHT" val="-1607"/>
  <p:tag name="KSO_WM_BLIP_RECT_TOP" val="-116"/>
  <p:tag name="KSO_WM_BLIP_RECT_BOTTOM" val="-298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8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77*87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5"/>
  <p:tag name="KSO_WM_UNIT_ID" val="crop20201116_1*ζ_h_d*1_1_25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25"/>
  <p:tag name="KSO_WM_BLIP_RECT_RIGHT" val="-1937"/>
  <p:tag name="KSO_WM_BLIP_RECT_TOP" val="-234"/>
  <p:tag name="KSO_WM_BLIP_RECT_BOTTOM" val="-182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39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80*86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6"/>
  <p:tag name="KSO_WM_UNIT_ID" val="crop20201116_1*ζ_h_d*1_1_26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26"/>
  <p:tag name="KSO_WM_BLIP_RECT_RIGHT" val="-1960"/>
  <p:tag name="KSO_WM_BLIP_RECT_TOP" val="-134"/>
  <p:tag name="KSO_WM_BLIP_RECT_BOTTOM" val="-277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.xml><?xml version="1.0" encoding="utf-8"?>
<p:tagLst xmlns:p="http://schemas.openxmlformats.org/presentationml/2006/main">
  <p:tag name="KSO_WM_UNIT_DIAGRAM_MODELTYPE" val="creativeCrop"/>
  <p:tag name="KSO_WM_UNIT_VALUE" val="1465*1465"/>
  <p:tag name="KSO_WM_UNIT_HIGHLIGHT" val="0"/>
  <p:tag name="KSO_WM_UNIT_COMPATIBLE" val="0"/>
  <p:tag name="KSO_WM_UNIT_DIAGRAM_ISNUMVISUAL" val="0"/>
  <p:tag name="KSO_WM_UNIT_DIAGRAM_ISREFERUNIT" val="0"/>
  <p:tag name="KSO_WM_DIAGRAM_GROUP_CODE" val="1667944233"/>
  <p:tag name="KSO_WM_UNIT_TYPE" val="ζ_h_d"/>
  <p:tag name="KSO_WM_UNIT_INDEX" val="1_1_1"/>
  <p:tag name="KSO_WM_UNIT_ID" val="crop20201218_1*ζ_h_d*1_1_1"/>
  <p:tag name="KSO_WM_TEMPLATE_CATEGORY" val="crop"/>
  <p:tag name="KSO_WM_TEMPLATE_INDEX" val="20201218"/>
  <p:tag name="KSO_WM_UNIT_LAYERLEVEL" val="1_1_1"/>
  <p:tag name="KSO_WM_TAG_VERSION" val="1.0"/>
  <p:tag name="KSO_WM_BEAUTIFY_FLAG" val="#wm#"/>
  <p:tag name="PICTUREFILLRANGE" val="02a5f37d-f00e-4b3a-bc4b-5bab1961612e"/>
  <p:tag name="KSO_WM_CREATIVE_CROP_ORG_DELTA_X" val="0"/>
  <p:tag name="KSO_WM_CREATIVE_CROP_ORG_DELTA_Y" val="0"/>
  <p:tag name="KSO_WM_UNIT_PARTIAL_ZOOM_RATIO" val="100"/>
  <p:tag name="KSO_WM_CREATIVE_CROP_ORG_WIDTH" val="282.6"/>
  <p:tag name="KSO_WM_CREATIVE_CROP_ORG_HEIGHT" val="199.35"/>
  <p:tag name="KSO_WM_BLIP_RECT_LEFT" val="-41"/>
  <p:tag name="KSO_WM_BLIP_RECT_RIGHT" val="-27"/>
  <p:tag name="KSO_WM_BLIP_RECT_TOP" val="0"/>
  <p:tag name="KSO_WM_BLIP_RECT_BOTTOM" val="-19"/>
  <p:tag name="KSO_WM_CREATIVE_CROP_VERSION" val="1"/>
  <p:tag name="KSO_WM_CREATIVE_CROP_WIDTH" val="246.976"/>
  <p:tag name="KSO_WM_CREATIVE_CROP_HEIGHT" val="199.35"/>
  <p:tag name="KSO_WM_CREATIVE_CROP_TEMPLATE_ID" val="3126150"/>
  <p:tag name="KSO_WM_DIAGRAM_VIRTUALLY_FRAME" val="{&quot;height&quot;:232.65,&quot;left&quot;:672.8,&quot;top&quot;:208.6,&quot;width&quot;:281.95}"/>
</p:tagLst>
</file>

<file path=ppt/tags/tag40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90*90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7"/>
  <p:tag name="KSO_WM_UNIT_ID" val="crop20201116_1*ζ_h_d*1_1_27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524"/>
  <p:tag name="KSO_WM_BLIP_RECT_RIGHT" val="-1767"/>
  <p:tag name="KSO_WM_BLIP_RECT_TOP" val="-246"/>
  <p:tag name="KSO_WM_BLIP_RECT_BOTTOM" val="-146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1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84*88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8"/>
  <p:tag name="KSO_WM_UNIT_ID" val="crop20201116_1*ζ_h_d*1_1_28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640"/>
  <p:tag name="KSO_WM_BLIP_RECT_RIGHT" val="-1710"/>
  <p:tag name="KSO_WM_BLIP_RECT_TOP" val="-87"/>
  <p:tag name="KSO_WM_BLIP_RECT_BOTTOM" val="-315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2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77*88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29"/>
  <p:tag name="KSO_WM_UNIT_ID" val="crop20201116_1*ζ_h_d*1_1_29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762"/>
  <p:tag name="KSO_WM_BLIP_RECT_RIGHT" val="-1575"/>
  <p:tag name="KSO_WM_BLIP_RECT_TOP" val="-313"/>
  <p:tag name="KSO_WM_BLIP_RECT_BOTTOM" val="-104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3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79*90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0"/>
  <p:tag name="KSO_WM_UNIT_ID" val="crop20201116_1*ζ_h_d*1_1_30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03"/>
  <p:tag name="KSO_WM_BLIP_RECT_RIGHT" val="-1891"/>
  <p:tag name="KSO_WM_BLIP_RECT_TOP" val="-37"/>
  <p:tag name="KSO_WM_BLIP_RECT_BOTTOM" val="-375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4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283*86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1"/>
  <p:tag name="KSO_WM_UNIT_ID" val="crop20201116_1*ζ_h_d*1_1_3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40"/>
  <p:tag name="KSO_WM_BLIP_RECT_RIGHT" val="-1967"/>
  <p:tag name="KSO_WM_BLIP_RECT_TOP" val="-325"/>
  <p:tag name="KSO_WM_BLIP_RECT_BOTTOM" val="-80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5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1*298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2"/>
  <p:tag name="KSO_WM_UNIT_ID" val="crop20201116_1*ζ_h_d*1_1_32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201"/>
  <p:tag name="KSO_WM_BLIP_RECT_RIGHT" val="-420"/>
  <p:tag name="KSO_WM_BLIP_RECT_TOP" val="-274"/>
  <p:tag name="KSO_WM_BLIP_RECT_BOTTOM" val="-1642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6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2*295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3"/>
  <p:tag name="KSO_WM_UNIT_ID" val="crop20201116_1*ζ_h_d*1_1_33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74"/>
  <p:tag name="KSO_WM_BLIP_RECT_RIGHT" val="-254"/>
  <p:tag name="KSO_WM_BLIP_RECT_TOP" val="-209"/>
  <p:tag name="KSO_WM_BLIP_RECT_BOTTOM" val="-1683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7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0*29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4"/>
  <p:tag name="KSO_WM_UNIT_ID" val="crop20201116_1*ζ_h_d*1_1_34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253"/>
  <p:tag name="KSO_WM_BLIP_RECT_RIGHT" val="-377"/>
  <p:tag name="KSO_WM_BLIP_RECT_TOP" val="-155"/>
  <p:tag name="KSO_WM_BLIP_RECT_BOTTOM" val="-1784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8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1*295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5"/>
  <p:tag name="KSO_WM_UNIT_ID" val="crop20201116_1*ζ_h_d*1_1_35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10"/>
  <p:tag name="KSO_WM_BLIP_RECT_RIGHT" val="-217"/>
  <p:tag name="KSO_WM_BLIP_RECT_TOP" val="-298"/>
  <p:tag name="KSO_WM_BLIP_RECT_BOTTOM" val="-1607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49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68*297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6"/>
  <p:tag name="KSO_WM_UNIT_ID" val="crop20201116_1*ζ_h_d*1_1_36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84"/>
  <p:tag name="KSO_WM_BLIP_RECT_RIGHT" val="-238"/>
  <p:tag name="KSO_WM_BLIP_RECT_TOP" val="0"/>
  <p:tag name="KSO_WM_BLIP_RECT_BOTTOM" val="-1997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.xml><?xml version="1.0" encoding="utf-8"?>
<p:tagLst xmlns:p="http://schemas.openxmlformats.org/presentationml/2006/main">
  <p:tag name="KSO_WM_UNIT_DIAGRAM_MODELTYPE" val="creativeCrop"/>
  <p:tag name="KSO_WM_UNIT_VALUE" val="795*1894"/>
  <p:tag name="KSO_WM_UNIT_HIGHLIGHT" val="0"/>
  <p:tag name="KSO_WM_UNIT_COMPATIBLE" val="0"/>
  <p:tag name="KSO_WM_UNIT_DIAGRAM_ISNUMVISUAL" val="0"/>
  <p:tag name="KSO_WM_UNIT_DIAGRAM_ISREFERUNIT" val="0"/>
  <p:tag name="KSO_WM_DIAGRAM_GROUP_CODE" val="1667944233"/>
  <p:tag name="KSO_WM_UNIT_TYPE" val="ζ_h_d"/>
  <p:tag name="KSO_WM_UNIT_INDEX" val="1_1_2"/>
  <p:tag name="KSO_WM_UNIT_ID" val="crop20201218_1*ζ_h_d*1_1_2"/>
  <p:tag name="KSO_WM_TEMPLATE_CATEGORY" val="crop"/>
  <p:tag name="KSO_WM_TEMPLATE_INDEX" val="20201218"/>
  <p:tag name="KSO_WM_UNIT_LAYERLEVEL" val="1_1_1"/>
  <p:tag name="KSO_WM_TAG_VERSION" val="1.0"/>
  <p:tag name="KSO_WM_BEAUTIFY_FLAG" val="#wm#"/>
  <p:tag name="PICTUREFILLRANGE" val="02a5f37d-f00e-4b3a-bc4b-5bab1961612e"/>
  <p:tag name="KSO_WM_CREATIVE_CROP_ORG_WIDTH" val="282.6"/>
  <p:tag name="KSO_WM_CREATIVE_CROP_ORG_HEIGHT" val="199.35"/>
  <p:tag name="KSO_WM_CREATIVE_CROP_ORG_DELTA_X" val="0"/>
  <p:tag name="KSO_WM_CREATIVE_CROP_ORG_DELTA_Y" val="0"/>
  <p:tag name="KSO_WM_UNIT_PARTIAL_ZOOM_RATIO" val="100"/>
  <p:tag name="KSO_WM_BLIP_RECT_LEFT" val="-8"/>
  <p:tag name="KSO_WM_BLIP_RECT_RIGHT" val="-22"/>
  <p:tag name="KSO_WM_BLIP_RECT_TOP" val="-119"/>
  <p:tag name="KSO_WM_BLIP_RECT_BOTTOM" val="-1"/>
  <p:tag name="KSO_WM_CREATIVE_CROP_VERSION" val="1"/>
  <p:tag name="KSO_WM_CREATIVE_CROP_WIDTH" val="246.976"/>
  <p:tag name="KSO_WM_CREATIVE_CROP_HEIGHT" val="199.35"/>
  <p:tag name="KSO_WM_CREATIVE_CROP_TEMPLATE_ID" val="3126150"/>
  <p:tag name="KSO_WM_DIAGRAM_VIRTUALLY_FRAME" val="{&quot;height&quot;:232.65,&quot;left&quot;:672.8,&quot;top&quot;:208.6,&quot;width&quot;:281.95}"/>
</p:tagLst>
</file>

<file path=ppt/tags/tag50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2*295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7"/>
  <p:tag name="KSO_WM_UNIT_ID" val="crop20201116_1*ζ_h_d*1_1_37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01"/>
  <p:tag name="KSO_WM_BLIP_RECT_RIGHT" val="-327"/>
  <p:tag name="KSO_WM_BLIP_RECT_TOP" val="-30"/>
  <p:tag name="KSO_WM_BLIP_RECT_BOTTOM" val="-1844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1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1*295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8"/>
  <p:tag name="KSO_WM_UNIT_ID" val="crop20201116_1*ζ_h_d*1_1_38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215"/>
  <p:tag name="KSO_WM_BLIP_RECT_RIGHT" val="-412"/>
  <p:tag name="KSO_WM_BLIP_RECT_TOP" val="-61"/>
  <p:tag name="KSO_WM_BLIP_RECT_BOTTOM" val="-1848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2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2*29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39"/>
  <p:tag name="KSO_WM_UNIT_ID" val="crop20201116_1*ζ_h_d*1_1_39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98"/>
  <p:tag name="KSO_WM_BLIP_RECT_RIGHT" val="-132"/>
  <p:tag name="KSO_WM_BLIP_RECT_TOP" val="-267"/>
  <p:tag name="KSO_WM_BLIP_RECT_BOTTOM" val="-1626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3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1*29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0"/>
  <p:tag name="KSO_WM_UNIT_ID" val="crop20201116_1*ζ_h_d*1_1_40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38"/>
  <p:tag name="KSO_WM_BLIP_RECT_RIGHT" val="-291"/>
  <p:tag name="KSO_WM_BLIP_RECT_TOP" val="-123"/>
  <p:tag name="KSO_WM_BLIP_RECT_BOTTOM" val="-1796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4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0*298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1"/>
  <p:tag name="KSO_WM_UNIT_ID" val="crop20201116_1*ζ_h_d*1_1_4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19"/>
  <p:tag name="KSO_WM_BLIP_RECT_RIGHT" val="-201"/>
  <p:tag name="KSO_WM_BLIP_RECT_TOP" val="-90"/>
  <p:tag name="KSO_WM_BLIP_RECT_BOTTOM" val="-1841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5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2*299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2"/>
  <p:tag name="KSO_WM_UNIT_ID" val="crop20201116_1*ζ_h_d*1_1_42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321"/>
  <p:tag name="KSO_WM_BLIP_RECT_RIGHT" val="-297"/>
  <p:tag name="KSO_WM_BLIP_RECT_TOP" val="-325"/>
  <p:tag name="KSO_WM_BLIP_RECT_BOTTOM" val="-1553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6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1*29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3"/>
  <p:tag name="KSO_WM_UNIT_ID" val="crop20201116_1*ζ_h_d*1_1_43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130"/>
  <p:tag name="KSO_WM_BLIP_RECT_RIGHT" val="-500"/>
  <p:tag name="KSO_WM_BLIP_RECT_TOP" val="-93"/>
  <p:tag name="KSO_WM_BLIP_RECT_BOTTOM" val="-1820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7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0*298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4"/>
  <p:tag name="KSO_WM_UNIT_ID" val="crop20201116_1*ζ_h_d*1_1_44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56"/>
  <p:tag name="KSO_WM_BLIP_RECT_RIGHT" val="-165"/>
  <p:tag name="KSO_WM_BLIP_RECT_TOP" val="-181"/>
  <p:tag name="KSO_WM_BLIP_RECT_BOTTOM" val="-1751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8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69*298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5"/>
  <p:tag name="KSO_WM_UNIT_ID" val="crop20201116_1*ζ_h_d*1_1_45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286"/>
  <p:tag name="KSO_WM_BLIP_RECT_RIGHT" val="-335"/>
  <p:tag name="KSO_WM_BLIP_RECT_TOP" val="-252"/>
  <p:tag name="KSO_WM_BLIP_RECT_BOTTOM" val="-1722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59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0*294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6"/>
  <p:tag name="KSO_WM_UNIT_ID" val="crop20201116_1*ζ_h_d*1_1_46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166"/>
  <p:tag name="KSO_WM_BLIP_RECT_RIGHT" val="-463"/>
  <p:tag name="KSO_WM_BLIP_RECT_TOP" val="-187"/>
  <p:tag name="KSO_WM_BLIP_RECT_BOTTOM" val="-1759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6.xml><?xml version="1.0" encoding="utf-8"?>
<p:tagLst xmlns:p="http://schemas.openxmlformats.org/presentationml/2006/main">
  <p:tag name="KSO_WM_UNIT_DIAGRAM_MODELTYPE" val="creativeCrop"/>
  <p:tag name="KSO_WM_UNIT_VALUE" val="84*280"/>
  <p:tag name="KSO_WM_UNIT_HIGHLIGHT" val="0"/>
  <p:tag name="KSO_WM_UNIT_COMPATIBLE" val="0"/>
  <p:tag name="KSO_WM_UNIT_DIAGRAM_ISNUMVISUAL" val="0"/>
  <p:tag name="KSO_WM_UNIT_DIAGRAM_ISREFERUNIT" val="0"/>
  <p:tag name="KSO_WM_DIAGRAM_GROUP_CODE" val="1667944233"/>
  <p:tag name="KSO_WM_UNIT_TYPE" val="ζ_h_d"/>
  <p:tag name="KSO_WM_UNIT_INDEX" val="1_1_3"/>
  <p:tag name="KSO_WM_UNIT_ID" val="crop20201218_1*ζ_h_d*1_1_3"/>
  <p:tag name="KSO_WM_TEMPLATE_CATEGORY" val="crop"/>
  <p:tag name="KSO_WM_TEMPLATE_INDEX" val="20201218"/>
  <p:tag name="KSO_WM_UNIT_LAYERLEVEL" val="1_1_1"/>
  <p:tag name="KSO_WM_TAG_VERSION" val="1.0"/>
  <p:tag name="KSO_WM_BEAUTIFY_FLAG" val="#wm#"/>
  <p:tag name="PICTUREFILLRANGE" val="02a5f37d-f00e-4b3a-bc4b-5bab1961612e"/>
  <p:tag name="KSO_WM_CREATIVE_CROP_ORG_WIDTH" val="282.6"/>
  <p:tag name="KSO_WM_CREATIVE_CROP_ORG_HEIGHT" val="199.35"/>
  <p:tag name="KSO_WM_CREATIVE_CROP_ORG_DELTA_X" val="0"/>
  <p:tag name="KSO_WM_CREATIVE_CROP_ORG_DELTA_Y" val="0"/>
  <p:tag name="KSO_WM_UNIT_PARTIAL_ZOOM_RATIO" val="100"/>
  <p:tag name="KSO_WM_BLIP_RECT_LEFT" val="-379"/>
  <p:tag name="KSO_WM_BLIP_RECT_RIGHT" val="-403"/>
  <p:tag name="KSO_WM_BLIP_RECT_TOP" val="-1970"/>
  <p:tag name="KSO_WM_BLIP_RECT_BOTTOM" val="0"/>
  <p:tag name="KSO_WM_CREATIVE_CROP_VERSION" val="1"/>
  <p:tag name="KSO_WM_CREATIVE_CROP_WIDTH" val="246.976"/>
  <p:tag name="KSO_WM_CREATIVE_CROP_HEIGHT" val="199.35"/>
  <p:tag name="KSO_WM_CREATIVE_CROP_TEMPLATE_ID" val="3126150"/>
  <p:tag name="KSO_WM_DIAGRAM_VIRTUALLY_FRAME" val="{&quot;height&quot;:232.65,&quot;left&quot;:672.8,&quot;top&quot;:208.6,&quot;width&quot;:281.95}"/>
</p:tagLst>
</file>

<file path=ppt/tags/tag60.xml><?xml version="1.0" encoding="utf-8"?>
<p:tagLst xmlns:p="http://schemas.openxmlformats.org/presentationml/2006/main">
  <p:tag name="PICTUREFILLRANGE" val="9ba9be09-9ec4-49fe-a1df-42ea32b3c4a6"/>
  <p:tag name="KSO_WM_UNIT_DIAGRAM_MODELTYPE" val="creativeCrop"/>
  <p:tag name="KSO_WM_UNIT_VALUE" val="71*299"/>
  <p:tag name="KSO_WM_UNIT_HIGHLIGHT" val="0"/>
  <p:tag name="KSO_WM_UNIT_COMPATIBLE" val="0"/>
  <p:tag name="KSO_WM_UNIT_DIAGRAM_ISNUMVISUAL" val="0"/>
  <p:tag name="KSO_WM_UNIT_DIAGRAM_ISREFERUNIT" val="0"/>
  <p:tag name="KSO_WM_DIAGRAM_GROUP_CODE" val="1667963578"/>
  <p:tag name="KSO_WM_UNIT_TYPE" val="ζ_h_d"/>
  <p:tag name="KSO_WM_UNIT_INDEX" val="1_1_47"/>
  <p:tag name="KSO_WM_UNIT_ID" val="crop20201116_1*ζ_h_d*1_1_47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235"/>
  <p:tag name="KSO_WM_BLIP_RECT_RIGHT" val="-383"/>
  <p:tag name="KSO_WM_BLIP_RECT_TOP" val="-365"/>
  <p:tag name="KSO_WM_BLIP_RECT_BOTTOM" val="-1553"/>
  <p:tag name="KSO_WM_CREATIVE_CROP_ORG_WIDTH" val="281.4"/>
  <p:tag name="KSO_WM_CREATIVE_CROP_ORG_HEIGHT" val="187.55"/>
  <p:tag name="KSO_WM_CREATIVE_CROP_HEIGHT" val="187.55"/>
  <p:tag name="KSO_WM_CREATIVE_CROP_WIDTH" val="186.727"/>
  <p:tag name="KSO_WM_CREATIVE_CROP_VERSION" val="1"/>
  <p:tag name="KSO_WM_CREATIVE_CROP_TEMPLATE_ID" val="3251855"/>
  <p:tag name="KSO_WM_DIAGRAM_VIRTUALLY_FRAME" val="{&quot;height&quot;:191.55,&quot;left&quot;:648.9,&quot;top&quot;:66.85,&quot;width&quot;:205.35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03_1*i*1"/>
  <p:tag name="KSO_WM_TEMPLATE_CATEGORY" val="crop"/>
  <p:tag name="KSO_WM_TEMPLATE_INDEX" val="20201203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DIAGRAM_MODELTYPE" val="creativeCrop"/>
  <p:tag name="KSO_WM_UNIT_VALUE" val="578*773"/>
  <p:tag name="KSO_WM_UNIT_HIGHLIGHT" val="0"/>
  <p:tag name="KSO_WM_UNIT_COMPATIBLE" val="0"/>
  <p:tag name="KSO_WM_UNIT_DIAGRAM_ISNUMVISUAL" val="0"/>
  <p:tag name="KSO_WM_UNIT_DIAGRAM_ISREFERUNIT" val="0"/>
  <p:tag name="KSO_WM_DIAGRAM_GROUP_CODE" val="1667963739"/>
  <p:tag name="KSO_WM_UNIT_TYPE" val="ζ_h_d"/>
  <p:tag name="KSO_WM_UNIT_INDEX" val="1_1_1"/>
  <p:tag name="KSO_WM_UNIT_ID" val="crop20201203_1*ζ_h_d*1_1_1"/>
  <p:tag name="KSO_WM_TEMPLATE_CATEGORY" val="crop"/>
  <p:tag name="KSO_WM_TEMPLATE_INDEX" val="20201203"/>
  <p:tag name="KSO_WM_UNIT_LAYERLEVEL" val="1_1_1"/>
  <p:tag name="KSO_WM_TAG_VERSION" val="1.0"/>
  <p:tag name="KSO_WM_BEAUTIFY_FLAG" val="#wm#"/>
  <p:tag name="PICTUREFILLRANGE" val="008b0a88-4a64-4a60-ace0-4810aaca644f"/>
  <p:tag name="KSO_WM_BLIP_RECT_LEFT" val="-104"/>
  <p:tag name="KSO_WM_BLIP_RECT_RIGHT" val="-60"/>
  <p:tag name="KSO_WM_BLIP_RECT_TOP" val="-123"/>
  <p:tag name="KSO_WM_BLIP_RECT_BOTTOM" val="-13"/>
  <p:tag name="KSO_WM_CREATIVE_CROP_ORG_WIDTH" val="304.2"/>
  <p:tag name="KSO_WM_CREATIVE_CROP_ORG_HEIGHT" val="203.1"/>
  <p:tag name="KSO_WM_CREATIVE_CROP_HEIGHT" val="203.1"/>
  <p:tag name="KSO_WM_CREATIVE_CROP_WIDTH" val="203.776"/>
  <p:tag name="KSO_WM_CREATIVE_CROP_VERSION" val="1"/>
  <p:tag name="KSO_WM_CREATIVE_CROP_TEMPLATE_ID" val="3126106"/>
  <p:tag name="KSO_WM_DIAGRAM_VIRTUALLY_FRAME" val="{&quot;height&quot;:211.75,&quot;left&quot;:79.1,&quot;top&quot;:315.5,&quot;width&quot;:212.45}"/>
</p:tagLst>
</file>

<file path=ppt/tags/tag63.xml><?xml version="1.0" encoding="utf-8"?>
<p:tagLst xmlns:p="http://schemas.openxmlformats.org/presentationml/2006/main">
  <p:tag name="KSO_WM_UNIT_DIAGRAM_MODELTYPE" val="creativeCrop"/>
  <p:tag name="KSO_WM_UNIT_VALUE" val="890*361"/>
  <p:tag name="KSO_WM_UNIT_HIGHLIGHT" val="0"/>
  <p:tag name="KSO_WM_UNIT_COMPATIBLE" val="0"/>
  <p:tag name="KSO_WM_UNIT_DIAGRAM_ISNUMVISUAL" val="0"/>
  <p:tag name="KSO_WM_UNIT_DIAGRAM_ISREFERUNIT" val="0"/>
  <p:tag name="KSO_WM_DIAGRAM_GROUP_CODE" val="1667963739"/>
  <p:tag name="KSO_WM_UNIT_TYPE" val="ζ_h_d"/>
  <p:tag name="KSO_WM_UNIT_INDEX" val="1_1_2"/>
  <p:tag name="KSO_WM_UNIT_ID" val="crop20201203_1*ζ_h_d*1_1_2"/>
  <p:tag name="KSO_WM_TEMPLATE_CATEGORY" val="crop"/>
  <p:tag name="KSO_WM_TEMPLATE_INDEX" val="20201203"/>
  <p:tag name="KSO_WM_UNIT_LAYERLEVEL" val="1_1_1"/>
  <p:tag name="KSO_WM_TAG_VERSION" val="1.0"/>
  <p:tag name="KSO_WM_BEAUTIFY_FLAG" val="#wm#"/>
  <p:tag name="PICTUREFILLRANGE" val="008b0a88-4a64-4a60-ace0-4810aaca644f"/>
  <p:tag name="KSO_WM_BLIP_RECT_LEFT" val="-298"/>
  <p:tag name="KSO_WM_BLIP_RECT_RIGHT" val="-168"/>
  <p:tag name="KSO_WM_BLIP_RECT_TOP" val="0"/>
  <p:tag name="KSO_WM_BLIP_RECT_BOTTOM" val="-53"/>
  <p:tag name="KSO_WM_CREATIVE_CROP_ORG_WIDTH" val="304.2"/>
  <p:tag name="KSO_WM_CREATIVE_CROP_ORG_HEIGHT" val="203.1"/>
  <p:tag name="KSO_WM_CREATIVE_CROP_HEIGHT" val="203.1"/>
  <p:tag name="KSO_WM_CREATIVE_CROP_WIDTH" val="203.776"/>
  <p:tag name="KSO_WM_CREATIVE_CROP_VERSION" val="1"/>
  <p:tag name="KSO_WM_CREATIVE_CROP_TEMPLATE_ID" val="3126106"/>
  <p:tag name="KSO_WM_DIAGRAM_VIRTUALLY_FRAME" val="{&quot;height&quot;:211.75,&quot;left&quot;:79.1,&quot;top&quot;:315.5,&quot;width&quot;:212.45}"/>
</p:tagLst>
</file>

<file path=ppt/tags/tag64.xml><?xml version="1.0" encoding="utf-8"?>
<p:tagLst xmlns:p="http://schemas.openxmlformats.org/presentationml/2006/main">
  <p:tag name="KSO_WM_UNIT_DIAGRAM_MODELTYPE" val="creativeCrop"/>
  <p:tag name="KSO_WM_UNIT_VALUE" val="817*740"/>
  <p:tag name="KSO_WM_UNIT_HIGHLIGHT" val="0"/>
  <p:tag name="KSO_WM_UNIT_COMPATIBLE" val="0"/>
  <p:tag name="KSO_WM_UNIT_DIAGRAM_ISNUMVISUAL" val="0"/>
  <p:tag name="KSO_WM_UNIT_DIAGRAM_ISREFERUNIT" val="0"/>
  <p:tag name="KSO_WM_DIAGRAM_GROUP_CODE" val="1667963739"/>
  <p:tag name="KSO_WM_UNIT_TYPE" val="ζ_h_d"/>
  <p:tag name="KSO_WM_UNIT_INDEX" val="1_1_3"/>
  <p:tag name="KSO_WM_UNIT_ID" val="crop20201203_1*ζ_h_d*1_1_3"/>
  <p:tag name="KSO_WM_TEMPLATE_CATEGORY" val="crop"/>
  <p:tag name="KSO_WM_TEMPLATE_INDEX" val="20201203"/>
  <p:tag name="KSO_WM_UNIT_LAYERLEVEL" val="1_1_1"/>
  <p:tag name="KSO_WM_TAG_VERSION" val="1.0"/>
  <p:tag name="KSO_WM_BEAUTIFY_FLAG" val="#wm#"/>
  <p:tag name="PICTUREFILLRANGE" val="008b0a88-4a64-4a60-ace0-4810aaca644f"/>
  <p:tag name="KSO_WM_BLIP_RECT_LEFT" val="-48"/>
  <p:tag name="KSO_WM_BLIP_RECT_RIGHT" val="-128"/>
  <p:tag name="KSO_WM_BLIP_RECT_TOP" val="-40"/>
  <p:tag name="KSO_WM_BLIP_RECT_BOTTOM" val="-27"/>
  <p:tag name="KSO_WM_CREATIVE_CROP_ORG_WIDTH" val="304.2"/>
  <p:tag name="KSO_WM_CREATIVE_CROP_ORG_HEIGHT" val="203.1"/>
  <p:tag name="KSO_WM_CREATIVE_CROP_HEIGHT" val="203.1"/>
  <p:tag name="KSO_WM_CREATIVE_CROP_WIDTH" val="203.776"/>
  <p:tag name="KSO_WM_CREATIVE_CROP_VERSION" val="1"/>
  <p:tag name="KSO_WM_CREATIVE_CROP_TEMPLATE_ID" val="3126106"/>
  <p:tag name="KSO_WM_DIAGRAM_VIRTUALLY_FRAME" val="{&quot;height&quot;:211.75,&quot;left&quot;:79.1,&quot;top&quot;:315.5,&quot;width&quot;:212.45}"/>
</p:tagLst>
</file>

<file path=ppt/tags/tag65.xml><?xml version="1.0" encoding="utf-8"?>
<p:tagLst xmlns:p="http://schemas.openxmlformats.org/presentationml/2006/main">
  <p:tag name="KSO_WM_UNIT_DIAGRAM_MODELTYPE" val="creativeCrop"/>
  <p:tag name="KSO_WM_UNIT_VALUE" val="742*759"/>
  <p:tag name="KSO_WM_UNIT_HIGHLIGHT" val="0"/>
  <p:tag name="KSO_WM_UNIT_COMPATIBLE" val="0"/>
  <p:tag name="KSO_WM_UNIT_DIAGRAM_ISNUMVISUAL" val="0"/>
  <p:tag name="KSO_WM_UNIT_DIAGRAM_ISREFERUNIT" val="0"/>
  <p:tag name="KSO_WM_DIAGRAM_GROUP_CODE" val="1667963739"/>
  <p:tag name="KSO_WM_UNIT_TYPE" val="ζ_h_d"/>
  <p:tag name="KSO_WM_UNIT_INDEX" val="1_1_4"/>
  <p:tag name="KSO_WM_UNIT_ID" val="crop20201203_1*ζ_h_d*1_1_4"/>
  <p:tag name="KSO_WM_TEMPLATE_CATEGORY" val="crop"/>
  <p:tag name="KSO_WM_TEMPLATE_INDEX" val="20201203"/>
  <p:tag name="KSO_WM_UNIT_LAYERLEVEL" val="1_1_1"/>
  <p:tag name="KSO_WM_TAG_VERSION" val="1.0"/>
  <p:tag name="KSO_WM_BEAUTIFY_FLAG" val="#wm#"/>
  <p:tag name="PICTUREFILLRANGE" val="008b0a88-4a64-4a60-ace0-4810aaca644f"/>
  <p:tag name="KSO_WM_BLIP_RECT_LEFT" val="-44"/>
  <p:tag name="KSO_WM_BLIP_RECT_RIGHT" val="-125"/>
  <p:tag name="KSO_WM_BLIP_RECT_TOP" val="-1"/>
  <p:tag name="KSO_WM_BLIP_RECT_BOTTOM" val="-83"/>
  <p:tag name="KSO_WM_CREATIVE_CROP_ORG_WIDTH" val="304.2"/>
  <p:tag name="KSO_WM_CREATIVE_CROP_ORG_HEIGHT" val="203.1"/>
  <p:tag name="KSO_WM_CREATIVE_CROP_HEIGHT" val="203.1"/>
  <p:tag name="KSO_WM_CREATIVE_CROP_WIDTH" val="203.776"/>
  <p:tag name="KSO_WM_CREATIVE_CROP_VERSION" val="1"/>
  <p:tag name="KSO_WM_CREATIVE_CROP_TEMPLATE_ID" val="3126106"/>
  <p:tag name="KSO_WM_DIAGRAM_VIRTUALLY_FRAME" val="{&quot;height&quot;:211.75,&quot;left&quot;:79.1,&quot;top&quot;:315.5,&quot;width&quot;:212.45}"/>
</p:tagLst>
</file>

<file path=ppt/tags/tag66.xml><?xml version="1.0" encoding="utf-8"?>
<p:tagLst xmlns:p="http://schemas.openxmlformats.org/presentationml/2006/main">
  <p:tag name="KSO_WM_UNIT_DIAGRAM_MODELTYPE" val="creativeCrop"/>
  <p:tag name="KSO_WM_UNIT_VALUE" val="837*404"/>
  <p:tag name="KSO_WM_UNIT_HIGHLIGHT" val="0"/>
  <p:tag name="KSO_WM_UNIT_COMPATIBLE" val="0"/>
  <p:tag name="KSO_WM_UNIT_DIAGRAM_ISNUMVISUAL" val="0"/>
  <p:tag name="KSO_WM_UNIT_DIAGRAM_ISREFERUNIT" val="0"/>
  <p:tag name="KSO_WM_DIAGRAM_GROUP_CODE" val="1667963739"/>
  <p:tag name="KSO_WM_UNIT_TYPE" val="ζ_h_d"/>
  <p:tag name="KSO_WM_UNIT_INDEX" val="1_1_5"/>
  <p:tag name="KSO_WM_UNIT_ID" val="crop20201203_1*ζ_h_d*1_1_5"/>
  <p:tag name="KSO_WM_TEMPLATE_CATEGORY" val="crop"/>
  <p:tag name="KSO_WM_TEMPLATE_INDEX" val="20201203"/>
  <p:tag name="KSO_WM_UNIT_LAYERLEVEL" val="1_1_1"/>
  <p:tag name="KSO_WM_TAG_VERSION" val="1.0"/>
  <p:tag name="KSO_WM_BEAUTIFY_FLAG" val="#wm#"/>
  <p:tag name="PICTUREFILLRANGE" val="008b0a88-4a64-4a60-ace0-4810aaca644f"/>
  <p:tag name="KSO_WM_BLIP_RECT_LEFT" val="-322"/>
  <p:tag name="KSO_WM_BLIP_RECT_RIGHT" val="-83"/>
  <p:tag name="KSO_WM_BLIP_RECT_TOP" val="-22"/>
  <p:tag name="KSO_WM_BLIP_RECT_BOTTOM" val="-41"/>
  <p:tag name="KSO_WM_CREATIVE_CROP_ORG_WIDTH" val="304.2"/>
  <p:tag name="KSO_WM_CREATIVE_CROP_ORG_HEIGHT" val="203.1"/>
  <p:tag name="KSO_WM_CREATIVE_CROP_HEIGHT" val="203.1"/>
  <p:tag name="KSO_WM_CREATIVE_CROP_WIDTH" val="203.776"/>
  <p:tag name="KSO_WM_CREATIVE_CROP_VERSION" val="1"/>
  <p:tag name="KSO_WM_CREATIVE_CROP_TEMPLATE_ID" val="3126106"/>
  <p:tag name="KSO_WM_DIAGRAM_VIRTUALLY_FRAME" val="{&quot;height&quot;:211.75,&quot;left&quot;:79.1,&quot;top&quot;:315.5,&quot;width&quot;:212.45}"/>
</p:tagLst>
</file>

<file path=ppt/tags/tag67.xml><?xml version="1.0" encoding="utf-8"?>
<p:tagLst xmlns:p="http://schemas.openxmlformats.org/presentationml/2006/main">
  <p:tag name="KSO_WM_UNIT_DIAGRAM_MODELTYPE" val="creativeCrop"/>
  <p:tag name="KSO_WM_UNIT_VALUE" val="506*686"/>
  <p:tag name="KSO_WM_UNIT_HIGHLIGHT" val="0"/>
  <p:tag name="KSO_WM_UNIT_COMPATIBLE" val="0"/>
  <p:tag name="KSO_WM_UNIT_DIAGRAM_ISNUMVISUAL" val="0"/>
  <p:tag name="KSO_WM_UNIT_DIAGRAM_ISREFERUNIT" val="0"/>
  <p:tag name="KSO_WM_DIAGRAM_GROUP_CODE" val="1667963739"/>
  <p:tag name="KSO_WM_UNIT_TYPE" val="ζ_h_d"/>
  <p:tag name="KSO_WM_UNIT_INDEX" val="1_1_6"/>
  <p:tag name="KSO_WM_UNIT_ID" val="crop20201203_1*ζ_h_d*1_1_6"/>
  <p:tag name="KSO_WM_TEMPLATE_CATEGORY" val="crop"/>
  <p:tag name="KSO_WM_TEMPLATE_INDEX" val="20201203"/>
  <p:tag name="KSO_WM_UNIT_LAYERLEVEL" val="1_1_1"/>
  <p:tag name="KSO_WM_TAG_VERSION" val="1.0"/>
  <p:tag name="KSO_WM_BEAUTIFY_FLAG" val="#wm#"/>
  <p:tag name="PICTUREFILLRANGE" val="008b0a88-4a64-4a60-ace0-4810aaca644f"/>
  <p:tag name="KSO_WM_BLIP_RECT_LEFT" val="-83"/>
  <p:tag name="KSO_WM_BLIP_RECT_RIGHT" val="-114"/>
  <p:tag name="KSO_WM_BLIP_RECT_TOP" val="-170"/>
  <p:tag name="KSO_WM_BLIP_RECT_BOTTOM" val="0"/>
  <p:tag name="KSO_WM_CREATIVE_CROP_ORG_WIDTH" val="304.2"/>
  <p:tag name="KSO_WM_CREATIVE_CROP_ORG_HEIGHT" val="203.1"/>
  <p:tag name="KSO_WM_CREATIVE_CROP_HEIGHT" val="203.1"/>
  <p:tag name="KSO_WM_CREATIVE_CROP_WIDTH" val="203.776"/>
  <p:tag name="KSO_WM_CREATIVE_CROP_VERSION" val="1"/>
  <p:tag name="KSO_WM_CREATIVE_CROP_TEMPLATE_ID" val="3126106"/>
  <p:tag name="KSO_WM_DIAGRAM_VIRTUALLY_FRAME" val="{&quot;height&quot;:211.75,&quot;left&quot;:79.1,&quot;top&quot;:315.5,&quot;width&quot;:212.45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9_1*i*1"/>
  <p:tag name="KSO_WM_TEMPLATE_CATEGORY" val="crop"/>
  <p:tag name="KSO_WM_TEMPLATE_INDEX" val="20195009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9.xml><?xml version="1.0" encoding="utf-8"?>
<p:tagLst xmlns:p="http://schemas.openxmlformats.org/presentationml/2006/main">
  <p:tag name="PA" val="v5.2.2"/>
  <p:tag name="PICTUREFILLRANGE" val="76ca7956-4c3c-4fdb-a566-319d1d76860f"/>
  <p:tag name="KSO_WM_UNIT_VALUE" val="1038*1037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1"/>
  <p:tag name="KSO_WM_UNIT_ID" val="crop20195009_1*ζ_h_d*1_1_1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67"/>
  <p:tag name="KSO_WM_BLIP_RECT_RIGHT" val="-63"/>
  <p:tag name="KSO_WM_BLIP_RECT_TOP" val="-26"/>
  <p:tag name="KSO_WM_BLIP_RECT_BOTTOM" val="-28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.xml><?xml version="1.0" encoding="utf-8"?>
<p:tagLst xmlns:p="http://schemas.openxmlformats.org/presentationml/2006/main">
  <p:tag name="KSO_WM_UNIT_DIAGRAM_MODELTYPE" val="creativeCrop"/>
  <p:tag name="KSO_WM_UNIT_VALUE" val="76*665"/>
  <p:tag name="KSO_WM_UNIT_HIGHLIGHT" val="0"/>
  <p:tag name="KSO_WM_UNIT_COMPATIBLE" val="0"/>
  <p:tag name="KSO_WM_UNIT_DIAGRAM_ISNUMVISUAL" val="0"/>
  <p:tag name="KSO_WM_UNIT_DIAGRAM_ISREFERUNIT" val="0"/>
  <p:tag name="KSO_WM_DIAGRAM_GROUP_CODE" val="1667944233"/>
  <p:tag name="KSO_WM_UNIT_TYPE" val="ζ_h_d"/>
  <p:tag name="KSO_WM_UNIT_INDEX" val="1_1_4"/>
  <p:tag name="KSO_WM_UNIT_ID" val="crop20201218_1*ζ_h_d*1_1_4"/>
  <p:tag name="KSO_WM_TEMPLATE_CATEGORY" val="crop"/>
  <p:tag name="KSO_WM_TEMPLATE_INDEX" val="20201218"/>
  <p:tag name="KSO_WM_UNIT_LAYERLEVEL" val="1_1_1"/>
  <p:tag name="KSO_WM_TAG_VERSION" val="1.0"/>
  <p:tag name="KSO_WM_BEAUTIFY_FLAG" val="#wm#"/>
  <p:tag name="PICTUREFILLRANGE" val="02a5f37d-f00e-4b3a-bc4b-5bab1961612e"/>
  <p:tag name="KSO_WM_CREATIVE_CROP_ORG_WIDTH" val="282.6"/>
  <p:tag name="KSO_WM_CREATIVE_CROP_ORG_HEIGHT" val="199.35"/>
  <p:tag name="KSO_WM_CREATIVE_CROP_ORG_DELTA_X" val="0"/>
  <p:tag name="KSO_WM_CREATIVE_CROP_ORG_DELTA_Y" val="0"/>
  <p:tag name="KSO_WM_UNIT_PARTIAL_ZOOM_RATIO" val="100"/>
  <p:tag name="KSO_WM_BLIP_RECT_LEFT" val="-54"/>
  <p:tag name="KSO_WM_BLIP_RECT_RIGHT" val="-217"/>
  <p:tag name="KSO_WM_BLIP_RECT_TOP" val="-2180"/>
  <p:tag name="KSO_WM_BLIP_RECT_BOTTOM" val="-5"/>
  <p:tag name="KSO_WM_CREATIVE_CROP_VERSION" val="1"/>
  <p:tag name="KSO_WM_CREATIVE_CROP_WIDTH" val="246.976"/>
  <p:tag name="KSO_WM_CREATIVE_CROP_HEIGHT" val="199.35"/>
  <p:tag name="KSO_WM_CREATIVE_CROP_TEMPLATE_ID" val="3126150"/>
  <p:tag name="KSO_WM_DIAGRAM_VIRTUALLY_FRAME" val="{&quot;height&quot;:232.65,&quot;left&quot;:672.8,&quot;top&quot;:208.6,&quot;width&quot;:281.95}"/>
</p:tagLst>
</file>

<file path=ppt/tags/tag70.xml><?xml version="1.0" encoding="utf-8"?>
<p:tagLst xmlns:p="http://schemas.openxmlformats.org/presentationml/2006/main">
  <p:tag name="PA" val="v5.2.2"/>
  <p:tag name="PICTUREFILLRANGE" val="76ca7956-4c3c-4fdb-a566-319d1d76860f"/>
  <p:tag name="KSO_WM_UNIT_VALUE" val="245*255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2"/>
  <p:tag name="KSO_WM_UNIT_ID" val="crop20195009_1*ζ_h_d*1_1_2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237"/>
  <p:tag name="KSO_WM_BLIP_RECT_RIGHT" val="-600"/>
  <p:tag name="KSO_WM_BLIP_RECT_TOP" val="-51"/>
  <p:tag name="KSO_WM_BLIP_RECT_BOTTOM" val="-499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1.xml><?xml version="1.0" encoding="utf-8"?>
<p:tagLst xmlns:p="http://schemas.openxmlformats.org/presentationml/2006/main">
  <p:tag name="PA" val="v5.2.2"/>
  <p:tag name="PICTUREFILLRANGE" val="76ca7956-4c3c-4fdb-a566-319d1d76860f"/>
  <p:tag name="KSO_WM_UNIT_VALUE" val="288*198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3"/>
  <p:tag name="KSO_WM_UNIT_ID" val="crop20195009_1*ζ_h_d*1_1_3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540"/>
  <p:tag name="KSO_WM_BLIP_RECT_RIGHT" val="-567"/>
  <p:tag name="KSO_WM_BLIP_RECT_TOP" val="-454"/>
  <p:tag name="KSO_WM_BLIP_RECT_BOTTOM" val="0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2.xml><?xml version="1.0" encoding="utf-8"?>
<p:tagLst xmlns:p="http://schemas.openxmlformats.org/presentationml/2006/main">
  <p:tag name="PA" val="v5.2.2"/>
  <p:tag name="PICTUREFILLRANGE" val="76ca7956-4c3c-4fdb-a566-319d1d76860f"/>
  <p:tag name="KSO_WM_UNIT_VALUE" val="240*169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4"/>
  <p:tag name="KSO_WM_UNIT_ID" val="crop20195009_1*ζ_h_d*1_1_4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654"/>
  <p:tag name="KSO_WM_BLIP_RECT_RIGHT" val="-663"/>
  <p:tag name="KSO_WM_BLIP_RECT_TOP" val="-1"/>
  <p:tag name="KSO_WM_BLIP_RECT_BOTTOM" val="-565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3.xml><?xml version="1.0" encoding="utf-8"?>
<p:tagLst xmlns:p="http://schemas.openxmlformats.org/presentationml/2006/main">
  <p:tag name="PA" val="v5.2.2"/>
  <p:tag name="PICTUREFILLRANGE" val="76ca7956-4c3c-4fdb-a566-319d1d76860f"/>
  <p:tag name="KSO_WM_UNIT_VALUE" val="200*269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5"/>
  <p:tag name="KSO_WM_UNIT_ID" val="crop20195009_1*ζ_h_d*1_1_5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154"/>
  <p:tag name="KSO_WM_BLIP_RECT_RIGHT" val="-636"/>
  <p:tag name="KSO_WM_BLIP_RECT_TOP" val="-450"/>
  <p:tag name="KSO_WM_BLIP_RECT_BOTTOM" val="-247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4.xml><?xml version="1.0" encoding="utf-8"?>
<p:tagLst xmlns:p="http://schemas.openxmlformats.org/presentationml/2006/main">
  <p:tag name="PA" val="v5.2.2"/>
  <p:tag name="PICTUREFILLRANGE" val="76ca7956-4c3c-4fdb-a566-319d1d76860f"/>
  <p:tag name="KSO_WM_UNIT_VALUE" val="207*145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6"/>
  <p:tag name="KSO_WM_UNIT_ID" val="crop20195009_1*ζ_h_d*1_1_6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1004"/>
  <p:tag name="KSO_WM_BLIP_RECT_RIGHT" val="-542"/>
  <p:tag name="KSO_WM_BLIP_RECT_TOP" val="-621"/>
  <p:tag name="KSO_WM_BLIP_RECT_BOTTOM" val="-49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5.xml><?xml version="1.0" encoding="utf-8"?>
<p:tagLst xmlns:p="http://schemas.openxmlformats.org/presentationml/2006/main">
  <p:tag name="PA" val="v5.2.2"/>
  <p:tag name="PICTUREFILLRANGE" val="76ca7956-4c3c-4fdb-a566-319d1d76860f"/>
  <p:tag name="KSO_WM_UNIT_VALUE" val="227*237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7"/>
  <p:tag name="KSO_WM_UNIT_ID" val="crop20195009_1*ζ_h_d*1_1_7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718"/>
  <p:tag name="KSO_WM_BLIP_RECT_RIGHT" val="-192"/>
  <p:tag name="KSO_WM_BLIP_RECT_TOP" val="-162"/>
  <p:tag name="KSO_WM_BLIP_RECT_BOTTOM" val="-442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6.xml><?xml version="1.0" encoding="utf-8"?>
<p:tagLst xmlns:p="http://schemas.openxmlformats.org/presentationml/2006/main">
  <p:tag name="PA" val="v5.2.2"/>
  <p:tag name="PICTUREFILLRANGE" val="76ca7956-4c3c-4fdb-a566-319d1d76860f"/>
  <p:tag name="KSO_WM_UNIT_VALUE" val="325*286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8"/>
  <p:tag name="KSO_WM_UNIT_ID" val="crop20195009_1*ζ_h_d*1_1_8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522"/>
  <p:tag name="KSO_WM_BLIP_RECT_RIGHT" val="-216"/>
  <p:tag name="KSO_WM_BLIP_RECT_TOP" val="0"/>
  <p:tag name="KSO_WM_BLIP_RECT_BOTTOM" val="-391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7.xml><?xml version="1.0" encoding="utf-8"?>
<p:tagLst xmlns:p="http://schemas.openxmlformats.org/presentationml/2006/main">
  <p:tag name="PA" val="v5.2.2"/>
  <p:tag name="PICTUREFILLRANGE" val="76ca7956-4c3c-4fdb-a566-319d1d76860f"/>
  <p:tag name="KSO_WM_UNIT_VALUE" val="324*294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9"/>
  <p:tag name="KSO_WM_UNIT_ID" val="crop20195009_1*ζ_h_d*1_1_9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217"/>
  <p:tag name="KSO_WM_BLIP_RECT_RIGHT" val="-497"/>
  <p:tag name="KSO_WM_BLIP_RECT_TOP" val="-366"/>
  <p:tag name="KSO_WM_BLIP_RECT_BOTTOM" val="-26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8.xml><?xml version="1.0" encoding="utf-8"?>
<p:tagLst xmlns:p="http://schemas.openxmlformats.org/presentationml/2006/main">
  <p:tag name="PA" val="v5.2.2"/>
  <p:tag name="PICTUREFILLRANGE" val="76ca7956-4c3c-4fdb-a566-319d1d76860f"/>
  <p:tag name="KSO_WM_UNIT_VALUE" val="270*348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10"/>
  <p:tag name="KSO_WM_UNIT_ID" val="crop20195009_1*ζ_h_d*1_1_10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89"/>
  <p:tag name="KSO_WM_BLIP_RECT_RIGHT" val="-499"/>
  <p:tag name="KSO_WM_BLIP_RECT_TOP" val="-198"/>
  <p:tag name="KSO_WM_BLIP_RECT_BOTTOM" val="-292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79.xml><?xml version="1.0" encoding="utf-8"?>
<p:tagLst xmlns:p="http://schemas.openxmlformats.org/presentationml/2006/main">
  <p:tag name="PA" val="v5.2.2"/>
  <p:tag name="PICTUREFILLRANGE" val="76ca7956-4c3c-4fdb-a566-319d1d76860f"/>
  <p:tag name="KSO_WM_UNIT_VALUE" val="276*338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11"/>
  <p:tag name="KSO_WM_UNIT_ID" val="crop20195009_1*ζ_h_d*1_1_11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516"/>
  <p:tag name="KSO_WM_BLIP_RECT_RIGHT" val="-91"/>
  <p:tag name="KSO_WM_BLIP_RECT_TOP" val="-237"/>
  <p:tag name="KSO_WM_BLIP_RECT_BOTTOM" val="-241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8.xml><?xml version="1.0" encoding="utf-8"?>
<p:tagLst xmlns:p="http://schemas.openxmlformats.org/presentationml/2006/main">
  <p:tag name="KSO_WM_UNIT_DIAGRAM_MODELTYPE" val="creativeCrop"/>
  <p:tag name="KSO_WM_UNIT_VALUE" val="78*445"/>
  <p:tag name="KSO_WM_UNIT_HIGHLIGHT" val="0"/>
  <p:tag name="KSO_WM_UNIT_COMPATIBLE" val="0"/>
  <p:tag name="KSO_WM_UNIT_DIAGRAM_ISNUMVISUAL" val="0"/>
  <p:tag name="KSO_WM_UNIT_DIAGRAM_ISREFERUNIT" val="0"/>
  <p:tag name="KSO_WM_DIAGRAM_GROUP_CODE" val="1667944233"/>
  <p:tag name="KSO_WM_UNIT_TYPE" val="ζ_h_d"/>
  <p:tag name="KSO_WM_UNIT_INDEX" val="1_1_5"/>
  <p:tag name="KSO_WM_UNIT_ID" val="crop20201218_1*ζ_h_d*1_1_5"/>
  <p:tag name="KSO_WM_TEMPLATE_CATEGORY" val="crop"/>
  <p:tag name="KSO_WM_TEMPLATE_INDEX" val="20201218"/>
  <p:tag name="KSO_WM_UNIT_LAYERLEVEL" val="1_1_1"/>
  <p:tag name="KSO_WM_TAG_VERSION" val="1.0"/>
  <p:tag name="KSO_WM_BEAUTIFY_FLAG" val="#wm#"/>
  <p:tag name="PICTUREFILLRANGE" val="02a5f37d-f00e-4b3a-bc4b-5bab1961612e"/>
  <p:tag name="KSO_WM_CREATIVE_CROP_ORG_WIDTH" val="282.6"/>
  <p:tag name="KSO_WM_CREATIVE_CROP_ORG_HEIGHT" val="199.35"/>
  <p:tag name="KSO_WM_CREATIVE_CROP_ORG_DELTA_X" val="0"/>
  <p:tag name="KSO_WM_CREATIVE_CROP_ORG_DELTA_Y" val="0"/>
  <p:tag name="KSO_WM_UNIT_PARTIAL_ZOOM_RATIO" val="100"/>
  <p:tag name="KSO_WM_BLIP_RECT_LEFT" val="-65"/>
  <p:tag name="KSO_WM_BLIP_RECT_RIGHT" val="-390"/>
  <p:tag name="KSO_WM_BLIP_RECT_TOP" val="-1902"/>
  <p:tag name="KSO_WM_BLIP_RECT_BOTTOM" val="-221"/>
  <p:tag name="KSO_WM_CREATIVE_CROP_VERSION" val="1"/>
  <p:tag name="KSO_WM_CREATIVE_CROP_WIDTH" val="246.976"/>
  <p:tag name="KSO_WM_CREATIVE_CROP_HEIGHT" val="199.35"/>
  <p:tag name="KSO_WM_CREATIVE_CROP_TEMPLATE_ID" val="3126150"/>
  <p:tag name="KSO_WM_DIAGRAM_VIRTUALLY_FRAME" val="{&quot;height&quot;:232.65,&quot;left&quot;:672.8,&quot;top&quot;:208.6,&quot;width&quot;:281.95}"/>
</p:tagLst>
</file>

<file path=ppt/tags/tag80.xml><?xml version="1.0" encoding="utf-8"?>
<p:tagLst xmlns:p="http://schemas.openxmlformats.org/presentationml/2006/main">
  <p:tag name="PA" val="v5.2.2"/>
  <p:tag name="PICTUREFILLRANGE" val="76ca7956-4c3c-4fdb-a566-319d1d76860f"/>
  <p:tag name="KSO_WM_UNIT_VALUE" val="317*325"/>
  <p:tag name="KSO_WM_UNIT_HIGHLIGHT" val="0"/>
  <p:tag name="KSO_WM_UNIT_COMPATIBLE" val="0"/>
  <p:tag name="KSO_WM_UNIT_DIAGRAM_ISNUMVISUAL" val="0"/>
  <p:tag name="KSO_WM_UNIT_DIAGRAM_ISREFERUNIT" val="0"/>
  <p:tag name="KSO_WM_DIAGRAM_GROUP_CODE" val="1667974182"/>
  <p:tag name="KSO_WM_UNIT_TYPE" val="ζ_h_d"/>
  <p:tag name="KSO_WM_UNIT_INDEX" val="1_1_12"/>
  <p:tag name="KSO_WM_UNIT_ID" val="crop20195009_1*ζ_h_d*1_1_12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512"/>
  <p:tag name="KSO_WM_BLIP_RECT_RIGHT" val="-124"/>
  <p:tag name="KSO_WM_BLIP_RECT_TOP" val="-348"/>
  <p:tag name="KSO_WM_BLIP_RECT_BOTTOM" val="-55"/>
  <p:tag name="KSO_WM_CREATIVE_CROP_ORG_WIDTH" val="292.9"/>
  <p:tag name="KSO_WM_CREATIVE_CROP_ORG_HEIGHT" val="195.25"/>
  <p:tag name="KSO_WM_CREATIVE_CROP_HEIGHT" val="195.25"/>
  <p:tag name="KSO_WM_CREATIVE_CROP_WIDTH" val="217.3"/>
  <p:tag name="KSO_WM_CREATIVE_CROP_VERSION" val="1"/>
  <p:tag name="KSO_WM_CREATIVE_CROP_TEMPLATE_ID" val="3107025"/>
  <p:tag name="KSO_WM_DIAGRAM_VIRTUALLY_FRAME" val="{&quot;height&quot;:195.25,&quot;left&quot;:691.05,&quot;top&quot;:262,&quot;width&quot;:217.3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8_1*i*1"/>
  <p:tag name="KSO_WM_TEMPLATE_CATEGORY" val="crop"/>
  <p:tag name="KSO_WM_TEMPLATE_INDEX" val="20194958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68023756"/>
  <p:tag name="KSO_WM_UNIT_TYPE" val="ζ_h_d"/>
  <p:tag name="KSO_WM_UNIT_INDEX" val="1_1_1"/>
  <p:tag name="KSO_WM_UNIT_ID" val="crop20194958_1*ζ_h_d*1_1_1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24"/>
  <p:tag name="KSO_WM_BLIP_RECT_TOP" val="-23"/>
  <p:tag name="KSO_WM_BLIP_RECT_BOTTOM" val="-647"/>
  <p:tag name="KSO_WM_CREATIVE_CROP_ORG_WIDTH" val="237.3"/>
  <p:tag name="KSO_WM_CREATIVE_CROP_ORG_HEIGHT" val="158.15"/>
  <p:tag name="KSO_WM_CREATIVE_CROP_HEIGHT" val="148.85"/>
  <p:tag name="KSO_WM_CREATIVE_CROP_WIDTH" val="237.3"/>
  <p:tag name="KSO_WM_CREATIVE_CROP_VERSION" val="1"/>
  <p:tag name="KSO_WM_CREATIVE_CROP_TEMPLATE_ID" val="3106956"/>
</p:tagLst>
</file>

<file path=ppt/tags/tag83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68023756"/>
  <p:tag name="KSO_WM_UNIT_TYPE" val="ζ_h_d"/>
  <p:tag name="KSO_WM_UNIT_INDEX" val="1_1_2"/>
  <p:tag name="KSO_WM_UNIT_ID" val="crop20194958_1*ζ_h_d*1_1_2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4"/>
  <p:tag name="KSO_WM_BLIP_RECT_RIGHT" val="0"/>
  <p:tag name="KSO_WM_BLIP_RECT_TOP" val="-128"/>
  <p:tag name="KSO_WM_BLIP_RECT_BOTTOM" val="-541"/>
  <p:tag name="KSO_WM_CREATIVE_CROP_ORG_WIDTH" val="237.3"/>
  <p:tag name="KSO_WM_CREATIVE_CROP_ORG_HEIGHT" val="158.15"/>
  <p:tag name="KSO_WM_CREATIVE_CROP_HEIGHT" val="148.85"/>
  <p:tag name="KSO_WM_CREATIVE_CROP_WIDTH" val="237.3"/>
  <p:tag name="KSO_WM_CREATIVE_CROP_VERSION" val="1"/>
  <p:tag name="KSO_WM_CREATIVE_CROP_TEMPLATE_ID" val="3106956"/>
</p:tagLst>
</file>

<file path=ppt/tags/tag84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68023756"/>
  <p:tag name="KSO_WM_UNIT_TYPE" val="ζ_h_d"/>
  <p:tag name="KSO_WM_UNIT_INDEX" val="1_1_3"/>
  <p:tag name="KSO_WM_UNIT_ID" val="crop20194958_1*ζ_h_d*1_1_3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6"/>
  <p:tag name="KSO_WM_BLIP_RECT_RIGHT" val="-18"/>
  <p:tag name="KSO_WM_BLIP_RECT_TOP" val="-233"/>
  <p:tag name="KSO_WM_BLIP_RECT_BOTTOM" val="-436"/>
  <p:tag name="KSO_WM_CREATIVE_CROP_ORG_WIDTH" val="237.3"/>
  <p:tag name="KSO_WM_CREATIVE_CROP_ORG_HEIGHT" val="158.15"/>
  <p:tag name="KSO_WM_CREATIVE_CROP_HEIGHT" val="148.85"/>
  <p:tag name="KSO_WM_CREATIVE_CROP_WIDTH" val="237.3"/>
  <p:tag name="KSO_WM_CREATIVE_CROP_VERSION" val="1"/>
  <p:tag name="KSO_WM_CREATIVE_CROP_TEMPLATE_ID" val="3106956"/>
</p:tagLst>
</file>

<file path=ppt/tags/tag85.xml><?xml version="1.0" encoding="utf-8"?>
<p:tagLst xmlns:p="http://schemas.openxmlformats.org/presentationml/2006/main">
  <p:tag name="PA" val="v5.2.2"/>
  <p:tag name="PICTUREFILLRANGE" val="3cd313ed-37b2-48bd-b6c5-aa9984bc0d5d"/>
  <p:tag name="KSO_WM_UNIT_VALUE" val="370*2081"/>
  <p:tag name="KSO_WM_UNIT_HIGHLIGHT" val="0"/>
  <p:tag name="KSO_WM_UNIT_COMPATIBLE" val="0"/>
  <p:tag name="KSO_WM_UNIT_DIAGRAM_ISNUMVISUAL" val="0"/>
  <p:tag name="KSO_WM_UNIT_DIAGRAM_ISREFERUNIT" val="0"/>
  <p:tag name="KSO_WM_DIAGRAM_GROUP_CODE" val="1668023756"/>
  <p:tag name="KSO_WM_UNIT_TYPE" val="ζ_h_d"/>
  <p:tag name="KSO_WM_UNIT_INDEX" val="1_1_4"/>
  <p:tag name="KSO_WM_UNIT_ID" val="crop20194958_1*ζ_h_d*1_1_4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4"/>
  <p:tag name="KSO_WM_BLIP_RECT_TOP" val="-172"/>
  <p:tag name="KSO_WM_BLIP_RECT_BOTTOM" val="-118"/>
  <p:tag name="KSO_WM_CREATIVE_CROP_ORG_WIDTH" val="237.3"/>
  <p:tag name="KSO_WM_CREATIVE_CROP_ORG_HEIGHT" val="158.15"/>
  <p:tag name="KSO_WM_CREATIVE_CROP_HEIGHT" val="148.85"/>
  <p:tag name="KSO_WM_CREATIVE_CROP_WIDTH" val="237.3"/>
  <p:tag name="KSO_WM_CREATIVE_CROP_VERSION" val="1"/>
  <p:tag name="KSO_WM_CREATIVE_CROP_TEMPLATE_ID" val="3106956"/>
</p:tagLst>
</file>

<file path=ppt/tags/tag86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68023756"/>
  <p:tag name="KSO_WM_UNIT_TYPE" val="ζ_h_d"/>
  <p:tag name="KSO_WM_UNIT_INDEX" val="1_1_5"/>
  <p:tag name="KSO_WM_UNIT_ID" val="crop20194958_1*ζ_h_d*1_1_5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24"/>
  <p:tag name="KSO_WM_BLIP_RECT_TOP" val="-541"/>
  <p:tag name="KSO_WM_BLIP_RECT_BOTTOM" val="-128"/>
  <p:tag name="KSO_WM_CREATIVE_CROP_ORG_WIDTH" val="237.3"/>
  <p:tag name="KSO_WM_CREATIVE_CROP_ORG_HEIGHT" val="158.15"/>
  <p:tag name="KSO_WM_CREATIVE_CROP_HEIGHT" val="148.85"/>
  <p:tag name="KSO_WM_CREATIVE_CROP_WIDTH" val="237.3"/>
  <p:tag name="KSO_WM_CREATIVE_CROP_VERSION" val="1"/>
  <p:tag name="KSO_WM_CREATIVE_CROP_TEMPLATE_ID" val="3106956"/>
</p:tagLst>
</file>

<file path=ppt/tags/tag87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68023756"/>
  <p:tag name="KSO_WM_UNIT_TYPE" val="ζ_h_d"/>
  <p:tag name="KSO_WM_UNIT_INDEX" val="1_1_6"/>
  <p:tag name="KSO_WM_UNIT_ID" val="crop20194958_1*ζ_h_d*1_1_6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0"/>
  <p:tag name="KSO_WM_BLIP_RECT_RIGHT" val="-4"/>
  <p:tag name="KSO_WM_BLIP_RECT_TOP" val="-647"/>
  <p:tag name="KSO_WM_BLIP_RECT_BOTTOM" val="-23"/>
  <p:tag name="KSO_WM_CREATIVE_CROP_ORG_WIDTH" val="237.3"/>
  <p:tag name="KSO_WM_CREATIVE_CROP_ORG_HEIGHT" val="158.15"/>
  <p:tag name="KSO_WM_CREATIVE_CROP_HEIGHT" val="148.85"/>
  <p:tag name="KSO_WM_CREATIVE_CROP_WIDTH" val="237.3"/>
  <p:tag name="KSO_WM_CREATIVE_CROP_VERSION" val="1"/>
  <p:tag name="KSO_WM_CREATIVE_CROP_TEMPLATE_ID" val="3106956"/>
</p:tagLst>
</file>

<file path=ppt/tags/tag88.xml><?xml version="1.0" encoding="utf-8"?>
<p:tagLst xmlns:p="http://schemas.openxmlformats.org/presentationml/2006/main">
  <p:tag name="PICTUREFILLRANGE" val="666f93b0-5088-46e9-9264-a87fc7fb93c2"/>
  <p:tag name="KSO_WM_UNIT_DIAGRAM_MODELTYPE" val="creativeCrop"/>
  <p:tag name="KSO_WM_UNIT_VALUE" val="1379*2269"/>
  <p:tag name="KSO_WM_UNIT_HIGHLIGHT" val="0"/>
  <p:tag name="KSO_WM_UNIT_COMPATIBLE" val="0"/>
  <p:tag name="KSO_WM_UNIT_DIAGRAM_ISNUMVISUAL" val="0"/>
  <p:tag name="KSO_WM_UNIT_DIAGRAM_ISREFERUNIT" val="0"/>
  <p:tag name="KSO_WM_DIAGRAM_GROUP_CODE" val="1668025723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5"/>
  <p:tag name="KSO_WM_BLIP_RECT_BOTTOM" val="-5"/>
  <p:tag name="KSO_WM_CREATIVE_CROP_ORG_WIDTH" val="308.1"/>
  <p:tag name="KSO_WM_CREATIVE_CROP_ORG_HEIGHT" val="205.35"/>
  <p:tag name="KSO_WM_CREATIVE_CROP_HEIGHT" val="187.225"/>
  <p:tag name="KSO_WM_CREATIVE_CROP_WIDTH" val="308.1"/>
  <p:tag name="KSO_WM_CREATIVE_CROP_VERSION" val="1"/>
  <p:tag name="KSO_WM_CREATIVE_CROP_TEMPLATE_ID" val="3258730"/>
  <p:tag name="KSO_WM_DIAGRAM_VIRTUALLY_FRAME" val="{&quot;height&quot;:204.5,&quot;left&quot;:617.6,&quot;top&quot;:76.35,&quot;width&quot;:320.20001831054685}"/>
</p:tagLst>
</file>

<file path=ppt/tags/tag89.xml><?xml version="1.0" encoding="utf-8"?>
<p:tagLst xmlns:p="http://schemas.openxmlformats.org/presentationml/2006/main">
  <p:tag name="PICTUREFILLRANGE" val="666f93b0-5088-46e9-9264-a87fc7fb93c2"/>
  <p:tag name="KSO_WM_UNIT_DIAGRAM_MODELTYPE" val="creativeCrop"/>
  <p:tag name="KSO_WM_UNIT_VALUE" val="1379*2269"/>
  <p:tag name="KSO_WM_UNIT_HIGHLIGHT" val="0"/>
  <p:tag name="KSO_WM_UNIT_COMPATIBLE" val="0"/>
  <p:tag name="KSO_WM_UNIT_DIAGRAM_ISNUMVISUAL" val="0"/>
  <p:tag name="KSO_WM_UNIT_DIAGRAM_ISREFERUNIT" val="0"/>
  <p:tag name="KSO_WM_DIAGRAM_GROUP_CODE" val="1668025811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1"/>
  <p:tag name="KSO_WM_BLIP_RECT_BOTTOM" val="-1"/>
  <p:tag name="KSO_WM_CREATIVE_CROP_ORG_WIDTH" val="320.2"/>
  <p:tag name="KSO_WM_CREATIVE_CROP_ORG_HEIGHT" val="197.4"/>
  <p:tag name="KSO_WM_CREATIVE_CROP_HEIGHT" val="194.578"/>
  <p:tag name="KSO_WM_CREATIVE_CROP_WIDTH" val="320.2"/>
  <p:tag name="KSO_WM_CREATIVE_CROP_VERSION" val="1"/>
  <p:tag name="KSO_WM_CREATIVE_CROP_TEMPLATE_ID" val="3258730"/>
</p:tagLst>
</file>

<file path=ppt/tags/tag9.xml><?xml version="1.0" encoding="utf-8"?>
<p:tagLst xmlns:p="http://schemas.openxmlformats.org/presentationml/2006/main">
  <p:tag name="KSO_WM_UNIT_DIAGRAM_MODELTYPE" val="creativeCrop"/>
  <p:tag name="KSO_WM_UNIT_VALUE" val="88*355"/>
  <p:tag name="KSO_WM_UNIT_HIGHLIGHT" val="0"/>
  <p:tag name="KSO_WM_UNIT_COMPATIBLE" val="0"/>
  <p:tag name="KSO_WM_UNIT_DIAGRAM_ISNUMVISUAL" val="0"/>
  <p:tag name="KSO_WM_UNIT_DIAGRAM_ISREFERUNIT" val="0"/>
  <p:tag name="KSO_WM_DIAGRAM_GROUP_CODE" val="1667944233"/>
  <p:tag name="KSO_WM_UNIT_TYPE" val="ζ_h_d"/>
  <p:tag name="KSO_WM_UNIT_INDEX" val="1_1_6"/>
  <p:tag name="KSO_WM_UNIT_ID" val="crop20201218_1*ζ_h_d*1_1_6"/>
  <p:tag name="KSO_WM_TEMPLATE_CATEGORY" val="crop"/>
  <p:tag name="KSO_WM_TEMPLATE_INDEX" val="20201218"/>
  <p:tag name="KSO_WM_UNIT_LAYERLEVEL" val="1_1_1"/>
  <p:tag name="KSO_WM_TAG_VERSION" val="1.0"/>
  <p:tag name="KSO_WM_BEAUTIFY_FLAG" val="#wm#"/>
  <p:tag name="PICTUREFILLRANGE" val="02a5f37d-f00e-4b3a-bc4b-5bab1961612e"/>
  <p:tag name="KSO_WM_CREATIVE_CROP_ORG_WIDTH" val="282.6"/>
  <p:tag name="KSO_WM_CREATIVE_CROP_ORG_HEIGHT" val="199.35"/>
  <p:tag name="KSO_WM_CREATIVE_CROP_ORG_DELTA_X" val="0"/>
  <p:tag name="KSO_WM_CREATIVE_CROP_ORG_DELTA_Y" val="0"/>
  <p:tag name="KSO_WM_UNIT_PARTIAL_ZOOM_RATIO" val="100"/>
  <p:tag name="KSO_WM_BLIP_RECT_LEFT" val="-553"/>
  <p:tag name="KSO_WM_BLIP_RECT_RIGHT" val="-44"/>
  <p:tag name="KSO_WM_BLIP_RECT_TOP" val="-1507"/>
  <p:tag name="KSO_WM_BLIP_RECT_BOTTOM" val="-380"/>
  <p:tag name="KSO_WM_CREATIVE_CROP_VERSION" val="1"/>
  <p:tag name="KSO_WM_CREATIVE_CROP_WIDTH" val="246.976"/>
  <p:tag name="KSO_WM_CREATIVE_CROP_HEIGHT" val="199.35"/>
  <p:tag name="KSO_WM_CREATIVE_CROP_TEMPLATE_ID" val="3126150"/>
  <p:tag name="KSO_WM_DIAGRAM_VIRTUALLY_FRAME" val="{&quot;height&quot;:232.65,&quot;left&quot;:672.8,&quot;top&quot;:208.6,&quot;width&quot;:281.95}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9_1*i*1"/>
  <p:tag name="KSO_WM_TEMPLATE_CATEGORY" val="crop"/>
  <p:tag name="KSO_WM_TEMPLATE_INDEX" val="20194959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PA" val="v5.2.2"/>
  <p:tag name="PICTUREFILLRANGE" val="df7dabbe-0c5a-414f-8b79-65e0fa43fb52"/>
  <p:tag name="KSO_WM_UNIT_VALUE" val="1081*629"/>
  <p:tag name="KSO_WM_UNIT_HIGHLIGHT" val="0"/>
  <p:tag name="KSO_WM_UNIT_COMPATIBLE" val="0"/>
  <p:tag name="KSO_WM_UNIT_DIAGRAM_ISNUMVISUAL" val="0"/>
  <p:tag name="KSO_WM_UNIT_DIAGRAM_ISREFERUNIT" val="0"/>
  <p:tag name="KSO_WM_DIAGRAM_GROUP_CODE" val="1668027152"/>
  <p:tag name="KSO_WM_UNIT_TYPE" val="ζ_h_d"/>
  <p:tag name="KSO_WM_UNIT_INDEX" val="1_1_1"/>
  <p:tag name="KSO_WM_UNIT_ID" val="crop20194959_1*ζ_h_d*1_1_1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157"/>
  <p:tag name="KSO_WM_BLIP_RECT_RIGHT" val="-158"/>
  <p:tag name="KSO_WM_BLIP_RECT_TOP" val="0"/>
  <p:tag name="KSO_WM_BLIP_RECT_BOTTOM" val="-61"/>
  <p:tag name="KSO_WM_CREATIVE_CROP_ORG_WIDTH" val="320.65"/>
  <p:tag name="KSO_WM_CREATIVE_CROP_ORG_HEIGHT" val="213.7"/>
  <p:tag name="KSO_WM_CREATIVE_CROP_HEIGHT" val="213.7"/>
  <p:tag name="KSO_WM_CREATIVE_CROP_WIDTH" val="265"/>
  <p:tag name="KSO_WM_CREATIVE_CROP_VERSION" val="1"/>
  <p:tag name="KSO_WM_CREATIVE_CROP_TEMPLATE_ID" val="3106962"/>
</p:tagLst>
</file>

<file path=ppt/tags/tag92.xml><?xml version="1.0" encoding="utf-8"?>
<p:tagLst xmlns:p="http://schemas.openxmlformats.org/presentationml/2006/main">
  <p:tag name="PA" val="v5.2.2"/>
  <p:tag name="PICTUREFILLRANGE" val="df7dabbe-0c5a-414f-8b79-65e0fa43fb52"/>
  <p:tag name="KSO_WM_UNIT_VALUE" val="623*629"/>
  <p:tag name="KSO_WM_UNIT_HIGHLIGHT" val="0"/>
  <p:tag name="KSO_WM_UNIT_COMPATIBLE" val="0"/>
  <p:tag name="KSO_WM_UNIT_DIAGRAM_ISNUMVISUAL" val="0"/>
  <p:tag name="KSO_WM_UNIT_DIAGRAM_ISREFERUNIT" val="0"/>
  <p:tag name="KSO_WM_DIAGRAM_GROUP_CODE" val="1668027152"/>
  <p:tag name="KSO_WM_UNIT_TYPE" val="ζ_h_d"/>
  <p:tag name="KSO_WM_UNIT_INDEX" val="1_1_2"/>
  <p:tag name="KSO_WM_UNIT_ID" val="crop20194959_1*ζ_h_d*1_1_2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158"/>
  <p:tag name="KSO_WM_BLIP_RECT_RIGHT" val="-158"/>
  <p:tag name="KSO_WM_BLIP_RECT_TOP" val="-180"/>
  <p:tag name="KSO_WM_BLIP_RECT_BOTTOM" val="0"/>
  <p:tag name="KSO_WM_CREATIVE_CROP_ORG_WIDTH" val="320.65"/>
  <p:tag name="KSO_WM_CREATIVE_CROP_ORG_HEIGHT" val="213.7"/>
  <p:tag name="KSO_WM_CREATIVE_CROP_HEIGHT" val="213.7"/>
  <p:tag name="KSO_WM_CREATIVE_CROP_WIDTH" val="265"/>
  <p:tag name="KSO_WM_CREATIVE_CROP_VERSION" val="1"/>
  <p:tag name="KSO_WM_CREATIVE_CROP_TEMPLATE_ID" val="3106962"/>
</p:tagLst>
</file>

<file path=ppt/tags/tag93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668027152"/>
  <p:tag name="KSO_WM_UNIT_TYPE" val="ζ_h_d"/>
  <p:tag name="KSO_WM_UNIT_INDEX" val="1_1_3"/>
  <p:tag name="KSO_WM_UNIT_ID" val="crop20194959_1*ζ_h_d*1_1_3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31"/>
  <p:tag name="KSO_WM_BLIP_RECT_RIGHT" val="-229"/>
  <p:tag name="KSO_WM_BLIP_RECT_TOP" val="-21"/>
  <p:tag name="KSO_WM_BLIP_RECT_BOTTOM" val="-121"/>
  <p:tag name="KSO_WM_CREATIVE_CROP_ORG_WIDTH" val="320.65"/>
  <p:tag name="KSO_WM_CREATIVE_CROP_ORG_HEIGHT" val="213.7"/>
  <p:tag name="KSO_WM_CREATIVE_CROP_HEIGHT" val="213.7"/>
  <p:tag name="KSO_WM_CREATIVE_CROP_WIDTH" val="265"/>
  <p:tag name="KSO_WM_CREATIVE_CROP_VERSION" val="1"/>
  <p:tag name="KSO_WM_CREATIVE_CROP_TEMPLATE_ID" val="3106962"/>
</p:tagLst>
</file>

<file path=ppt/tags/tag94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668027152"/>
  <p:tag name="KSO_WM_UNIT_TYPE" val="ζ_h_d"/>
  <p:tag name="KSO_WM_UNIT_INDEX" val="1_1_4"/>
  <p:tag name="KSO_WM_UNIT_ID" val="crop20194959_1*ζ_h_d*1_1_4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66"/>
  <p:tag name="KSO_WM_BLIP_RECT_RIGHT" val="-289"/>
  <p:tag name="KSO_WM_BLIP_RECT_TOP" val="-161"/>
  <p:tag name="KSO_WM_BLIP_RECT_BOTTOM" val="-46"/>
  <p:tag name="KSO_WM_CREATIVE_CROP_ORG_WIDTH" val="320.65"/>
  <p:tag name="KSO_WM_CREATIVE_CROP_ORG_HEIGHT" val="213.7"/>
  <p:tag name="KSO_WM_CREATIVE_CROP_HEIGHT" val="213.7"/>
  <p:tag name="KSO_WM_CREATIVE_CROP_WIDTH" val="265"/>
  <p:tag name="KSO_WM_CREATIVE_CROP_VERSION" val="1"/>
  <p:tag name="KSO_WM_CREATIVE_CROP_TEMPLATE_ID" val="3106962"/>
</p:tagLst>
</file>

<file path=ppt/tags/tag95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668027152"/>
  <p:tag name="KSO_WM_UNIT_TYPE" val="ζ_h_d"/>
  <p:tag name="KSO_WM_UNIT_INDEX" val="1_1_5"/>
  <p:tag name="KSO_WM_UNIT_ID" val="crop20194959_1*ζ_h_d*1_1_5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289"/>
  <p:tag name="KSO_WM_BLIP_RECT_RIGHT" val="-67"/>
  <p:tag name="KSO_WM_BLIP_RECT_TOP" val="-40"/>
  <p:tag name="KSO_WM_BLIP_RECT_BOTTOM" val="-167"/>
  <p:tag name="KSO_WM_CREATIVE_CROP_ORG_WIDTH" val="320.65"/>
  <p:tag name="KSO_WM_CREATIVE_CROP_ORG_HEIGHT" val="213.7"/>
  <p:tag name="KSO_WM_CREATIVE_CROP_HEIGHT" val="213.7"/>
  <p:tag name="KSO_WM_CREATIVE_CROP_WIDTH" val="265"/>
  <p:tag name="KSO_WM_CREATIVE_CROP_VERSION" val="1"/>
  <p:tag name="KSO_WM_CREATIVE_CROP_TEMPLATE_ID" val="3106962"/>
</p:tagLst>
</file>

<file path=ppt/tags/tag96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668027152"/>
  <p:tag name="KSO_WM_UNIT_TYPE" val="ζ_h_d"/>
  <p:tag name="KSO_WM_UNIT_INDEX" val="1_1_6"/>
  <p:tag name="KSO_WM_UNIT_ID" val="crop20194959_1*ζ_h_d*1_1_6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229"/>
  <p:tag name="KSO_WM_BLIP_RECT_RIGHT" val="-31"/>
  <p:tag name="KSO_WM_BLIP_RECT_TOP" val="-116"/>
  <p:tag name="KSO_WM_BLIP_RECT_BOTTOM" val="-26"/>
  <p:tag name="KSO_WM_CREATIVE_CROP_ORG_WIDTH" val="320.65"/>
  <p:tag name="KSO_WM_CREATIVE_CROP_ORG_HEIGHT" val="213.7"/>
  <p:tag name="KSO_WM_CREATIVE_CROP_HEIGHT" val="213.7"/>
  <p:tag name="KSO_WM_CREATIVE_CROP_WIDTH" val="265"/>
  <p:tag name="KSO_WM_CREATIVE_CROP_VERSION" val="1"/>
  <p:tag name="KSO_WM_CREATIVE_CROP_TEMPLATE_ID" val="310696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9_1*i*1"/>
  <p:tag name="KSO_WM_TEMPLATE_CATEGORY" val="crop"/>
  <p:tag name="KSO_WM_TEMPLATE_INDEX" val="20194959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PA" val="v5.2.2"/>
  <p:tag name="PICTUREFILLRANGE" val="df7dabbe-0c5a-414f-8b79-65e0fa43fb52"/>
  <p:tag name="KSO_WM_UNIT_VALUE" val="1081*629"/>
  <p:tag name="KSO_WM_UNIT_HIGHLIGHT" val="0"/>
  <p:tag name="KSO_WM_UNIT_COMPATIBLE" val="0"/>
  <p:tag name="KSO_WM_UNIT_DIAGRAM_ISNUMVISUAL" val="0"/>
  <p:tag name="KSO_WM_UNIT_DIAGRAM_ISREFERUNIT" val="0"/>
  <p:tag name="KSO_WM_DIAGRAM_GROUP_CODE" val="1668027466"/>
  <p:tag name="KSO_WM_UNIT_TYPE" val="ζ_h_d"/>
  <p:tag name="KSO_WM_UNIT_INDEX" val="1_1_1"/>
  <p:tag name="KSO_WM_UNIT_ID" val="crop20194959_1*ζ_h_d*1_1_1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145"/>
  <p:tag name="KSO_WM_BLIP_RECT_RIGHT" val="-146"/>
  <p:tag name="KSO_WM_BLIP_RECT_TOP" val="0"/>
  <p:tag name="KSO_WM_BLIP_RECT_BOTTOM" val="-61"/>
  <p:tag name="KSO_WM_CREATIVE_CROP_ORG_WIDTH" val="297.15"/>
  <p:tag name="KSO_WM_CREATIVE_CROP_ORG_HEIGHT" val="210.1"/>
  <p:tag name="KSO_WM_CREATIVE_CROP_HEIGHT" val="210.1"/>
  <p:tag name="KSO_WM_CREATIVE_CROP_WIDTH" val="260.55"/>
  <p:tag name="KSO_WM_CREATIVE_CROP_VERSION" val="1"/>
  <p:tag name="KSO_WM_CREATIVE_CROP_TEMPLATE_ID" val="3106962"/>
  <p:tag name="KSO_WM_DIAGRAM_VIRTUALLY_FRAME" val="{&quot;height&quot;:210.1,&quot;left&quot;:646.15,&quot;top&quot;:320.4,&quot;width&quot;:260.55}"/>
</p:tagLst>
</file>

<file path=ppt/tags/tag99.xml><?xml version="1.0" encoding="utf-8"?>
<p:tagLst xmlns:p="http://schemas.openxmlformats.org/presentationml/2006/main">
  <p:tag name="PA" val="v5.2.2"/>
  <p:tag name="PICTUREFILLRANGE" val="df7dabbe-0c5a-414f-8b79-65e0fa43fb52"/>
  <p:tag name="KSO_WM_UNIT_VALUE" val="623*629"/>
  <p:tag name="KSO_WM_UNIT_HIGHLIGHT" val="0"/>
  <p:tag name="KSO_WM_UNIT_COMPATIBLE" val="0"/>
  <p:tag name="KSO_WM_UNIT_DIAGRAM_ISNUMVISUAL" val="0"/>
  <p:tag name="KSO_WM_UNIT_DIAGRAM_ISREFERUNIT" val="0"/>
  <p:tag name="KSO_WM_DIAGRAM_GROUP_CODE" val="1668027466"/>
  <p:tag name="KSO_WM_UNIT_TYPE" val="ζ_h_d"/>
  <p:tag name="KSO_WM_UNIT_INDEX" val="1_1_2"/>
  <p:tag name="KSO_WM_UNIT_ID" val="crop20194959_1*ζ_h_d*1_1_2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146"/>
  <p:tag name="KSO_WM_BLIP_RECT_RIGHT" val="-146"/>
  <p:tag name="KSO_WM_BLIP_RECT_TOP" val="-180"/>
  <p:tag name="KSO_WM_BLIP_RECT_BOTTOM" val="0"/>
  <p:tag name="KSO_WM_CREATIVE_CROP_ORG_WIDTH" val="297.15"/>
  <p:tag name="KSO_WM_CREATIVE_CROP_ORG_HEIGHT" val="210.1"/>
  <p:tag name="KSO_WM_CREATIVE_CROP_HEIGHT" val="210.1"/>
  <p:tag name="KSO_WM_CREATIVE_CROP_WIDTH" val="260.55"/>
  <p:tag name="KSO_WM_CREATIVE_CROP_VERSION" val="1"/>
  <p:tag name="KSO_WM_CREATIVE_CROP_TEMPLATE_ID" val="3106962"/>
  <p:tag name="KSO_WM_DIAGRAM_VIRTUALLY_FRAME" val="{&quot;height&quot;:210.1,&quot;left&quot;:646.15,&quot;top&quot;:320.4,&quot;width&quot;:260.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t2en1w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18223</Words>
  <Application>WPS 演示</Application>
  <PresentationFormat>宽屏</PresentationFormat>
  <Paragraphs>1147</Paragraphs>
  <Slides>54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9" baseType="lpstr">
      <vt:lpstr>Arial</vt:lpstr>
      <vt:lpstr>宋体</vt:lpstr>
      <vt:lpstr>Wingdings</vt:lpstr>
      <vt:lpstr>HelveticaNeue</vt:lpstr>
      <vt:lpstr>华文新魏</vt:lpstr>
      <vt:lpstr>微软雅黑</vt:lpstr>
      <vt:lpstr>Arial</vt:lpstr>
      <vt:lpstr>Times New Roman</vt:lpstr>
      <vt:lpstr>Microsoft YaHei UI</vt:lpstr>
      <vt:lpstr>Calibri</vt:lpstr>
      <vt:lpstr>Segoe Print</vt:lpstr>
      <vt:lpstr>Arial Unicode MS</vt:lpstr>
      <vt:lpstr>Century Gothic</vt:lpstr>
      <vt:lpstr>Segoe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Sheng xia</dc:creator>
  <cp:lastModifiedBy>Administrator</cp:lastModifiedBy>
  <cp:revision>150</cp:revision>
  <dcterms:created xsi:type="dcterms:W3CDTF">2020-11-23T07:31:00Z</dcterms:created>
  <dcterms:modified xsi:type="dcterms:W3CDTF">2024-02-26T08:43:09Z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CA13954983CD440A949722BC13B0E356_11</vt:lpwstr>
  </property>
  <property fmtid="{D5CDD505-2E9C-101B-9397-08002B2CF9AE}" pid="3" name="KSOProductBuildVer">
    <vt:lpwstr>2052-11.8.2.7978</vt:lpwstr>
  </property>
  <property fmtid="{D5CDD505-2E9C-101B-9397-08002B2CF9AE}" pid="4" name="KSOTemplateUUID">
    <vt:lpwstr>v1.0_mb_byqMphhBQ2KAfX6KdDtk5Q==</vt:lpwstr>
  </property>
</Properties>
</file>