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284" r:id="rId3"/>
    <p:sldId id="257" r:id="rId4"/>
    <p:sldId id="259" r:id="rId6"/>
    <p:sldId id="260" r:id="rId7"/>
    <p:sldId id="258" r:id="rId8"/>
    <p:sldId id="261" r:id="rId9"/>
    <p:sldId id="262" r:id="rId10"/>
    <p:sldId id="263" r:id="rId11"/>
    <p:sldId id="264"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embeddedFontLst>
    <p:embeddedFont>
      <p:font typeface="MiSans Normal" panose="00000500000000000000" charset="-122"/>
      <p:regular r:id="rId34"/>
    </p:embeddedFont>
    <p:embeddedFont>
      <p:font typeface="微软雅黑" panose="020B0503020204020204" charset="-122"/>
      <p:regular r:id="rId35"/>
    </p:embeddedFont>
    <p:embeddedFont>
      <p:font typeface="华文楷体" panose="02010600040101010101" charset="-122"/>
      <p:regular r:id="rId36"/>
    </p:embeddedFont>
    <p:embeddedFont>
      <p:font typeface="MiSans Heavy" panose="00000A00000000000000" charset="0"/>
      <p:bold r:id="rId37"/>
    </p:embeddedFont>
    <p:embeddedFont>
      <p:font typeface="Calibri" panose="020F0502020204030204" charset="0"/>
      <p:regular r:id="rId38"/>
      <p:bold r:id="rId39"/>
      <p:italic r:id="rId40"/>
      <p:boldItalic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rid nurjamil" initials="fn" lastIdx="1" clrIdx="0"/>
  <p:cmAuthor id="2" name="kingsoft" initials="k"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slide" Target="slides/slide2.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3" Type="http://schemas.openxmlformats.org/officeDocument/2006/relationships/image" Target="../media/image2.jpeg"/><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image" Target="../media/image1.png"/><Relationship Id="rId2" Type="http://schemas.openxmlformats.org/officeDocument/2006/relationships/tags" Target="../tags/tag6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image" Target="../media/image1.png"/><Relationship Id="rId2" Type="http://schemas.openxmlformats.org/officeDocument/2006/relationships/tags" Target="../tags/tag75.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1.png"/><Relationship Id="rId2" Type="http://schemas.openxmlformats.org/officeDocument/2006/relationships/tags" Target="../tags/tag11.xml"/><Relationship Id="rId10"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image" Target="../media/image3.png"/><Relationship Id="rId2" Type="http://schemas.openxmlformats.org/officeDocument/2006/relationships/tags" Target="../tags/tag18.xml"/><Relationship Id="rId10"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image" Target="../media/image4.png"/><Relationship Id="rId2" Type="http://schemas.openxmlformats.org/officeDocument/2006/relationships/tags" Target="../tags/tag2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image" Target="../media/image1.png"/><Relationship Id="rId2" Type="http://schemas.openxmlformats.org/officeDocument/2006/relationships/tags" Target="../tags/tag35.xml"/><Relationship Id="rId10" Type="http://schemas.openxmlformats.org/officeDocument/2006/relationships/tags" Target="../tags/tag4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image" Target="../media/image1.png"/><Relationship Id="rId2" Type="http://schemas.openxmlformats.org/officeDocument/2006/relationships/tags" Target="../tags/tag4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image" Target="../media/image1.png"/><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image" Target="../media/image1.png"/><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image" Target="../media/image1.png"/><Relationship Id="rId2" Type="http://schemas.openxmlformats.org/officeDocument/2006/relationships/tags" Target="../tags/tag6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10" name="图片 9" descr="001"/>
          <p:cNvPicPr>
            <a:picLocks noChangeAspect="1"/>
          </p:cNvPicPr>
          <p:nvPr userDrawn="1">
            <p:custDataLst>
              <p:tags r:id="rId2"/>
            </p:custDataLst>
          </p:nvPr>
        </p:nvPicPr>
        <p:blipFill>
          <a:blip r:embed="rId3"/>
          <a:stretch>
            <a:fillRect/>
          </a:stretch>
        </p:blipFill>
        <p:spPr>
          <a:xfrm>
            <a:off x="0" y="1270"/>
            <a:ext cx="12192000" cy="6856730"/>
          </a:xfrm>
          <a:prstGeom prst="rect">
            <a:avLst/>
          </a:prstGeom>
        </p:spPr>
      </p:pic>
      <p:sp>
        <p:nvSpPr>
          <p:cNvPr id="30" name="椭圆 29"/>
          <p:cNvSpPr/>
          <p:nvPr userDrawn="1">
            <p:custDataLst>
              <p:tags r:id="rId4"/>
            </p:custDataLst>
          </p:nvPr>
        </p:nvSpPr>
        <p:spPr>
          <a:xfrm>
            <a:off x="819785" y="4695190"/>
            <a:ext cx="384175" cy="384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endParaRPr lang="zh-CN" altLang="en-US">
              <a:cs typeface="MiSans Normal" panose="00000500000000000000" charset="-122"/>
            </a:endParaRPr>
          </a:p>
        </p:txBody>
      </p:sp>
      <p:sp>
        <p:nvSpPr>
          <p:cNvPr id="31" name="等腰三角形 30"/>
          <p:cNvSpPr/>
          <p:nvPr userDrawn="1">
            <p:custDataLst>
              <p:tags r:id="rId5"/>
            </p:custDataLst>
          </p:nvPr>
        </p:nvSpPr>
        <p:spPr>
          <a:xfrm rot="5400000">
            <a:off x="960120" y="4846955"/>
            <a:ext cx="123825" cy="7937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sp>
        <p:nvSpPr>
          <p:cNvPr id="37" name="矩形 36"/>
          <p:cNvSpPr/>
          <p:nvPr userDrawn="1">
            <p:custDataLst>
              <p:tags r:id="rId6"/>
            </p:custDataLst>
          </p:nvPr>
        </p:nvSpPr>
        <p:spPr>
          <a:xfrm>
            <a:off x="819785" y="3070340"/>
            <a:ext cx="5484495" cy="177165"/>
          </a:xfrm>
          <a:prstGeom prst="rect">
            <a:avLst/>
          </a:prstGeom>
          <a:gradFill>
            <a:gsLst>
              <a:gs pos="0">
                <a:schemeClr val="accent1">
                  <a:alpha val="30000"/>
                </a:schemeClr>
              </a:gs>
              <a:gs pos="100000">
                <a:schemeClr val="accent1">
                  <a:alpha val="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p>
            <a:pPr lvl="0" algn="ctr"/>
            <a:endParaRPr lang="zh-CN" altLang="en-US">
              <a:noFill/>
              <a:cs typeface="MiSans Normal" panose="00000500000000000000" charset="-122"/>
              <a:sym typeface="+mn-ea"/>
            </a:endParaRPr>
          </a:p>
        </p:txBody>
      </p:sp>
      <p:sp>
        <p:nvSpPr>
          <p:cNvPr id="9" name="署名"/>
          <p:cNvSpPr txBox="1">
            <a:spLocks noGrp="1"/>
          </p:cNvSpPr>
          <p:nvPr>
            <p:ph type="body" idx="3"/>
            <p:custDataLst>
              <p:tags r:id="rId7"/>
            </p:custDataLst>
          </p:nvPr>
        </p:nvSpPr>
        <p:spPr>
          <a:xfrm>
            <a:off x="1283334" y="4690110"/>
            <a:ext cx="4707331" cy="421640"/>
          </a:xfrm>
          <a:prstGeom prst="rect">
            <a:avLst/>
          </a:prstGeom>
          <a:noFill/>
        </p:spPr>
        <p:txBody>
          <a:bodyPr wrap="square" lIns="91440" tIns="45720" rIns="91440" bIns="45720" rtlCol="0" anchor="ctr" anchorCtr="0">
            <a:normAutofit/>
          </a:bodyPr>
          <a:lstStyle>
            <a:lvl1pPr marL="0" marR="0" lvl="0" algn="l" defTabSz="914400" rtl="0" eaLnBrk="1" fontAlgn="ctr" latinLnBrk="0" hangingPunct="1">
              <a:lnSpc>
                <a:spcPct val="100000"/>
              </a:lnSpc>
              <a:buClrTx/>
              <a:buSzTx/>
              <a:buFontTx/>
              <a:buNone/>
              <a:defRPr kumimoji="0" lang="zh-CN" altLang="en-US" sz="1800" b="0" i="0" u="none" strike="noStrike" kern="1200" cap="none" spc="0" normalizeH="0" baseline="0" noProof="1" dirty="0">
                <a:solidFill>
                  <a:schemeClr val="tx1">
                    <a:lumMod val="75000"/>
                    <a:lumOff val="25000"/>
                  </a:schemeClr>
                </a:solidFill>
                <a:latin typeface="+mn-lt"/>
                <a:ea typeface="+mn-lt"/>
                <a:cs typeface="MiSans Normal" panose="00000500000000000000" charset="-122"/>
                <a:sym typeface="+mn-ea"/>
              </a:defRPr>
            </a:lvl1pPr>
          </a:lstStyle>
          <a:p>
            <a:pPr lvl="0" algn="l" fontAlgn="ctr">
              <a:buClrTx/>
              <a:buSzTx/>
              <a:buFontTx/>
            </a:pPr>
            <a:r>
              <a:rPr>
                <a:sym typeface="+mn-ea"/>
              </a:rPr>
              <a:t>单击此处编辑母版文本样式</a:t>
            </a:r>
            <a:endParaRPr>
              <a:sym typeface="+mn-ea"/>
            </a:endParaRPr>
          </a:p>
        </p:txBody>
      </p:sp>
      <p:sp>
        <p:nvSpPr>
          <p:cNvPr id="8" name="副标题"/>
          <p:cNvSpPr txBox="1">
            <a:spLocks noGrp="1"/>
          </p:cNvSpPr>
          <p:nvPr>
            <p:ph type="body" idx="2" hasCustomPrompt="1"/>
            <p:custDataLst>
              <p:tags r:id="rId8"/>
            </p:custDataLst>
          </p:nvPr>
        </p:nvSpPr>
        <p:spPr>
          <a:xfrm>
            <a:off x="701040" y="3398634"/>
            <a:ext cx="5047578" cy="833381"/>
          </a:xfrm>
          <a:prstGeom prst="rect">
            <a:avLst/>
          </a:prstGeom>
          <a:noFill/>
        </p:spPr>
        <p:txBody>
          <a:bodyPr wrap="square" lIns="91440" tIns="45720" rIns="91440" bIns="45720" rtlCol="0" anchor="t" anchorCtr="0">
            <a:normAutofit/>
          </a:bodyPr>
          <a:lstStyle>
            <a:lvl1pPr marL="0" marR="0" lvl="0" algn="l" defTabSz="914400" rtl="0" eaLnBrk="1" fontAlgn="auto" latinLnBrk="0" hangingPunct="1">
              <a:lnSpc>
                <a:spcPct val="100000"/>
              </a:lnSpc>
              <a:buClrTx/>
              <a:buSzTx/>
              <a:buFontTx/>
              <a:buNone/>
              <a:defRPr kumimoji="0" lang="zh-CN" altLang="en-US" sz="2800" b="0" i="0" u="none" strike="noStrike" kern="1200" cap="none" spc="0" normalizeH="0" baseline="0" noProof="1" dirty="0">
                <a:solidFill>
                  <a:schemeClr val="accent1"/>
                </a:solidFill>
                <a:latin typeface="+mj-ea"/>
                <a:ea typeface="+mj-ea"/>
                <a:cs typeface="MiSans Normal" panose="00000500000000000000" charset="-122"/>
                <a:sym typeface="+mn-ea"/>
              </a:defRPr>
            </a:lvl1pPr>
          </a:lstStyle>
          <a:p>
            <a:pPr lvl="0" algn="l">
              <a:buClrTx/>
              <a:buSzTx/>
              <a:buFontTx/>
            </a:pPr>
            <a:r>
              <a:rPr>
                <a:sym typeface="+mn-ea"/>
              </a:rPr>
              <a:t>单击此处编辑母版副标题样式</a:t>
            </a:r>
            <a:endParaRPr>
              <a:sym typeface="+mn-ea"/>
            </a:endParaRPr>
          </a:p>
        </p:txBody>
      </p:sp>
      <p:sp>
        <p:nvSpPr>
          <p:cNvPr id="7" name="标题"/>
          <p:cNvSpPr txBox="1">
            <a:spLocks noGrp="1"/>
          </p:cNvSpPr>
          <p:nvPr>
            <p:ph type="title" idx="1" hasCustomPrompt="1"/>
            <p:custDataLst>
              <p:tags r:id="rId9"/>
            </p:custDataLst>
          </p:nvPr>
        </p:nvSpPr>
        <p:spPr>
          <a:xfrm>
            <a:off x="695960" y="1512794"/>
            <a:ext cx="6002020" cy="1885841"/>
          </a:xfrm>
          <a:prstGeom prst="rect">
            <a:avLst/>
          </a:prstGeom>
          <a:noFill/>
        </p:spPr>
        <p:txBody>
          <a:bodyPr wrap="square" lIns="91440" tIns="45720" rIns="91440" bIns="45720" rtlCol="0" anchor="b" anchorCtr="0">
            <a:normAutofit/>
          </a:bodyPr>
          <a:lstStyle>
            <a:lvl1pPr marL="0" marR="0" lvl="0" algn="l" defTabSz="914400" rtl="0" eaLnBrk="1" fontAlgn="ctr" latinLnBrk="0" hangingPunct="1">
              <a:lnSpc>
                <a:spcPct val="150000"/>
              </a:lnSpc>
              <a:buClrTx/>
              <a:buSzTx/>
              <a:buFontTx/>
              <a:buNone/>
              <a:defRPr kumimoji="0" lang="zh-CN" altLang="en-US" sz="5400" b="0" i="0" u="none" strike="noStrike" kern="1200" cap="none" spc="0" normalizeH="0" baseline="0" noProof="1" dirty="0">
                <a:solidFill>
                  <a:schemeClr val="tx1"/>
                </a:solidFill>
                <a:latin typeface="+mj-ea"/>
                <a:ea typeface="+mj-ea"/>
                <a:cs typeface="MiSans Normal" panose="00000500000000000000" charset="-122"/>
                <a:sym typeface="+mn-ea"/>
              </a:defRPr>
            </a:lvl1pPr>
          </a:lstStyle>
          <a:p>
            <a:pPr lvl="0" algn="l" fontAlgn="ctr">
              <a:lnSpc>
                <a:spcPct val="150000"/>
              </a:lnSpc>
              <a:buClrTx/>
              <a:buSzTx/>
              <a:buFontTx/>
            </a:pPr>
            <a:r>
              <a:rPr>
                <a:sym typeface="+mn-ea"/>
              </a:rPr>
              <a:t>单击此处编辑标题</a:t>
            </a:r>
            <a:endParaRPr>
              <a:sym typeface="+mn-ea"/>
            </a:endParaRPr>
          </a:p>
        </p:txBody>
      </p:sp>
      <p:sp>
        <p:nvSpPr>
          <p:cNvPr id="4" name="日期占位符 3"/>
          <p:cNvSpPr>
            <a:spLocks noGrp="1"/>
          </p:cNvSpPr>
          <p:nvPr>
            <p:ph type="dt" sz="half" idx="10"/>
            <p:custDataLst>
              <p:tags r:id="rId10"/>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a:lstStyle/>
          <a:p>
            <a:fld id="{565CE74E-AB26-4998-AD42-012C4C1AD076}" type="slidenum">
              <a:rPr lang="zh-CN" altLang="en-US" smtClean="0"/>
            </a:fld>
            <a:endParaRPr lang="zh-CN" altLang="en-US"/>
          </a:p>
        </p:txBody>
      </p:sp>
      <p:pic>
        <p:nvPicPr>
          <p:cNvPr id="2" name="图片 6" descr="logo横版 png"/>
          <p:cNvPicPr>
            <a:picLocks noChangeAspect="1"/>
          </p:cNvPicPr>
          <p:nvPr userDrawn="1"/>
        </p:nvPicPr>
        <p:blipFill>
          <a:blip r:embed="rId13"/>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showMasterSp="0">
  <p:cSld name="标题和副标题">
    <p:spTree>
      <p:nvGrpSpPr>
        <p:cNvPr id="1" name=""/>
        <p:cNvGrpSpPr/>
        <p:nvPr/>
      </p:nvGrpSpPr>
      <p:grpSpPr>
        <a:xfrm>
          <a:off x="0" y="0"/>
          <a:ext cx="0" cy="0"/>
          <a:chOff x="0" y="0"/>
          <a:chExt cx="0" cy="0"/>
        </a:xfrm>
      </p:grpSpPr>
      <p:pic>
        <p:nvPicPr>
          <p:cNvPr id="9" name="图片 8" descr="001"/>
          <p:cNvPicPr>
            <a:picLocks noChangeAspect="1"/>
          </p:cNvPicPr>
          <p:nvPr>
            <p:custDataLst>
              <p:tags r:id="rId2"/>
            </p:custDataLst>
          </p:nvPr>
        </p:nvPicPr>
        <p:blipFill>
          <a:blip r:embed="rId3">
            <a:alphaModFix amt="6000"/>
          </a:blip>
          <a:stretch>
            <a:fillRect/>
          </a:stretch>
        </p:blipFill>
        <p:spPr>
          <a:xfrm>
            <a:off x="0" y="1270"/>
            <a:ext cx="12192000" cy="6856730"/>
          </a:xfrm>
          <a:prstGeom prst="rect">
            <a:avLst/>
          </a:prstGeom>
        </p:spPr>
      </p:pic>
      <p:sp>
        <p:nvSpPr>
          <p:cNvPr id="8" name="矩形 7"/>
          <p:cNvSpPr/>
          <p:nvPr>
            <p:custDataLst>
              <p:tags r:id="rId4"/>
            </p:custDataLst>
          </p:nvPr>
        </p:nvSpPr>
        <p:spPr>
          <a:xfrm rot="16200000">
            <a:off x="428625" y="626110"/>
            <a:ext cx="191770" cy="1974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42500" lnSpcReduction="20000"/>
          </a:bodyPr>
          <a:lstStyle/>
          <a:p>
            <a:pPr lvl="0" algn="ctr"/>
            <a:endParaRPr lang="zh-CN" altLang="en-US">
              <a:solidFill>
                <a:schemeClr val="accent2"/>
              </a:solidFill>
              <a:cs typeface="MiSans Normal" panose="00000500000000000000" charset="-122"/>
              <a:sym typeface="+mn-ea"/>
            </a:endParaRPr>
          </a:p>
        </p:txBody>
      </p:sp>
      <p:sp>
        <p:nvSpPr>
          <p:cNvPr id="7" name="副标题"/>
          <p:cNvSpPr txBox="1">
            <a:spLocks noGrp="1"/>
          </p:cNvSpPr>
          <p:nvPr>
            <p:ph type="body" idx="2" hasCustomPrompt="1"/>
            <p:custDataLst>
              <p:tags r:id="rId5"/>
            </p:custDataLst>
          </p:nvPr>
        </p:nvSpPr>
        <p:spPr>
          <a:xfrm>
            <a:off x="608330" y="984885"/>
            <a:ext cx="10968990" cy="408940"/>
          </a:xfrm>
          <a:prstGeom prst="rect">
            <a:avLst/>
          </a:prstGeom>
          <a:noFill/>
          <a:ln>
            <a:noFill/>
            <a:prstDash val="sysDash"/>
          </a:ln>
        </p:spPr>
        <p:txBody>
          <a:bodyPr wrap="square" lIns="179705" rtlCol="0">
            <a:normAutofit/>
          </a:bodyPr>
          <a:lstStyle>
            <a:lvl1pPr marL="0" marR="0" algn="l" defTabSz="914400" rtl="0" eaLnBrk="1" fontAlgn="auto" latinLnBrk="0" hangingPunct="1">
              <a:lnSpc>
                <a:spcPct val="100000"/>
              </a:lnSpc>
              <a:buClrTx/>
              <a:buSzTx/>
              <a:buFontTx/>
              <a:buNone/>
              <a:defRPr kumimoji="0" lang="zh-CN" altLang="en-US" sz="1800" b="0" i="0" u="none" strike="noStrike" kern="1200" cap="none" spc="300" normalizeH="0" baseline="0" noProof="1" dirty="0">
                <a:solidFill>
                  <a:schemeClr val="tx1">
                    <a:lumMod val="75000"/>
                    <a:lumOff val="25000"/>
                  </a:schemeClr>
                </a:solidFill>
                <a:latin typeface="+mj-ea"/>
                <a:ea typeface="+mj-ea"/>
                <a:cs typeface="MiSans Normal" panose="00000500000000000000" charset="-122"/>
              </a:defRPr>
            </a:lvl1pPr>
          </a:lstStyle>
          <a:p>
            <a:pPr lvl="0" algn="l"/>
            <a:r>
              <a:rPr>
                <a:sym typeface="+mn-ea"/>
              </a:rPr>
              <a:t>单击此处编辑母版副标题样式</a:t>
            </a:r>
            <a:endParaRPr>
              <a:sym typeface="+mn-ea"/>
            </a:endParaRPr>
          </a:p>
        </p:txBody>
      </p:sp>
      <p:sp>
        <p:nvSpPr>
          <p:cNvPr id="6" name="标题"/>
          <p:cNvSpPr>
            <a:spLocks noGrp="1"/>
          </p:cNvSpPr>
          <p:nvPr>
            <p:ph type="title" idx="1"/>
            <p:custDataLst>
              <p:tags r:id="rId6"/>
            </p:custDataLst>
          </p:nvPr>
        </p:nvSpPr>
        <p:spPr>
          <a:xfrm>
            <a:off x="608330" y="438150"/>
            <a:ext cx="10968990" cy="546735"/>
          </a:xfrm>
          <a:prstGeom prst="rect">
            <a:avLst/>
          </a:prstGeom>
        </p:spPr>
        <p:txBody>
          <a:bodyPr wrap="square" lIns="179705" tIns="0" bIns="0" rtlCol="0" anchor="b" anchorCtr="0">
            <a:normAutofit/>
          </a:bodyPr>
          <a:lstStyle>
            <a:lvl1pPr marL="0" marR="0" lvl="0" algn="l" defTabSz="914400" rtl="0" eaLnBrk="1" fontAlgn="auto" latinLnBrk="0" hangingPunct="1">
              <a:lnSpc>
                <a:spcPct val="100000"/>
              </a:lnSpc>
              <a:buClrTx/>
              <a:buSzTx/>
              <a:buFontTx/>
              <a:buNone/>
              <a:defRPr kumimoji="0" lang="zh-CN" altLang="en-US" sz="2800" b="0" i="0" u="none" strike="noStrike" kern="1200" cap="none" spc="0" normalizeH="0" baseline="0" noProof="1" dirty="0">
                <a:solidFill>
                  <a:schemeClr val="tx1"/>
                </a:solidFill>
                <a:latin typeface="+mj-ea"/>
                <a:ea typeface="+mj-ea"/>
                <a:cs typeface="+mn-ea"/>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a:spLocks noGrp="1"/>
          </p:cNvSpPr>
          <p:nvPr>
            <p:ph type="dt" sz="half" idx="10"/>
            <p:custDataLst>
              <p:tags r:id="rId7"/>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9"/>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showMasterSp="0">
  <p:cSld name="末尾幻灯片">
    <p:spTree>
      <p:nvGrpSpPr>
        <p:cNvPr id="1" name=""/>
        <p:cNvGrpSpPr/>
        <p:nvPr/>
      </p:nvGrpSpPr>
      <p:grpSpPr>
        <a:xfrm>
          <a:off x="0" y="0"/>
          <a:ext cx="0" cy="0"/>
          <a:chOff x="0" y="0"/>
          <a:chExt cx="0" cy="0"/>
        </a:xfrm>
      </p:grpSpPr>
      <p:pic>
        <p:nvPicPr>
          <p:cNvPr id="9" name="图片 8" descr="001"/>
          <p:cNvPicPr>
            <a:picLocks noChangeAspect="1"/>
          </p:cNvPicPr>
          <p:nvPr>
            <p:custDataLst>
              <p:tags r:id="rId2"/>
            </p:custDataLst>
          </p:nvPr>
        </p:nvPicPr>
        <p:blipFill>
          <a:blip r:embed="rId3"/>
          <a:stretch>
            <a:fillRect/>
          </a:stretch>
        </p:blipFill>
        <p:spPr>
          <a:xfrm flipH="1">
            <a:off x="0" y="1270"/>
            <a:ext cx="12192000" cy="6856730"/>
          </a:xfrm>
          <a:prstGeom prst="rect">
            <a:avLst/>
          </a:prstGeom>
        </p:spPr>
      </p:pic>
      <p:sp>
        <p:nvSpPr>
          <p:cNvPr id="30" name="椭圆 29"/>
          <p:cNvSpPr/>
          <p:nvPr>
            <p:custDataLst>
              <p:tags r:id="rId4"/>
            </p:custDataLst>
          </p:nvPr>
        </p:nvSpPr>
        <p:spPr>
          <a:xfrm>
            <a:off x="8911590" y="4236720"/>
            <a:ext cx="384175" cy="384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endParaRPr lang="zh-CN" altLang="en-US">
              <a:cs typeface="MiSans Normal" panose="00000500000000000000" charset="-122"/>
            </a:endParaRPr>
          </a:p>
        </p:txBody>
      </p:sp>
      <p:sp>
        <p:nvSpPr>
          <p:cNvPr id="31" name="等腰三角形 30"/>
          <p:cNvSpPr/>
          <p:nvPr>
            <p:custDataLst>
              <p:tags r:id="rId5"/>
            </p:custDataLst>
          </p:nvPr>
        </p:nvSpPr>
        <p:spPr>
          <a:xfrm rot="5400000">
            <a:off x="9051925" y="4387850"/>
            <a:ext cx="123825" cy="7937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cs typeface="MiSans Normal" panose="00000500000000000000" charset="-122"/>
            </a:endParaRPr>
          </a:p>
        </p:txBody>
      </p:sp>
      <p:sp>
        <p:nvSpPr>
          <p:cNvPr id="37" name="矩形 36"/>
          <p:cNvSpPr/>
          <p:nvPr>
            <p:custDataLst>
              <p:tags r:id="rId6"/>
            </p:custDataLst>
          </p:nvPr>
        </p:nvSpPr>
        <p:spPr>
          <a:xfrm>
            <a:off x="6365240" y="3354070"/>
            <a:ext cx="4810760" cy="128270"/>
          </a:xfrm>
          <a:prstGeom prst="rect">
            <a:avLst/>
          </a:prstGeom>
          <a:gradFill>
            <a:gsLst>
              <a:gs pos="100000">
                <a:schemeClr val="accent1">
                  <a:alpha val="30000"/>
                </a:schemeClr>
              </a:gs>
              <a:gs pos="0">
                <a:schemeClr val="accent1">
                  <a:alpha val="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p>
            <a:pPr lvl="0" algn="ctr"/>
            <a:endParaRPr lang="zh-CN" altLang="en-US">
              <a:noFill/>
              <a:cs typeface="MiSans Normal" panose="00000500000000000000" charset="-122"/>
              <a:sym typeface="+mn-ea"/>
            </a:endParaRPr>
          </a:p>
        </p:txBody>
      </p:sp>
      <p:sp>
        <p:nvSpPr>
          <p:cNvPr id="8" name="署名"/>
          <p:cNvSpPr txBox="1">
            <a:spLocks noGrp="1"/>
          </p:cNvSpPr>
          <p:nvPr>
            <p:ph type="body" idx="2" hasCustomPrompt="1"/>
            <p:custDataLst>
              <p:tags r:id="rId7"/>
            </p:custDataLst>
          </p:nvPr>
        </p:nvSpPr>
        <p:spPr>
          <a:xfrm>
            <a:off x="9295765" y="4236719"/>
            <a:ext cx="1835150" cy="1009015"/>
          </a:xfrm>
          <a:prstGeom prst="rect">
            <a:avLst/>
          </a:prstGeom>
          <a:noFill/>
        </p:spPr>
        <p:txBody>
          <a:bodyPr wrap="square" lIns="107950" tIns="45720" rIns="91440" bIns="45720" rtlCol="0" anchor="t" anchorCtr="0">
            <a:normAutofit/>
          </a:bodyPr>
          <a:lstStyle>
            <a:lvl1pPr marL="0" marR="0" lvl="0" algn="l" defTabSz="914400" rtl="0" eaLnBrk="1" fontAlgn="ctr" latinLnBrk="0" hangingPunct="1">
              <a:lnSpc>
                <a:spcPct val="100000"/>
              </a:lnSpc>
              <a:buClrTx/>
              <a:buSzTx/>
              <a:buFontTx/>
              <a:buNone/>
              <a:defRPr kumimoji="0" lang="zh-CN" altLang="en-US" sz="1800" b="1" i="0" u="none" strike="noStrike" kern="1200" cap="none" spc="0" normalizeH="0" baseline="0" noProof="1" dirty="0">
                <a:solidFill>
                  <a:schemeClr val="tx1">
                    <a:lumMod val="75000"/>
                    <a:lumOff val="25000"/>
                  </a:schemeClr>
                </a:solidFill>
                <a:latin typeface="+mn-ea"/>
                <a:ea typeface="+mn-ea"/>
                <a:cs typeface="MiSans Normal" panose="00000500000000000000" charset="-122"/>
                <a:sym typeface="+mn-ea"/>
              </a:defRPr>
            </a:lvl1pPr>
          </a:lstStyle>
          <a:p>
            <a:pPr lvl="0" algn="l" fontAlgn="ctr">
              <a:buClrTx/>
              <a:buSzTx/>
              <a:buFontTx/>
            </a:pPr>
            <a:r>
              <a:rPr>
                <a:sym typeface="+mn-ea"/>
              </a:rPr>
              <a:t>单击编辑文本</a:t>
            </a:r>
            <a:endParaRPr>
              <a:sym typeface="+mn-ea"/>
            </a:endParaRPr>
          </a:p>
        </p:txBody>
      </p:sp>
      <p:sp>
        <p:nvSpPr>
          <p:cNvPr id="7" name="标题"/>
          <p:cNvSpPr txBox="1">
            <a:spLocks noGrp="1"/>
          </p:cNvSpPr>
          <p:nvPr>
            <p:ph type="title" idx="1" hasCustomPrompt="1"/>
            <p:custDataLst>
              <p:tags r:id="rId8"/>
            </p:custDataLst>
          </p:nvPr>
        </p:nvSpPr>
        <p:spPr>
          <a:xfrm>
            <a:off x="5753735" y="1620371"/>
            <a:ext cx="5520055" cy="1991509"/>
          </a:xfrm>
          <a:prstGeom prst="rect">
            <a:avLst/>
          </a:prstGeom>
          <a:noFill/>
        </p:spPr>
        <p:txBody>
          <a:bodyPr wrap="square" lIns="91440" tIns="45720" rIns="91440" bIns="45720" rtlCol="0" anchor="b" anchorCtr="0">
            <a:normAutofit/>
          </a:bodyPr>
          <a:lstStyle>
            <a:lvl1pPr marL="0" marR="0" lvl="0" algn="r" defTabSz="914400" rtl="0" eaLnBrk="1" fontAlgn="auto" latinLnBrk="0" hangingPunct="1">
              <a:lnSpc>
                <a:spcPct val="120000"/>
              </a:lnSpc>
              <a:buClrTx/>
              <a:buSzTx/>
              <a:buFontTx/>
              <a:buNone/>
              <a:defRPr kumimoji="0" lang="zh-CN" altLang="en-US" sz="6000" b="0" i="0" u="none" strike="noStrike" kern="1200" cap="none" spc="0" normalizeH="0" baseline="0" noProof="1" dirty="0">
                <a:solidFill>
                  <a:schemeClr val="tx1"/>
                </a:solidFill>
                <a:latin typeface="+mj-ea"/>
                <a:ea typeface="+mj-ea"/>
                <a:cs typeface="MiSans Normal" panose="00000500000000000000" charset="-122"/>
                <a:sym typeface="+mn-ea"/>
              </a:defRPr>
            </a:lvl1pPr>
          </a:lstStyle>
          <a:p>
            <a:pPr lvl="0" algn="r">
              <a:lnSpc>
                <a:spcPct val="120000"/>
              </a:lnSpc>
              <a:buClrTx/>
              <a:buSzTx/>
              <a:buFontTx/>
            </a:pPr>
            <a:r>
              <a:rPr>
                <a:sym typeface="+mn-ea"/>
              </a:rPr>
              <a:t>单击编辑标题</a:t>
            </a:r>
            <a:endParaRPr>
              <a:sym typeface="+mn-ea"/>
            </a:endParaRPr>
          </a:p>
        </p:txBody>
      </p:sp>
      <p:sp>
        <p:nvSpPr>
          <p:cNvPr id="4" name="日期占位符 3"/>
          <p:cNvSpPr>
            <a:spLocks noGrp="1"/>
          </p:cNvSpPr>
          <p:nvPr>
            <p:ph type="dt" sz="half" idx="10"/>
            <p:custDataLst>
              <p:tags r:id="rId9"/>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10"/>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11"/>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pic>
        <p:nvPicPr>
          <p:cNvPr id="10" name="图片 9" descr="001"/>
          <p:cNvPicPr>
            <a:picLocks noChangeAspect="1"/>
          </p:cNvPicPr>
          <p:nvPr userDrawn="1">
            <p:custDataLst>
              <p:tags r:id="rId2"/>
            </p:custDataLst>
          </p:nvPr>
        </p:nvPicPr>
        <p:blipFill>
          <a:blip r:embed="rId3">
            <a:alphaModFix amt="6000"/>
          </a:blip>
          <a:stretch>
            <a:fillRect/>
          </a:stretch>
        </p:blipFill>
        <p:spPr>
          <a:xfrm>
            <a:off x="0" y="1270"/>
            <a:ext cx="12192000" cy="6856730"/>
          </a:xfrm>
          <a:prstGeom prst="rect">
            <a:avLst/>
          </a:prstGeom>
        </p:spPr>
      </p:pic>
      <p:sp>
        <p:nvSpPr>
          <p:cNvPr id="9" name="矩形 8"/>
          <p:cNvSpPr/>
          <p:nvPr userDrawn="1">
            <p:custDataLst>
              <p:tags r:id="rId4"/>
            </p:custDataLst>
          </p:nvPr>
        </p:nvSpPr>
        <p:spPr>
          <a:xfrm rot="16200000">
            <a:off x="428625" y="626110"/>
            <a:ext cx="191770" cy="1974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32500" lnSpcReduction="20000"/>
          </a:bodyPr>
          <a:lstStyle/>
          <a:p>
            <a:pPr lvl="0" algn="ctr"/>
            <a:endParaRPr lang="zh-CN" altLang="en-US">
              <a:solidFill>
                <a:schemeClr val="accent2"/>
              </a:solidFill>
              <a:cs typeface="MiSans Normal" panose="00000500000000000000" charset="-122"/>
              <a:sym typeface="+mn-ea"/>
            </a:endParaRPr>
          </a:p>
        </p:txBody>
      </p:sp>
      <p:sp>
        <p:nvSpPr>
          <p:cNvPr id="8" name="标题"/>
          <p:cNvSpPr>
            <a:spLocks noGrp="1"/>
          </p:cNvSpPr>
          <p:nvPr>
            <p:ph type="title" idx="2"/>
            <p:custDataLst>
              <p:tags r:id="rId5"/>
            </p:custDataLst>
          </p:nvPr>
        </p:nvSpPr>
        <p:spPr>
          <a:xfrm>
            <a:off x="608330" y="438150"/>
            <a:ext cx="10968990" cy="546735"/>
          </a:xfrm>
          <a:prstGeom prst="rect">
            <a:avLst/>
          </a:prstGeom>
        </p:spPr>
        <p:txBody>
          <a:bodyPr wrap="square" lIns="179705" tIns="0" bIns="0" rtlCol="0" anchor="b" anchorCtr="0">
            <a:normAutofit/>
          </a:bodyPr>
          <a:lstStyle>
            <a:lvl1pPr marL="0" marR="0" lvl="0" algn="l" defTabSz="914400" rtl="0" eaLnBrk="1" fontAlgn="auto" latinLnBrk="0" hangingPunct="1">
              <a:lnSpc>
                <a:spcPct val="100000"/>
              </a:lnSpc>
              <a:buClrTx/>
              <a:buSzTx/>
              <a:buFontTx/>
              <a:buNone/>
              <a:defRPr kumimoji="0" lang="zh-CN" altLang="en-US" sz="2800" b="0" i="0" u="none" strike="noStrike" kern="1200" cap="none" spc="0" normalizeH="0" baseline="0" noProof="1" dirty="0">
                <a:solidFill>
                  <a:schemeClr val="tx1"/>
                </a:solidFill>
                <a:latin typeface="+mj-ea"/>
                <a:ea typeface="+mj-ea"/>
                <a:cs typeface="+mn-ea"/>
                <a:sym typeface="+mn-ea"/>
              </a:defRPr>
            </a:lvl1pPr>
          </a:lstStyle>
          <a:p>
            <a:pPr lvl="0" algn="l">
              <a:buClrTx/>
              <a:buSzTx/>
              <a:buFontTx/>
            </a:pPr>
            <a:r>
              <a:rPr dirty="0">
                <a:sym typeface="+mn-ea"/>
              </a:rPr>
              <a:t>单击此处编辑母版标题样式</a:t>
            </a:r>
            <a:endParaRPr dirty="0">
              <a:sym typeface="+mn-ea"/>
            </a:endParaRPr>
          </a:p>
        </p:txBody>
      </p:sp>
      <p:sp>
        <p:nvSpPr>
          <p:cNvPr id="7" name="正文"/>
          <p:cNvSpPr txBox="1">
            <a:spLocks noGrp="1"/>
          </p:cNvSpPr>
          <p:nvPr>
            <p:ph idx="1"/>
            <p:custDataLst>
              <p:tags r:id="rId6"/>
            </p:custDataLst>
          </p:nvPr>
        </p:nvSpPr>
        <p:spPr>
          <a:xfrm>
            <a:off x="608330" y="1271905"/>
            <a:ext cx="10968990" cy="497776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n-ea"/>
                <a:ea typeface="+mn-ea"/>
                <a:cs typeface="MiSans Normal"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spcBef>
                <a:spcPts val="1200"/>
              </a:spcBef>
              <a:spcAft>
                <a:spcPts val="0"/>
              </a:spcAft>
              <a:buClr>
                <a:schemeClr val="accent1"/>
              </a:buClr>
            </a:pPr>
            <a:r>
              <a:rPr>
                <a:sym typeface="+mn-ea"/>
              </a:rPr>
              <a:t>单击此处编辑母版文本样式</a:t>
            </a:r>
            <a:endParaRPr>
              <a:sym typeface="+mn-ea"/>
            </a:endParaRPr>
          </a:p>
          <a:p>
            <a:pPr lvl="1">
              <a:spcBef>
                <a:spcPts val="1200"/>
              </a:spcBef>
              <a:spcAft>
                <a:spcPts val="0"/>
              </a:spcAft>
              <a:buClr>
                <a:schemeClr val="accent1"/>
              </a:buClr>
            </a:pPr>
            <a:r>
              <a:rPr>
                <a:sym typeface="+mn-ea"/>
              </a:rPr>
              <a:t>第二级</a:t>
            </a:r>
            <a:endParaRPr>
              <a:sym typeface="+mn-ea"/>
            </a:endParaRPr>
          </a:p>
          <a:p>
            <a:pPr lvl="2">
              <a:spcBef>
                <a:spcPts val="1200"/>
              </a:spcBef>
              <a:spcAft>
                <a:spcPts val="0"/>
              </a:spcAft>
              <a:buClr>
                <a:schemeClr val="accent1"/>
              </a:buClr>
            </a:pPr>
            <a:r>
              <a:rPr>
                <a:sym typeface="+mn-ea"/>
              </a:rPr>
              <a:t>第三级</a:t>
            </a:r>
            <a:endParaRPr>
              <a:sym typeface="+mn-ea"/>
            </a:endParaRPr>
          </a:p>
          <a:p>
            <a:pPr lvl="3">
              <a:spcBef>
                <a:spcPts val="1200"/>
              </a:spcBef>
              <a:spcAft>
                <a:spcPts val="0"/>
              </a:spcAft>
              <a:buClr>
                <a:schemeClr val="accent1"/>
              </a:buClr>
            </a:pPr>
            <a:r>
              <a:rPr>
                <a:sym typeface="+mn-ea"/>
              </a:rPr>
              <a:t>第四级</a:t>
            </a:r>
            <a:endParaRPr>
              <a:sym typeface="+mn-ea"/>
            </a:endParaRPr>
          </a:p>
          <a:p>
            <a:pPr lvl="4">
              <a:spcBef>
                <a:spcPts val="1200"/>
              </a:spcBef>
              <a:spcAft>
                <a:spcPts val="0"/>
              </a:spcAft>
              <a:buClr>
                <a:schemeClr val="accent1"/>
              </a:buClr>
            </a:pPr>
            <a:r>
              <a:rPr>
                <a:sym typeface="+mn-ea"/>
              </a:rPr>
              <a:t>第五级</a:t>
            </a:r>
            <a:endParaRPr>
              <a:sym typeface="+mn-ea"/>
            </a:endParaRPr>
          </a:p>
        </p:txBody>
      </p:sp>
      <p:sp>
        <p:nvSpPr>
          <p:cNvPr id="4" name="日期占位符 3"/>
          <p:cNvSpPr>
            <a:spLocks noGrp="1"/>
          </p:cNvSpPr>
          <p:nvPr>
            <p:ph type="dt" sz="half" idx="10"/>
            <p:custDataLst>
              <p:tags r:id="rId7"/>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9"/>
            </p:custDataLst>
          </p:nvPr>
        </p:nvSpPr>
        <p:spPr>
          <a:xfrm>
            <a:off x="8610600" y="6356350"/>
            <a:ext cx="2743200" cy="365125"/>
          </a:xfrm>
        </p:spPr>
        <p:txBody>
          <a:body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0"/>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8" name="图片 7" descr="003"/>
          <p:cNvPicPr>
            <a:picLocks noChangeAspect="1"/>
          </p:cNvPicPr>
          <p:nvPr userDrawn="1">
            <p:custDataLst>
              <p:tags r:id="rId2"/>
            </p:custDataLst>
          </p:nvPr>
        </p:nvPicPr>
        <p:blipFill>
          <a:blip r:embed="rId3"/>
          <a:stretch>
            <a:fillRect/>
          </a:stretch>
        </p:blipFill>
        <p:spPr>
          <a:xfrm flipH="1">
            <a:off x="0" y="0"/>
            <a:ext cx="12192000" cy="6856730"/>
          </a:xfrm>
          <a:prstGeom prst="rect">
            <a:avLst/>
          </a:prstGeom>
        </p:spPr>
      </p:pic>
      <p:sp>
        <p:nvSpPr>
          <p:cNvPr id="12" name="圆角矩形 11"/>
          <p:cNvSpPr/>
          <p:nvPr userDrawn="1">
            <p:custDataLst>
              <p:tags r:id="rId4"/>
            </p:custDataLst>
          </p:nvPr>
        </p:nvSpPr>
        <p:spPr>
          <a:xfrm>
            <a:off x="638810" y="489585"/>
            <a:ext cx="76200" cy="99123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cs typeface="MiSans Normal" panose="00000500000000000000" charset="-122"/>
            </a:endParaRPr>
          </a:p>
        </p:txBody>
      </p:sp>
      <p:sp>
        <p:nvSpPr>
          <p:cNvPr id="7" name="标题"/>
          <p:cNvSpPr txBox="1">
            <a:spLocks noGrp="1"/>
          </p:cNvSpPr>
          <p:nvPr>
            <p:ph type="title" idx="2" hasCustomPrompt="1"/>
            <p:custDataLst>
              <p:tags r:id="rId5"/>
            </p:custDataLst>
          </p:nvPr>
        </p:nvSpPr>
        <p:spPr>
          <a:xfrm>
            <a:off x="944245" y="495935"/>
            <a:ext cx="1884045" cy="659765"/>
          </a:xfrm>
          <a:prstGeom prst="rect">
            <a:avLst/>
          </a:prstGeom>
          <a:noFill/>
        </p:spPr>
        <p:txBody>
          <a:bodyPr vert="horz" wrap="square" lIns="0" tIns="0" rIns="0" bIns="0" rtlCol="0" anchor="b" anchorCtr="0">
            <a:normAutofit/>
          </a:bodyPr>
          <a:lstStyle>
            <a:lvl1pPr marL="0" marR="0" algn="l" defTabSz="914400" rtl="0" eaLnBrk="1" fontAlgn="auto" latinLnBrk="0" hangingPunct="1">
              <a:lnSpc>
                <a:spcPct val="110000"/>
              </a:lnSpc>
              <a:buClrTx/>
              <a:buSzTx/>
              <a:buFontTx/>
              <a:buNone/>
              <a:defRPr kumimoji="0" lang="zh-CN" altLang="en-US" sz="4000" b="0" i="0" u="none" strike="noStrike" kern="1200" cap="none" spc="300" normalizeH="0" baseline="0" noProof="1" dirty="0">
                <a:solidFill>
                  <a:schemeClr val="accent1"/>
                </a:solidFill>
                <a:latin typeface="+mj-ea"/>
                <a:ea typeface="+mj-ea"/>
                <a:cs typeface="MiSans Normal" panose="00000500000000000000" charset="-122"/>
              </a:defRPr>
            </a:lvl1pPr>
          </a:lstStyle>
          <a:p>
            <a:pPr lvl="0" algn="l">
              <a:lnSpc>
                <a:spcPct val="110000"/>
              </a:lnSpc>
            </a:pPr>
            <a:r>
              <a:rPr>
                <a:sym typeface="+mn-ea"/>
              </a:rPr>
              <a:t>标题</a:t>
            </a:r>
            <a:endParaRPr>
              <a:sym typeface="+mn-ea"/>
            </a:endParaRPr>
          </a:p>
        </p:txBody>
      </p:sp>
      <p:sp>
        <p:nvSpPr>
          <p:cNvPr id="6" name="副标题"/>
          <p:cNvSpPr txBox="1">
            <a:spLocks noGrp="1"/>
          </p:cNvSpPr>
          <p:nvPr>
            <p:ph type="body" idx="1" hasCustomPrompt="1"/>
            <p:custDataLst>
              <p:tags r:id="rId6"/>
            </p:custDataLst>
          </p:nvPr>
        </p:nvSpPr>
        <p:spPr>
          <a:xfrm>
            <a:off x="944245" y="1146175"/>
            <a:ext cx="1885315" cy="394970"/>
          </a:xfrm>
          <a:prstGeom prst="rect">
            <a:avLst/>
          </a:prstGeom>
          <a:noFill/>
        </p:spPr>
        <p:txBody>
          <a:bodyPr wrap="square" lIns="0" tIns="0" rIns="0" bIns="0" rtlCol="0" anchor="t" anchorCtr="0">
            <a:normAutofit/>
          </a:bodyPr>
          <a:lstStyle>
            <a:lvl1pPr marL="0" marR="0" algn="l" defTabSz="914400" rtl="0" eaLnBrk="1" fontAlgn="auto" latinLnBrk="0" hangingPunct="1">
              <a:lnSpc>
                <a:spcPct val="100000"/>
              </a:lnSpc>
              <a:buClrTx/>
              <a:buSzTx/>
              <a:buFontTx/>
              <a:buNone/>
              <a:defRPr kumimoji="0" lang="en-US" altLang="zh-CN" sz="2000" b="0" i="0" u="none" strike="noStrike" kern="1200" cap="none" spc="300" normalizeH="0" baseline="0" noProof="1" dirty="0">
                <a:solidFill>
                  <a:schemeClr val="tx1">
                    <a:lumMod val="75000"/>
                    <a:lumOff val="25000"/>
                  </a:schemeClr>
                </a:solidFill>
                <a:latin typeface="+mj-ea"/>
                <a:ea typeface="+mj-ea"/>
                <a:cs typeface="MiSans Normal" panose="00000500000000000000" charset="-122"/>
              </a:defRPr>
            </a:lvl1pPr>
          </a:lstStyle>
          <a:p>
            <a:pPr lvl="0" algn="l"/>
            <a:r>
              <a:rPr>
                <a:sym typeface="+mn-ea"/>
              </a:rPr>
              <a:t>编辑副标题</a:t>
            </a:r>
            <a:endParaRPr>
              <a:sym typeface="+mn-ea"/>
            </a:endParaRPr>
          </a:p>
        </p:txBody>
      </p:sp>
      <p:sp>
        <p:nvSpPr>
          <p:cNvPr id="3" name="日期占位符 2"/>
          <p:cNvSpPr>
            <a:spLocks noGrp="1"/>
          </p:cNvSpPr>
          <p:nvPr>
            <p:ph type="dt" sz="half" idx="10"/>
            <p:custDataLst>
              <p:tags r:id="rId7"/>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9"/>
            </p:custDataLst>
          </p:nvPr>
        </p:nvSpPr>
        <p:spPr>
          <a:xfrm>
            <a:off x="8610600" y="6356350"/>
            <a:ext cx="2743200" cy="365125"/>
          </a:xfrm>
        </p:spPr>
        <p:txBody>
          <a:body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0"/>
          <a:stretch>
            <a:fillRect/>
          </a:stretch>
        </p:blipFill>
        <p:spPr>
          <a:xfrm>
            <a:off x="11477625" y="82550"/>
            <a:ext cx="608013" cy="642938"/>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pic>
        <p:nvPicPr>
          <p:cNvPr id="9" name="图片 8" descr="002"/>
          <p:cNvPicPr>
            <a:picLocks noChangeAspect="1"/>
          </p:cNvPicPr>
          <p:nvPr>
            <p:custDataLst>
              <p:tags r:id="rId2"/>
            </p:custDataLst>
          </p:nvPr>
        </p:nvPicPr>
        <p:blipFill>
          <a:blip r:embed="rId3"/>
          <a:stretch>
            <a:fillRect/>
          </a:stretch>
        </p:blipFill>
        <p:spPr>
          <a:xfrm>
            <a:off x="0" y="1270"/>
            <a:ext cx="12192000" cy="6856730"/>
          </a:xfrm>
          <a:prstGeom prst="rect">
            <a:avLst/>
          </a:prstGeom>
        </p:spPr>
      </p:pic>
      <p:sp>
        <p:nvSpPr>
          <p:cNvPr id="37" name="矩形 36"/>
          <p:cNvSpPr/>
          <p:nvPr>
            <p:custDataLst>
              <p:tags r:id="rId4"/>
            </p:custDataLst>
          </p:nvPr>
        </p:nvSpPr>
        <p:spPr>
          <a:xfrm>
            <a:off x="1577023" y="4070591"/>
            <a:ext cx="3667760" cy="120650"/>
          </a:xfrm>
          <a:prstGeom prst="rect">
            <a:avLst/>
          </a:prstGeom>
          <a:gradFill>
            <a:gsLst>
              <a:gs pos="0">
                <a:schemeClr val="accent1">
                  <a:alpha val="30000"/>
                </a:schemeClr>
              </a:gs>
              <a:gs pos="100000">
                <a:schemeClr val="accent1">
                  <a:alpha val="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p>
            <a:pPr lvl="0" algn="ctr"/>
            <a:endParaRPr lang="zh-CN" altLang="en-US">
              <a:noFill/>
              <a:cs typeface="MiSans Normal" panose="00000500000000000000" charset="-122"/>
              <a:sym typeface="+mn-ea"/>
            </a:endParaRPr>
          </a:p>
        </p:txBody>
      </p:sp>
      <p:sp>
        <p:nvSpPr>
          <p:cNvPr id="8" name="文本占位符 7"/>
          <p:cNvSpPr txBox="1">
            <a:spLocks noGrp="1"/>
          </p:cNvSpPr>
          <p:nvPr>
            <p:ph type="body" idx="5" hasCustomPrompt="1"/>
            <p:custDataLst>
              <p:tags r:id="rId5"/>
            </p:custDataLst>
          </p:nvPr>
        </p:nvSpPr>
        <p:spPr>
          <a:xfrm>
            <a:off x="1271270" y="1884777"/>
            <a:ext cx="4223385" cy="1113787"/>
          </a:xfrm>
          <a:prstGeom prst="rect">
            <a:avLst/>
          </a:prstGeom>
          <a:noFill/>
        </p:spPr>
        <p:txBody>
          <a:bodyPr wrap="square" lIns="0" tIns="0" rIns="0" bIns="0" rtlCol="0" anchor="b" anchorCtr="0">
            <a:normAutofit/>
          </a:bodyPr>
          <a:lstStyle>
            <a:lvl1pPr marL="0" marR="0" algn="ctr" defTabSz="914400" rtl="0" eaLnBrk="1" fontAlgn="ctr" latinLnBrk="0" hangingPunct="1">
              <a:lnSpc>
                <a:spcPct val="100000"/>
              </a:lnSpc>
              <a:buClrTx/>
              <a:buSzTx/>
              <a:buFontTx/>
              <a:buNone/>
              <a:defRPr kumimoji="0" lang="en-US" altLang="zh-CN" sz="8000" b="1" i="0" u="none" strike="noStrike" kern="1200" cap="none" spc="0" normalizeH="0" baseline="0" noProof="1" dirty="0">
                <a:solidFill>
                  <a:schemeClr val="accent1">
                    <a:lumMod val="60000"/>
                    <a:lumOff val="40000"/>
                  </a:schemeClr>
                </a:solidFill>
                <a:latin typeface="+mj-ea"/>
                <a:ea typeface="+mj-ea"/>
                <a:cs typeface="MiSans Normal" panose="00000500000000000000" charset="-122"/>
              </a:defRPr>
            </a:lvl1pPr>
          </a:lstStyle>
          <a:p>
            <a:pPr lvl="0" algn="ctr" fontAlgn="ctr">
              <a:lnSpc>
                <a:spcPct val="100000"/>
              </a:lnSpc>
            </a:pPr>
            <a:r>
              <a:rPr dirty="0" err="1">
                <a:sym typeface="+mn-ea"/>
              </a:rPr>
              <a:t>节编号</a:t>
            </a:r>
            <a:endParaRPr dirty="0">
              <a:sym typeface="+mn-ea"/>
            </a:endParaRPr>
          </a:p>
        </p:txBody>
      </p:sp>
      <p:cxnSp>
        <p:nvCxnSpPr>
          <p:cNvPr id="54" name="直接连接符 53"/>
          <p:cNvCxnSpPr/>
          <p:nvPr>
            <p:custDataLst>
              <p:tags r:id="rId6"/>
            </p:custDataLst>
          </p:nvPr>
        </p:nvCxnSpPr>
        <p:spPr>
          <a:xfrm>
            <a:off x="11579860" y="410210"/>
            <a:ext cx="220345"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custDataLst>
              <p:tags r:id="rId7"/>
            </p:custDataLst>
          </p:nvPr>
        </p:nvCxnSpPr>
        <p:spPr>
          <a:xfrm>
            <a:off x="11579860" y="483870"/>
            <a:ext cx="220345"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custDataLst>
              <p:tags r:id="rId8"/>
            </p:custDataLst>
          </p:nvPr>
        </p:nvCxnSpPr>
        <p:spPr>
          <a:xfrm>
            <a:off x="11579860" y="563245"/>
            <a:ext cx="220345" cy="0"/>
          </a:xfrm>
          <a:prstGeom prst="line">
            <a:avLst/>
          </a:prstGeom>
          <a:ln w="254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7" name="标题"/>
          <p:cNvSpPr txBox="1">
            <a:spLocks noGrp="1"/>
          </p:cNvSpPr>
          <p:nvPr>
            <p:ph type="title" idx="1" hasCustomPrompt="1"/>
            <p:custDataLst>
              <p:tags r:id="rId9"/>
            </p:custDataLst>
          </p:nvPr>
        </p:nvSpPr>
        <p:spPr>
          <a:xfrm>
            <a:off x="510350" y="2999834"/>
            <a:ext cx="5801740" cy="1192677"/>
          </a:xfrm>
          <a:prstGeom prst="rect">
            <a:avLst/>
          </a:prstGeom>
          <a:noFill/>
        </p:spPr>
        <p:txBody>
          <a:bodyPr wrap="square" lIns="91440" tIns="45720" rIns="91440" bIns="45720" rtlCol="0" anchor="ctr" anchorCtr="0">
            <a:normAutofit/>
          </a:bodyPr>
          <a:lstStyle>
            <a:lvl1pPr marL="0" marR="0" lvl="0" algn="ctr" defTabSz="914400" rtl="0" eaLnBrk="1" fontAlgn="auto" latinLnBrk="0" hangingPunct="1">
              <a:lnSpc>
                <a:spcPct val="120000"/>
              </a:lnSpc>
              <a:buClrTx/>
              <a:buSzTx/>
              <a:buFontTx/>
              <a:buNone/>
              <a:defRPr kumimoji="0" lang="zh-CN" altLang="en-US" sz="4400" b="0" i="0" u="none" strike="noStrike" kern="1200" cap="none" spc="0" normalizeH="0" baseline="0" noProof="1" dirty="0">
                <a:solidFill>
                  <a:schemeClr val="tx1"/>
                </a:solidFill>
                <a:latin typeface="+mj-ea"/>
                <a:ea typeface="+mj-ea"/>
                <a:cs typeface="MiSans Normal" panose="00000500000000000000" charset="-122"/>
                <a:sym typeface="+mn-ea"/>
              </a:defRPr>
            </a:lvl1pPr>
          </a:lstStyle>
          <a:p>
            <a:pPr lvl="0" algn="ctr">
              <a:lnSpc>
                <a:spcPct val="120000"/>
              </a:lnSpc>
              <a:buClrTx/>
              <a:buSzTx/>
              <a:buFontTx/>
            </a:pPr>
            <a:r>
              <a:rPr>
                <a:sym typeface="+mn-ea"/>
              </a:rPr>
              <a:t>单击此处编辑标题</a:t>
            </a:r>
            <a:endParaRPr>
              <a:sym typeface="+mn-ea"/>
            </a:endParaRPr>
          </a:p>
        </p:txBody>
      </p:sp>
      <p:sp>
        <p:nvSpPr>
          <p:cNvPr id="4" name="日期占位符 3"/>
          <p:cNvSpPr>
            <a:spLocks noGrp="1"/>
          </p:cNvSpPr>
          <p:nvPr>
            <p:ph type="dt" sz="half" idx="10"/>
            <p:custDataLst>
              <p:tags r:id="rId10"/>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showMasterSp="0">
  <p:cSld name="标题和两栏">
    <p:spTree>
      <p:nvGrpSpPr>
        <p:cNvPr id="1" name=""/>
        <p:cNvGrpSpPr/>
        <p:nvPr/>
      </p:nvGrpSpPr>
      <p:grpSpPr>
        <a:xfrm>
          <a:off x="0" y="0"/>
          <a:ext cx="0" cy="0"/>
          <a:chOff x="0" y="0"/>
          <a:chExt cx="0" cy="0"/>
        </a:xfrm>
      </p:grpSpPr>
      <p:pic>
        <p:nvPicPr>
          <p:cNvPr id="12" name="图片 11" descr="001"/>
          <p:cNvPicPr>
            <a:picLocks noChangeAspect="1"/>
          </p:cNvPicPr>
          <p:nvPr>
            <p:custDataLst>
              <p:tags r:id="rId2"/>
            </p:custDataLst>
          </p:nvPr>
        </p:nvPicPr>
        <p:blipFill>
          <a:blip r:embed="rId3">
            <a:alphaModFix amt="6000"/>
          </a:blip>
          <a:stretch>
            <a:fillRect/>
          </a:stretch>
        </p:blipFill>
        <p:spPr>
          <a:xfrm>
            <a:off x="0" y="1270"/>
            <a:ext cx="12192000" cy="6856730"/>
          </a:xfrm>
          <a:prstGeom prst="rect">
            <a:avLst/>
          </a:prstGeom>
        </p:spPr>
      </p:pic>
      <p:sp>
        <p:nvSpPr>
          <p:cNvPr id="11" name="正文"/>
          <p:cNvSpPr txBox="1">
            <a:spLocks noGrp="1"/>
          </p:cNvSpPr>
          <p:nvPr>
            <p:ph idx="4"/>
            <p:custDataLst>
              <p:tags r:id="rId4"/>
            </p:custDataLst>
          </p:nvPr>
        </p:nvSpPr>
        <p:spPr>
          <a:xfrm>
            <a:off x="6400805" y="1490357"/>
            <a:ext cx="5176800" cy="4759236"/>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0" name="正文"/>
          <p:cNvSpPr txBox="1">
            <a:spLocks noGrp="1"/>
          </p:cNvSpPr>
          <p:nvPr>
            <p:ph idx="3"/>
            <p:custDataLst>
              <p:tags r:id="rId5"/>
            </p:custDataLst>
          </p:nvPr>
        </p:nvSpPr>
        <p:spPr>
          <a:xfrm>
            <a:off x="608400" y="1490357"/>
            <a:ext cx="5176800" cy="4759236"/>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9" name="矩形 8"/>
          <p:cNvSpPr/>
          <p:nvPr>
            <p:custDataLst>
              <p:tags r:id="rId6"/>
            </p:custDataLst>
          </p:nvPr>
        </p:nvSpPr>
        <p:spPr>
          <a:xfrm rot="16200000">
            <a:off x="428625" y="626110"/>
            <a:ext cx="191770" cy="1974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40000" lnSpcReduction="20000"/>
          </a:bodyPr>
          <a:lstStyle/>
          <a:p>
            <a:pPr lvl="0" algn="ctr"/>
            <a:endParaRPr lang="zh-CN" altLang="en-US">
              <a:solidFill>
                <a:schemeClr val="accent2"/>
              </a:solidFill>
              <a:cs typeface="MiSans Normal" panose="00000500000000000000" charset="-122"/>
              <a:sym typeface="+mn-ea"/>
            </a:endParaRPr>
          </a:p>
        </p:txBody>
      </p:sp>
      <p:sp>
        <p:nvSpPr>
          <p:cNvPr id="8" name="标题"/>
          <p:cNvSpPr>
            <a:spLocks noGrp="1"/>
          </p:cNvSpPr>
          <p:nvPr>
            <p:ph type="title" idx="1"/>
            <p:custDataLst>
              <p:tags r:id="rId7"/>
            </p:custDataLst>
          </p:nvPr>
        </p:nvSpPr>
        <p:spPr>
          <a:xfrm>
            <a:off x="608330" y="438150"/>
            <a:ext cx="10968990" cy="546735"/>
          </a:xfrm>
          <a:prstGeom prst="rect">
            <a:avLst/>
          </a:prstGeom>
        </p:spPr>
        <p:txBody>
          <a:bodyPr wrap="square" lIns="179705" tIns="0" bIns="0" rtlCol="0" anchor="b" anchorCtr="0">
            <a:normAutofit/>
          </a:bodyPr>
          <a:lstStyle>
            <a:lvl1pPr marL="0" marR="0" lvl="0" algn="l" defTabSz="914400" rtl="0" eaLnBrk="1" fontAlgn="auto" latinLnBrk="0" hangingPunct="1">
              <a:lnSpc>
                <a:spcPct val="100000"/>
              </a:lnSpc>
              <a:buClrTx/>
              <a:buSzTx/>
              <a:buFontTx/>
              <a:buNone/>
              <a:defRPr kumimoji="0" lang="zh-CN" altLang="en-US" sz="2800" b="0" i="0" u="none" strike="noStrike" kern="1200" cap="none" spc="0" normalizeH="0" baseline="0" noProof="1" dirty="0">
                <a:solidFill>
                  <a:schemeClr val="tx1"/>
                </a:solidFill>
                <a:latin typeface="+mj-ea"/>
                <a:ea typeface="+mj-ea"/>
                <a:cs typeface="+mn-ea"/>
                <a:sym typeface="+mn-ea"/>
              </a:defRPr>
            </a:lvl1pPr>
          </a:lstStyle>
          <a:p>
            <a:pPr lvl="0" algn="l">
              <a:buClrTx/>
              <a:buSzTx/>
              <a:buFontTx/>
            </a:pPr>
            <a:r>
              <a:rPr>
                <a:sym typeface="+mn-ea"/>
              </a:rPr>
              <a:t>单击此处编辑母版标题样式</a:t>
            </a:r>
            <a:endParaRPr>
              <a:sym typeface="+mn-ea"/>
            </a:endParaRPr>
          </a:p>
        </p:txBody>
      </p:sp>
      <p:sp>
        <p:nvSpPr>
          <p:cNvPr id="5" name="日期占位符 4"/>
          <p:cNvSpPr>
            <a:spLocks noGrp="1"/>
          </p:cNvSpPr>
          <p:nvPr>
            <p:ph type="dt" sz="half" idx="10"/>
            <p:custDataLst>
              <p:tags r:id="rId8"/>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custDataLst>
              <p:tags r:id="rId10"/>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showMasterSp="0">
  <p:cSld name="标题和比较">
    <p:spTree>
      <p:nvGrpSpPr>
        <p:cNvPr id="1" name=""/>
        <p:cNvGrpSpPr/>
        <p:nvPr/>
      </p:nvGrpSpPr>
      <p:grpSpPr>
        <a:xfrm>
          <a:off x="0" y="0"/>
          <a:ext cx="0" cy="0"/>
          <a:chOff x="0" y="0"/>
          <a:chExt cx="0" cy="0"/>
        </a:xfrm>
      </p:grpSpPr>
      <p:pic>
        <p:nvPicPr>
          <p:cNvPr id="16" name="图片 15" descr="001"/>
          <p:cNvPicPr>
            <a:picLocks noChangeAspect="1"/>
          </p:cNvPicPr>
          <p:nvPr>
            <p:custDataLst>
              <p:tags r:id="rId2"/>
            </p:custDataLst>
          </p:nvPr>
        </p:nvPicPr>
        <p:blipFill>
          <a:blip r:embed="rId3">
            <a:alphaModFix amt="6000"/>
          </a:blip>
          <a:stretch>
            <a:fillRect/>
          </a:stretch>
        </p:blipFill>
        <p:spPr>
          <a:xfrm>
            <a:off x="0" y="1270"/>
            <a:ext cx="12192000" cy="6856730"/>
          </a:xfrm>
          <a:prstGeom prst="rect">
            <a:avLst/>
          </a:prstGeom>
        </p:spPr>
      </p:pic>
      <p:sp>
        <p:nvSpPr>
          <p:cNvPr id="15" name="矩形 14"/>
          <p:cNvSpPr/>
          <p:nvPr>
            <p:custDataLst>
              <p:tags r:id="rId4"/>
            </p:custDataLst>
          </p:nvPr>
        </p:nvSpPr>
        <p:spPr>
          <a:xfrm rot="16200000">
            <a:off x="428625" y="626110"/>
            <a:ext cx="191770" cy="1974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42500" lnSpcReduction="20000"/>
          </a:bodyPr>
          <a:lstStyle/>
          <a:p>
            <a:pPr lvl="0" algn="ctr"/>
            <a:endParaRPr lang="zh-CN" altLang="en-US">
              <a:solidFill>
                <a:schemeClr val="accent2"/>
              </a:solidFill>
              <a:cs typeface="MiSans Normal" panose="00000500000000000000" charset="-122"/>
              <a:sym typeface="+mn-ea"/>
            </a:endParaRPr>
          </a:p>
        </p:txBody>
      </p:sp>
      <p:sp>
        <p:nvSpPr>
          <p:cNvPr id="14" name="标题"/>
          <p:cNvSpPr>
            <a:spLocks noGrp="1"/>
          </p:cNvSpPr>
          <p:nvPr>
            <p:ph type="title" idx="5"/>
            <p:custDataLst>
              <p:tags r:id="rId5"/>
            </p:custDataLst>
          </p:nvPr>
        </p:nvSpPr>
        <p:spPr>
          <a:xfrm>
            <a:off x="608330" y="438150"/>
            <a:ext cx="10968990" cy="546735"/>
          </a:xfrm>
          <a:prstGeom prst="rect">
            <a:avLst/>
          </a:prstGeom>
        </p:spPr>
        <p:txBody>
          <a:bodyPr wrap="square" lIns="179705" tIns="0" bIns="0" rtlCol="0" anchor="b" anchorCtr="0">
            <a:normAutofit/>
          </a:bodyPr>
          <a:lstStyle>
            <a:lvl1pPr marL="0" marR="0" lvl="0" algn="l" defTabSz="914400" rtl="0" eaLnBrk="1" fontAlgn="auto" latinLnBrk="0" hangingPunct="1">
              <a:lnSpc>
                <a:spcPct val="100000"/>
              </a:lnSpc>
              <a:buClrTx/>
              <a:buSzTx/>
              <a:buFontTx/>
              <a:buNone/>
              <a:defRPr kumimoji="0" lang="zh-CN" altLang="en-US" sz="2800" b="0" i="0" u="none" strike="noStrike" kern="1200" cap="none" spc="0" normalizeH="0" baseline="0" noProof="1" dirty="0">
                <a:solidFill>
                  <a:schemeClr val="tx1"/>
                </a:solidFill>
                <a:latin typeface="+mj-ea"/>
                <a:ea typeface="+mj-ea"/>
                <a:cs typeface="+mn-ea"/>
                <a:sym typeface="+mn-ea"/>
              </a:defRPr>
            </a:lvl1pPr>
          </a:lstStyle>
          <a:p>
            <a:pPr lvl="0" algn="l">
              <a:buClrTx/>
              <a:buSzTx/>
              <a:buFontTx/>
            </a:pPr>
            <a:r>
              <a:rPr>
                <a:sym typeface="+mn-ea"/>
              </a:rPr>
              <a:t>单击此处编辑母版标题样式</a:t>
            </a:r>
            <a:endParaRPr>
              <a:sym typeface="+mn-ea"/>
            </a:endParaRPr>
          </a:p>
        </p:txBody>
      </p:sp>
      <p:sp>
        <p:nvSpPr>
          <p:cNvPr id="13" name="正文"/>
          <p:cNvSpPr txBox="1">
            <a:spLocks noGrp="1"/>
          </p:cNvSpPr>
          <p:nvPr>
            <p:ph idx="4"/>
            <p:custDataLst>
              <p:tags r:id="rId6"/>
            </p:custDataLst>
          </p:nvPr>
        </p:nvSpPr>
        <p:spPr>
          <a:xfrm>
            <a:off x="62352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2" name="标题"/>
          <p:cNvSpPr txBox="1">
            <a:spLocks noGrp="1"/>
          </p:cNvSpPr>
          <p:nvPr>
            <p:ph type="title" idx="3"/>
            <p:custDataLst>
              <p:tags r:id="rId7"/>
            </p:custDataLst>
          </p:nvPr>
        </p:nvSpPr>
        <p:spPr>
          <a:xfrm>
            <a:off x="6235200" y="1429200"/>
            <a:ext cx="5342400" cy="39878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0" normalizeH="0" baseline="0" noProof="1" dirty="0">
                <a:solidFill>
                  <a:schemeClr val="tx1">
                    <a:lumMod val="85000"/>
                    <a:lumOff val="15000"/>
                  </a:schemeClr>
                </a:solidFill>
                <a:latin typeface="+mj-ea"/>
                <a:ea typeface="+mj-ea"/>
                <a:cs typeface="MiSans Normal" panose="00000500000000000000" charset="-122"/>
              </a:defRPr>
            </a:lvl1pPr>
          </a:lstStyle>
          <a:p>
            <a:pPr lvl="0"/>
            <a:r>
              <a:rPr>
                <a:sym typeface="+mn-ea"/>
              </a:rPr>
              <a:t>单击此处编辑母版标题样式</a:t>
            </a:r>
            <a:endParaRPr>
              <a:sym typeface="+mn-ea"/>
            </a:endParaRPr>
          </a:p>
        </p:txBody>
      </p:sp>
      <p:sp>
        <p:nvSpPr>
          <p:cNvPr id="11" name="正文"/>
          <p:cNvSpPr txBox="1">
            <a:spLocks noGrp="1"/>
          </p:cNvSpPr>
          <p:nvPr>
            <p:ph idx="2"/>
            <p:custDataLst>
              <p:tags r:id="rId8"/>
            </p:custDataLst>
          </p:nvPr>
        </p:nvSpPr>
        <p:spPr>
          <a:xfrm>
            <a:off x="608400" y="1854000"/>
            <a:ext cx="5342400" cy="439560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0" name="标题"/>
          <p:cNvSpPr txBox="1">
            <a:spLocks noGrp="1"/>
          </p:cNvSpPr>
          <p:nvPr>
            <p:ph type="title" idx="1"/>
            <p:custDataLst>
              <p:tags r:id="rId9"/>
            </p:custDataLst>
          </p:nvPr>
        </p:nvSpPr>
        <p:spPr>
          <a:xfrm>
            <a:off x="608400" y="1429200"/>
            <a:ext cx="5342400" cy="39878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0" normalizeH="0" baseline="0" noProof="1" dirty="0">
                <a:solidFill>
                  <a:schemeClr val="tx1">
                    <a:lumMod val="85000"/>
                    <a:lumOff val="15000"/>
                  </a:schemeClr>
                </a:solidFill>
                <a:latin typeface="+mj-ea"/>
                <a:ea typeface="+mj-ea"/>
                <a:cs typeface="MiSans Normal" panose="00000500000000000000" charset="-122"/>
              </a:defRPr>
            </a:lvl1pPr>
          </a:lstStyle>
          <a:p>
            <a:pPr lvl="0"/>
            <a:r>
              <a:rPr>
                <a:sym typeface="+mn-ea"/>
              </a:rPr>
              <a:t>单击此处编辑母版标题样式</a:t>
            </a:r>
            <a:endParaRPr>
              <a:sym typeface="+mn-ea"/>
            </a:endParaRPr>
          </a:p>
        </p:txBody>
      </p:sp>
      <p:sp>
        <p:nvSpPr>
          <p:cNvPr id="7" name="日期占位符 6"/>
          <p:cNvSpPr>
            <a:spLocks noGrp="1"/>
          </p:cNvSpPr>
          <p:nvPr>
            <p:ph type="dt" sz="half" idx="10"/>
            <p:custDataLst>
              <p:tags r:id="rId10"/>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custDataLst>
              <p:tags r:id="rId12"/>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pic>
        <p:nvPicPr>
          <p:cNvPr id="7" name="图片 6" descr="001"/>
          <p:cNvPicPr>
            <a:picLocks noChangeAspect="1"/>
          </p:cNvPicPr>
          <p:nvPr>
            <p:custDataLst>
              <p:tags r:id="rId2"/>
            </p:custDataLst>
          </p:nvPr>
        </p:nvPicPr>
        <p:blipFill>
          <a:blip r:embed="rId3">
            <a:alphaModFix amt="6000"/>
          </a:blip>
          <a:stretch>
            <a:fillRect/>
          </a:stretch>
        </p:blipFill>
        <p:spPr>
          <a:xfrm>
            <a:off x="0" y="1270"/>
            <a:ext cx="12192000" cy="6856730"/>
          </a:xfrm>
          <a:prstGeom prst="rect">
            <a:avLst/>
          </a:prstGeom>
        </p:spPr>
      </p:pic>
      <p:sp>
        <p:nvSpPr>
          <p:cNvPr id="8" name="矩形 7"/>
          <p:cNvSpPr/>
          <p:nvPr>
            <p:custDataLst>
              <p:tags r:id="rId4"/>
            </p:custDataLst>
          </p:nvPr>
        </p:nvSpPr>
        <p:spPr>
          <a:xfrm rot="16200000">
            <a:off x="428625" y="626110"/>
            <a:ext cx="191770" cy="1974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42500" lnSpcReduction="20000"/>
          </a:bodyPr>
          <a:lstStyle/>
          <a:p>
            <a:pPr lvl="0" algn="ctr"/>
            <a:endParaRPr lang="zh-CN" altLang="en-US">
              <a:solidFill>
                <a:schemeClr val="accent2"/>
              </a:solidFill>
              <a:cs typeface="MiSans Normal" panose="00000500000000000000" charset="-122"/>
              <a:sym typeface="+mn-ea"/>
            </a:endParaRPr>
          </a:p>
        </p:txBody>
      </p:sp>
      <p:sp>
        <p:nvSpPr>
          <p:cNvPr id="6" name="标题"/>
          <p:cNvSpPr>
            <a:spLocks noGrp="1"/>
          </p:cNvSpPr>
          <p:nvPr>
            <p:ph type="title" idx="1"/>
            <p:custDataLst>
              <p:tags r:id="rId5"/>
            </p:custDataLst>
          </p:nvPr>
        </p:nvSpPr>
        <p:spPr>
          <a:xfrm>
            <a:off x="608330" y="438150"/>
            <a:ext cx="10968990" cy="546735"/>
          </a:xfrm>
          <a:prstGeom prst="rect">
            <a:avLst/>
          </a:prstGeom>
        </p:spPr>
        <p:txBody>
          <a:bodyPr wrap="square" lIns="179705" tIns="0" bIns="0" rtlCol="0" anchor="b" anchorCtr="0">
            <a:normAutofit/>
          </a:bodyPr>
          <a:lstStyle>
            <a:lvl1pPr marL="0" marR="0" lvl="0" algn="l" defTabSz="914400" rtl="0" eaLnBrk="1" fontAlgn="auto" latinLnBrk="0" hangingPunct="1">
              <a:lnSpc>
                <a:spcPct val="100000"/>
              </a:lnSpc>
              <a:buClrTx/>
              <a:buSzTx/>
              <a:buFontTx/>
              <a:buNone/>
              <a:defRPr kumimoji="0" lang="zh-CN" altLang="en-US" sz="2800" b="0" i="0" u="none" strike="noStrike" kern="1200" cap="none" spc="0" normalizeH="0" baseline="0" noProof="1" dirty="0">
                <a:solidFill>
                  <a:schemeClr val="tx1"/>
                </a:solidFill>
                <a:latin typeface="+mj-ea"/>
                <a:ea typeface="+mj-ea"/>
                <a:cs typeface="+mn-ea"/>
                <a:sym typeface="+mn-ea"/>
              </a:defRPr>
            </a:lvl1pPr>
          </a:lstStyle>
          <a:p>
            <a:pPr lvl="0" algn="l">
              <a:buClrTx/>
              <a:buSzTx/>
              <a:buFontTx/>
            </a:pPr>
            <a:r>
              <a:rPr>
                <a:sym typeface="+mn-ea"/>
              </a:rPr>
              <a:t>单击此处编辑母版标题样式</a:t>
            </a:r>
            <a:endParaRPr>
              <a:sym typeface="+mn-ea"/>
            </a:endParaRPr>
          </a:p>
        </p:txBody>
      </p:sp>
      <p:sp>
        <p:nvSpPr>
          <p:cNvPr id="3" name="日期占位符 2"/>
          <p:cNvSpPr>
            <a:spLocks noGrp="1"/>
          </p:cNvSpPr>
          <p:nvPr>
            <p:ph type="dt" sz="half" idx="10"/>
            <p:custDataLst>
              <p:tags r:id="rId6"/>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8"/>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8" name="图片 7" descr="001"/>
          <p:cNvPicPr>
            <a:picLocks noChangeAspect="1"/>
          </p:cNvPicPr>
          <p:nvPr>
            <p:custDataLst>
              <p:tags r:id="rId2"/>
            </p:custDataLst>
          </p:nvPr>
        </p:nvPicPr>
        <p:blipFill>
          <a:blip r:embed="rId3">
            <a:alphaModFix amt="6000"/>
          </a:blip>
          <a:stretch>
            <a:fillRect/>
          </a:stretch>
        </p:blipFill>
        <p:spPr>
          <a:xfrm>
            <a:off x="0" y="1270"/>
            <a:ext cx="12192000" cy="6856730"/>
          </a:xfrm>
          <a:prstGeom prst="rect">
            <a:avLst/>
          </a:prstGeom>
        </p:spPr>
      </p:pic>
      <p:sp>
        <p:nvSpPr>
          <p:cNvPr id="2" name="日期占位符 1"/>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5"/>
            </p:custDataLst>
          </p:nvPr>
        </p:nvSpPr>
        <p:spPr/>
        <p:txBody>
          <a:bodyPr/>
          <a:lstStyle/>
          <a:p>
            <a:endParaRPr lang="zh-CN" altLang="en-US"/>
          </a:p>
        </p:txBody>
      </p:sp>
      <p:sp>
        <p:nvSpPr>
          <p:cNvPr id="4" name="灯片编号占位符 3"/>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pic>
        <p:nvPicPr>
          <p:cNvPr id="8" name="图片 7" descr="001"/>
          <p:cNvPicPr>
            <a:picLocks noChangeAspect="1"/>
          </p:cNvPicPr>
          <p:nvPr>
            <p:custDataLst>
              <p:tags r:id="rId2"/>
            </p:custDataLst>
          </p:nvPr>
        </p:nvPicPr>
        <p:blipFill>
          <a:blip r:embed="rId3">
            <a:alphaModFix amt="6000"/>
          </a:blip>
          <a:stretch>
            <a:fillRect/>
          </a:stretch>
        </p:blipFill>
        <p:spPr>
          <a:xfrm>
            <a:off x="0" y="1270"/>
            <a:ext cx="12192000" cy="6856730"/>
          </a:xfrm>
          <a:prstGeom prst="rect">
            <a:avLst/>
          </a:prstGeom>
        </p:spPr>
      </p:pic>
      <p:sp>
        <p:nvSpPr>
          <p:cNvPr id="7" name="正文"/>
          <p:cNvSpPr txBox="1">
            <a:spLocks noGrp="1"/>
          </p:cNvSpPr>
          <p:nvPr>
            <p:ph idx="1"/>
            <p:custDataLst>
              <p:tags r:id="rId4"/>
            </p:custDataLst>
          </p:nvPr>
        </p:nvSpPr>
        <p:spPr>
          <a:xfrm>
            <a:off x="608330" y="438785"/>
            <a:ext cx="10968990" cy="5817870"/>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n-ea"/>
                <a:ea typeface="+mn-ea"/>
                <a:cs typeface="MiSans Normal" panose="00000500000000000000" charset="-122"/>
                <a:sym typeface="+mn-ea"/>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n-ea"/>
                <a:ea typeface="+mn-ea"/>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n-ea"/>
                <a:ea typeface="+mn-ea"/>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n-ea"/>
                <a:ea typeface="+mn-ea"/>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n-ea"/>
                <a:ea typeface="+mn-ea"/>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5"/>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7"/>
            </p:custDataLst>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91.xml"/><Relationship Id="rId2" Type="http://schemas.openxmlformats.org/officeDocument/2006/relationships/slideLayout" Target="../slideLayouts/slideLayout2.xml"/><Relationship Id="rId19" Type="http://schemas.openxmlformats.org/officeDocument/2006/relationships/tags" Target="../tags/tag90.xml"/><Relationship Id="rId18" Type="http://schemas.openxmlformats.org/officeDocument/2006/relationships/tags" Target="../tags/tag89.xml"/><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image" Target="../media/image1.png"/><Relationship Id="rId12" Type="http://schemas.openxmlformats.org/officeDocument/2006/relationships/tags" Target="../tags/tag8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7" name="图片 6" descr="001"/>
          <p:cNvPicPr>
            <a:picLocks noChangeAspect="1"/>
          </p:cNvPicPr>
          <p:nvPr userDrawn="1">
            <p:custDataLst>
              <p:tags r:id="rId12"/>
            </p:custDataLst>
          </p:nvPr>
        </p:nvPicPr>
        <p:blipFill>
          <a:blip r:embed="rId13">
            <a:alphaModFix amt="6000"/>
          </a:blip>
          <a:stretch>
            <a:fillRect/>
          </a:stretch>
        </p:blipFill>
        <p:spPr>
          <a:xfrm>
            <a:off x="0" y="1270"/>
            <a:ext cx="12192000" cy="6856730"/>
          </a:xfrm>
          <a:prstGeom prst="rect">
            <a:avLst/>
          </a:prstGeom>
        </p:spPr>
      </p:pic>
      <p:sp>
        <p:nvSpPr>
          <p:cNvPr id="8" name="矩形 7"/>
          <p:cNvSpPr/>
          <p:nvPr userDrawn="1">
            <p:custDataLst>
              <p:tags r:id="rId14"/>
            </p:custDataLst>
          </p:nvPr>
        </p:nvSpPr>
        <p:spPr>
          <a:xfrm rot="16200000">
            <a:off x="428625" y="626110"/>
            <a:ext cx="191770" cy="1974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32500" lnSpcReduction="20000"/>
          </a:bodyPr>
          <a:lstStyle/>
          <a:p>
            <a:pPr lvl="0" algn="ctr"/>
            <a:endParaRPr lang="zh-CN" altLang="en-US">
              <a:solidFill>
                <a:schemeClr val="accent2"/>
              </a:solidFill>
              <a:cs typeface="MiSans Normal" panose="00000500000000000000" charset="-122"/>
              <a:sym typeface="+mn-ea"/>
            </a:endParaRPr>
          </a:p>
        </p:txBody>
      </p:sp>
      <p:sp>
        <p:nvSpPr>
          <p:cNvPr id="10" name="日期占位符 9"/>
          <p:cNvSpPr>
            <a:spLocks noGrp="1"/>
          </p:cNvSpPr>
          <p:nvPr>
            <p:ph type="dt" sz="half" idx="10"/>
            <p:custDataLst>
              <p:tags r:id="rId15"/>
            </p:custDataLst>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11" name="页脚占位符 10"/>
          <p:cNvSpPr>
            <a:spLocks noGrp="1"/>
          </p:cNvSpPr>
          <p:nvPr>
            <p:ph type="ftr" sz="quarter" idx="11"/>
            <p:custDataLst>
              <p:tags r:id="rId16"/>
            </p:custDataLst>
          </p:nvPr>
        </p:nvSpPr>
        <p:spPr>
          <a:xfrm>
            <a:off x="4038600" y="6356350"/>
            <a:ext cx="4114800" cy="365125"/>
          </a:xfrm>
        </p:spPr>
        <p:txBody>
          <a:bodyPr/>
          <a:lstStyle/>
          <a:p>
            <a:endParaRPr lang="zh-CN" altLang="en-US"/>
          </a:p>
        </p:txBody>
      </p:sp>
      <p:sp>
        <p:nvSpPr>
          <p:cNvPr id="12" name="灯片编号占位符 11"/>
          <p:cNvSpPr>
            <a:spLocks noGrp="1"/>
          </p:cNvSpPr>
          <p:nvPr>
            <p:ph type="sldNum" sz="quarter" idx="12"/>
            <p:custDataLst>
              <p:tags r:id="rId17"/>
            </p:custDataLst>
          </p:nvPr>
        </p:nvSpPr>
        <p:spPr>
          <a:xfrm>
            <a:off x="8610600" y="6356350"/>
            <a:ext cx="2743200" cy="365125"/>
          </a:xfrm>
        </p:spPr>
        <p:txBody>
          <a:bodyPr/>
          <a:lstStyle/>
          <a:p>
            <a:fld id="{565CE74E-AB26-4998-AD42-012C4C1AD076}" type="slidenum">
              <a:rPr lang="zh-CN" altLang="en-US" smtClean="0"/>
            </a:fld>
            <a:endParaRPr lang="zh-CN" altLang="en-US"/>
          </a:p>
        </p:txBody>
      </p:sp>
      <p:sp>
        <p:nvSpPr>
          <p:cNvPr id="2" name="文本占位符 1"/>
          <p:cNvSpPr>
            <a:spLocks noGrp="1"/>
          </p:cNvSpPr>
          <p:nvPr>
            <p:ph type="body" idx="21"/>
            <p:custDataLst>
              <p:tags r:id="rId18"/>
            </p:custDataLst>
          </p:nvPr>
        </p:nvSpPr>
        <p:spPr>
          <a:xfrm>
            <a:off x="623253" y="1175702"/>
            <a:ext cx="10954067" cy="5001261"/>
          </a:xfrm>
          <a:prstGeom prst="rect">
            <a:avLst/>
          </a:prstGeom>
          <a:ln>
            <a:noFill/>
            <a:prstDash val="sysDash"/>
          </a:ln>
        </p:spPr>
        <p:txBody>
          <a:bodyPr vert="horz" lIns="90000" tIns="46800" rIns="90000" bIns="46800" rtlCol="0">
            <a:normAutofit/>
          </a:bodyPr>
          <a:lstStyle/>
          <a:p>
            <a:pPr marR="0" lvl="0" fontAlgn="auto">
              <a:lnSpc>
                <a:spcPct val="130000"/>
              </a:lnSpc>
              <a:spcBef>
                <a:spcPts val="1200"/>
              </a:spcBef>
              <a:spcAft>
                <a:spcPts val="0"/>
              </a:spcAft>
              <a:buClr>
                <a:schemeClr val="accent1"/>
              </a:buClr>
              <a:buSzTx/>
              <a:buChar char="●"/>
            </a:pPr>
            <a:r>
              <a:rPr lang="zh-CN" altLang="en-US" dirty="0"/>
              <a:t>单击此处编辑母版文本样式</a:t>
            </a:r>
            <a:endParaRPr lang="zh-CN" altLang="en-US" dirty="0"/>
          </a:p>
          <a:p>
            <a:pPr marR="0" lvl="1" fontAlgn="auto">
              <a:lnSpc>
                <a:spcPct val="120000"/>
              </a:lnSpc>
              <a:spcBef>
                <a:spcPts val="1200"/>
              </a:spcBef>
              <a:spcAft>
                <a:spcPts val="0"/>
              </a:spcAft>
              <a:buClr>
                <a:schemeClr val="accent1"/>
              </a:buClr>
              <a:buChar char="●"/>
              <a:tabLst>
                <a:tab pos="1609725" algn="l"/>
              </a:tabLst>
            </a:pPr>
            <a:r>
              <a:rPr lang="zh-CN" altLang="en-US" dirty="0"/>
              <a:t>二级</a:t>
            </a:r>
            <a:endParaRPr lang="zh-CN" altLang="en-US" dirty="0"/>
          </a:p>
          <a:p>
            <a:pPr marR="0" lvl="2" fontAlgn="auto">
              <a:lnSpc>
                <a:spcPct val="120000"/>
              </a:lnSpc>
              <a:spcBef>
                <a:spcPts val="1200"/>
              </a:spcBef>
              <a:spcAft>
                <a:spcPts val="0"/>
              </a:spcAft>
              <a:buClr>
                <a:schemeClr val="accent1"/>
              </a:buClr>
              <a:buChar char="●"/>
            </a:pPr>
            <a:r>
              <a:rPr lang="zh-CN" altLang="en-US" dirty="0"/>
              <a:t>三级</a:t>
            </a:r>
            <a:endParaRPr lang="zh-CN" altLang="en-US" dirty="0"/>
          </a:p>
          <a:p>
            <a:pPr marR="0" lvl="3" fontAlgn="auto">
              <a:lnSpc>
                <a:spcPct val="120000"/>
              </a:lnSpc>
              <a:spcBef>
                <a:spcPts val="1200"/>
              </a:spcBef>
              <a:spcAft>
                <a:spcPts val="0"/>
              </a:spcAft>
              <a:buClr>
                <a:schemeClr val="accent1"/>
              </a:buClr>
              <a:buFont typeface="Wingdings" panose="05000000000000000000" charset="0"/>
              <a:buChar char=""/>
            </a:pPr>
            <a:r>
              <a:rPr lang="zh-CN" altLang="en-US" dirty="0"/>
              <a:t>四级</a:t>
            </a:r>
            <a:endParaRPr lang="zh-CN" altLang="en-US" dirty="0"/>
          </a:p>
          <a:p>
            <a:pPr marR="0" lvl="4" fontAlgn="auto">
              <a:lnSpc>
                <a:spcPct val="120000"/>
              </a:lnSpc>
              <a:spcBef>
                <a:spcPts val="1200"/>
              </a:spcBef>
              <a:spcAft>
                <a:spcPts val="0"/>
              </a:spcAft>
              <a:buClr>
                <a:schemeClr val="accent1"/>
              </a:buClr>
            </a:pPr>
            <a:r>
              <a:rPr lang="zh-CN" altLang="en-US" dirty="0"/>
              <a:t>五级</a:t>
            </a:r>
            <a:endParaRPr lang="zh-CN" altLang="en-US" dirty="0"/>
          </a:p>
        </p:txBody>
      </p:sp>
      <p:sp>
        <p:nvSpPr>
          <p:cNvPr id="3" name="标题占位符 2"/>
          <p:cNvSpPr>
            <a:spLocks noGrp="1"/>
          </p:cNvSpPr>
          <p:nvPr>
            <p:ph type="title"/>
            <p:custDataLst>
              <p:tags r:id="rId19"/>
            </p:custDataLst>
          </p:nvPr>
        </p:nvSpPr>
        <p:spPr>
          <a:xfrm>
            <a:off x="605715" y="302372"/>
            <a:ext cx="10962640" cy="674052"/>
          </a:xfrm>
          <a:prstGeom prst="rect">
            <a:avLst/>
          </a:prstGeom>
        </p:spPr>
        <p:txBody>
          <a:bodyPr vert="horz" wrap="square" lIns="179705" tIns="0" rIns="91440" bIns="0" rtlCol="0" anchor="b" anchorCtr="0">
            <a:normAutofit/>
          </a:bodyPr>
          <a:lstStyle/>
          <a:p>
            <a:pPr marL="0" marR="0" lvl="0" fontAlgn="auto">
              <a:lnSpc>
                <a:spcPct val="100000"/>
              </a:lnSpc>
              <a:buClrTx/>
              <a:buSzTx/>
              <a:buFontTx/>
            </a:pPr>
            <a:r>
              <a:rPr lang="zh-CN" altLang="en-US" dirty="0"/>
              <a:t>单击此处编辑母版标题样式</a:t>
            </a:r>
            <a:endParaRPr lang="zh-CN" altLang="en-US" dirty="0"/>
          </a:p>
        </p:txBody>
      </p:sp>
      <p:sp>
        <p:nvSpPr>
          <p:cNvPr id="5" name="KSO_TEMPLATE" hidden="1"/>
          <p:cNvSpPr/>
          <p:nvPr userDrawn="1">
            <p:custDataLst>
              <p:tags r:id="rId2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xStyles>
    <p:titleStyle>
      <a:lvl1pPr algn="l" defTabSz="914400" rtl="0" eaLnBrk="1" latinLnBrk="0" hangingPunct="1">
        <a:lnSpc>
          <a:spcPct val="90000"/>
        </a:lnSpc>
        <a:spcBef>
          <a:spcPct val="0"/>
        </a:spcBef>
        <a:buNone/>
        <a:defRPr kumimoji="0" lang="zh-CN" altLang="en-US" sz="2800" b="0" i="0" u="none" strike="noStrike" kern="1200" cap="none" spc="0" normalizeH="0" baseline="0" smtClean="0">
          <a:solidFill>
            <a:schemeClr val="tx1"/>
          </a:solidFill>
          <a:latin typeface="+mj-ea"/>
          <a:ea typeface="+mj-ea"/>
          <a:cs typeface="+mn-ea"/>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800" b="0" i="0" u="none" strike="noStrike" kern="1200" cap="none" spc="150" normalizeH="0" baseline="0" dirty="0">
          <a:ln>
            <a:noFill/>
            <a:prstDash val="sysDot"/>
          </a:ln>
          <a:solidFill>
            <a:schemeClr val="tx1">
              <a:lumMod val="85000"/>
              <a:lumOff val="15000"/>
            </a:schemeClr>
          </a:solidFill>
          <a:uFillTx/>
          <a:latin typeface="+mn-ea"/>
          <a:ea typeface="+mn-ea"/>
          <a:cs typeface="MiSans Normal" panose="000005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zh-CN" altLang="en-US" sz="1400" b="0" i="0" u="none" strike="noStrike" kern="1200" cap="none" spc="150" normalizeH="0" baseline="0" dirty="0">
          <a:solidFill>
            <a:schemeClr val="tx1">
              <a:lumMod val="65000"/>
              <a:lumOff val="35000"/>
            </a:schemeClr>
          </a:solidFill>
          <a:uFillTx/>
          <a:latin typeface="+mn-ea"/>
          <a:ea typeface="+mn-ea"/>
          <a:cs typeface="MiSans Normal" panose="000005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zh-CN" altLang="en-US" sz="1400" b="0" i="0" u="none" strike="noStrike" kern="1200" cap="none" spc="150" normalizeH="0" baseline="0" dirty="0">
          <a:solidFill>
            <a:schemeClr val="tx1">
              <a:lumMod val="65000"/>
              <a:lumOff val="35000"/>
            </a:schemeClr>
          </a:solidFill>
          <a:uFillTx/>
          <a:latin typeface="+mn-ea"/>
          <a:ea typeface="+mn-ea"/>
          <a:cs typeface="MiSans Normal"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92.xml"/><Relationship Id="rId2" Type="http://schemas.openxmlformats.org/officeDocument/2006/relationships/image" Target="../media/image6.jpe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25.xml"/><Relationship Id="rId1" Type="http://schemas.openxmlformats.org/officeDocument/2006/relationships/tags" Target="../tags/tag12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7.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tags" Target="../tags/tag128.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35.xml"/><Relationship Id="rId1" Type="http://schemas.openxmlformats.org/officeDocument/2006/relationships/tags" Target="../tags/tag13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25.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0" Type="http://schemas.openxmlformats.org/officeDocument/2006/relationships/slideLayout" Target="../slideLayouts/slideLayout2.xml"/><Relationship Id="rId1" Type="http://schemas.openxmlformats.org/officeDocument/2006/relationships/tags" Target="../tags/tag14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54.xml"/></Relationships>
</file>

<file path=ppt/slides/_rels/slide3.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7" Type="http://schemas.openxmlformats.org/officeDocument/2006/relationships/notesSlide" Target="../notesSlides/notesSlide2.xml"/><Relationship Id="rId16" Type="http://schemas.openxmlformats.org/officeDocument/2006/relationships/slideLayout" Target="../slideLayouts/slideLayout3.xml"/><Relationship Id="rId15" Type="http://schemas.openxmlformats.org/officeDocument/2006/relationships/tags" Target="../tags/tag110.xml"/><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9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12.xml"/><Relationship Id="rId1" Type="http://schemas.openxmlformats.org/officeDocument/2006/relationships/tags" Target="../tags/tag111.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4.xml"/><Relationship Id="rId2" Type="http://schemas.openxmlformats.org/officeDocument/2006/relationships/image" Target="../media/image7.png"/><Relationship Id="rId1" Type="http://schemas.openxmlformats.org/officeDocument/2006/relationships/tags" Target="../tags/tag113.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5.xml"/><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6.xml"/><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20.xml"/><Relationship Id="rId1" Type="http://schemas.openxmlformats.org/officeDocument/2006/relationships/tags" Target="../tags/tag1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26770" y="408940"/>
            <a:ext cx="10822305" cy="1014730"/>
          </a:xfrm>
          <a:prstGeom prst="rect">
            <a:avLst/>
          </a:prstGeom>
          <a:noFill/>
        </p:spPr>
        <p:txBody>
          <a:bodyPr wrap="square" rtlCol="0" anchor="t">
            <a:spAutoFit/>
          </a:bodyPr>
          <a:p>
            <a:r>
              <a:rPr lang="zh-CN" altLang="en-US" sz="2000">
                <a:latin typeface="华文楷体" panose="02010600040101010101" charset="-122"/>
                <a:ea typeface="华文楷体" panose="02010600040101010101" charset="-122"/>
              </a:rPr>
              <a:t>应用文写作告知信的写作任务是告知别人某事，主要的选材在于</a:t>
            </a:r>
            <a:r>
              <a:rPr lang="zh-CN" altLang="en-US" sz="2000" b="1">
                <a:latin typeface="华文楷体" panose="02010600040101010101" charset="-122"/>
                <a:ea typeface="华文楷体" panose="02010600040101010101" charset="-122"/>
              </a:rPr>
              <a:t>校园生活安排、社会实践</a:t>
            </a:r>
            <a:r>
              <a:rPr lang="zh-CN" altLang="en-US" sz="2000">
                <a:latin typeface="华文楷体" panose="02010600040101010101" charset="-122"/>
                <a:ea typeface="华文楷体" panose="02010600040101010101" charset="-122"/>
              </a:rPr>
              <a:t>等。总体审题难度不大，近些年出现频率升高，更强调告知时</a:t>
            </a:r>
            <a:r>
              <a:rPr lang="zh-CN" altLang="en-US" sz="2000" b="1" u="sng">
                <a:latin typeface="华文楷体" panose="02010600040101010101" charset="-122"/>
                <a:ea typeface="华文楷体" panose="02010600040101010101" charset="-122"/>
              </a:rPr>
              <a:t>语言的得体，内容的完整和表达的精练</a:t>
            </a:r>
            <a:r>
              <a:rPr lang="zh-CN" altLang="en-US" sz="2000">
                <a:latin typeface="华文楷体" panose="02010600040101010101" charset="-122"/>
                <a:ea typeface="华文楷体" panose="02010600040101010101" charset="-122"/>
              </a:rPr>
              <a:t>，对于学生整体语言能力要求高，侧重考察学生如何</a:t>
            </a:r>
            <a:r>
              <a:rPr lang="zh-CN" altLang="en-US" sz="2000" b="1" u="sng">
                <a:latin typeface="华文楷体" panose="02010600040101010101" charset="-122"/>
                <a:ea typeface="华文楷体" panose="02010600040101010101" charset="-122"/>
              </a:rPr>
              <a:t>在有限篇幅内传达清晰明了的讯息</a:t>
            </a:r>
            <a:r>
              <a:rPr lang="zh-CN" altLang="en-US" sz="2000">
                <a:latin typeface="华文楷体" panose="02010600040101010101" charset="-122"/>
                <a:ea typeface="华文楷体" panose="02010600040101010101" charset="-122"/>
              </a:rPr>
              <a:t>。</a:t>
            </a:r>
            <a:endParaRPr lang="zh-CN" altLang="en-US" sz="2000">
              <a:latin typeface="华文楷体" panose="02010600040101010101" charset="-122"/>
              <a:ea typeface="华文楷体" panose="02010600040101010101" charset="-122"/>
            </a:endParaRPr>
          </a:p>
        </p:txBody>
      </p:sp>
      <p:sp>
        <p:nvSpPr>
          <p:cNvPr id="5" name="文本框 4"/>
          <p:cNvSpPr txBox="1"/>
          <p:nvPr/>
        </p:nvSpPr>
        <p:spPr>
          <a:xfrm>
            <a:off x="586105" y="1423670"/>
            <a:ext cx="11211560" cy="5262245"/>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1. How is everything? </a:t>
            </a:r>
            <a:r>
              <a:rPr lang="zh-CN" altLang="en-US" sz="2400" b="1" u="sng">
                <a:latin typeface="Times New Roman" panose="02020603050405020304" charset="0"/>
                <a:cs typeface="Times New Roman" panose="02020603050405020304" charset="0"/>
              </a:rPr>
              <a:t>I’m so glad that</a:t>
            </a:r>
            <a:r>
              <a:rPr lang="zh-CN" altLang="en-US" sz="2400" b="1">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you </a:t>
            </a:r>
            <a:r>
              <a:rPr lang="zh-CN" altLang="en-US" sz="2400" b="1" u="sng">
                <a:latin typeface="Times New Roman" panose="02020603050405020304" charset="0"/>
                <a:cs typeface="Times New Roman" panose="02020603050405020304" charset="0"/>
              </a:rPr>
              <a:t>show great passion for </a:t>
            </a:r>
            <a:r>
              <a:rPr lang="zh-CN" altLang="en-US" sz="2400">
                <a:latin typeface="Times New Roman" panose="02020603050405020304" charset="0"/>
                <a:cs typeface="Times New Roman" panose="02020603050405020304" charset="0"/>
              </a:rPr>
              <a:t>learning Chinese and that your excellent performance won applause in the Chinese speech contest. </a:t>
            </a:r>
            <a:r>
              <a:rPr lang="zh-CN" altLang="en-US" sz="2400" b="1" u="sng">
                <a:latin typeface="Times New Roman" panose="02020603050405020304" charset="0"/>
                <a:cs typeface="Times New Roman" panose="02020603050405020304" charset="0"/>
              </a:rPr>
              <a:t>Now I’m writing to</a:t>
            </a:r>
            <a:r>
              <a:rPr lang="zh-CN" altLang="en-US" sz="2400">
                <a:latin typeface="Times New Roman" panose="02020603050405020304" charset="0"/>
                <a:cs typeface="Times New Roman" panose="02020603050405020304" charset="0"/>
              </a:rPr>
              <a:t> </a:t>
            </a:r>
            <a:r>
              <a:rPr lang="zh-CN" altLang="en-US" sz="2400" b="1" u="sng">
                <a:latin typeface="Times New Roman" panose="02020603050405020304" charset="0"/>
                <a:cs typeface="Times New Roman" panose="02020603050405020304" charset="0"/>
              </a:rPr>
              <a:t>inform you of</a:t>
            </a:r>
            <a:r>
              <a:rPr lang="zh-CN" altLang="en-US" sz="2400" b="1">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details of our next class.</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2. </a:t>
            </a:r>
            <a:r>
              <a:rPr lang="zh-CN" altLang="en-US" sz="2400" b="1" u="sng">
                <a:latin typeface="Times New Roman" panose="02020603050405020304" charset="0"/>
                <a:cs typeface="Times New Roman" panose="02020603050405020304" charset="0"/>
              </a:rPr>
              <a:t>Knowing /Having learned that</a:t>
            </a:r>
            <a:r>
              <a:rPr lang="zh-CN" altLang="en-US" sz="2400">
                <a:latin typeface="Times New Roman" panose="02020603050405020304" charset="0"/>
                <a:cs typeface="Times New Roman" panose="02020603050405020304" charset="0"/>
              </a:rPr>
              <a:t> you’re very interested in my recent study trip organized by my school, I am </a:t>
            </a:r>
            <a:r>
              <a:rPr lang="zh-CN" altLang="en-US" sz="2400" b="1">
                <a:latin typeface="Times New Roman" panose="02020603050405020304" charset="0"/>
                <a:cs typeface="Times New Roman" panose="02020603050405020304" charset="0"/>
              </a:rPr>
              <a:t>writing/quite willing to</a:t>
            </a:r>
            <a:r>
              <a:rPr lang="zh-CN" altLang="en-US" sz="2400">
                <a:latin typeface="Times New Roman" panose="02020603050405020304" charset="0"/>
                <a:cs typeface="Times New Roman" panose="02020603050405020304" charset="0"/>
              </a:rPr>
              <a:t> share/give some relevant information with/to you.</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3. I am more than delighted that you are so interested in the latest developments in the Chinese countryside. Now I’m writing to </a:t>
            </a:r>
            <a:r>
              <a:rPr lang="zh-CN" altLang="en-US" sz="2400" b="1" u="sng">
                <a:latin typeface="Times New Roman" panose="02020603050405020304" charset="0"/>
                <a:cs typeface="Times New Roman" panose="02020603050405020304" charset="0"/>
              </a:rPr>
              <a:t>tell you something about</a:t>
            </a:r>
            <a:r>
              <a:rPr lang="zh-CN" altLang="en-US" sz="2400">
                <a:latin typeface="Times New Roman" panose="02020603050405020304" charset="0"/>
                <a:cs typeface="Times New Roman" panose="02020603050405020304" charset="0"/>
              </a:rPr>
              <a:t> it.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4. I’m </a:t>
            </a:r>
            <a:r>
              <a:rPr lang="zh-CN" altLang="en-US" sz="2400" b="1" u="sng">
                <a:latin typeface="Times New Roman" panose="02020603050405020304" charset="0"/>
                <a:cs typeface="Times New Roman" panose="02020603050405020304" charset="0"/>
              </a:rPr>
              <a:t>very pleased to receive your letter</a:t>
            </a:r>
            <a:r>
              <a:rPr lang="zh-CN" altLang="en-US" sz="2400">
                <a:latin typeface="Times New Roman" panose="02020603050405020304" charset="0"/>
                <a:cs typeface="Times New Roman" panose="02020603050405020304" charset="0"/>
              </a:rPr>
              <a:t> asking about the popularity of American TV dramas among Chinese middle school students. And </a:t>
            </a:r>
            <a:r>
              <a:rPr lang="zh-CN" altLang="en-US" sz="2400" b="1" u="sng">
                <a:latin typeface="Times New Roman" panose="02020603050405020304" charset="0"/>
                <a:cs typeface="Times New Roman" panose="02020603050405020304" charset="0"/>
              </a:rPr>
              <a:t>I’m quite/perfectly willing</a:t>
            </a:r>
            <a:r>
              <a:rPr lang="zh-CN" altLang="en-US" sz="2400">
                <a:latin typeface="Times New Roman" panose="02020603050405020304" charset="0"/>
                <a:cs typeface="Times New Roman" panose="02020603050405020304" charset="0"/>
              </a:rPr>
              <a:t> to share with you some information about that.</a:t>
            </a:r>
            <a:endParaRPr lang="zh-CN" altLang="en-US" sz="2400">
              <a:latin typeface="Times New Roman" panose="02020603050405020304" charset="0"/>
              <a:cs typeface="Times New Roman" panose="0202060305040502030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barn(inVertical)">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 calcmode="lin" valueType="num">
                                      <p:cBhvr additive="base">
                                        <p:cTn id="2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t>话题语境词汇积累</a:t>
            </a:r>
            <a:r>
              <a:rPr lang="en-US" altLang="zh-CN"/>
              <a:t>1</a:t>
            </a:r>
            <a:endParaRPr lang="en-US" altLang="zh-CN"/>
          </a:p>
        </p:txBody>
      </p:sp>
      <p:graphicFrame>
        <p:nvGraphicFramePr>
          <p:cNvPr id="4" name="表格 3"/>
          <p:cNvGraphicFramePr/>
          <p:nvPr/>
        </p:nvGraphicFramePr>
        <p:xfrm>
          <a:off x="568325" y="1472565"/>
          <a:ext cx="11055350" cy="4387850"/>
        </p:xfrm>
        <a:graphic>
          <a:graphicData uri="http://schemas.openxmlformats.org/drawingml/2006/table">
            <a:tbl>
              <a:tblPr/>
              <a:tblGrid>
                <a:gridCol w="2567940"/>
                <a:gridCol w="8487410"/>
              </a:tblGrid>
              <a:tr h="0">
                <a:tc>
                  <a:txBody>
                    <a:bodyPr/>
                    <a:p>
                      <a:pPr indent="0">
                        <a:lnSpc>
                          <a:spcPct val="120000"/>
                        </a:lnSpc>
                        <a:buNone/>
                      </a:pPr>
                      <a:r>
                        <a:rPr lang="en-US" sz="2400" b="0">
                          <a:latin typeface="微软雅黑" panose="020B0503020204020204" charset="-122"/>
                          <a:ea typeface="微软雅黑" panose="020B0503020204020204" charset="-122"/>
                          <a:cs typeface="微软雅黑" panose="020B0503020204020204" charset="-122"/>
                        </a:rPr>
                        <a:t>①假定你是校排球队队长李华。请写封邮件告知你的队友Chris球队近期将参加比赛，内容包括：1．比赛信息；2．赛前准备；3．表达期待。（2019高考真题） </a:t>
                      </a:r>
                      <a:endParaRPr lang="en-US" altLang="en-US" sz="2400" b="0">
                        <a:latin typeface="微软雅黑" panose="020B0503020204020204" charset="-122"/>
                        <a:ea typeface="微软雅黑" panose="020B0503020204020204" charset="-122"/>
                        <a:cs typeface="微软雅黑" panose="020B050302020402020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20000"/>
                        </a:lnSpc>
                        <a:buNone/>
                      </a:pPr>
                      <a:r>
                        <a:rPr lang="en-US" sz="2400" b="0">
                          <a:latin typeface="微软雅黑" panose="020B0503020204020204" charset="-122"/>
                          <a:ea typeface="微软雅黑" panose="020B0503020204020204" charset="-122"/>
                          <a:cs typeface="微软雅黑" panose="020B0503020204020204" charset="-122"/>
                        </a:rPr>
                        <a:t>持续时间：</a:t>
                      </a:r>
                      <a:r>
                        <a:rPr lang="en-US" sz="2400" b="1">
                          <a:latin typeface="微软雅黑" panose="020B0503020204020204" charset="-122"/>
                          <a:ea typeface="微软雅黑" panose="020B0503020204020204" charset="-122"/>
                          <a:cs typeface="微软雅黑" panose="020B0503020204020204" charset="-122"/>
                        </a:rPr>
                        <a:t>___________ </a:t>
                      </a:r>
                      <a:r>
                        <a:rPr lang="en-US" sz="2400" b="0">
                          <a:latin typeface="微软雅黑" panose="020B0503020204020204" charset="-122"/>
                          <a:ea typeface="微软雅黑" panose="020B0503020204020204" charset="-122"/>
                          <a:cs typeface="微软雅黑" panose="020B0503020204020204" charset="-122"/>
                        </a:rPr>
                        <a:t>roughly 3 hours</a:t>
                      </a:r>
                      <a:endParaRPr lang="en-US" sz="2400" b="0">
                        <a:latin typeface="微软雅黑" panose="020B0503020204020204" charset="-122"/>
                        <a:ea typeface="微软雅黑" panose="020B0503020204020204" charset="-122"/>
                        <a:cs typeface="微软雅黑" panose="020B0503020204020204" charset="-122"/>
                      </a:endParaRPr>
                    </a:p>
                    <a:p>
                      <a:pPr indent="0">
                        <a:lnSpc>
                          <a:spcPct val="120000"/>
                        </a:lnSpc>
                        <a:buNone/>
                      </a:pPr>
                      <a:r>
                        <a:rPr lang="en-US" sz="2400" b="0">
                          <a:latin typeface="微软雅黑" panose="020B0503020204020204" charset="-122"/>
                          <a:ea typeface="微软雅黑" panose="020B0503020204020204" charset="-122"/>
                          <a:cs typeface="微软雅黑" panose="020B0503020204020204" charset="-122"/>
                        </a:rPr>
                        <a:t>提供能量：provide enough ___________</a:t>
                      </a:r>
                      <a:endParaRPr lang="en-US" sz="2400" b="0">
                        <a:latin typeface="微软雅黑" panose="020B0503020204020204" charset="-122"/>
                        <a:ea typeface="微软雅黑" panose="020B0503020204020204" charset="-122"/>
                        <a:cs typeface="微软雅黑" panose="020B0503020204020204" charset="-122"/>
                      </a:endParaRPr>
                    </a:p>
                    <a:p>
                      <a:pPr indent="0">
                        <a:lnSpc>
                          <a:spcPct val="120000"/>
                        </a:lnSpc>
                        <a:buNone/>
                      </a:pPr>
                      <a:r>
                        <a:rPr lang="en-US" sz="2400" b="0">
                          <a:latin typeface="微软雅黑" panose="020B0503020204020204" charset="-122"/>
                          <a:ea typeface="微软雅黑" panose="020B0503020204020204" charset="-122"/>
                          <a:cs typeface="微软雅黑" panose="020B0503020204020204" charset="-122"/>
                        </a:rPr>
                        <a:t>努力奋斗：with</a:t>
                      </a:r>
                      <a:r>
                        <a:rPr lang="en-US" sz="2400">
                          <a:latin typeface="微软雅黑" panose="020B0503020204020204" charset="-122"/>
                          <a:ea typeface="微软雅黑" panose="020B0503020204020204" charset="-122"/>
                          <a:cs typeface="微软雅黑" panose="020B0503020204020204" charset="-122"/>
                        </a:rPr>
                        <a:t>_________</a:t>
                      </a:r>
                      <a:r>
                        <a:rPr lang="en-US" sz="2400" b="1">
                          <a:latin typeface="微软雅黑" panose="020B0503020204020204" charset="-122"/>
                          <a:ea typeface="微软雅黑" panose="020B0503020204020204" charset="-122"/>
                          <a:cs typeface="微软雅黑" panose="020B0503020204020204" charset="-122"/>
                        </a:rPr>
                        <a:t> efforts and excellent teamwork</a:t>
                      </a:r>
                      <a:endParaRPr lang="en-US" sz="2400" b="1">
                        <a:latin typeface="微软雅黑" panose="020B0503020204020204" charset="-122"/>
                        <a:ea typeface="微软雅黑" panose="020B0503020204020204" charset="-122"/>
                        <a:cs typeface="微软雅黑" panose="020B0503020204020204" charset="-122"/>
                      </a:endParaRPr>
                    </a:p>
                    <a:p>
                      <a:pPr indent="0">
                        <a:lnSpc>
                          <a:spcPct val="120000"/>
                        </a:lnSpc>
                        <a:buNone/>
                      </a:pPr>
                      <a:r>
                        <a:rPr lang="en-US" sz="2400" b="0">
                          <a:latin typeface="微软雅黑" panose="020B0503020204020204" charset="-122"/>
                          <a:ea typeface="微软雅黑" panose="020B0503020204020204" charset="-122"/>
                          <a:cs typeface="微软雅黑" panose="020B0503020204020204" charset="-122"/>
                        </a:rPr>
                        <a:t>不辜负期望：</a:t>
                      </a:r>
                      <a:r>
                        <a:rPr lang="en-US" sz="2400" b="1">
                          <a:latin typeface="微软雅黑" panose="020B0503020204020204" charset="-122"/>
                          <a:ea typeface="微软雅黑" panose="020B0503020204020204" charset="-122"/>
                          <a:cs typeface="微软雅黑" panose="020B0503020204020204" charset="-122"/>
                          <a:sym typeface="+mn-ea"/>
                        </a:rPr>
                        <a:t>_____________________________</a:t>
                      </a:r>
                      <a:r>
                        <a:rPr lang="en-US" sz="2400" b="0">
                          <a:latin typeface="微软雅黑" panose="020B0503020204020204" charset="-122"/>
                          <a:ea typeface="微软雅黑" panose="020B0503020204020204" charset="-122"/>
                          <a:cs typeface="微软雅黑" panose="020B0503020204020204" charset="-122"/>
                        </a:rPr>
                        <a:t> of our school</a:t>
                      </a:r>
                      <a:endParaRPr lang="en-US" sz="2400" b="0">
                        <a:latin typeface="微软雅黑" panose="020B0503020204020204" charset="-122"/>
                        <a:ea typeface="微软雅黑" panose="020B0503020204020204" charset="-122"/>
                        <a:cs typeface="微软雅黑" panose="020B0503020204020204" charset="-122"/>
                      </a:endParaRPr>
                    </a:p>
                    <a:p>
                      <a:pPr indent="0">
                        <a:lnSpc>
                          <a:spcPct val="120000"/>
                        </a:lnSpc>
                        <a:buNone/>
                      </a:pPr>
                      <a:r>
                        <a:rPr lang="en-US" sz="2400" b="0">
                          <a:latin typeface="微软雅黑" panose="020B0503020204020204" charset="-122"/>
                          <a:ea typeface="微软雅黑" panose="020B0503020204020204" charset="-122"/>
                          <a:cs typeface="微软雅黑" panose="020B0503020204020204" charset="-122"/>
                        </a:rPr>
                        <a:t>努力不会白费：I firmly believe our hard work will </a:t>
                      </a:r>
                      <a:r>
                        <a:rPr lang="en-US" sz="2400" b="1">
                          <a:latin typeface="微软雅黑" panose="020B0503020204020204" charset="-122"/>
                          <a:ea typeface="微软雅黑" panose="020B0503020204020204" charset="-122"/>
                          <a:cs typeface="微软雅黑" panose="020B0503020204020204" charset="-122"/>
                        </a:rPr>
                        <a:t>________</a:t>
                      </a:r>
                      <a:r>
                        <a:rPr lang="en-US" sz="2400" b="0">
                          <a:latin typeface="微软雅黑" panose="020B0503020204020204" charset="-122"/>
                          <a:ea typeface="微软雅黑" panose="020B0503020204020204" charset="-122"/>
                          <a:cs typeface="微软雅黑" panose="020B0503020204020204" charset="-122"/>
                        </a:rPr>
                        <a:t>.</a:t>
                      </a:r>
                      <a:endParaRPr lang="en-US" sz="2400" b="0">
                        <a:latin typeface="微软雅黑" panose="020B0503020204020204" charset="-122"/>
                        <a:ea typeface="微软雅黑" panose="020B0503020204020204" charset="-122"/>
                        <a:cs typeface="微软雅黑" panose="020B0503020204020204" charset="-122"/>
                      </a:endParaRPr>
                    </a:p>
                    <a:p>
                      <a:pPr indent="0">
                        <a:lnSpc>
                          <a:spcPct val="120000"/>
                        </a:lnSpc>
                        <a:buNone/>
                      </a:pPr>
                      <a:r>
                        <a:rPr lang="en-US" sz="2400" b="0">
                          <a:latin typeface="微软雅黑" panose="020B0503020204020204" charset="-122"/>
                          <a:ea typeface="微软雅黑" panose="020B0503020204020204" charset="-122"/>
                          <a:cs typeface="微软雅黑" panose="020B0503020204020204" charset="-122"/>
                        </a:rPr>
                        <a:t>倒装句：</a:t>
                      </a:r>
                      <a:endParaRPr lang="en-US" sz="2400" b="0">
                        <a:latin typeface="微软雅黑" panose="020B0503020204020204" charset="-122"/>
                        <a:ea typeface="微软雅黑" panose="020B0503020204020204" charset="-122"/>
                        <a:cs typeface="微软雅黑" panose="020B0503020204020204" charset="-122"/>
                      </a:endParaRPr>
                    </a:p>
                    <a:p>
                      <a:pPr indent="0">
                        <a:lnSpc>
                          <a:spcPct val="120000"/>
                        </a:lnSpc>
                        <a:buNone/>
                      </a:pPr>
                      <a:r>
                        <a:rPr lang="en-US" sz="2400" b="0">
                          <a:latin typeface="微软雅黑" panose="020B0503020204020204" charset="-122"/>
                          <a:ea typeface="微软雅黑" panose="020B0503020204020204" charset="-122"/>
                          <a:cs typeface="微软雅黑" panose="020B0503020204020204" charset="-122"/>
                        </a:rPr>
                        <a:t>Only with</a:t>
                      </a:r>
                      <a:r>
                        <a:rPr lang="en-US" sz="2400" b="1">
                          <a:latin typeface="微软雅黑" panose="020B0503020204020204" charset="-122"/>
                          <a:ea typeface="微软雅黑" panose="020B0503020204020204" charset="-122"/>
                          <a:cs typeface="微软雅黑" panose="020B0503020204020204" charset="-122"/>
                        </a:rPr>
                        <a:t> ______________________</a:t>
                      </a:r>
                      <a:r>
                        <a:rPr lang="en-US" sz="2400" b="0">
                          <a:latin typeface="微软雅黑" panose="020B0503020204020204" charset="-122"/>
                          <a:ea typeface="微软雅黑" panose="020B0503020204020204" charset="-122"/>
                          <a:cs typeface="微软雅黑" panose="020B0503020204020204" charset="-122"/>
                        </a:rPr>
                        <a:t>, excellent teamwork ______ positive attitude can our victory </a:t>
                      </a:r>
                      <a:r>
                        <a:rPr lang="en-US" sz="2400" b="1">
                          <a:latin typeface="微软雅黑" panose="020B0503020204020204" charset="-122"/>
                          <a:ea typeface="微软雅黑" panose="020B0503020204020204" charset="-122"/>
                          <a:cs typeface="微软雅黑" panose="020B0503020204020204" charset="-122"/>
                        </a:rPr>
                        <a:t>be ___________________.</a:t>
                      </a:r>
                      <a:endParaRPr lang="en-US" sz="2400" b="1">
                        <a:latin typeface="微软雅黑" panose="020B0503020204020204" charset="-122"/>
                        <a:ea typeface="微软雅黑" panose="020B0503020204020204" charset="-122"/>
                        <a:cs typeface="微软雅黑" panose="020B0503020204020204" charset="-122"/>
                      </a:endParaRPr>
                    </a:p>
                    <a:p>
                      <a:pPr indent="0">
                        <a:lnSpc>
                          <a:spcPct val="120000"/>
                        </a:lnSpc>
                        <a:buNone/>
                      </a:pPr>
                      <a:endParaRPr lang="en-US" altLang="en-US" sz="2400" b="1">
                        <a:latin typeface="微软雅黑" panose="020B0503020204020204" charset="-122"/>
                        <a:ea typeface="微软雅黑" panose="020B0503020204020204" charset="-122"/>
                        <a:cs typeface="微软雅黑" panose="020B0503020204020204" charset="-122"/>
                      </a:endParaRPr>
                    </a:p>
                    <a:p>
                      <a:pPr indent="0">
                        <a:lnSpc>
                          <a:spcPct val="120000"/>
                        </a:lnSpc>
                        <a:buNone/>
                      </a:pPr>
                      <a:r>
                        <a:rPr lang="en-US" altLang="en-US" sz="2400" b="1">
                          <a:latin typeface="微软雅黑" panose="020B0503020204020204" charset="-122"/>
                          <a:ea typeface="微软雅黑" panose="020B0503020204020204" charset="-122"/>
                          <a:cs typeface="微软雅黑" panose="020B0503020204020204" charset="-122"/>
                        </a:rPr>
                        <a:t>只有充分的准备、优秀的团队合作,</a:t>
                      </a:r>
                      <a:r>
                        <a:rPr lang="zh-CN" altLang="en-US" sz="2400" b="1">
                          <a:latin typeface="微软雅黑" panose="020B0503020204020204" charset="-122"/>
                          <a:ea typeface="微软雅黑" panose="020B0503020204020204" charset="-122"/>
                          <a:cs typeface="微软雅黑" panose="020B0503020204020204" charset="-122"/>
                        </a:rPr>
                        <a:t>加上</a:t>
                      </a:r>
                      <a:r>
                        <a:rPr lang="en-US" altLang="en-US" sz="2400" b="1">
                          <a:latin typeface="微软雅黑" panose="020B0503020204020204" charset="-122"/>
                          <a:ea typeface="微软雅黑" panose="020B0503020204020204" charset="-122"/>
                          <a:cs typeface="微软雅黑" panose="020B0503020204020204" charset="-122"/>
                        </a:rPr>
                        <a:t>积极的态度，我们的胜利才能保证/实现。</a:t>
                      </a:r>
                      <a:endParaRPr lang="en-US" altLang="en-US" sz="2400" b="1">
                        <a:latin typeface="微软雅黑" panose="020B0503020204020204" charset="-122"/>
                        <a:ea typeface="微软雅黑" panose="020B0503020204020204" charset="-122"/>
                        <a:cs typeface="微软雅黑" panose="020B050302020402020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4665345" y="1472565"/>
            <a:ext cx="1608455" cy="460375"/>
          </a:xfrm>
          <a:prstGeom prst="rect">
            <a:avLst/>
          </a:prstGeom>
          <a:noFill/>
        </p:spPr>
        <p:txBody>
          <a:bodyPr wrap="square" rtlCol="0">
            <a:spAutoFit/>
          </a:bodyPr>
          <a:p>
            <a:r>
              <a:rPr lang="en-US" altLang="zh-CN" sz="2400" b="1">
                <a:solidFill>
                  <a:srgbClr val="FF0000"/>
                </a:solidFill>
              </a:rPr>
              <a:t>lasting for</a:t>
            </a:r>
            <a:endParaRPr lang="en-US" altLang="zh-CN" sz="2400" b="1">
              <a:solidFill>
                <a:srgbClr val="FF0000"/>
              </a:solidFill>
            </a:endParaRPr>
          </a:p>
        </p:txBody>
      </p:sp>
      <p:sp>
        <p:nvSpPr>
          <p:cNvPr id="5" name="文本框 4"/>
          <p:cNvSpPr txBox="1"/>
          <p:nvPr/>
        </p:nvSpPr>
        <p:spPr>
          <a:xfrm>
            <a:off x="7119620" y="1888490"/>
            <a:ext cx="1608455" cy="460375"/>
          </a:xfrm>
          <a:prstGeom prst="rect">
            <a:avLst/>
          </a:prstGeom>
          <a:noFill/>
        </p:spPr>
        <p:txBody>
          <a:bodyPr wrap="square" rtlCol="0">
            <a:spAutoFit/>
          </a:bodyPr>
          <a:p>
            <a:r>
              <a:rPr lang="en-US" altLang="zh-CN" sz="2400" b="1">
                <a:solidFill>
                  <a:srgbClr val="FF0000"/>
                </a:solidFill>
              </a:rPr>
              <a:t>energy</a:t>
            </a:r>
            <a:endParaRPr lang="en-US" altLang="zh-CN" sz="2400" b="1">
              <a:solidFill>
                <a:srgbClr val="FF0000"/>
              </a:solidFill>
            </a:endParaRPr>
          </a:p>
        </p:txBody>
      </p:sp>
      <p:sp>
        <p:nvSpPr>
          <p:cNvPr id="6" name="文本框 5"/>
          <p:cNvSpPr txBox="1"/>
          <p:nvPr/>
        </p:nvSpPr>
        <p:spPr>
          <a:xfrm>
            <a:off x="5511165" y="2348865"/>
            <a:ext cx="1608455" cy="460375"/>
          </a:xfrm>
          <a:prstGeom prst="rect">
            <a:avLst/>
          </a:prstGeom>
          <a:noFill/>
        </p:spPr>
        <p:txBody>
          <a:bodyPr wrap="square" rtlCol="0">
            <a:spAutoFit/>
          </a:bodyPr>
          <a:p>
            <a:r>
              <a:rPr lang="en-US" altLang="zh-CN" sz="2400" b="1">
                <a:solidFill>
                  <a:srgbClr val="FF0000"/>
                </a:solidFill>
              </a:rPr>
              <a:t>joint</a:t>
            </a:r>
            <a:endParaRPr lang="en-US" altLang="zh-CN" sz="2400" b="1">
              <a:solidFill>
                <a:srgbClr val="FF0000"/>
              </a:solidFill>
            </a:endParaRPr>
          </a:p>
        </p:txBody>
      </p:sp>
      <p:sp>
        <p:nvSpPr>
          <p:cNvPr id="7" name="文本框 6"/>
          <p:cNvSpPr txBox="1"/>
          <p:nvPr/>
        </p:nvSpPr>
        <p:spPr>
          <a:xfrm>
            <a:off x="5030470" y="2809240"/>
            <a:ext cx="4070985" cy="460375"/>
          </a:xfrm>
          <a:prstGeom prst="rect">
            <a:avLst/>
          </a:prstGeom>
          <a:noFill/>
        </p:spPr>
        <p:txBody>
          <a:bodyPr wrap="square" rtlCol="0">
            <a:spAutoFit/>
          </a:bodyPr>
          <a:p>
            <a:r>
              <a:rPr lang="en-US" altLang="zh-CN" sz="2400" b="1">
                <a:solidFill>
                  <a:srgbClr val="FF0000"/>
                </a:solidFill>
              </a:rPr>
              <a:t>live up to the expectation</a:t>
            </a:r>
            <a:endParaRPr lang="en-US" altLang="zh-CN" sz="2400" b="1">
              <a:solidFill>
                <a:srgbClr val="FF0000"/>
              </a:solidFill>
            </a:endParaRPr>
          </a:p>
        </p:txBody>
      </p:sp>
      <p:sp>
        <p:nvSpPr>
          <p:cNvPr id="8" name="文本框 7"/>
          <p:cNvSpPr txBox="1"/>
          <p:nvPr/>
        </p:nvSpPr>
        <p:spPr>
          <a:xfrm>
            <a:off x="10267950" y="3198495"/>
            <a:ext cx="1608455" cy="460375"/>
          </a:xfrm>
          <a:prstGeom prst="rect">
            <a:avLst/>
          </a:prstGeom>
          <a:noFill/>
        </p:spPr>
        <p:txBody>
          <a:bodyPr wrap="square" rtlCol="0">
            <a:spAutoFit/>
          </a:bodyPr>
          <a:p>
            <a:r>
              <a:rPr lang="en-US" altLang="zh-CN" sz="2400" b="1">
                <a:solidFill>
                  <a:srgbClr val="FF0000"/>
                </a:solidFill>
              </a:rPr>
              <a:t>pay off</a:t>
            </a:r>
            <a:endParaRPr lang="en-US" altLang="zh-CN" sz="2400" b="1">
              <a:solidFill>
                <a:srgbClr val="FF0000"/>
              </a:solidFill>
            </a:endParaRPr>
          </a:p>
        </p:txBody>
      </p:sp>
      <p:sp>
        <p:nvSpPr>
          <p:cNvPr id="9" name="文本框 8"/>
          <p:cNvSpPr txBox="1"/>
          <p:nvPr/>
        </p:nvSpPr>
        <p:spPr>
          <a:xfrm>
            <a:off x="4518025" y="4085590"/>
            <a:ext cx="3239135" cy="460375"/>
          </a:xfrm>
          <a:prstGeom prst="rect">
            <a:avLst/>
          </a:prstGeom>
          <a:noFill/>
        </p:spPr>
        <p:txBody>
          <a:bodyPr wrap="square" rtlCol="0">
            <a:spAutoFit/>
          </a:bodyPr>
          <a:p>
            <a:r>
              <a:rPr lang="en-US" altLang="zh-CN" sz="2400" b="1">
                <a:solidFill>
                  <a:srgbClr val="FF0000"/>
                </a:solidFill>
              </a:rPr>
              <a:t>adequate preparation</a:t>
            </a:r>
            <a:endParaRPr lang="en-US" altLang="zh-CN" sz="2400" b="1">
              <a:solidFill>
                <a:srgbClr val="FF0000"/>
              </a:solidFill>
            </a:endParaRPr>
          </a:p>
        </p:txBody>
      </p:sp>
      <p:sp>
        <p:nvSpPr>
          <p:cNvPr id="10" name="文本框 9"/>
          <p:cNvSpPr txBox="1"/>
          <p:nvPr/>
        </p:nvSpPr>
        <p:spPr>
          <a:xfrm>
            <a:off x="3138805" y="4510405"/>
            <a:ext cx="1608455" cy="460375"/>
          </a:xfrm>
          <a:prstGeom prst="rect">
            <a:avLst/>
          </a:prstGeom>
          <a:noFill/>
        </p:spPr>
        <p:txBody>
          <a:bodyPr wrap="square" rtlCol="0">
            <a:spAutoFit/>
          </a:bodyPr>
          <a:p>
            <a:r>
              <a:rPr lang="en-US" altLang="zh-CN" sz="2400" b="1">
                <a:solidFill>
                  <a:srgbClr val="FF0000"/>
                </a:solidFill>
              </a:rPr>
              <a:t>plus</a:t>
            </a:r>
            <a:endParaRPr lang="en-US" altLang="zh-CN" sz="2400" b="1">
              <a:solidFill>
                <a:srgbClr val="FF0000"/>
              </a:solidFill>
            </a:endParaRPr>
          </a:p>
        </p:txBody>
      </p:sp>
      <p:sp>
        <p:nvSpPr>
          <p:cNvPr id="11" name="文本框 10"/>
          <p:cNvSpPr txBox="1"/>
          <p:nvPr/>
        </p:nvSpPr>
        <p:spPr>
          <a:xfrm>
            <a:off x="3223895" y="4970780"/>
            <a:ext cx="3232785" cy="460375"/>
          </a:xfrm>
          <a:prstGeom prst="rect">
            <a:avLst/>
          </a:prstGeom>
          <a:noFill/>
        </p:spPr>
        <p:txBody>
          <a:bodyPr wrap="square" rtlCol="0">
            <a:spAutoFit/>
          </a:bodyPr>
          <a:p>
            <a:r>
              <a:rPr lang="en-US" altLang="zh-CN" sz="2400" b="1">
                <a:solidFill>
                  <a:srgbClr val="FF0000"/>
                </a:solidFill>
              </a:rPr>
              <a:t>guaranteed/ensured</a:t>
            </a:r>
            <a:endParaRPr lang="en-US" altLang="zh-CN" sz="2400" b="1">
              <a:solidFill>
                <a:srgbClr val="FF0000"/>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t>话题语境词汇积累</a:t>
            </a:r>
            <a:r>
              <a:rPr lang="en-US" altLang="zh-CN"/>
              <a:t>2</a:t>
            </a:r>
            <a:endParaRPr lang="en-US" altLang="zh-CN"/>
          </a:p>
        </p:txBody>
      </p:sp>
      <p:graphicFrame>
        <p:nvGraphicFramePr>
          <p:cNvPr id="4" name="表格 3"/>
          <p:cNvGraphicFramePr/>
          <p:nvPr/>
        </p:nvGraphicFramePr>
        <p:xfrm>
          <a:off x="568325" y="1472565"/>
          <a:ext cx="11445875" cy="4094480"/>
        </p:xfrm>
        <a:graphic>
          <a:graphicData uri="http://schemas.openxmlformats.org/drawingml/2006/table">
            <a:tbl>
              <a:tblPr/>
              <a:tblGrid>
                <a:gridCol w="2290445"/>
                <a:gridCol w="9155430"/>
              </a:tblGrid>
              <a:tr h="0">
                <a:tc>
                  <a:txBody>
                    <a:bodyPr/>
                    <a:p>
                      <a:pPr indent="0">
                        <a:lnSpc>
                          <a:spcPct val="140000"/>
                        </a:lnSpc>
                        <a:buNone/>
                      </a:pPr>
                      <a:r>
                        <a:rPr lang="en-US" sz="2400" b="0">
                          <a:latin typeface="微软雅黑" panose="020B0503020204020204" charset="-122"/>
                          <a:ea typeface="微软雅黑" panose="020B0503020204020204" charset="-122"/>
                          <a:cs typeface="微软雅黑" panose="020B0503020204020204" charset="-122"/>
                        </a:rPr>
                        <a:t>②假定你是李华，你的英国朋友Alex即将来你校参加国际中学生汉语夏令营，请写一封电子邮件告知其相关信息 </a:t>
                      </a:r>
                      <a:endParaRPr lang="en-US" altLang="en-US" sz="2400" b="0">
                        <a:latin typeface="微软雅黑" panose="020B0503020204020204" charset="-122"/>
                        <a:ea typeface="微软雅黑" panose="020B0503020204020204" charset="-122"/>
                        <a:cs typeface="微软雅黑" panose="020B050302020402020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nSpc>
                          <a:spcPct val="140000"/>
                        </a:lnSpc>
                        <a:buNone/>
                      </a:pPr>
                      <a:r>
                        <a:rPr lang="en-US" sz="2400">
                          <a:latin typeface="微软雅黑" panose="020B0503020204020204" charset="-122"/>
                          <a:ea typeface="微软雅黑" panose="020B0503020204020204" charset="-122"/>
                          <a:cs typeface="微软雅黑" panose="020B0503020204020204" charset="-122"/>
                        </a:rPr>
                        <a:t>1）参加夏令营：</a:t>
                      </a:r>
                      <a:r>
                        <a:rPr lang="en-US" sz="2400" b="1">
                          <a:latin typeface="微软雅黑" panose="020B0503020204020204" charset="-122"/>
                          <a:ea typeface="微软雅黑" panose="020B0503020204020204" charset="-122"/>
                          <a:cs typeface="微软雅黑" panose="020B0503020204020204" charset="-122"/>
                          <a:sym typeface="+mn-ea"/>
                        </a:rPr>
                        <a:t>________________</a:t>
                      </a:r>
                      <a:r>
                        <a:rPr lang="en-US" sz="2400">
                          <a:latin typeface="微软雅黑" panose="020B0503020204020204" charset="-122"/>
                          <a:ea typeface="微软雅黑" panose="020B0503020204020204" charset="-122"/>
                          <a:cs typeface="微软雅黑" panose="020B0503020204020204" charset="-122"/>
                        </a:rPr>
                        <a:t> the Chinese summer camp</a:t>
                      </a:r>
                      <a:endParaRPr lang="en-US" sz="2400">
                        <a:latin typeface="微软雅黑" panose="020B0503020204020204" charset="-122"/>
                        <a:ea typeface="微软雅黑" panose="020B0503020204020204" charset="-122"/>
                        <a:cs typeface="微软雅黑" panose="020B0503020204020204" charset="-122"/>
                      </a:endParaRPr>
                    </a:p>
                    <a:p>
                      <a:pPr indent="0">
                        <a:lnSpc>
                          <a:spcPct val="140000"/>
                        </a:lnSpc>
                        <a:buNone/>
                      </a:pPr>
                      <a:r>
                        <a:rPr lang="en-US" sz="2400">
                          <a:latin typeface="微软雅黑" panose="020B0503020204020204" charset="-122"/>
                          <a:ea typeface="微软雅黑" panose="020B0503020204020204" charset="-122"/>
                          <a:cs typeface="微软雅黑" panose="020B0503020204020204" charset="-122"/>
                        </a:rPr>
                        <a:t>2）搭建平台：offer a </a:t>
                      </a:r>
                      <a:r>
                        <a:rPr lang="en-US" sz="2400" b="1">
                          <a:latin typeface="微软雅黑" panose="020B0503020204020204" charset="-122"/>
                          <a:ea typeface="微软雅黑" panose="020B0503020204020204" charset="-122"/>
                          <a:cs typeface="微软雅黑" panose="020B0503020204020204" charset="-122"/>
                          <a:sym typeface="+mn-ea"/>
                        </a:rPr>
                        <a:t>___________</a:t>
                      </a:r>
                      <a:r>
                        <a:rPr lang="en-US" sz="2400">
                          <a:latin typeface="微软雅黑" panose="020B0503020204020204" charset="-122"/>
                          <a:ea typeface="微软雅黑" panose="020B0503020204020204" charset="-122"/>
                          <a:cs typeface="微软雅黑" panose="020B0503020204020204" charset="-122"/>
                        </a:rPr>
                        <a:t> for foreign students to </a:t>
                      </a:r>
                      <a:r>
                        <a:rPr lang="en-US" sz="2400" b="1">
                          <a:latin typeface="微软雅黑" panose="020B0503020204020204" charset="-122"/>
                          <a:ea typeface="微软雅黑" panose="020B0503020204020204" charset="-122"/>
                          <a:cs typeface="微软雅黑" panose="020B0503020204020204" charset="-122"/>
                          <a:sym typeface="+mn-ea"/>
                        </a:rPr>
                        <a:t>___________</a:t>
                      </a:r>
                      <a:r>
                        <a:rPr lang="en-US" sz="2400">
                          <a:latin typeface="微软雅黑" panose="020B0503020204020204" charset="-122"/>
                          <a:ea typeface="微软雅黑" panose="020B0503020204020204" charset="-122"/>
                          <a:cs typeface="微软雅黑" panose="020B0503020204020204" charset="-122"/>
                        </a:rPr>
                        <a:t> an interest in Chinese</a:t>
                      </a:r>
                      <a:endParaRPr lang="en-US" sz="2400">
                        <a:latin typeface="微软雅黑" panose="020B0503020204020204" charset="-122"/>
                        <a:ea typeface="微软雅黑" panose="020B0503020204020204" charset="-122"/>
                        <a:cs typeface="微软雅黑" panose="020B0503020204020204" charset="-122"/>
                      </a:endParaRPr>
                    </a:p>
                    <a:p>
                      <a:pPr indent="0">
                        <a:lnSpc>
                          <a:spcPct val="140000"/>
                        </a:lnSpc>
                        <a:buNone/>
                      </a:pPr>
                      <a:r>
                        <a:rPr lang="en-US" sz="2400">
                          <a:latin typeface="微软雅黑" panose="020B0503020204020204" charset="-122"/>
                          <a:ea typeface="微软雅黑" panose="020B0503020204020204" charset="-122"/>
                          <a:cs typeface="微软雅黑" panose="020B0503020204020204" charset="-122"/>
                        </a:rPr>
                        <a:t>3）活动安排：ranging </a:t>
                      </a:r>
                      <a:r>
                        <a:rPr lang="en-US" sz="2400" b="1">
                          <a:latin typeface="微软雅黑" panose="020B0503020204020204" charset="-122"/>
                          <a:ea typeface="微软雅黑" panose="020B0503020204020204" charset="-122"/>
                          <a:cs typeface="微软雅黑" panose="020B0503020204020204" charset="-122"/>
                          <a:sym typeface="+mn-ea"/>
                        </a:rPr>
                        <a:t>___________</a:t>
                      </a:r>
                      <a:r>
                        <a:rPr lang="en-US" sz="2400">
                          <a:latin typeface="微软雅黑" panose="020B0503020204020204" charset="-122"/>
                          <a:ea typeface="微软雅黑" panose="020B0503020204020204" charset="-122"/>
                          <a:cs typeface="微软雅黑" panose="020B0503020204020204" charset="-122"/>
                        </a:rPr>
                        <a:t>learning basic Chinese characters </a:t>
                      </a:r>
                      <a:r>
                        <a:rPr lang="en-US" sz="2400" b="1">
                          <a:latin typeface="微软雅黑" panose="020B0503020204020204" charset="-122"/>
                          <a:ea typeface="微软雅黑" panose="020B0503020204020204" charset="-122"/>
                          <a:cs typeface="微软雅黑" panose="020B0503020204020204" charset="-122"/>
                          <a:sym typeface="+mn-ea"/>
                        </a:rPr>
                        <a:t>___________</a:t>
                      </a:r>
                      <a:r>
                        <a:rPr lang="en-US" sz="2400">
                          <a:latin typeface="微软雅黑" panose="020B0503020204020204" charset="-122"/>
                          <a:ea typeface="微软雅黑" panose="020B0503020204020204" charset="-122"/>
                          <a:cs typeface="微软雅黑" panose="020B0503020204020204" charset="-122"/>
                        </a:rPr>
                        <a:t> exploring the art of Chinese calligraphy.</a:t>
                      </a:r>
                      <a:endParaRPr lang="en-US" sz="2400">
                        <a:latin typeface="微软雅黑" panose="020B0503020204020204" charset="-122"/>
                        <a:ea typeface="微软雅黑" panose="020B0503020204020204" charset="-122"/>
                        <a:cs typeface="微软雅黑" panose="020B0503020204020204" charset="-122"/>
                      </a:endParaRPr>
                    </a:p>
                    <a:p>
                      <a:pPr indent="0">
                        <a:lnSpc>
                          <a:spcPct val="140000"/>
                        </a:lnSpc>
                        <a:buNone/>
                      </a:pPr>
                      <a:r>
                        <a:rPr lang="en-US" sz="2400">
                          <a:latin typeface="微软雅黑" panose="020B0503020204020204" charset="-122"/>
                          <a:ea typeface="微软雅黑" panose="020B0503020204020204" charset="-122"/>
                          <a:cs typeface="微软雅黑" panose="020B0503020204020204" charset="-122"/>
                        </a:rPr>
                        <a:t>4）促进激情：add </a:t>
                      </a:r>
                      <a:r>
                        <a:rPr lang="en-US" sz="2400" b="1">
                          <a:latin typeface="微软雅黑" panose="020B0503020204020204" charset="-122"/>
                          <a:ea typeface="微软雅黑" panose="020B0503020204020204" charset="-122"/>
                          <a:cs typeface="微软雅黑" panose="020B0503020204020204" charset="-122"/>
                          <a:sym typeface="+mn-ea"/>
                        </a:rPr>
                        <a:t>___________</a:t>
                      </a:r>
                      <a:r>
                        <a:rPr lang="en-US" sz="2400">
                          <a:latin typeface="微软雅黑" panose="020B0503020204020204" charset="-122"/>
                          <a:ea typeface="微软雅黑" panose="020B0503020204020204" charset="-122"/>
                          <a:cs typeface="微软雅黑" panose="020B0503020204020204" charset="-122"/>
                        </a:rPr>
                        <a:t> to your enthusiasm.</a:t>
                      </a:r>
                      <a:endParaRPr lang="en-US" sz="2400">
                        <a:latin typeface="微软雅黑" panose="020B0503020204020204" charset="-122"/>
                        <a:ea typeface="微软雅黑" panose="020B0503020204020204" charset="-122"/>
                        <a:cs typeface="微软雅黑" panose="020B0503020204020204" charset="-122"/>
                      </a:endParaRPr>
                    </a:p>
                    <a:p>
                      <a:pPr indent="0">
                        <a:lnSpc>
                          <a:spcPct val="140000"/>
                        </a:lnSpc>
                        <a:buNone/>
                      </a:pPr>
                      <a:r>
                        <a:rPr lang="en-US" sz="2400">
                          <a:latin typeface="微软雅黑" panose="020B0503020204020204" charset="-122"/>
                          <a:ea typeface="微软雅黑" panose="020B0503020204020204" charset="-122"/>
                          <a:cs typeface="微软雅黑" panose="020B0503020204020204" charset="-122"/>
                        </a:rPr>
                        <a:t>5) 快乐中学习：expect the experience to be </a:t>
                      </a:r>
                      <a:r>
                        <a:rPr lang="en-US" sz="2400" b="1">
                          <a:latin typeface="微软雅黑" panose="020B0503020204020204" charset="-122"/>
                          <a:ea typeface="微软雅黑" panose="020B0503020204020204" charset="-122"/>
                          <a:cs typeface="微软雅黑" panose="020B0503020204020204" charset="-122"/>
                          <a:sym typeface="+mn-ea"/>
                        </a:rPr>
                        <a:t>___________</a:t>
                      </a:r>
                      <a:r>
                        <a:rPr lang="en-US" sz="2400">
                          <a:latin typeface="微软雅黑" panose="020B0503020204020204" charset="-122"/>
                          <a:ea typeface="微软雅黑" panose="020B0503020204020204" charset="-122"/>
                          <a:cs typeface="微软雅黑" panose="020B0503020204020204" charset="-122"/>
                        </a:rPr>
                        <a:t>, perfectly </a:t>
                      </a:r>
                      <a:r>
                        <a:rPr lang="en-US" sz="2400" b="1">
                          <a:latin typeface="微软雅黑" panose="020B0503020204020204" charset="-122"/>
                          <a:ea typeface="微软雅黑" panose="020B0503020204020204" charset="-122"/>
                          <a:cs typeface="微软雅黑" panose="020B0503020204020204" charset="-122"/>
                          <a:sym typeface="+mn-ea"/>
                        </a:rPr>
                        <a:t>___________</a:t>
                      </a:r>
                      <a:r>
                        <a:rPr lang="en-US" sz="2400">
                          <a:latin typeface="微软雅黑" panose="020B0503020204020204" charset="-122"/>
                          <a:ea typeface="微软雅黑" panose="020B0503020204020204" charset="-122"/>
                          <a:cs typeface="微软雅黑" panose="020B0503020204020204" charset="-122"/>
                        </a:rPr>
                        <a:t> learning and fun. </a:t>
                      </a:r>
                      <a:endParaRPr lang="zh-CN" altLang="en-US" sz="2400">
                        <a:latin typeface="微软雅黑" panose="020B0503020204020204" charset="-122"/>
                        <a:ea typeface="微软雅黑" panose="020B0503020204020204" charset="-122"/>
                        <a:cs typeface="微软雅黑" panose="020B0503020204020204"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5288280" y="1506220"/>
            <a:ext cx="2282190" cy="460375"/>
          </a:xfrm>
          <a:prstGeom prst="rect">
            <a:avLst/>
          </a:prstGeom>
          <a:noFill/>
        </p:spPr>
        <p:txBody>
          <a:bodyPr wrap="square" rtlCol="0">
            <a:spAutoFit/>
          </a:bodyPr>
          <a:p>
            <a:r>
              <a:rPr lang="en-US" altLang="zh-CN" sz="2400" b="1">
                <a:solidFill>
                  <a:srgbClr val="FF0000"/>
                </a:solidFill>
              </a:rPr>
              <a:t>participate in</a:t>
            </a:r>
            <a:endParaRPr lang="en-US" altLang="zh-CN" sz="2400" b="1">
              <a:solidFill>
                <a:srgbClr val="FF0000"/>
              </a:solidFill>
            </a:endParaRPr>
          </a:p>
        </p:txBody>
      </p:sp>
      <p:sp>
        <p:nvSpPr>
          <p:cNvPr id="5" name="文本框 4"/>
          <p:cNvSpPr txBox="1"/>
          <p:nvPr/>
        </p:nvSpPr>
        <p:spPr>
          <a:xfrm>
            <a:off x="5995670" y="2027555"/>
            <a:ext cx="1608455" cy="460375"/>
          </a:xfrm>
          <a:prstGeom prst="rect">
            <a:avLst/>
          </a:prstGeom>
          <a:noFill/>
        </p:spPr>
        <p:txBody>
          <a:bodyPr wrap="square" rtlCol="0">
            <a:spAutoFit/>
          </a:bodyPr>
          <a:p>
            <a:r>
              <a:rPr lang="en-US" altLang="zh-CN" sz="2400" b="1">
                <a:solidFill>
                  <a:srgbClr val="FF0000"/>
                </a:solidFill>
              </a:rPr>
              <a:t>platform</a:t>
            </a:r>
            <a:endParaRPr lang="en-US" altLang="zh-CN" sz="2400" b="1">
              <a:solidFill>
                <a:srgbClr val="FF0000"/>
              </a:solidFill>
            </a:endParaRPr>
          </a:p>
        </p:txBody>
      </p:sp>
      <p:sp>
        <p:nvSpPr>
          <p:cNvPr id="6" name="文本框 5"/>
          <p:cNvSpPr txBox="1"/>
          <p:nvPr/>
        </p:nvSpPr>
        <p:spPr>
          <a:xfrm>
            <a:off x="2898775" y="2487930"/>
            <a:ext cx="1608455" cy="460375"/>
          </a:xfrm>
          <a:prstGeom prst="rect">
            <a:avLst/>
          </a:prstGeom>
          <a:noFill/>
        </p:spPr>
        <p:txBody>
          <a:bodyPr wrap="square" rtlCol="0">
            <a:spAutoFit/>
          </a:bodyPr>
          <a:p>
            <a:r>
              <a:rPr lang="en-US" altLang="zh-CN" sz="2400" b="1">
                <a:solidFill>
                  <a:srgbClr val="FF0000"/>
                </a:solidFill>
              </a:rPr>
              <a:t>develop</a:t>
            </a:r>
            <a:endParaRPr lang="en-US" altLang="zh-CN" sz="2400" b="1">
              <a:solidFill>
                <a:srgbClr val="FF0000"/>
              </a:solidFill>
            </a:endParaRPr>
          </a:p>
        </p:txBody>
      </p:sp>
      <p:sp>
        <p:nvSpPr>
          <p:cNvPr id="7" name="文本框 6"/>
          <p:cNvSpPr txBox="1"/>
          <p:nvPr/>
        </p:nvSpPr>
        <p:spPr>
          <a:xfrm>
            <a:off x="6373495" y="3103880"/>
            <a:ext cx="1608455" cy="460375"/>
          </a:xfrm>
          <a:prstGeom prst="rect">
            <a:avLst/>
          </a:prstGeom>
          <a:noFill/>
        </p:spPr>
        <p:txBody>
          <a:bodyPr wrap="square" rtlCol="0">
            <a:spAutoFit/>
          </a:bodyPr>
          <a:p>
            <a:r>
              <a:rPr lang="en-US" altLang="zh-CN" sz="2400" b="1">
                <a:solidFill>
                  <a:srgbClr val="FF0000"/>
                </a:solidFill>
              </a:rPr>
              <a:t>from</a:t>
            </a:r>
            <a:endParaRPr lang="en-US" altLang="zh-CN" sz="2400" b="1">
              <a:solidFill>
                <a:srgbClr val="FF0000"/>
              </a:solidFill>
            </a:endParaRPr>
          </a:p>
        </p:txBody>
      </p:sp>
      <p:sp>
        <p:nvSpPr>
          <p:cNvPr id="8" name="文本框 7"/>
          <p:cNvSpPr txBox="1"/>
          <p:nvPr/>
        </p:nvSpPr>
        <p:spPr>
          <a:xfrm>
            <a:off x="4993640" y="3621405"/>
            <a:ext cx="1608455" cy="460375"/>
          </a:xfrm>
          <a:prstGeom prst="rect">
            <a:avLst/>
          </a:prstGeom>
          <a:noFill/>
        </p:spPr>
        <p:txBody>
          <a:bodyPr wrap="square" rtlCol="0">
            <a:spAutoFit/>
          </a:bodyPr>
          <a:p>
            <a:r>
              <a:rPr lang="en-US" altLang="zh-CN" sz="2400" b="1">
                <a:solidFill>
                  <a:srgbClr val="FF0000"/>
                </a:solidFill>
              </a:rPr>
              <a:t>to</a:t>
            </a:r>
            <a:endParaRPr lang="en-US" altLang="zh-CN" sz="2400" b="1">
              <a:solidFill>
                <a:srgbClr val="FF0000"/>
              </a:solidFill>
            </a:endParaRPr>
          </a:p>
        </p:txBody>
      </p:sp>
      <p:sp>
        <p:nvSpPr>
          <p:cNvPr id="9" name="文本框 8"/>
          <p:cNvSpPr txBox="1"/>
          <p:nvPr/>
        </p:nvSpPr>
        <p:spPr>
          <a:xfrm>
            <a:off x="5854700" y="4138930"/>
            <a:ext cx="1608455" cy="460375"/>
          </a:xfrm>
          <a:prstGeom prst="rect">
            <a:avLst/>
          </a:prstGeom>
          <a:noFill/>
        </p:spPr>
        <p:txBody>
          <a:bodyPr wrap="square" rtlCol="0">
            <a:spAutoFit/>
          </a:bodyPr>
          <a:p>
            <a:r>
              <a:rPr lang="en-US" altLang="zh-CN" sz="2400" b="1">
                <a:solidFill>
                  <a:srgbClr val="FF0000"/>
                </a:solidFill>
              </a:rPr>
              <a:t>fuel</a:t>
            </a:r>
            <a:endParaRPr lang="en-US" altLang="zh-CN" sz="2400" b="1">
              <a:solidFill>
                <a:srgbClr val="FF0000"/>
              </a:solidFill>
            </a:endParaRPr>
          </a:p>
        </p:txBody>
      </p:sp>
      <p:sp>
        <p:nvSpPr>
          <p:cNvPr id="10" name="文本框 9"/>
          <p:cNvSpPr txBox="1"/>
          <p:nvPr/>
        </p:nvSpPr>
        <p:spPr>
          <a:xfrm>
            <a:off x="9167495" y="4599305"/>
            <a:ext cx="1608455" cy="460375"/>
          </a:xfrm>
          <a:prstGeom prst="rect">
            <a:avLst/>
          </a:prstGeom>
          <a:noFill/>
        </p:spPr>
        <p:txBody>
          <a:bodyPr wrap="square" rtlCol="0">
            <a:spAutoFit/>
          </a:bodyPr>
          <a:p>
            <a:r>
              <a:rPr lang="en-US" altLang="zh-CN" sz="2400" b="1">
                <a:solidFill>
                  <a:srgbClr val="FF0000"/>
                </a:solidFill>
              </a:rPr>
              <a:t>awarding</a:t>
            </a:r>
            <a:endParaRPr lang="en-US" altLang="zh-CN" sz="2400" b="1">
              <a:solidFill>
                <a:srgbClr val="FF0000"/>
              </a:solidFill>
            </a:endParaRPr>
          </a:p>
        </p:txBody>
      </p:sp>
      <p:sp>
        <p:nvSpPr>
          <p:cNvPr id="11" name="文本框 10"/>
          <p:cNvSpPr txBox="1"/>
          <p:nvPr/>
        </p:nvSpPr>
        <p:spPr>
          <a:xfrm>
            <a:off x="4161790" y="5106670"/>
            <a:ext cx="1744345" cy="460375"/>
          </a:xfrm>
          <a:prstGeom prst="rect">
            <a:avLst/>
          </a:prstGeom>
          <a:noFill/>
        </p:spPr>
        <p:txBody>
          <a:bodyPr wrap="square" rtlCol="0">
            <a:spAutoFit/>
          </a:bodyPr>
          <a:p>
            <a:r>
              <a:rPr lang="en-US" altLang="zh-CN" sz="2400" b="1">
                <a:solidFill>
                  <a:srgbClr val="FF0000"/>
                </a:solidFill>
              </a:rPr>
              <a:t>combining</a:t>
            </a:r>
            <a:endParaRPr lang="en-US" altLang="zh-CN" sz="2400" b="1">
              <a:solidFill>
                <a:srgbClr val="FF0000"/>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1"/>
          </p:nvPr>
        </p:nvSpPr>
        <p:spPr/>
        <p:txBody>
          <a:bodyPr/>
          <a:p>
            <a:r>
              <a:rPr lang="zh-CN" altLang="en-US"/>
              <a:t>语境典例分析</a:t>
            </a:r>
            <a:endParaRPr lang="zh-CN" altLang="en-US"/>
          </a:p>
        </p:txBody>
      </p:sp>
      <p:sp>
        <p:nvSpPr>
          <p:cNvPr id="6" name="文本框 4"/>
          <p:cNvSpPr txBox="1"/>
          <p:nvPr>
            <p:custDataLst>
              <p:tags r:id="rId1"/>
            </p:custDataLst>
          </p:nvPr>
        </p:nvSpPr>
        <p:spPr>
          <a:xfrm>
            <a:off x="6800215" y="1444319"/>
            <a:ext cx="4393744" cy="920284"/>
          </a:xfrm>
          <a:prstGeom prst="rect">
            <a:avLst/>
          </a:prstGeom>
          <a:ln>
            <a:noFill/>
          </a:ln>
          <a:effectLst/>
        </p:spPr>
        <p:txBody>
          <a:bodyPr vert="horz" wrap="square" lIns="0" tIns="192024" rIns="0" bIns="0" rtlCol="0" anchor="ctr" anchorCtr="0">
            <a:normAutofit/>
          </a:bodyPr>
          <a:lstStyle>
            <a:lvl1pPr algn="l" defTabSz="913765" rtl="0" eaLnBrk="1" latinLnBrk="0" hangingPunct="1">
              <a:lnSpc>
                <a:spcPct val="80000"/>
              </a:lnSpc>
              <a:spcBef>
                <a:spcPct val="0"/>
              </a:spcBef>
              <a:buNone/>
              <a:defRPr sz="3600" kern="1200" spc="-151" baseline="0">
                <a:solidFill>
                  <a:srgbClr val="000000"/>
                </a:solidFill>
                <a:latin typeface="Arial" panose="020B0604020202020204" pitchFamily="34" charset="0"/>
                <a:ea typeface="微软雅黑" panose="020B0503020204020204" charset="-122"/>
                <a:cs typeface="+mn-ea"/>
              </a:defRPr>
            </a:lvl1pPr>
          </a:lstStyle>
          <a:p>
            <a:pPr marL="0" marR="0" lvl="0" indent="0" defTabSz="914400" eaLnBrk="1" fontAlgn="auto" latinLnBrk="0" hangingPunct="1">
              <a:lnSpc>
                <a:spcPct val="100000"/>
              </a:lnSpc>
              <a:spcBef>
                <a:spcPts val="0"/>
              </a:spcBef>
              <a:spcAft>
                <a:spcPts val="0"/>
              </a:spcAft>
              <a:buClrTx/>
              <a:buSzTx/>
              <a:buFontTx/>
              <a:buNone/>
            </a:pPr>
            <a:r>
              <a:rPr kumimoji="0" lang="en-US" altLang="zh-CN" sz="4000" b="0" i="0" u="none" strike="noStrike" kern="0" cap="none" spc="200" normalizeH="0" noProof="0" dirty="0">
                <a:ln>
                  <a:noFill/>
                </a:ln>
                <a:solidFill>
                  <a:srgbClr val="000000">
                    <a:lumMod val="85000"/>
                    <a:lumOff val="15000"/>
                  </a:srgbClr>
                </a:solidFill>
                <a:effectLst/>
                <a:uLnTx/>
                <a:uFillTx/>
                <a:latin typeface="Arial" panose="020B0604020202020204" pitchFamily="34" charset="0"/>
                <a:ea typeface="汉仪中黑 简" panose="00020600040101010101" charset="-122"/>
                <a:cs typeface="汉仪中黑 简" panose="00020600040101010101" charset="-122"/>
              </a:rPr>
              <a:t>PART-03</a:t>
            </a:r>
            <a:endParaRPr kumimoji="0" lang="en-US" altLang="zh-CN" sz="4000" b="0" i="0" u="none" strike="noStrike" kern="0" cap="none" spc="200" normalizeH="0" noProof="0" dirty="0">
              <a:ln>
                <a:noFill/>
              </a:ln>
              <a:solidFill>
                <a:srgbClr val="000000">
                  <a:lumMod val="85000"/>
                  <a:lumOff val="15000"/>
                </a:srgbClr>
              </a:solidFill>
              <a:effectLst/>
              <a:uLnTx/>
              <a:uFillTx/>
              <a:latin typeface="Arial" panose="020B0604020202020204" pitchFamily="34" charset="0"/>
              <a:ea typeface="汉仪中黑 简" panose="00020600040101010101" charset="-122"/>
              <a:cs typeface="汉仪中黑 简" panose="000206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t>典例分析</a:t>
            </a:r>
            <a:endParaRPr lang="en-US" altLang="zh-CN"/>
          </a:p>
        </p:txBody>
      </p:sp>
      <p:sp>
        <p:nvSpPr>
          <p:cNvPr id="5" name="文本框 4"/>
          <p:cNvSpPr txBox="1"/>
          <p:nvPr/>
        </p:nvSpPr>
        <p:spPr>
          <a:xfrm>
            <a:off x="709930" y="1489075"/>
            <a:ext cx="9967595" cy="4399915"/>
          </a:xfrm>
          <a:prstGeom prst="rect">
            <a:avLst/>
          </a:prstGeom>
          <a:noFill/>
        </p:spPr>
        <p:txBody>
          <a:bodyPr wrap="square" rtlCol="0" anchor="t">
            <a:spAutoFit/>
          </a:bodyPr>
          <a:p>
            <a:r>
              <a:rPr lang="zh-CN" altLang="en-US" sz="2800"/>
              <a:t>第一节（满分 15 分）</a:t>
            </a:r>
            <a:endParaRPr lang="zh-CN" altLang="en-US" sz="2800"/>
          </a:p>
          <a:p>
            <a:r>
              <a:rPr lang="en-US" altLang="zh-CN" sz="2800"/>
              <a:t>    </a:t>
            </a:r>
            <a:r>
              <a:rPr lang="zh-CN" altLang="en-US" sz="2800"/>
              <a:t>假定你是李华，你的新西兰朋友Luke非常喜欢中国</a:t>
            </a:r>
            <a:r>
              <a:rPr lang="zh-CN" altLang="en-US" sz="2800" b="1" u="sng"/>
              <a:t>茶文化</a:t>
            </a:r>
            <a:r>
              <a:rPr lang="zh-CN" altLang="en-US" sz="2800"/>
              <a:t>。近期你市文化馆将举办中国茶</a:t>
            </a:r>
            <a:r>
              <a:rPr lang="zh-CN" altLang="en-US" sz="2800" b="1" u="sng"/>
              <a:t>文化展</a:t>
            </a:r>
            <a:r>
              <a:rPr lang="zh-CN" altLang="en-US" sz="2800"/>
              <a:t>。请写一封信告知Luke这一消息。内容包括：</a:t>
            </a:r>
            <a:endParaRPr lang="zh-CN" altLang="en-US" sz="2800"/>
          </a:p>
          <a:p>
            <a:r>
              <a:rPr lang="en-US" altLang="zh-CN" sz="2800"/>
              <a:t>    </a:t>
            </a:r>
            <a:r>
              <a:rPr lang="zh-CN" altLang="en-US" sz="2800"/>
              <a:t>1. 时间地点；</a:t>
            </a:r>
            <a:endParaRPr lang="zh-CN" altLang="en-US" sz="2800"/>
          </a:p>
          <a:p>
            <a:r>
              <a:rPr lang="zh-CN" altLang="en-US" sz="2800"/>
              <a:t> </a:t>
            </a:r>
            <a:r>
              <a:rPr lang="en-US" altLang="zh-CN" sz="2800"/>
              <a:t>   </a:t>
            </a:r>
            <a:r>
              <a:rPr lang="zh-CN" altLang="en-US" sz="2800"/>
              <a:t>2. 展览内容。</a:t>
            </a:r>
            <a:endParaRPr lang="zh-CN" altLang="en-US" sz="2800"/>
          </a:p>
          <a:p>
            <a:endParaRPr lang="zh-CN" altLang="en-US" sz="2800"/>
          </a:p>
          <a:p>
            <a:r>
              <a:rPr lang="zh-CN" altLang="en-US" sz="2800"/>
              <a:t>注意：</a:t>
            </a:r>
            <a:endParaRPr lang="zh-CN" altLang="en-US" sz="2800"/>
          </a:p>
          <a:p>
            <a:r>
              <a:rPr lang="en-US" altLang="zh-CN" sz="2800"/>
              <a:t>    </a:t>
            </a:r>
            <a:r>
              <a:rPr lang="zh-CN" altLang="en-US" sz="2800"/>
              <a:t>1.写作词数应为80左右；</a:t>
            </a:r>
            <a:endParaRPr lang="zh-CN" altLang="en-US" sz="2800"/>
          </a:p>
          <a:p>
            <a:r>
              <a:rPr lang="en-US" altLang="zh-CN" sz="2800"/>
              <a:t>    </a:t>
            </a:r>
            <a:r>
              <a:rPr lang="zh-CN" altLang="en-US" sz="2800"/>
              <a:t>2.开头和结尾已给出，可以适当增加细节，使行文连贯。</a:t>
            </a:r>
            <a:endParaRPr lang="zh-CN" altLang="en-US" sz="280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rPr lang="zh-CN" altLang="en-US"/>
              <a:t>Q1：本题体裁是什么？需要明晰的基本信息是什么？</a:t>
            </a:r>
            <a:endParaRPr lang="zh-CN" altLang="en-US"/>
          </a:p>
        </p:txBody>
      </p:sp>
      <p:sp>
        <p:nvSpPr>
          <p:cNvPr id="5" name="文本框 4"/>
          <p:cNvSpPr txBox="1"/>
          <p:nvPr/>
        </p:nvSpPr>
        <p:spPr>
          <a:xfrm>
            <a:off x="754380" y="1383665"/>
            <a:ext cx="9879330" cy="829945"/>
          </a:xfrm>
          <a:prstGeom prst="rect">
            <a:avLst/>
          </a:prstGeom>
          <a:noFill/>
        </p:spPr>
        <p:txBody>
          <a:bodyPr wrap="square" rtlCol="0" anchor="t">
            <a:spAutoFit/>
          </a:bodyPr>
          <a:p>
            <a:r>
              <a:rPr lang="zh-CN" altLang="en-US" sz="2400">
                <a:latin typeface="微软雅黑" panose="020B0503020204020204" charset="-122"/>
                <a:ea typeface="微软雅黑" panose="020B0503020204020204" charset="-122"/>
                <a:cs typeface="微软雅黑" panose="020B0503020204020204" charset="-122"/>
              </a:rPr>
              <a:t>A1：本题是告知信，主要任务是告诉朋友展览的消息。相信“展览”这一个话题在最近的联考中已经屡见不鲜。</a:t>
            </a:r>
            <a:endParaRPr lang="zh-CN" altLang="en-US" sz="2400">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1"/>
          <a:stretch>
            <a:fillRect/>
          </a:stretch>
        </p:blipFill>
        <p:spPr>
          <a:xfrm>
            <a:off x="754380" y="2563495"/>
            <a:ext cx="9687560" cy="3286125"/>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rPr lang="zh-CN" altLang="en-US"/>
              <a:t>Q2：如何表达好友对于茶文化的热爱？</a:t>
            </a:r>
            <a:endParaRPr lang="zh-CN" altLang="en-US"/>
          </a:p>
        </p:txBody>
      </p:sp>
      <p:sp>
        <p:nvSpPr>
          <p:cNvPr id="4" name="文本框 3"/>
          <p:cNvSpPr txBox="1"/>
          <p:nvPr/>
        </p:nvSpPr>
        <p:spPr>
          <a:xfrm>
            <a:off x="7833360" y="203200"/>
            <a:ext cx="3559810" cy="1938020"/>
          </a:xfrm>
          <a:prstGeom prst="rect">
            <a:avLst/>
          </a:prstGeom>
          <a:noFill/>
        </p:spPr>
        <p:txBody>
          <a:bodyPr wrap="square" rtlCol="0" anchor="t">
            <a:spAutoFit/>
          </a:bodyPr>
          <a:p>
            <a:r>
              <a:rPr lang="zh-CN" altLang="en-US" sz="2400"/>
              <a:t>A2：可以用一些词块：</a:t>
            </a:r>
            <a:endParaRPr lang="zh-CN" altLang="en-US" sz="2400"/>
          </a:p>
          <a:p>
            <a:r>
              <a:rPr lang="zh-CN" altLang="en-US" sz="2400"/>
              <a:t>①be fond of</a:t>
            </a:r>
            <a:endParaRPr lang="zh-CN" altLang="en-US" sz="2400"/>
          </a:p>
          <a:p>
            <a:r>
              <a:rPr lang="zh-CN" altLang="en-US" sz="2400"/>
              <a:t>②be enthusiastic about</a:t>
            </a:r>
            <a:endParaRPr lang="zh-CN" altLang="en-US" sz="2400"/>
          </a:p>
          <a:p>
            <a:r>
              <a:rPr lang="zh-CN" altLang="en-US" sz="2400"/>
              <a:t>③be passionate about</a:t>
            </a:r>
            <a:endParaRPr lang="zh-CN" altLang="en-US" sz="2400"/>
          </a:p>
          <a:p>
            <a:r>
              <a:rPr lang="zh-CN" altLang="en-US" sz="2400"/>
              <a:t>④have a zest/zeal for</a:t>
            </a:r>
            <a:endParaRPr lang="zh-CN" altLang="en-US" sz="2400"/>
          </a:p>
        </p:txBody>
      </p:sp>
      <p:sp>
        <p:nvSpPr>
          <p:cNvPr id="5" name="标题 1"/>
          <p:cNvSpPr>
            <a:spLocks noGrp="1"/>
          </p:cNvSpPr>
          <p:nvPr>
            <p:custDataLst>
              <p:tags r:id="rId1"/>
            </p:custDataLst>
          </p:nvPr>
        </p:nvSpPr>
        <p:spPr>
          <a:xfrm>
            <a:off x="99060" y="2184400"/>
            <a:ext cx="10968990" cy="546735"/>
          </a:xfrm>
          <a:prstGeom prst="rect">
            <a:avLst/>
          </a:prstGeom>
        </p:spPr>
        <p:txBody>
          <a:bodyPr vert="horz" wrap="square" lIns="179705" tIns="0" rIns="91440" bIns="0" rtlCol="0" anchor="b" anchorCtr="0">
            <a:normAutofit/>
          </a:bodyPr>
          <a:lstStyle>
            <a:lvl1pPr marL="0" marR="0" lvl="0" algn="l" defTabSz="914400" rtl="0" eaLnBrk="1" fontAlgn="auto" latinLnBrk="0" hangingPunct="1">
              <a:lnSpc>
                <a:spcPct val="100000"/>
              </a:lnSpc>
              <a:spcBef>
                <a:spcPct val="0"/>
              </a:spcBef>
              <a:buClrTx/>
              <a:buSzTx/>
              <a:buFontTx/>
              <a:buNone/>
              <a:defRPr kumimoji="0" lang="zh-CN" altLang="en-US" sz="2800" b="0" i="0" u="none" strike="noStrike" kern="1200" cap="none" spc="0" normalizeH="0" baseline="0" noProof="1" dirty="0" smtClean="0">
                <a:solidFill>
                  <a:schemeClr val="tx1"/>
                </a:solidFill>
                <a:latin typeface="+mj-ea"/>
                <a:ea typeface="+mj-ea"/>
                <a:cs typeface="+mn-ea"/>
                <a:sym typeface="+mn-ea"/>
              </a:defRPr>
            </a:lvl1pPr>
          </a:lstStyle>
          <a:p>
            <a:r>
              <a:rPr lang="zh-CN" altLang="en-US"/>
              <a:t>Q3：开篇需要怎么写？是否需要寒暄？写信目的怎么表达？</a:t>
            </a:r>
            <a:endParaRPr lang="zh-CN" altLang="en-US"/>
          </a:p>
        </p:txBody>
      </p:sp>
      <p:sp>
        <p:nvSpPr>
          <p:cNvPr id="6" name="文本框 5"/>
          <p:cNvSpPr txBox="1"/>
          <p:nvPr/>
        </p:nvSpPr>
        <p:spPr>
          <a:xfrm>
            <a:off x="804545" y="2852420"/>
            <a:ext cx="9685655" cy="1568450"/>
          </a:xfrm>
          <a:prstGeom prst="rect">
            <a:avLst/>
          </a:prstGeom>
          <a:noFill/>
        </p:spPr>
        <p:txBody>
          <a:bodyPr wrap="square" rtlCol="0" anchor="t">
            <a:spAutoFit/>
          </a:bodyPr>
          <a:p>
            <a:r>
              <a:rPr lang="zh-CN" altLang="en-US" sz="2400"/>
              <a:t>A3:  因为本篇的写作对象是朋友，因而不用自我介绍，开篇可以简单问候一番，然后开门见山直接点明写作目的。也可以适当点一下对方对于茶文化的热爱，不忽略题干的背景信息，也为告知他展览作了隐性的伏笔和逻辑衔接。</a:t>
            </a:r>
            <a:endParaRPr lang="zh-CN" altLang="en-US" sz="2400"/>
          </a:p>
        </p:txBody>
      </p:sp>
      <p:sp>
        <p:nvSpPr>
          <p:cNvPr id="7" name="文本框 6"/>
          <p:cNvSpPr txBox="1"/>
          <p:nvPr/>
        </p:nvSpPr>
        <p:spPr>
          <a:xfrm>
            <a:off x="455930" y="4420870"/>
            <a:ext cx="10937240" cy="2245360"/>
          </a:xfrm>
          <a:prstGeom prst="rect">
            <a:avLst/>
          </a:prstGeom>
          <a:noFill/>
        </p:spPr>
        <p:txBody>
          <a:bodyPr wrap="square" rtlCol="0" anchor="t">
            <a:spAutoFit/>
          </a:bodyPr>
          <a:p>
            <a:r>
              <a:rPr lang="zh-CN" altLang="en-US" sz="2000">
                <a:latin typeface="Times New Roman" panose="02020603050405020304" charset="0"/>
                <a:cs typeface="Times New Roman" panose="02020603050405020304" charset="0"/>
              </a:rPr>
              <a:t>【参考语料】</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1.I hope this letter finds you well. I have some exciting news to share with you! The Cultural Center in our city will host a Chinese Tea Culture Exhibition . I know clearly your zest for Chinese tea culture, so I thought you would jump at attending it.</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2.How’s it going? The Cultural Center in our city are hosting a Chinese Tea Culture Exhibition in the upcoming weeks. Knowing your deep appreciation for Chinese tea, I thought you would be thrilled to attend this event.</a:t>
            </a:r>
            <a:endParaRPr lang="zh-CN" altLang="en-US" sz="2000">
              <a:latin typeface="Times New Roman" panose="02020603050405020304" charset="0"/>
              <a:cs typeface="Times New Roman" panose="0202060305040502030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rPr lang="zh-CN" altLang="en-US"/>
              <a:t>Q</a:t>
            </a:r>
            <a:r>
              <a:rPr lang="en-US" altLang="zh-CN"/>
              <a:t>4</a:t>
            </a:r>
            <a:r>
              <a:rPr lang="zh-CN" altLang="en-US"/>
              <a:t>：描写展览内容可以怎么避免同质化写作问题？</a:t>
            </a:r>
            <a:endParaRPr lang="zh-CN" altLang="en-US"/>
          </a:p>
        </p:txBody>
      </p:sp>
      <p:sp>
        <p:nvSpPr>
          <p:cNvPr id="4" name="文本框 3"/>
          <p:cNvSpPr txBox="1"/>
          <p:nvPr/>
        </p:nvSpPr>
        <p:spPr>
          <a:xfrm>
            <a:off x="649605" y="1059815"/>
            <a:ext cx="10928350" cy="5631180"/>
          </a:xfrm>
          <a:prstGeom prst="rect">
            <a:avLst/>
          </a:prstGeom>
          <a:noFill/>
        </p:spPr>
        <p:txBody>
          <a:bodyPr wrap="square" rtlCol="0" anchor="t">
            <a:spAutoFit/>
          </a:bodyPr>
          <a:p>
            <a:r>
              <a:rPr lang="zh-CN" altLang="en-US" sz="2400" b="1">
                <a:highlight>
                  <a:srgbClr val="FFFF00"/>
                </a:highlight>
                <a:latin typeface="Times New Roman" panose="02020603050405020304" charset="0"/>
                <a:cs typeface="Times New Roman" panose="02020603050405020304" charset="0"/>
              </a:rPr>
              <a:t>①运用生动高级的词汇与结构。</a:t>
            </a:r>
            <a:endParaRPr lang="zh-CN" altLang="en-US" sz="2400" b="1">
              <a:highlight>
                <a:srgbClr val="FFFF00"/>
              </a:highlight>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E.g. It promises to be an enlightening experience, delving into the fascinating world of Chinese tea culture. From the moment you step inside, you will be transported into the realm of tea, surrounded by captivating displays and interactive exhibits.</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zh-CN" altLang="en-US" sz="2400">
                <a:highlight>
                  <a:srgbClr val="FFFF00"/>
                </a:highlight>
                <a:latin typeface="Times New Roman" panose="02020603050405020304" charset="0"/>
                <a:cs typeface="Times New Roman" panose="02020603050405020304" charset="0"/>
              </a:rPr>
              <a:t>②创新出独特的内容和视角，具体化内容而非空谈泛泛。</a:t>
            </a:r>
            <a:endParaRPr lang="zh-CN" altLang="en-US" sz="2400">
              <a:highlight>
                <a:srgbClr val="FFFF00"/>
              </a:highlight>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E.g. The exhibition will showcase the diverse types of Chinese tea, ranging from delicate green tea to robust black tea and aromatic oolong tea. You will have the chance to explore the origins of these teas, the unique characteristics of each type, and the traditional methods of tea production.</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Moreover, you will witness captivating tea ceremonies, where skilled tea masters will demonstrate the art of tea preparation and the graceful movements involved. You will learn about the significance of tea in Chinese customs and rituals, and how it fosters a sense of tranquility and harmony.</a:t>
            </a:r>
            <a:endParaRPr lang="zh-CN" altLang="en-US" sz="2400">
              <a:latin typeface="Times New Roman" panose="02020603050405020304" charset="0"/>
              <a:cs typeface="Times New Roman" panose="0202060305040502030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box(in)">
                                      <p:cBhvr>
                                        <p:cTn id="15" dur="2000"/>
                                        <p:tgtEl>
                                          <p:spTgt spid="4">
                                            <p:txEl>
                                              <p:pRg st="3" end="3"/>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box(in)">
                                      <p:cBhvr>
                                        <p:cTn id="18" dur="2000"/>
                                        <p:tgtEl>
                                          <p:spTgt spid="4">
                                            <p:txEl>
                                              <p:pRg st="4" end="4"/>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box(in)">
                                      <p:cBhvr>
                                        <p:cTn id="21"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rPr lang="zh-CN" altLang="en-US"/>
              <a:t>官方范文</a:t>
            </a:r>
            <a:endParaRPr lang="zh-CN" altLang="en-US"/>
          </a:p>
        </p:txBody>
      </p:sp>
      <p:sp>
        <p:nvSpPr>
          <p:cNvPr id="4" name="文本框 3"/>
          <p:cNvSpPr txBox="1"/>
          <p:nvPr/>
        </p:nvSpPr>
        <p:spPr>
          <a:xfrm>
            <a:off x="554990" y="1109345"/>
            <a:ext cx="11075035" cy="4523105"/>
          </a:xfrm>
          <a:prstGeom prst="rect">
            <a:avLst/>
          </a:prstGeom>
          <a:noFill/>
        </p:spPr>
        <p:txBody>
          <a:bodyPr wrap="square" rtlCol="0" anchor="t">
            <a:spAutoFit/>
          </a:bodyPr>
          <a:p>
            <a:r>
              <a:rPr lang="zh-CN" altLang="en-US" sz="2400">
                <a:latin typeface="Times New Roman" panose="02020603050405020304" charset="0"/>
                <a:cs typeface="Times New Roman" panose="02020603050405020304" charset="0"/>
              </a:rPr>
              <a:t>Dear Luke,</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 hope this letter finds you well. Knowing your strong enthusiasm for Chinese tea culture, I’m writing to share with you the related news about a tea culture exhibition.</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As is scheduled, the exhibition will commence at the cultural center next weekend, running for ten days, during which time a variety of teas from different regions of China will be or display and the importance of tea in Chinese culture will be highlighted. Additionally, there will be talks about the history and tradition of tea drinking and even a tea ceremony demonstration.</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 do hope you can take the opportunity to quench your thirst for the magnificent Chinese tea culture.</a:t>
            </a:r>
            <a:endParaRPr lang="zh-CN" altLang="en-US" sz="2400">
              <a:latin typeface="Times New Roman" panose="02020603050405020304" charset="0"/>
              <a:cs typeface="Times New Roman" panose="02020603050405020304" charset="0"/>
            </a:endParaRPr>
          </a:p>
          <a:p>
            <a:pPr algn="r"/>
            <a:r>
              <a:rPr lang="zh-CN" altLang="en-US" sz="2400">
                <a:latin typeface="Times New Roman" panose="02020603050405020304" charset="0"/>
                <a:cs typeface="Times New Roman" panose="02020603050405020304" charset="0"/>
              </a:rPr>
              <a:t>Yours sincerely,</a:t>
            </a:r>
            <a:endParaRPr lang="zh-CN" altLang="en-US" sz="2400">
              <a:latin typeface="Times New Roman" panose="02020603050405020304" charset="0"/>
              <a:cs typeface="Times New Roman" panose="02020603050405020304" charset="0"/>
            </a:endParaRPr>
          </a:p>
          <a:p>
            <a:pPr algn="r"/>
            <a:r>
              <a:rPr lang="zh-CN" altLang="en-US" sz="2400">
                <a:latin typeface="Times New Roman" panose="02020603050405020304" charset="0"/>
                <a:cs typeface="Times New Roman" panose="02020603050405020304" charset="0"/>
              </a:rPr>
              <a:t>Li Hua</a:t>
            </a:r>
            <a:endParaRPr lang="zh-CN" altLang="en-US" sz="2400">
              <a:latin typeface="Times New Roman" panose="02020603050405020304" charset="0"/>
              <a:cs typeface="Times New Roman" panose="02020603050405020304" charset="0"/>
            </a:endParaRPr>
          </a:p>
        </p:txBody>
      </p:sp>
      <p:sp>
        <p:nvSpPr>
          <p:cNvPr id="5" name="文本框 4"/>
          <p:cNvSpPr txBox="1"/>
          <p:nvPr/>
        </p:nvSpPr>
        <p:spPr>
          <a:xfrm>
            <a:off x="765810" y="5292090"/>
            <a:ext cx="9458960" cy="1476375"/>
          </a:xfrm>
          <a:prstGeom prst="rect">
            <a:avLst/>
          </a:prstGeom>
        </p:spPr>
        <p:style>
          <a:lnRef idx="0">
            <a:srgbClr val="FFFFFF"/>
          </a:lnRef>
          <a:fillRef idx="2">
            <a:schemeClr val="accent1"/>
          </a:fillRef>
          <a:effectRef idx="1">
            <a:schemeClr val="accent1"/>
          </a:effectRef>
          <a:fontRef idx="minor">
            <a:schemeClr val="lt1"/>
          </a:fontRef>
        </p:style>
        <p:txBody>
          <a:bodyPr wrap="square" rtlCol="0" anchor="t">
            <a:spAutoFit/>
          </a:bodyPr>
          <a:p>
            <a:r>
              <a:rPr lang="zh-CN" altLang="en-US" b="1">
                <a:solidFill>
                  <a:schemeClr val="tx1"/>
                </a:solidFill>
              </a:rPr>
              <a:t>【点评】</a:t>
            </a:r>
            <a:endParaRPr lang="zh-CN" altLang="en-US" b="1">
              <a:solidFill>
                <a:schemeClr val="tx1"/>
              </a:solidFill>
            </a:endParaRPr>
          </a:p>
          <a:p>
            <a:r>
              <a:rPr lang="zh-CN" altLang="en-US" b="1">
                <a:solidFill>
                  <a:schemeClr val="tx1"/>
                </a:solidFill>
              </a:rPr>
              <a:t>这封信有效地传达了重要的细节，并邀请Luke参加展览，让他沉浸在对中国茶文化的热爱中。当然，它可以通过提供更多具体和引人入胜的展览细节来进一步改进，例如展出的茶的类型，可用的互动活动，或将出席的任何特别嘉宾或专家。增加这些细节会增加展览的吸引力和兴奋感，使卢克更渴望参加。</a:t>
            </a:r>
            <a:endParaRPr lang="zh-CN" altLang="en-US" b="1">
              <a:solidFill>
                <a:schemeClr val="tx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rPr lang="zh-CN" altLang="en-US"/>
              <a:t>下水作文</a:t>
            </a:r>
            <a:endParaRPr lang="zh-CN" altLang="en-US"/>
          </a:p>
        </p:txBody>
      </p:sp>
      <p:sp>
        <p:nvSpPr>
          <p:cNvPr id="4" name="文本框 3"/>
          <p:cNvSpPr txBox="1"/>
          <p:nvPr/>
        </p:nvSpPr>
        <p:spPr>
          <a:xfrm>
            <a:off x="505460" y="1156335"/>
            <a:ext cx="11451590" cy="4523105"/>
          </a:xfrm>
          <a:prstGeom prst="rect">
            <a:avLst/>
          </a:prstGeom>
          <a:noFill/>
        </p:spPr>
        <p:txBody>
          <a:bodyPr wrap="square" rtlCol="0" anchor="t">
            <a:spAutoFit/>
          </a:bodyPr>
          <a:p>
            <a:pPr algn="l">
              <a:buClrTx/>
              <a:buSzTx/>
              <a:buFontTx/>
            </a:pPr>
            <a:r>
              <a:rPr lang="zh-CN" altLang="en-US" sz="2400">
                <a:latin typeface="Times New Roman" panose="02020603050405020304" charset="0"/>
                <a:cs typeface="Times New Roman" panose="02020603050405020304" charset="0"/>
              </a:rPr>
              <a:t>Dear Luke,</a:t>
            </a:r>
            <a:endParaRPr lang="zh-CN" altLang="en-US" sz="2400">
              <a:latin typeface="Times New Roman" panose="02020603050405020304" charset="0"/>
              <a:cs typeface="Times New Roman" panose="02020603050405020304" charset="0"/>
            </a:endParaRPr>
          </a:p>
          <a:p>
            <a:pPr algn="l">
              <a:buClrTx/>
              <a:buSzTx/>
              <a:buFontTx/>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 hope this letter finds you well. Guess what? The Cultural Center in our city will host a Chinese Tea Culture Exhibition ! I know clearly your zest for Chinese tea culture, so I thought you would jump at attending it.</a:t>
            </a:r>
            <a:endParaRPr lang="zh-CN" altLang="en-US" sz="2400">
              <a:latin typeface="Times New Roman" panose="02020603050405020304" charset="0"/>
              <a:cs typeface="Times New Roman" panose="02020603050405020304" charset="0"/>
            </a:endParaRPr>
          </a:p>
          <a:p>
            <a:pPr algn="l">
              <a:buClrTx/>
              <a:buSzTx/>
              <a:buFontTx/>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As scheduled, the exhibition will kick off at the City Cultural Hall next Saturday and last two weeks which is bound to delve into the fascinating world of Chinese tea culture. From the moment you step inside, you will be transported into the realm of tea, surrounded by captivating displays and interactive exhibits. Additionally, the exhibition will not only showcase the diverse types of Chinese tea but also demonstrate the origin of each tea, during which you will have a insight into how it fosters a sense of tranquility and harmony.</a:t>
            </a:r>
            <a:endParaRPr lang="zh-CN" altLang="en-US" sz="2400">
              <a:latin typeface="Times New Roman" panose="02020603050405020304" charset="0"/>
              <a:cs typeface="Times New Roman" panose="02020603050405020304" charset="0"/>
            </a:endParaRPr>
          </a:p>
          <a:p>
            <a:pPr algn="l">
              <a:buClrTx/>
              <a:buSzTx/>
              <a:buFontTx/>
            </a:pP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 do hope you won’t miss this golden opportunity to quench your thirst for the magnificent Chinese tea culture.</a:t>
            </a:r>
            <a:endParaRPr lang="zh-CN" altLang="en-US" sz="2400">
              <a:latin typeface="Times New Roman" panose="02020603050405020304" charset="0"/>
              <a:cs typeface="Times New Roman" panose="0202060305040502030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p:cNvSpPr>
            <a:spLocks noGrp="1"/>
          </p:cNvSpPr>
          <p:nvPr>
            <p:ph type="body" idx="2"/>
            <p:custDataLst>
              <p:tags r:id="rId1"/>
            </p:custDataLst>
          </p:nvPr>
        </p:nvSpPr>
        <p:spPr>
          <a:xfrm>
            <a:off x="739775" y="3526155"/>
            <a:ext cx="5306060" cy="635000"/>
          </a:xfrm>
        </p:spPr>
        <p:txBody>
          <a:bodyPr>
            <a:noAutofit/>
          </a:bodyPr>
          <a:lstStyle/>
          <a:p>
            <a:pPr algn="ctr"/>
            <a:r>
              <a:rPr lang="en-US" altLang="zh-CN"/>
              <a:t>2024</a:t>
            </a:r>
            <a:r>
              <a:t>二轮复习</a:t>
            </a:r>
            <a:r>
              <a:rPr lang="en-US" altLang="zh-CN"/>
              <a:t>·</a:t>
            </a:r>
            <a:r>
              <a:t>告知信进阶写作</a:t>
            </a:r>
          </a:p>
        </p:txBody>
      </p:sp>
      <p:sp>
        <p:nvSpPr>
          <p:cNvPr id="8" name="标题 7"/>
          <p:cNvSpPr>
            <a:spLocks noGrp="1"/>
          </p:cNvSpPr>
          <p:nvPr>
            <p:ph type="title" idx="1"/>
            <p:custDataLst>
              <p:tags r:id="rId2"/>
            </p:custDataLst>
          </p:nvPr>
        </p:nvSpPr>
        <p:spPr>
          <a:xfrm>
            <a:off x="701040" y="2179955"/>
            <a:ext cx="6405245" cy="959485"/>
          </a:xfrm>
        </p:spPr>
        <p:txBody>
          <a:bodyPr>
            <a:noAutofit/>
          </a:bodyPr>
          <a:lstStyle/>
          <a:p>
            <a:r>
              <a:rPr lang="zh-CN" altLang="en-US" dirty="0"/>
              <a:t>链接教材，立足语境</a:t>
            </a:r>
            <a:endParaRPr lang="zh-CN" altLang="en-US" dirty="0"/>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rPr lang="zh-CN" altLang="en-US"/>
              <a:t>语料整理</a:t>
            </a:r>
            <a:endParaRPr lang="zh-CN" altLang="en-US"/>
          </a:p>
        </p:txBody>
      </p:sp>
      <p:sp>
        <p:nvSpPr>
          <p:cNvPr id="101" name="文本框 100"/>
          <p:cNvSpPr txBox="1"/>
          <p:nvPr/>
        </p:nvSpPr>
        <p:spPr>
          <a:xfrm>
            <a:off x="672465" y="1056005"/>
            <a:ext cx="10840720" cy="5262245"/>
          </a:xfrm>
          <a:prstGeom prst="rect">
            <a:avLst/>
          </a:prstGeom>
          <a:noFill/>
          <a:ln w="9525">
            <a:noFill/>
          </a:ln>
        </p:spPr>
        <p:txBody>
          <a:bodyPr wrap="square">
            <a:spAutoFit/>
          </a:bodyPr>
          <a:p>
            <a:pPr indent="0"/>
            <a:r>
              <a:rPr lang="en-US" sz="2400" b="0">
                <a:latin typeface="Times New Roman" panose="02020603050405020304" charset="0"/>
                <a:ea typeface="微软雅黑" panose="020B0503020204020204" charset="-122"/>
                <a:cs typeface="Times New Roman" panose="02020603050405020304" charset="0"/>
              </a:rPr>
              <a:t>Chinese Tea Culture Exhibition: </a:t>
            </a:r>
            <a:r>
              <a:rPr lang="zh-CN" sz="2400" b="0">
                <a:latin typeface="Times New Roman" panose="02020603050405020304" charset="0"/>
                <a:ea typeface="微软雅黑" panose="020B0503020204020204" charset="-122"/>
                <a:cs typeface="Times New Roman" panose="02020603050405020304" charset="0"/>
              </a:rPr>
              <a:t>中国茶文化展览</a:t>
            </a:r>
            <a:r>
              <a:rPr lang="en-US" sz="2400" b="0">
                <a:latin typeface="Times New Roman" panose="02020603050405020304" charset="0"/>
                <a:ea typeface="微软雅黑" panose="020B0503020204020204" charset="-122"/>
                <a:cs typeface="Times New Roman" panose="02020603050405020304" charset="0"/>
              </a:rPr>
              <a:t>zest for Chinese tea culture: </a:t>
            </a:r>
            <a:r>
              <a:rPr lang="zh-CN" sz="2400" b="0">
                <a:latin typeface="Times New Roman" panose="02020603050405020304" charset="0"/>
                <a:ea typeface="微软雅黑" panose="020B0503020204020204" charset="-122"/>
                <a:cs typeface="Times New Roman" panose="02020603050405020304" charset="0"/>
              </a:rPr>
              <a:t>对中国茶文化的热爱</a:t>
            </a:r>
            <a:r>
              <a:rPr lang="en-US" sz="2400" b="0">
                <a:latin typeface="Times New Roman" panose="02020603050405020304" charset="0"/>
                <a:ea typeface="微软雅黑" panose="020B0503020204020204" charset="-122"/>
                <a:cs typeface="Times New Roman" panose="02020603050405020304" charset="0"/>
              </a:rPr>
              <a:t>jump at : </a:t>
            </a:r>
            <a:r>
              <a:rPr lang="zh-CN" sz="2400" b="0">
                <a:latin typeface="Times New Roman" panose="02020603050405020304" charset="0"/>
                <a:ea typeface="微软雅黑" panose="020B0503020204020204" charset="-122"/>
                <a:cs typeface="Times New Roman" panose="02020603050405020304" charset="0"/>
              </a:rPr>
              <a:t>欣然接受</a:t>
            </a:r>
            <a:r>
              <a:rPr lang="en-US" sz="2400" b="0">
                <a:latin typeface="Times New Roman" panose="02020603050405020304" charset="0"/>
                <a:ea typeface="微软雅黑" panose="020B0503020204020204" charset="-122"/>
                <a:cs typeface="Times New Roman" panose="02020603050405020304" charset="0"/>
              </a:rPr>
              <a:t>kick off: </a:t>
            </a:r>
            <a:r>
              <a:rPr lang="zh-CN" sz="2400" b="0">
                <a:latin typeface="Times New Roman" panose="02020603050405020304" charset="0"/>
                <a:ea typeface="微软雅黑" panose="020B0503020204020204" charset="-122"/>
                <a:cs typeface="Times New Roman" panose="02020603050405020304" charset="0"/>
              </a:rPr>
              <a:t>开始</a:t>
            </a:r>
            <a:r>
              <a:rPr lang="en-US" sz="2400" b="0">
                <a:latin typeface="Times New Roman" panose="02020603050405020304" charset="0"/>
                <a:ea typeface="微软雅黑" panose="020B0503020204020204" charset="-122"/>
                <a:cs typeface="Times New Roman" panose="02020603050405020304" charset="0"/>
              </a:rPr>
              <a:t>city Cultural Hall: </a:t>
            </a:r>
            <a:r>
              <a:rPr lang="zh-CN" sz="2400" b="0">
                <a:latin typeface="Times New Roman" panose="02020603050405020304" charset="0"/>
                <a:ea typeface="微软雅黑" panose="020B0503020204020204" charset="-122"/>
                <a:cs typeface="Times New Roman" panose="02020603050405020304" charset="0"/>
              </a:rPr>
              <a:t>市文化馆</a:t>
            </a:r>
            <a:endParaRPr lang="en-US" sz="2400" b="0">
              <a:latin typeface="Times New Roman" panose="02020603050405020304" charset="0"/>
              <a:ea typeface="微软雅黑" panose="020B0503020204020204" charset="-122"/>
              <a:cs typeface="Times New Roman" panose="02020603050405020304" charset="0"/>
            </a:endParaRPr>
          </a:p>
          <a:p>
            <a:pPr indent="0"/>
            <a:r>
              <a:rPr lang="en-US" altLang="en-US" sz="2400" b="0">
                <a:latin typeface="Times New Roman" panose="02020603050405020304" charset="0"/>
                <a:ea typeface="微软雅黑" panose="020B0503020204020204" charset="-122"/>
                <a:cs typeface="Times New Roman" panose="02020603050405020304" charset="0"/>
              </a:rPr>
              <a:t>be bound to delve into: 一定会深入探索</a:t>
            </a:r>
            <a:endParaRPr lang="en-US" altLang="en-US" sz="2400" b="0">
              <a:latin typeface="Times New Roman" panose="02020603050405020304" charset="0"/>
              <a:ea typeface="微软雅黑" panose="020B0503020204020204" charset="-122"/>
              <a:cs typeface="Times New Roman" panose="02020603050405020304" charset="0"/>
            </a:endParaRPr>
          </a:p>
          <a:p>
            <a:pPr indent="0"/>
            <a:r>
              <a:rPr lang="en-US" altLang="en-US" sz="2400" b="0">
                <a:latin typeface="Times New Roman" panose="02020603050405020304" charset="0"/>
                <a:ea typeface="微软雅黑" panose="020B0503020204020204" charset="-122"/>
                <a:cs typeface="Times New Roman" panose="02020603050405020304" charset="0"/>
              </a:rPr>
              <a:t>fascinating world: 迷人的世界</a:t>
            </a:r>
            <a:endParaRPr lang="en-US" altLang="en-US" sz="2400" b="0">
              <a:latin typeface="Times New Roman" panose="02020603050405020304" charset="0"/>
              <a:ea typeface="微软雅黑" panose="020B0503020204020204" charset="-122"/>
              <a:cs typeface="Times New Roman" panose="02020603050405020304" charset="0"/>
            </a:endParaRPr>
          </a:p>
          <a:p>
            <a:pPr indent="0"/>
            <a:r>
              <a:rPr lang="en-US" altLang="en-US" sz="2400" b="0">
                <a:latin typeface="Times New Roman" panose="02020603050405020304" charset="0"/>
                <a:ea typeface="微软雅黑" panose="020B0503020204020204" charset="-122"/>
                <a:cs typeface="Times New Roman" panose="02020603050405020304" charset="0"/>
              </a:rPr>
              <a:t>be transported into: 被带入</a:t>
            </a:r>
            <a:endParaRPr lang="en-US" altLang="en-US" sz="2400" b="0">
              <a:latin typeface="Times New Roman" panose="02020603050405020304" charset="0"/>
              <a:ea typeface="微软雅黑" panose="020B0503020204020204" charset="-122"/>
              <a:cs typeface="Times New Roman" panose="02020603050405020304" charset="0"/>
            </a:endParaRPr>
          </a:p>
          <a:p>
            <a:pPr indent="0"/>
            <a:r>
              <a:rPr lang="en-US" altLang="en-US" sz="2400" b="0">
                <a:latin typeface="Times New Roman" panose="02020603050405020304" charset="0"/>
                <a:ea typeface="微软雅黑" panose="020B0503020204020204" charset="-122"/>
                <a:cs typeface="Times New Roman" panose="02020603050405020304" charset="0"/>
              </a:rPr>
              <a:t>realm of tea: 茶的世界</a:t>
            </a:r>
            <a:endParaRPr lang="en-US" altLang="en-US" sz="2400" b="0">
              <a:latin typeface="Times New Roman" panose="02020603050405020304" charset="0"/>
              <a:ea typeface="微软雅黑" panose="020B0503020204020204" charset="-122"/>
              <a:cs typeface="Times New Roman" panose="02020603050405020304" charset="0"/>
            </a:endParaRPr>
          </a:p>
          <a:p>
            <a:pPr indent="0"/>
            <a:r>
              <a:rPr lang="en-US" altLang="en-US" sz="2400" b="0">
                <a:latin typeface="Times New Roman" panose="02020603050405020304" charset="0"/>
                <a:ea typeface="微软雅黑" panose="020B0503020204020204" charset="-122"/>
                <a:cs typeface="Times New Roman" panose="02020603050405020304" charset="0"/>
              </a:rPr>
              <a:t>captivating displays: 吸引人的陈列</a:t>
            </a:r>
            <a:endParaRPr lang="en-US" altLang="en-US" sz="2400" b="0">
              <a:latin typeface="Times New Roman" panose="02020603050405020304" charset="0"/>
              <a:ea typeface="微软雅黑" panose="020B0503020204020204" charset="-122"/>
              <a:cs typeface="Times New Roman" panose="02020603050405020304" charset="0"/>
            </a:endParaRPr>
          </a:p>
          <a:p>
            <a:pPr indent="0"/>
            <a:r>
              <a:rPr lang="en-US" altLang="en-US" sz="2400" b="0">
                <a:latin typeface="Times New Roman" panose="02020603050405020304" charset="0"/>
                <a:ea typeface="微软雅黑" panose="020B0503020204020204" charset="-122"/>
                <a:cs typeface="Times New Roman" panose="02020603050405020304" charset="0"/>
              </a:rPr>
              <a:t>interactive exhibits: 互动展览</a:t>
            </a:r>
            <a:endParaRPr lang="en-US" altLang="en-US" sz="2400" b="0">
              <a:latin typeface="Times New Roman" panose="02020603050405020304" charset="0"/>
              <a:ea typeface="微软雅黑" panose="020B0503020204020204" charset="-122"/>
              <a:cs typeface="Times New Roman" panose="02020603050405020304" charset="0"/>
            </a:endParaRPr>
          </a:p>
          <a:p>
            <a:pPr indent="0"/>
            <a:r>
              <a:rPr lang="en-US" altLang="en-US" sz="2400" b="0">
                <a:latin typeface="Times New Roman" panose="02020603050405020304" charset="0"/>
                <a:ea typeface="微软雅黑" panose="020B0503020204020204" charset="-122"/>
                <a:cs typeface="Times New Roman" panose="02020603050405020304" charset="0"/>
              </a:rPr>
              <a:t>Fosters a sense of: 培养了一种...的感觉</a:t>
            </a:r>
            <a:endParaRPr lang="en-US" altLang="en-US" sz="2400" b="0">
              <a:latin typeface="Times New Roman" panose="02020603050405020304" charset="0"/>
              <a:ea typeface="微软雅黑" panose="020B0503020204020204" charset="-122"/>
              <a:cs typeface="Times New Roman" panose="02020603050405020304" charset="0"/>
            </a:endParaRPr>
          </a:p>
          <a:p>
            <a:pPr indent="0"/>
            <a:r>
              <a:rPr lang="en-US" altLang="en-US" sz="2400" b="0">
                <a:latin typeface="Times New Roman" panose="02020603050405020304" charset="0"/>
                <a:ea typeface="微软雅黑" panose="020B0503020204020204" charset="-122"/>
                <a:cs typeface="Times New Roman" panose="02020603050405020304" charset="0"/>
              </a:rPr>
              <a:t>tranquility and harmony: 安宁与和谐</a:t>
            </a:r>
            <a:endParaRPr lang="en-US" altLang="en-US" sz="2400" b="0">
              <a:latin typeface="Times New Roman" panose="02020603050405020304" charset="0"/>
              <a:ea typeface="微软雅黑" panose="020B0503020204020204" charset="-122"/>
              <a:cs typeface="Times New Roman" panose="02020603050405020304" charset="0"/>
            </a:endParaRPr>
          </a:p>
          <a:p>
            <a:pPr indent="0"/>
            <a:r>
              <a:rPr lang="en-US" altLang="en-US" sz="2400" b="0">
                <a:latin typeface="Times New Roman" panose="02020603050405020304" charset="0"/>
                <a:ea typeface="微软雅黑" panose="020B0503020204020204" charset="-122"/>
                <a:cs typeface="Times New Roman" panose="02020603050405020304" charset="0"/>
              </a:rPr>
              <a:t>quench your thirst: 解</a:t>
            </a:r>
            <a:r>
              <a:rPr lang="zh-CN" altLang="en-US" sz="2400" b="0">
                <a:latin typeface="Times New Roman" panose="02020603050405020304" charset="0"/>
                <a:ea typeface="微软雅黑" panose="020B0503020204020204" charset="-122"/>
                <a:cs typeface="Times New Roman" panose="02020603050405020304" charset="0"/>
              </a:rPr>
              <a:t>渴</a:t>
            </a:r>
            <a:endParaRPr lang="zh-CN" altLang="en-US" sz="2400" b="0">
              <a:latin typeface="Times New Roman" panose="02020603050405020304" charset="0"/>
              <a:ea typeface="微软雅黑" panose="020B0503020204020204" charset="-122"/>
              <a:cs typeface="Times New Roman" panose="02020603050405020304"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1"/>
          </p:nvPr>
        </p:nvSpPr>
        <p:spPr/>
        <p:txBody>
          <a:bodyPr/>
          <a:p>
            <a:r>
              <a:rPr lang="zh-CN" altLang="en-US"/>
              <a:t>话题变式训练</a:t>
            </a:r>
            <a:endParaRPr lang="zh-CN" altLang="en-US"/>
          </a:p>
        </p:txBody>
      </p:sp>
      <p:sp>
        <p:nvSpPr>
          <p:cNvPr id="6" name="文本框 4"/>
          <p:cNvSpPr txBox="1"/>
          <p:nvPr>
            <p:custDataLst>
              <p:tags r:id="rId1"/>
            </p:custDataLst>
          </p:nvPr>
        </p:nvSpPr>
        <p:spPr>
          <a:xfrm>
            <a:off x="6800215" y="1444319"/>
            <a:ext cx="4393744" cy="920284"/>
          </a:xfrm>
          <a:prstGeom prst="rect">
            <a:avLst/>
          </a:prstGeom>
          <a:ln>
            <a:noFill/>
          </a:ln>
          <a:effectLst/>
        </p:spPr>
        <p:txBody>
          <a:bodyPr vert="horz" wrap="square" lIns="0" tIns="192024" rIns="0" bIns="0" rtlCol="0" anchor="ctr" anchorCtr="0">
            <a:normAutofit/>
          </a:bodyPr>
          <a:lstStyle>
            <a:lvl1pPr algn="l" defTabSz="913765" rtl="0" eaLnBrk="1" latinLnBrk="0" hangingPunct="1">
              <a:lnSpc>
                <a:spcPct val="80000"/>
              </a:lnSpc>
              <a:spcBef>
                <a:spcPct val="0"/>
              </a:spcBef>
              <a:buNone/>
              <a:defRPr sz="3600" kern="1200" spc="-151" baseline="0">
                <a:solidFill>
                  <a:srgbClr val="000000"/>
                </a:solidFill>
                <a:latin typeface="Arial" panose="020B0604020202020204" pitchFamily="34" charset="0"/>
                <a:ea typeface="微软雅黑" panose="020B0503020204020204" charset="-122"/>
                <a:cs typeface="+mn-ea"/>
              </a:defRPr>
            </a:lvl1pPr>
          </a:lstStyle>
          <a:p>
            <a:pPr marL="0" marR="0" lvl="0" indent="0" defTabSz="914400" eaLnBrk="1" fontAlgn="auto" latinLnBrk="0" hangingPunct="1">
              <a:lnSpc>
                <a:spcPct val="100000"/>
              </a:lnSpc>
              <a:spcBef>
                <a:spcPts val="0"/>
              </a:spcBef>
              <a:spcAft>
                <a:spcPts val="0"/>
              </a:spcAft>
              <a:buClrTx/>
              <a:buSzTx/>
              <a:buFontTx/>
              <a:buNone/>
            </a:pPr>
            <a:r>
              <a:rPr kumimoji="0" lang="en-US" altLang="zh-CN" sz="4000" b="0" i="0" u="none" strike="noStrike" kern="0" cap="none" spc="200" normalizeH="0" noProof="0" dirty="0">
                <a:ln>
                  <a:noFill/>
                </a:ln>
                <a:solidFill>
                  <a:srgbClr val="000000">
                    <a:lumMod val="85000"/>
                    <a:lumOff val="15000"/>
                  </a:srgbClr>
                </a:solidFill>
                <a:effectLst/>
                <a:uLnTx/>
                <a:uFillTx/>
                <a:latin typeface="Arial" panose="020B0604020202020204" pitchFamily="34" charset="0"/>
                <a:ea typeface="汉仪中黑 简" panose="00020600040101010101" charset="-122"/>
                <a:cs typeface="汉仪中黑 简" panose="00020600040101010101" charset="-122"/>
              </a:rPr>
              <a:t>PART-04</a:t>
            </a:r>
            <a:endParaRPr kumimoji="0" lang="en-US" altLang="zh-CN" sz="4000" b="0" i="0" u="none" strike="noStrike" kern="0" cap="none" spc="200" normalizeH="0" noProof="0" dirty="0">
              <a:ln>
                <a:noFill/>
              </a:ln>
              <a:solidFill>
                <a:srgbClr val="000000">
                  <a:lumMod val="85000"/>
                  <a:lumOff val="15000"/>
                </a:srgbClr>
              </a:solidFill>
              <a:effectLst/>
              <a:uLnTx/>
              <a:uFillTx/>
              <a:latin typeface="Arial" panose="020B0604020202020204" pitchFamily="34" charset="0"/>
              <a:ea typeface="汉仪中黑 简" panose="00020600040101010101" charset="-122"/>
              <a:cs typeface="汉仪中黑 简" panose="000206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t>变式写作</a:t>
            </a:r>
            <a:r>
              <a:rPr lang="en-US" altLang="zh-CN"/>
              <a:t>1——</a:t>
            </a:r>
            <a:r>
              <a:t>义乌五校</a:t>
            </a:r>
          </a:p>
        </p:txBody>
      </p:sp>
      <p:sp>
        <p:nvSpPr>
          <p:cNvPr id="5" name="文本框 4"/>
          <p:cNvSpPr txBox="1"/>
          <p:nvPr/>
        </p:nvSpPr>
        <p:spPr>
          <a:xfrm>
            <a:off x="709930" y="1489075"/>
            <a:ext cx="9967595" cy="3969385"/>
          </a:xfrm>
          <a:prstGeom prst="rect">
            <a:avLst/>
          </a:prstGeom>
          <a:noFill/>
        </p:spPr>
        <p:txBody>
          <a:bodyPr wrap="square" rtlCol="0" anchor="t">
            <a:spAutoFit/>
          </a:bodyPr>
          <a:p>
            <a:r>
              <a:rPr lang="en-US" altLang="zh-CN" sz="2800"/>
              <a:t>    </a:t>
            </a:r>
            <a:r>
              <a:rPr lang="zh-CN" altLang="en-US" sz="2800"/>
              <a:t>假定你是李华，你因故不能参加下周二的音乐会，想把票转赠给你的留学生朋友John。请你给他写一封邮件告知相关情况，内容包括：</a:t>
            </a:r>
            <a:endParaRPr lang="zh-CN" altLang="en-US" sz="2800"/>
          </a:p>
          <a:p>
            <a:r>
              <a:rPr lang="en-US" altLang="zh-CN" sz="2800"/>
              <a:t>    </a:t>
            </a:r>
            <a:r>
              <a:rPr lang="zh-CN" altLang="en-US" sz="2800"/>
              <a:t>1．你不能参加音乐会的理由；</a:t>
            </a:r>
            <a:endParaRPr lang="zh-CN" altLang="en-US" sz="2800"/>
          </a:p>
          <a:p>
            <a:r>
              <a:rPr lang="en-US" altLang="zh-CN" sz="2800"/>
              <a:t>    </a:t>
            </a:r>
            <a:r>
              <a:rPr lang="zh-CN" altLang="en-US" sz="2800"/>
              <a:t>2．音乐会的基本情况；</a:t>
            </a:r>
            <a:endParaRPr lang="zh-CN" altLang="en-US" sz="2800"/>
          </a:p>
          <a:p>
            <a:r>
              <a:rPr lang="en-US" altLang="zh-CN" sz="2800"/>
              <a:t>    </a:t>
            </a:r>
            <a:r>
              <a:rPr lang="zh-CN" altLang="en-US" sz="2800"/>
              <a:t>3．如何获取门票。</a:t>
            </a:r>
            <a:endParaRPr lang="zh-CN" altLang="en-US" sz="2800"/>
          </a:p>
          <a:p>
            <a:r>
              <a:rPr lang="zh-CN" altLang="en-US" sz="2800"/>
              <a:t>注意：</a:t>
            </a:r>
            <a:endParaRPr lang="zh-CN" altLang="en-US" sz="2800"/>
          </a:p>
          <a:p>
            <a:r>
              <a:rPr lang="en-US" altLang="zh-CN" sz="2800"/>
              <a:t>    </a:t>
            </a:r>
            <a:r>
              <a:rPr lang="zh-CN" altLang="en-US" sz="2800"/>
              <a:t>1．写作词数应为80个左右；</a:t>
            </a:r>
            <a:endParaRPr lang="zh-CN" altLang="en-US" sz="2800"/>
          </a:p>
          <a:p>
            <a:r>
              <a:rPr lang="en-US" altLang="zh-CN" sz="2800"/>
              <a:t>    2</a:t>
            </a:r>
            <a:r>
              <a:rPr lang="zh-CN" altLang="en-US" sz="2800"/>
              <a:t>．请按如下格式在答题卡的相应位置作答。</a:t>
            </a:r>
            <a:endParaRPr lang="zh-CN" altLang="en-US" sz="280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rPr lang="zh-CN" altLang="en-US"/>
              <a:t>范文语篇填空</a:t>
            </a:r>
            <a:endParaRPr lang="zh-CN" altLang="en-US"/>
          </a:p>
        </p:txBody>
      </p:sp>
      <p:sp>
        <p:nvSpPr>
          <p:cNvPr id="4" name="文本框 3"/>
          <p:cNvSpPr txBox="1"/>
          <p:nvPr/>
        </p:nvSpPr>
        <p:spPr>
          <a:xfrm>
            <a:off x="347980" y="1032510"/>
            <a:ext cx="11584305" cy="5303520"/>
          </a:xfrm>
          <a:prstGeom prst="rect">
            <a:avLst/>
          </a:prstGeom>
          <a:noFill/>
        </p:spPr>
        <p:txBody>
          <a:bodyPr wrap="square" rtlCol="0" anchor="t">
            <a:spAutoFit/>
          </a:bodyPr>
          <a:p>
            <a:pPr>
              <a:lnSpc>
                <a:spcPct val="110000"/>
              </a:lnSpc>
            </a:pPr>
            <a:r>
              <a:rPr lang="zh-CN" altLang="en-US" sz="2800">
                <a:latin typeface="Times New Roman" panose="02020603050405020304" charset="0"/>
                <a:cs typeface="Times New Roman" panose="02020603050405020304" charset="0"/>
              </a:rPr>
              <a:t>Hi, John,</a:t>
            </a:r>
            <a:endParaRPr lang="zh-CN" altLang="en-US" sz="2800">
              <a:latin typeface="Times New Roman" panose="02020603050405020304" charset="0"/>
              <a:cs typeface="Times New Roman" panose="02020603050405020304" charset="0"/>
            </a:endParaRPr>
          </a:p>
          <a:p>
            <a:pPr>
              <a:lnSpc>
                <a:spcPct val="110000"/>
              </a:lnSpc>
            </a:pP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Long time no see! Are you interested in attending a concert next Tuesday? I waited for hours to get one, but </a:t>
            </a:r>
            <a:r>
              <a:rPr lang="en-US" altLang="zh-CN" sz="2800">
                <a:latin typeface="Times New Roman" panose="02020603050405020304" charset="0"/>
                <a:cs typeface="Times New Roman" panose="02020603050405020304" charset="0"/>
              </a:rPr>
              <a:t>___________(</a:t>
            </a:r>
            <a:r>
              <a:rPr lang="zh-CN" altLang="en-US" sz="2800">
                <a:latin typeface="Times New Roman" panose="02020603050405020304" charset="0"/>
                <a:cs typeface="Times New Roman" panose="02020603050405020304" charset="0"/>
              </a:rPr>
              <a:t>不幸的是</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I’ll have an important exam that day. It </a:t>
            </a:r>
            <a:r>
              <a:rPr lang="en-US" altLang="zh-CN" sz="2800">
                <a:latin typeface="Times New Roman" panose="02020603050405020304" charset="0"/>
                <a:cs typeface="Times New Roman" panose="02020603050405020304" charset="0"/>
                <a:sym typeface="+mn-ea"/>
              </a:rPr>
              <a:t>___________(</a:t>
            </a:r>
            <a:r>
              <a:rPr lang="zh-CN" altLang="en-US" sz="2800">
                <a:latin typeface="Times New Roman" panose="02020603050405020304" charset="0"/>
                <a:cs typeface="Times New Roman" panose="02020603050405020304" charset="0"/>
                <a:sym typeface="+mn-ea"/>
              </a:rPr>
              <a:t>相矛盾</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rPr>
              <a:t> with the time schedule for the concert. </a:t>
            </a:r>
            <a:endParaRPr lang="zh-CN" altLang="en-US" sz="2800">
              <a:latin typeface="Times New Roman" panose="02020603050405020304" charset="0"/>
              <a:cs typeface="Times New Roman" panose="02020603050405020304" charset="0"/>
            </a:endParaRPr>
          </a:p>
          <a:p>
            <a:pPr>
              <a:lnSpc>
                <a:spcPct val="110000"/>
              </a:lnSpc>
            </a:pP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concert will start at 9: 30 in Xing Hai Theatre, </a:t>
            </a:r>
            <a:r>
              <a:rPr lang="en-US" altLang="zh-CN" sz="2800">
                <a:latin typeface="Times New Roman" panose="02020603050405020304" charset="0"/>
                <a:cs typeface="Times New Roman" panose="02020603050405020304" charset="0"/>
                <a:sym typeface="+mn-ea"/>
              </a:rPr>
              <a:t>___________(</a:t>
            </a:r>
            <a:r>
              <a:rPr lang="zh-CN" altLang="en-US" sz="2800">
                <a:latin typeface="Times New Roman" panose="02020603050405020304" charset="0"/>
                <a:cs typeface="Times New Roman" panose="02020603050405020304" charset="0"/>
                <a:sym typeface="+mn-ea"/>
              </a:rPr>
              <a:t>持续</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rPr>
              <a:t> two hours. The musical performances will </a:t>
            </a:r>
            <a:r>
              <a:rPr lang="en-US" altLang="zh-CN" sz="2800">
                <a:latin typeface="Times New Roman" panose="02020603050405020304" charset="0"/>
                <a:cs typeface="Times New Roman" panose="02020603050405020304" charset="0"/>
                <a:sym typeface="+mn-ea"/>
              </a:rPr>
              <a:t>___________(</a:t>
            </a:r>
            <a:r>
              <a:rPr lang="zh-CN" altLang="en-US" sz="2800">
                <a:latin typeface="Times New Roman" panose="02020603050405020304" charset="0"/>
                <a:cs typeface="Times New Roman" panose="02020603050405020304" charset="0"/>
                <a:sym typeface="+mn-ea"/>
              </a:rPr>
              <a:t>融合</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rPr>
              <a:t> Chinese and Western elements. Since you </a:t>
            </a:r>
            <a:r>
              <a:rPr lang="en-US" altLang="zh-CN" sz="2800">
                <a:latin typeface="Times New Roman" panose="02020603050405020304" charset="0"/>
                <a:cs typeface="Times New Roman" panose="02020603050405020304" charset="0"/>
              </a:rPr>
              <a:t>are </a:t>
            </a:r>
            <a:r>
              <a:rPr lang="zh-CN" altLang="en-US" sz="2800">
                <a:latin typeface="Times New Roman" panose="02020603050405020304" charset="0"/>
                <a:cs typeface="Times New Roman" panose="02020603050405020304" charset="0"/>
              </a:rPr>
              <a:t>a </a:t>
            </a:r>
            <a:r>
              <a:rPr lang="en-US" altLang="zh-CN" sz="2800">
                <a:latin typeface="Times New Roman" panose="02020603050405020304" charset="0"/>
                <a:cs typeface="Times New Roman" panose="02020603050405020304" charset="0"/>
              </a:rPr>
              <a:t>___</a:t>
            </a:r>
            <a:r>
              <a:rPr lang="en-US" altLang="zh-CN" sz="2800">
                <a:latin typeface="Times New Roman" panose="02020603050405020304" charset="0"/>
                <a:cs typeface="Times New Roman" panose="02020603050405020304" charset="0"/>
                <a:sym typeface="+mn-ea"/>
              </a:rPr>
              <a:t>___________(</a:t>
            </a:r>
            <a:r>
              <a:rPr lang="zh-CN" altLang="en-US" sz="2800">
                <a:latin typeface="Times New Roman" panose="02020603050405020304" charset="0"/>
                <a:cs typeface="Times New Roman" panose="02020603050405020304" charset="0"/>
                <a:sym typeface="+mn-ea"/>
              </a:rPr>
              <a:t>热情的</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rPr>
              <a:t> classical music lover, I </a:t>
            </a:r>
            <a:r>
              <a:rPr lang="en-US" altLang="zh-CN" sz="2800">
                <a:latin typeface="Times New Roman" panose="02020603050405020304" charset="0"/>
                <a:cs typeface="Times New Roman" panose="02020603050405020304" charset="0"/>
                <a:sym typeface="+mn-ea"/>
              </a:rPr>
              <a:t>____(</a:t>
            </a:r>
            <a:r>
              <a:rPr lang="zh-CN" altLang="en-US" sz="2800">
                <a:latin typeface="Times New Roman" panose="02020603050405020304" charset="0"/>
                <a:cs typeface="Times New Roman" panose="02020603050405020304" charset="0"/>
                <a:sym typeface="+mn-ea"/>
              </a:rPr>
              <a:t>打赌</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rPr>
              <a:t>the Butterfly Lovers violin concerto will be extremely impressive. </a:t>
            </a:r>
            <a:endParaRPr lang="zh-CN" altLang="en-US" sz="2800">
              <a:latin typeface="Times New Roman" panose="02020603050405020304" charset="0"/>
              <a:cs typeface="Times New Roman" panose="02020603050405020304" charset="0"/>
            </a:endParaRPr>
          </a:p>
          <a:p>
            <a:pPr>
              <a:lnSpc>
                <a:spcPct val="110000"/>
              </a:lnSpc>
            </a:pP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Please come to my home to pick up the ticket or I can have it </a:t>
            </a:r>
            <a:r>
              <a:rPr lang="en-US" altLang="zh-CN" sz="2800">
                <a:latin typeface="Times New Roman" panose="02020603050405020304" charset="0"/>
                <a:cs typeface="Times New Roman" panose="02020603050405020304" charset="0"/>
                <a:sym typeface="+mn-ea"/>
              </a:rPr>
              <a:t>___________(deliver)</a:t>
            </a:r>
            <a:r>
              <a:rPr lang="zh-CN" altLang="en-US" sz="2800">
                <a:latin typeface="Times New Roman" panose="02020603050405020304" charset="0"/>
                <a:cs typeface="Times New Roman" panose="02020603050405020304" charset="0"/>
              </a:rPr>
              <a:t> to you. I hope you will not miss the concert!</a:t>
            </a:r>
            <a:endParaRPr lang="zh-CN" altLang="en-US" sz="2800">
              <a:latin typeface="Times New Roman" panose="02020603050405020304" charset="0"/>
              <a:cs typeface="Times New Roman" panose="02020603050405020304" charset="0"/>
            </a:endParaRPr>
          </a:p>
        </p:txBody>
      </p:sp>
      <p:sp>
        <p:nvSpPr>
          <p:cNvPr id="5" name="文本框 4"/>
          <p:cNvSpPr txBox="1"/>
          <p:nvPr/>
        </p:nvSpPr>
        <p:spPr>
          <a:xfrm>
            <a:off x="5041900" y="2044065"/>
            <a:ext cx="210121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unfortunately</a:t>
            </a:r>
            <a:endParaRPr lang="en-US" altLang="zh-CN" sz="2400" b="1">
              <a:solidFill>
                <a:srgbClr val="FF0000"/>
              </a:solidFill>
              <a:latin typeface="Times New Roman" panose="02020603050405020304" charset="0"/>
              <a:cs typeface="Times New Roman" panose="02020603050405020304" charset="0"/>
            </a:endParaRPr>
          </a:p>
        </p:txBody>
      </p:sp>
      <p:sp>
        <p:nvSpPr>
          <p:cNvPr id="6" name="文本框 5"/>
          <p:cNvSpPr txBox="1"/>
          <p:nvPr>
            <p:custDataLst>
              <p:tags r:id="rId1"/>
            </p:custDataLst>
          </p:nvPr>
        </p:nvSpPr>
        <p:spPr>
          <a:xfrm>
            <a:off x="3061970" y="2504440"/>
            <a:ext cx="142176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conflicts</a:t>
            </a:r>
            <a:endParaRPr lang="en-US" altLang="zh-CN" sz="2400" b="1">
              <a:solidFill>
                <a:srgbClr val="FF0000"/>
              </a:solidFill>
              <a:latin typeface="Times New Roman" panose="02020603050405020304" charset="0"/>
              <a:cs typeface="Times New Roman" panose="02020603050405020304" charset="0"/>
            </a:endParaRPr>
          </a:p>
        </p:txBody>
      </p:sp>
      <p:sp>
        <p:nvSpPr>
          <p:cNvPr id="7" name="文本框 6"/>
          <p:cNvSpPr txBox="1"/>
          <p:nvPr>
            <p:custDataLst>
              <p:tags r:id="rId2"/>
            </p:custDataLst>
          </p:nvPr>
        </p:nvSpPr>
        <p:spPr>
          <a:xfrm>
            <a:off x="8141970" y="2964815"/>
            <a:ext cx="210121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lasting for</a:t>
            </a:r>
            <a:endParaRPr lang="en-US" altLang="zh-CN" sz="2400" b="1">
              <a:solidFill>
                <a:srgbClr val="FF0000"/>
              </a:solidFill>
              <a:latin typeface="Times New Roman" panose="02020603050405020304" charset="0"/>
              <a:cs typeface="Times New Roman" panose="02020603050405020304" charset="0"/>
            </a:endParaRPr>
          </a:p>
        </p:txBody>
      </p:sp>
      <p:sp>
        <p:nvSpPr>
          <p:cNvPr id="8" name="文本框 7"/>
          <p:cNvSpPr txBox="1"/>
          <p:nvPr>
            <p:custDataLst>
              <p:tags r:id="rId3"/>
            </p:custDataLst>
          </p:nvPr>
        </p:nvSpPr>
        <p:spPr>
          <a:xfrm>
            <a:off x="6165850" y="3425190"/>
            <a:ext cx="1289050"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combine</a:t>
            </a:r>
            <a:endParaRPr lang="en-US" altLang="zh-CN" sz="2400" b="1">
              <a:solidFill>
                <a:srgbClr val="FF0000"/>
              </a:solidFill>
              <a:latin typeface="Times New Roman" panose="02020603050405020304" charset="0"/>
              <a:cs typeface="Times New Roman" panose="02020603050405020304" charset="0"/>
            </a:endParaRPr>
          </a:p>
        </p:txBody>
      </p:sp>
      <p:sp>
        <p:nvSpPr>
          <p:cNvPr id="9" name="文本框 8"/>
          <p:cNvSpPr txBox="1"/>
          <p:nvPr>
            <p:custDataLst>
              <p:tags r:id="rId4"/>
            </p:custDataLst>
          </p:nvPr>
        </p:nvSpPr>
        <p:spPr>
          <a:xfrm>
            <a:off x="5395595" y="3885565"/>
            <a:ext cx="2604770"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keen/enthusiastic</a:t>
            </a:r>
            <a:endParaRPr lang="en-US" altLang="zh-CN" sz="2400" b="1">
              <a:solidFill>
                <a:srgbClr val="FF0000"/>
              </a:solidFill>
              <a:latin typeface="Times New Roman" panose="02020603050405020304" charset="0"/>
              <a:cs typeface="Times New Roman" panose="02020603050405020304" charset="0"/>
            </a:endParaRPr>
          </a:p>
        </p:txBody>
      </p:sp>
      <p:sp>
        <p:nvSpPr>
          <p:cNvPr id="10" name="文本框 9"/>
          <p:cNvSpPr txBox="1"/>
          <p:nvPr>
            <p:custDataLst>
              <p:tags r:id="rId5"/>
            </p:custDataLst>
          </p:nvPr>
        </p:nvSpPr>
        <p:spPr>
          <a:xfrm>
            <a:off x="1560830" y="4379595"/>
            <a:ext cx="651510"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bet</a:t>
            </a:r>
            <a:endParaRPr lang="en-US" altLang="zh-CN" sz="2400" b="1">
              <a:solidFill>
                <a:srgbClr val="FF0000"/>
              </a:solidFill>
              <a:latin typeface="Times New Roman" panose="02020603050405020304" charset="0"/>
              <a:cs typeface="Times New Roman" panose="02020603050405020304" charset="0"/>
            </a:endParaRPr>
          </a:p>
        </p:txBody>
      </p:sp>
      <p:sp>
        <p:nvSpPr>
          <p:cNvPr id="11" name="文本框 10"/>
          <p:cNvSpPr txBox="1"/>
          <p:nvPr>
            <p:custDataLst>
              <p:tags r:id="rId6"/>
            </p:custDataLst>
          </p:nvPr>
        </p:nvSpPr>
        <p:spPr>
          <a:xfrm>
            <a:off x="608330" y="5784215"/>
            <a:ext cx="1484630"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delivered</a:t>
            </a:r>
            <a:endParaRPr lang="en-US" altLang="zh-CN" sz="2400" b="1">
              <a:solidFill>
                <a:srgbClr val="FF0000"/>
              </a:solidFill>
              <a:latin typeface="Times New Roman" panose="02020603050405020304" charset="0"/>
              <a:cs typeface="Times New Roman" panose="02020603050405020304" charset="0"/>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0" grpId="0"/>
      <p:bldP spid="10" grpId="1"/>
      <p:bldP spid="11" grpId="0"/>
      <p:bldP spid="1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t>变式写作</a:t>
            </a:r>
            <a:r>
              <a:rPr lang="en-US" altLang="zh-CN"/>
              <a:t>2</a:t>
            </a:r>
            <a:endParaRPr lang="en-US" altLang="zh-CN"/>
          </a:p>
        </p:txBody>
      </p:sp>
      <p:sp>
        <p:nvSpPr>
          <p:cNvPr id="5" name="文本框 4"/>
          <p:cNvSpPr txBox="1"/>
          <p:nvPr/>
        </p:nvSpPr>
        <p:spPr>
          <a:xfrm>
            <a:off x="709930" y="1489075"/>
            <a:ext cx="9967595" cy="4225925"/>
          </a:xfrm>
          <a:prstGeom prst="rect">
            <a:avLst/>
          </a:prstGeom>
          <a:noFill/>
        </p:spPr>
        <p:txBody>
          <a:bodyPr wrap="square" rtlCol="0" anchor="t">
            <a:spAutoFit/>
          </a:bodyPr>
          <a:p>
            <a:pPr>
              <a:lnSpc>
                <a:spcPct val="120000"/>
              </a:lnSpc>
            </a:pPr>
            <a:r>
              <a:rPr lang="en-US" altLang="zh-CN" sz="2800"/>
              <a:t>    </a:t>
            </a:r>
            <a:r>
              <a:rPr lang="zh-CN" altLang="en-US" sz="2800"/>
              <a:t>假如你是李华。你的英国笔友James对你校举行的艺术节活动很关注，并来信询问，请你给他写一封回信，内容包括：</a:t>
            </a:r>
            <a:endParaRPr lang="zh-CN" altLang="en-US" sz="2800"/>
          </a:p>
          <a:p>
            <a:pPr>
              <a:lnSpc>
                <a:spcPct val="120000"/>
              </a:lnSpc>
            </a:pPr>
            <a:r>
              <a:rPr lang="en-US" altLang="zh-CN" sz="2800"/>
              <a:t>    </a:t>
            </a:r>
            <a:r>
              <a:rPr lang="zh-CN" altLang="en-US" sz="2800"/>
              <a:t>1. 写信目的；</a:t>
            </a:r>
            <a:endParaRPr lang="zh-CN" altLang="en-US" sz="2800"/>
          </a:p>
          <a:p>
            <a:pPr>
              <a:lnSpc>
                <a:spcPct val="120000"/>
              </a:lnSpc>
            </a:pPr>
            <a:r>
              <a:rPr lang="en-US" altLang="zh-CN" sz="2800"/>
              <a:t>    </a:t>
            </a:r>
            <a:r>
              <a:rPr lang="zh-CN" altLang="en-US" sz="2800"/>
              <a:t>2. 活动内容；</a:t>
            </a:r>
            <a:endParaRPr lang="zh-CN" altLang="en-US" sz="2800"/>
          </a:p>
          <a:p>
            <a:pPr>
              <a:lnSpc>
                <a:spcPct val="120000"/>
              </a:lnSpc>
            </a:pPr>
            <a:r>
              <a:rPr lang="en-US" altLang="zh-CN" sz="2800"/>
              <a:t>    </a:t>
            </a:r>
            <a:r>
              <a:rPr lang="zh-CN" altLang="en-US" sz="2800"/>
              <a:t>3. 你的收获。</a:t>
            </a:r>
            <a:endParaRPr lang="zh-CN" altLang="en-US" sz="2800"/>
          </a:p>
          <a:p>
            <a:pPr>
              <a:lnSpc>
                <a:spcPct val="120000"/>
              </a:lnSpc>
            </a:pPr>
            <a:r>
              <a:rPr lang="zh-CN" altLang="en-US" sz="2800"/>
              <a:t>注意：</a:t>
            </a:r>
            <a:endParaRPr lang="zh-CN" altLang="en-US" sz="2800"/>
          </a:p>
          <a:p>
            <a:pPr>
              <a:lnSpc>
                <a:spcPct val="120000"/>
              </a:lnSpc>
            </a:pPr>
            <a:r>
              <a:rPr lang="en-US" altLang="zh-CN" sz="2800"/>
              <a:t>    </a:t>
            </a:r>
            <a:r>
              <a:rPr lang="zh-CN" altLang="en-US" sz="2800"/>
              <a:t>1. 词数80字左右；</a:t>
            </a:r>
            <a:endParaRPr lang="zh-CN" altLang="en-US" sz="2800"/>
          </a:p>
          <a:p>
            <a:pPr>
              <a:lnSpc>
                <a:spcPct val="120000"/>
              </a:lnSpc>
            </a:pPr>
            <a:r>
              <a:rPr lang="en-US" altLang="zh-CN" sz="2800"/>
              <a:t>    </a:t>
            </a:r>
            <a:r>
              <a:rPr lang="zh-CN" altLang="en-US" sz="2800"/>
              <a:t>2. 可适当增加细节以使行文连贯。</a:t>
            </a:r>
            <a:endParaRPr lang="zh-CN" altLang="en-US" sz="280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rPr lang="zh-CN" altLang="en-US"/>
              <a:t>范文语篇填空</a:t>
            </a:r>
            <a:endParaRPr lang="zh-CN" altLang="en-US"/>
          </a:p>
        </p:txBody>
      </p:sp>
      <p:sp>
        <p:nvSpPr>
          <p:cNvPr id="4" name="文本框 3"/>
          <p:cNvSpPr txBox="1"/>
          <p:nvPr/>
        </p:nvSpPr>
        <p:spPr>
          <a:xfrm>
            <a:off x="512445" y="1168400"/>
            <a:ext cx="11494135" cy="6000750"/>
          </a:xfrm>
          <a:prstGeom prst="rect">
            <a:avLst/>
          </a:prstGeom>
          <a:noFill/>
        </p:spPr>
        <p:txBody>
          <a:bodyPr wrap="square" rtlCol="0" anchor="t">
            <a:spAutoFit/>
          </a:bodyPr>
          <a:p>
            <a:pPr>
              <a:lnSpc>
                <a:spcPct val="100000"/>
              </a:lnSpc>
            </a:pPr>
            <a:r>
              <a:rPr lang="zh-CN" altLang="en-US" sz="2400">
                <a:latin typeface="Times New Roman" panose="02020603050405020304" charset="0"/>
                <a:cs typeface="Times New Roman" panose="02020603050405020304" charset="0"/>
              </a:rPr>
              <a:t>Dear James; </a:t>
            </a:r>
            <a:endParaRPr lang="zh-CN" altLang="en-US" sz="2400">
              <a:latin typeface="Times New Roman" panose="02020603050405020304" charset="0"/>
              <a:cs typeface="Times New Roman" panose="02020603050405020304" charset="0"/>
            </a:endParaRPr>
          </a:p>
          <a:p>
            <a:pPr>
              <a:lnSpc>
                <a:spcPct val="100000"/>
              </a:lnSpc>
            </a:pPr>
            <a:r>
              <a:rPr lang="zh-CN" altLang="en-US" sz="2400">
                <a:latin typeface="Times New Roman" panose="02020603050405020304" charset="0"/>
                <a:cs typeface="Times New Roman" panose="02020603050405020304" charset="0"/>
              </a:rPr>
              <a:t>     How is everything going with you? </a:t>
            </a:r>
            <a:r>
              <a:rPr lang="zh-CN" altLang="en-US" sz="2400">
                <a:latin typeface="Times New Roman" panose="02020603050405020304" charset="0"/>
                <a:cs typeface="Times New Roman" panose="02020603050405020304" charset="0"/>
                <a:sym typeface="+mn-ea"/>
              </a:rPr>
              <a:t>___________(</a:t>
            </a:r>
            <a:r>
              <a:rPr lang="en-US" altLang="zh-CN" sz="2400">
                <a:latin typeface="Times New Roman" panose="02020603050405020304" charset="0"/>
                <a:cs typeface="Times New Roman" panose="02020603050405020304" charset="0"/>
                <a:sym typeface="+mn-ea"/>
              </a:rPr>
              <a:t>know</a:t>
            </a:r>
            <a:r>
              <a:rPr lang="zh-CN" altLang="en-US"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rPr>
              <a:t> from your last letter that you are </a:t>
            </a:r>
            <a:r>
              <a:rPr lang="zh-CN" altLang="en-US" sz="2400">
                <a:latin typeface="Times New Roman" panose="02020603050405020304" charset="0"/>
                <a:cs typeface="Times New Roman" panose="02020603050405020304" charset="0"/>
                <a:sym typeface="+mn-ea"/>
              </a:rPr>
              <a:t>___________</a:t>
            </a:r>
            <a:r>
              <a:rPr lang="en-US" altLang="zh-CN" sz="2400">
                <a:latin typeface="Times New Roman" panose="02020603050405020304" charset="0"/>
                <a:cs typeface="Times New Roman" panose="02020603050405020304" charset="0"/>
                <a:sym typeface="+mn-ea"/>
              </a:rPr>
              <a:t>(</a:t>
            </a:r>
            <a:r>
              <a:rPr lang="zh-CN" sz="2400">
                <a:latin typeface="Times New Roman" panose="02020603050405020304" charset="0"/>
                <a:cs typeface="Times New Roman" panose="02020603050405020304" charset="0"/>
                <a:sym typeface="+mn-ea"/>
              </a:rPr>
              <a:t>咨询</a:t>
            </a:r>
            <a:r>
              <a:rPr lang="zh-CN" altLang="en-US"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rPr>
              <a:t> about the art festival held in our school last week, I'm more than willing to tell you something about it.</a:t>
            </a:r>
            <a:endParaRPr lang="zh-CN" altLang="en-US" sz="2400">
              <a:latin typeface="Times New Roman" panose="02020603050405020304" charset="0"/>
              <a:cs typeface="Times New Roman" panose="02020603050405020304" charset="0"/>
            </a:endParaRPr>
          </a:p>
          <a:p>
            <a:pPr>
              <a:lnSpc>
                <a:spcPct val="100000"/>
              </a:lnSpc>
            </a:pPr>
            <a:r>
              <a:rPr lang="zh-CN" altLang="en-US" sz="2400">
                <a:latin typeface="Times New Roman" panose="02020603050405020304" charset="0"/>
                <a:cs typeface="Times New Roman" panose="02020603050405020304" charset="0"/>
              </a:rPr>
              <a:t>     The festival, </a:t>
            </a:r>
            <a:r>
              <a:rPr lang="zh-CN" altLang="en-US" sz="2400">
                <a:latin typeface="Times New Roman" panose="02020603050405020304" charset="0"/>
                <a:cs typeface="Times New Roman" panose="02020603050405020304" charset="0"/>
                <a:sym typeface="+mn-ea"/>
              </a:rPr>
              <a:t>___________(旨在)</a:t>
            </a:r>
            <a:r>
              <a:rPr lang="zh-CN" altLang="en-US" sz="2400">
                <a:latin typeface="Times New Roman" panose="02020603050405020304" charset="0"/>
                <a:cs typeface="Times New Roman" panose="02020603050405020304" charset="0"/>
              </a:rPr>
              <a:t> enable students to learn more about the traditional Chinese culture, covers a </a:t>
            </a:r>
            <a:r>
              <a:rPr lang="zh-CN" altLang="en-US" sz="2400">
                <a:latin typeface="Times New Roman" panose="02020603050405020304" charset="0"/>
                <a:cs typeface="Times New Roman" panose="02020603050405020304" charset="0"/>
                <a:sym typeface="+mn-ea"/>
              </a:rPr>
              <a:t>___________(</a:t>
            </a:r>
            <a:r>
              <a:rPr lang="en-US" altLang="zh-CN" sz="2400">
                <a:latin typeface="Times New Roman" panose="02020603050405020304" charset="0"/>
                <a:cs typeface="Times New Roman" panose="02020603050405020304" charset="0"/>
                <a:sym typeface="+mn-ea"/>
              </a:rPr>
              <a:t>vary</a:t>
            </a:r>
            <a:r>
              <a:rPr lang="zh-CN" altLang="en-US"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rPr>
              <a:t> of activities, ranging from Chinese calligraphy, tea show to paper-cutting. </a:t>
            </a:r>
            <a:r>
              <a:rPr lang="zh-CN" altLang="en-US" sz="2400">
                <a:latin typeface="Times New Roman" panose="02020603050405020304" charset="0"/>
                <a:cs typeface="Times New Roman" panose="02020603050405020304" charset="0"/>
                <a:sym typeface="+mn-ea"/>
              </a:rPr>
              <a:t>___________</a:t>
            </a:r>
            <a:r>
              <a:rPr lang="en-US" altLang="zh-CN" sz="2400">
                <a:latin typeface="Times New Roman" panose="02020603050405020304" charset="0"/>
                <a:cs typeface="Times New Roman" panose="02020603050405020304" charset="0"/>
                <a:sym typeface="+mn-ea"/>
              </a:rPr>
              <a:t>_________________(</a:t>
            </a:r>
            <a:r>
              <a:rPr lang="zh-CN" sz="2400">
                <a:latin typeface="Times New Roman" panose="02020603050405020304" charset="0"/>
                <a:cs typeface="Times New Roman" panose="02020603050405020304" charset="0"/>
                <a:sym typeface="+mn-ea"/>
              </a:rPr>
              <a:t>最令我印象深刻的是</a:t>
            </a:r>
            <a:r>
              <a:rPr lang="zh-CN" altLang="en-US"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rPr>
              <a:t> was the recitation of classical Chinese poetry. All the students as well as teachers </a:t>
            </a:r>
            <a:r>
              <a:rPr lang="zh-CN" altLang="en-US" sz="2400">
                <a:latin typeface="Times New Roman" panose="02020603050405020304" charset="0"/>
                <a:cs typeface="Times New Roman" panose="02020603050405020304" charset="0"/>
                <a:sym typeface="+mn-ea"/>
              </a:rPr>
              <a:t>__________</a:t>
            </a:r>
            <a:r>
              <a:rPr lang="en-US" altLang="zh-CN" sz="2400">
                <a:latin typeface="Times New Roman" panose="02020603050405020304" charset="0"/>
                <a:cs typeface="Times New Roman" panose="02020603050405020304" charset="0"/>
                <a:sym typeface="+mn-ea"/>
              </a:rPr>
              <a:t>_____</a:t>
            </a:r>
            <a:r>
              <a:rPr lang="zh-CN" altLang="en-US" sz="2400">
                <a:latin typeface="Times New Roman" panose="02020603050405020304" charset="0"/>
                <a:cs typeface="Times New Roman" panose="02020603050405020304" charset="0"/>
                <a:sym typeface="+mn-ea"/>
              </a:rPr>
              <a:t>_(积极参与)</a:t>
            </a:r>
            <a:r>
              <a:rPr lang="zh-CN" altLang="en-US" sz="2400">
                <a:latin typeface="Times New Roman" panose="02020603050405020304" charset="0"/>
                <a:cs typeface="Times New Roman" panose="02020603050405020304" charset="0"/>
              </a:rPr>
              <a:t> in the festival. Not only does it offer us a platform to better understand the Chinese culture, but also </a:t>
            </a:r>
            <a:r>
              <a:rPr lang="zh-CN" altLang="en-US" sz="2400">
                <a:latin typeface="Times New Roman" panose="02020603050405020304" charset="0"/>
                <a:cs typeface="Times New Roman" panose="02020603050405020304" charset="0"/>
                <a:sym typeface="+mn-ea"/>
              </a:rPr>
              <a:t>__________</a:t>
            </a:r>
            <a:r>
              <a:rPr lang="en-US" altLang="zh-CN" sz="2400">
                <a:latin typeface="Times New Roman" panose="02020603050405020304" charset="0"/>
                <a:cs typeface="Times New Roman" panose="02020603050405020304" charset="0"/>
                <a:sym typeface="+mn-ea"/>
              </a:rPr>
              <a:t>_____</a:t>
            </a:r>
            <a:r>
              <a:rPr lang="zh-CN" altLang="en-US" sz="2400">
                <a:latin typeface="Times New Roman" panose="02020603050405020304" charset="0"/>
                <a:cs typeface="Times New Roman" panose="02020603050405020304" charset="0"/>
                <a:sym typeface="+mn-ea"/>
              </a:rPr>
              <a:t>_</a:t>
            </a:r>
            <a:r>
              <a:rPr lang="en-US" altLang="zh-CN" sz="2400">
                <a:latin typeface="Times New Roman" panose="02020603050405020304" charset="0"/>
                <a:cs typeface="Times New Roman" panose="02020603050405020304" charset="0"/>
                <a:sym typeface="+mn-ea"/>
              </a:rPr>
              <a:t>________________</a:t>
            </a:r>
            <a:r>
              <a:rPr lang="zh-CN" altLang="en-US" sz="2400">
                <a:latin typeface="Times New Roman" panose="02020603050405020304" charset="0"/>
                <a:cs typeface="Times New Roman" panose="02020603050405020304" charset="0"/>
                <a:sym typeface="+mn-ea"/>
              </a:rPr>
              <a:t>(激发创造力)</a:t>
            </a:r>
            <a:r>
              <a:rPr lang="zh-CN" altLang="en-US" sz="2400">
                <a:latin typeface="Times New Roman" panose="02020603050405020304" charset="0"/>
                <a:cs typeface="Times New Roman" panose="02020603050405020304" charset="0"/>
              </a:rPr>
              <a:t> and enriches our life. Additionally, it brings us great pleasure and helps relieve stress from our school work. </a:t>
            </a:r>
            <a:endParaRPr lang="zh-CN" altLang="en-US" sz="2400">
              <a:latin typeface="Times New Roman" panose="02020603050405020304" charset="0"/>
              <a:cs typeface="Times New Roman" panose="02020603050405020304" charset="0"/>
            </a:endParaRPr>
          </a:p>
          <a:p>
            <a:pPr>
              <a:lnSpc>
                <a:spcPct val="100000"/>
              </a:lnSpc>
            </a:pPr>
            <a:r>
              <a:rPr lang="zh-CN" altLang="en-US" sz="2400">
                <a:latin typeface="Times New Roman" panose="02020603050405020304" charset="0"/>
                <a:cs typeface="Times New Roman" panose="02020603050405020304" charset="0"/>
              </a:rPr>
              <a:t>     I do hope that you will be able to attend the art festival next year. I </a:t>
            </a:r>
            <a:r>
              <a:rPr lang="zh-CN" altLang="en-US" sz="2400">
                <a:latin typeface="Times New Roman" panose="02020603050405020304" charset="0"/>
                <a:cs typeface="Times New Roman" panose="02020603050405020304" charset="0"/>
                <a:sym typeface="+mn-ea"/>
              </a:rPr>
              <a:t>________</a:t>
            </a:r>
            <a:r>
              <a:rPr lang="en-US" altLang="zh-CN" sz="2400">
                <a:latin typeface="Times New Roman" panose="02020603050405020304" charset="0"/>
                <a:cs typeface="Times New Roman" panose="02020603050405020304" charset="0"/>
                <a:sym typeface="+mn-ea"/>
              </a:rPr>
              <a:t>____</a:t>
            </a:r>
            <a:r>
              <a:rPr lang="zh-CN" altLang="en-US" sz="2400">
                <a:latin typeface="Times New Roman" panose="02020603050405020304" charset="0"/>
                <a:cs typeface="Times New Roman" panose="02020603050405020304" charset="0"/>
                <a:sym typeface="+mn-ea"/>
              </a:rPr>
              <a:t>_(保证)</a:t>
            </a:r>
            <a:r>
              <a:rPr lang="zh-CN" altLang="en-US" sz="2400">
                <a:latin typeface="Times New Roman" panose="02020603050405020304" charset="0"/>
                <a:cs typeface="Times New Roman" panose="02020603050405020304" charset="0"/>
              </a:rPr>
              <a:t> you that it will leave a wonderful impression on you. Best wishes.</a:t>
            </a:r>
            <a:endParaRPr lang="zh-CN" altLang="en-US" sz="2400">
              <a:latin typeface="Times New Roman" panose="02020603050405020304" charset="0"/>
              <a:cs typeface="Times New Roman" panose="02020603050405020304" charset="0"/>
            </a:endParaRPr>
          </a:p>
          <a:p>
            <a:pPr algn="r">
              <a:lnSpc>
                <a:spcPct val="100000"/>
              </a:lnSpc>
            </a:pPr>
            <a:r>
              <a:rPr lang="zh-CN" altLang="en-US" sz="2400">
                <a:latin typeface="Times New Roman" panose="02020603050405020304" charset="0"/>
                <a:cs typeface="Times New Roman" panose="02020603050405020304" charset="0"/>
              </a:rPr>
              <a:t>Yours, </a:t>
            </a:r>
            <a:endParaRPr lang="zh-CN" altLang="en-US" sz="2400">
              <a:latin typeface="Times New Roman" panose="02020603050405020304" charset="0"/>
              <a:cs typeface="Times New Roman" panose="02020603050405020304" charset="0"/>
            </a:endParaRPr>
          </a:p>
          <a:p>
            <a:pPr algn="r">
              <a:lnSpc>
                <a:spcPct val="100000"/>
              </a:lnSpc>
            </a:pPr>
            <a:r>
              <a:rPr lang="zh-CN" altLang="en-US" sz="2400">
                <a:latin typeface="Times New Roman" panose="02020603050405020304" charset="0"/>
                <a:cs typeface="Times New Roman" panose="02020603050405020304" charset="0"/>
              </a:rPr>
              <a:t>Li Hua</a:t>
            </a:r>
            <a:endParaRPr lang="zh-CN" altLang="en-US" sz="2400">
              <a:latin typeface="Times New Roman" panose="02020603050405020304" charset="0"/>
              <a:cs typeface="Times New Roman" panose="02020603050405020304" charset="0"/>
            </a:endParaRPr>
          </a:p>
        </p:txBody>
      </p:sp>
      <p:sp>
        <p:nvSpPr>
          <p:cNvPr id="5" name="文本框 4"/>
          <p:cNvSpPr txBox="1"/>
          <p:nvPr>
            <p:custDataLst>
              <p:tags r:id="rId1"/>
            </p:custDataLst>
          </p:nvPr>
        </p:nvSpPr>
        <p:spPr>
          <a:xfrm>
            <a:off x="5540375" y="1505585"/>
            <a:ext cx="210121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Knowing</a:t>
            </a:r>
            <a:endParaRPr lang="en-US" altLang="zh-CN" sz="2400" b="1">
              <a:solidFill>
                <a:srgbClr val="FF0000"/>
              </a:solidFill>
              <a:latin typeface="Times New Roman" panose="02020603050405020304" charset="0"/>
              <a:cs typeface="Times New Roman" panose="02020603050405020304" charset="0"/>
            </a:endParaRPr>
          </a:p>
        </p:txBody>
      </p:sp>
      <p:sp>
        <p:nvSpPr>
          <p:cNvPr id="3" name="文本框 2"/>
          <p:cNvSpPr txBox="1"/>
          <p:nvPr>
            <p:custDataLst>
              <p:tags r:id="rId2"/>
            </p:custDataLst>
          </p:nvPr>
        </p:nvSpPr>
        <p:spPr>
          <a:xfrm>
            <a:off x="1083945" y="1851025"/>
            <a:ext cx="210121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enquiring</a:t>
            </a:r>
            <a:endParaRPr lang="en-US" altLang="zh-CN" sz="2400" b="1">
              <a:solidFill>
                <a:srgbClr val="FF0000"/>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2555240" y="2599055"/>
            <a:ext cx="210121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aimed to</a:t>
            </a:r>
            <a:endParaRPr lang="en-US" altLang="zh-CN" sz="2400" b="1">
              <a:solidFill>
                <a:srgbClr val="FF0000"/>
              </a:solidFill>
              <a:latin typeface="Times New Roman" panose="02020603050405020304" charset="0"/>
              <a:cs typeface="Times New Roman" panose="02020603050405020304" charset="0"/>
            </a:endParaRPr>
          </a:p>
        </p:txBody>
      </p:sp>
      <p:sp>
        <p:nvSpPr>
          <p:cNvPr id="7" name="文本框 6"/>
          <p:cNvSpPr txBox="1"/>
          <p:nvPr>
            <p:custDataLst>
              <p:tags r:id="rId4"/>
            </p:custDataLst>
          </p:nvPr>
        </p:nvSpPr>
        <p:spPr>
          <a:xfrm>
            <a:off x="3796030" y="2968625"/>
            <a:ext cx="210121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variety</a:t>
            </a:r>
            <a:endParaRPr lang="en-US" altLang="zh-CN" sz="2400" b="1">
              <a:solidFill>
                <a:srgbClr val="FF0000"/>
              </a:solidFill>
              <a:latin typeface="Times New Roman" panose="02020603050405020304" charset="0"/>
              <a:cs typeface="Times New Roman" panose="02020603050405020304" charset="0"/>
            </a:endParaRPr>
          </a:p>
        </p:txBody>
      </p:sp>
      <p:sp>
        <p:nvSpPr>
          <p:cNvPr id="8" name="文本框 7"/>
          <p:cNvSpPr txBox="1"/>
          <p:nvPr>
            <p:custDataLst>
              <p:tags r:id="rId5"/>
            </p:custDataLst>
          </p:nvPr>
        </p:nvSpPr>
        <p:spPr>
          <a:xfrm>
            <a:off x="3750945" y="3347085"/>
            <a:ext cx="4343400"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What impressed me the most </a:t>
            </a:r>
            <a:endParaRPr lang="en-US" altLang="zh-CN" sz="2400" b="1">
              <a:solidFill>
                <a:srgbClr val="FF0000"/>
              </a:solidFill>
              <a:latin typeface="Times New Roman" panose="02020603050405020304" charset="0"/>
              <a:cs typeface="Times New Roman" panose="02020603050405020304" charset="0"/>
            </a:endParaRPr>
          </a:p>
        </p:txBody>
      </p:sp>
      <p:sp>
        <p:nvSpPr>
          <p:cNvPr id="9" name="文本框 8"/>
          <p:cNvSpPr txBox="1"/>
          <p:nvPr>
            <p:custDataLst>
              <p:tags r:id="rId6"/>
            </p:custDataLst>
          </p:nvPr>
        </p:nvSpPr>
        <p:spPr>
          <a:xfrm>
            <a:off x="156210" y="4032250"/>
            <a:ext cx="310705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took a vigorous part</a:t>
            </a:r>
            <a:endParaRPr lang="en-US" altLang="zh-CN" sz="2400" b="1">
              <a:solidFill>
                <a:srgbClr val="FF0000"/>
              </a:solidFill>
              <a:latin typeface="Times New Roman" panose="02020603050405020304" charset="0"/>
              <a:cs typeface="Times New Roman" panose="02020603050405020304" charset="0"/>
            </a:endParaRPr>
          </a:p>
        </p:txBody>
      </p:sp>
      <p:sp>
        <p:nvSpPr>
          <p:cNvPr id="10" name="文本框 9"/>
          <p:cNvSpPr txBox="1"/>
          <p:nvPr>
            <p:custDataLst>
              <p:tags r:id="rId7"/>
            </p:custDataLst>
          </p:nvPr>
        </p:nvSpPr>
        <p:spPr>
          <a:xfrm>
            <a:off x="5478145" y="4431665"/>
            <a:ext cx="534479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inspires/cultivates/stimulates creativity</a:t>
            </a:r>
            <a:endParaRPr lang="en-US" altLang="zh-CN" sz="2400" b="1">
              <a:solidFill>
                <a:srgbClr val="FF0000"/>
              </a:solidFill>
              <a:latin typeface="Times New Roman" panose="02020603050405020304" charset="0"/>
              <a:cs typeface="Times New Roman" panose="02020603050405020304" charset="0"/>
            </a:endParaRPr>
          </a:p>
        </p:txBody>
      </p:sp>
      <p:sp>
        <p:nvSpPr>
          <p:cNvPr id="11" name="文本框 10"/>
          <p:cNvSpPr txBox="1"/>
          <p:nvPr>
            <p:custDataLst>
              <p:tags r:id="rId8"/>
            </p:custDataLst>
          </p:nvPr>
        </p:nvSpPr>
        <p:spPr>
          <a:xfrm>
            <a:off x="9515475" y="5550535"/>
            <a:ext cx="113855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assure</a:t>
            </a:r>
            <a:endParaRPr lang="en-US" altLang="zh-CN" sz="2400" b="1">
              <a:solidFill>
                <a:srgbClr val="FF0000"/>
              </a:solidFill>
              <a:latin typeface="Times New Roman" panose="02020603050405020304" charset="0"/>
              <a:cs typeface="Times New Roman" panose="02020603050405020304" charset="0"/>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P spid="3" grpId="1"/>
      <p:bldP spid="6" grpId="0"/>
      <p:bldP spid="6" grpId="1"/>
      <p:bldP spid="7" grpId="0"/>
      <p:bldP spid="7" grpId="1"/>
      <p:bldP spid="8" grpId="0"/>
      <p:bldP spid="8" grpId="1"/>
      <p:bldP spid="9" grpId="0"/>
      <p:bldP spid="9" grpId="1"/>
      <p:bldP spid="10" grpId="0"/>
      <p:bldP spid="10" grpId="1"/>
      <p:bldP spid="11" grpId="0"/>
      <p:bldP spid="11"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1"/>
          </p:nvPr>
        </p:nvSpPr>
        <p:spPr>
          <a:xfrm>
            <a:off x="5620385" y="1620371"/>
            <a:ext cx="5520055" cy="1991509"/>
          </a:xfrm>
        </p:spPr>
        <p:txBody>
          <a:bodyPr/>
          <a:p>
            <a:r>
              <a:rPr lang="en-US" altLang="zh-CN" sz="6600"/>
              <a:t>Thanks</a:t>
            </a:r>
            <a:endParaRPr lang="en-US" altLang="zh-CN" sz="660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2"/>
            <p:custDataLst>
              <p:tags r:id="rId1"/>
            </p:custDataLst>
          </p:nvPr>
        </p:nvSpPr>
        <p:spPr/>
        <p:txBody>
          <a:bodyPr>
            <a:normAutofit/>
          </a:bodyPr>
          <a:lstStyle/>
          <a:p>
            <a:r>
              <a:rPr lang="zh-CN" altLang="en-US"/>
              <a:t>目录</a:t>
            </a:r>
            <a:endParaRPr lang="zh-CN" altLang="en-US"/>
          </a:p>
        </p:txBody>
      </p:sp>
      <p:sp>
        <p:nvSpPr>
          <p:cNvPr id="3" name="文本占位符 2"/>
          <p:cNvSpPr>
            <a:spLocks noGrp="1"/>
          </p:cNvSpPr>
          <p:nvPr>
            <p:ph type="body" idx="1"/>
            <p:custDataLst>
              <p:tags r:id="rId2"/>
            </p:custDataLst>
          </p:nvPr>
        </p:nvSpPr>
        <p:spPr/>
        <p:txBody>
          <a:bodyPr/>
          <a:lstStyle/>
          <a:p>
            <a:r>
              <a:rPr lang="zh-CN" altLang="en-US"/>
              <a:t>Contents</a:t>
            </a:r>
            <a:endParaRPr lang="zh-CN" altLang="en-US"/>
          </a:p>
        </p:txBody>
      </p:sp>
      <p:sp>
        <p:nvSpPr>
          <p:cNvPr id="37" name="矩形 36"/>
          <p:cNvSpPr/>
          <p:nvPr>
            <p:custDataLst>
              <p:tags r:id="rId3"/>
            </p:custDataLst>
          </p:nvPr>
        </p:nvSpPr>
        <p:spPr>
          <a:xfrm flipV="1">
            <a:off x="6936423" y="5718175"/>
            <a:ext cx="2863850" cy="83185"/>
          </a:xfrm>
          <a:prstGeom prst="rect">
            <a:avLst/>
          </a:prstGeom>
          <a:gradFill>
            <a:gsLst>
              <a:gs pos="0">
                <a:schemeClr val="accent1">
                  <a:alpha val="30000"/>
                </a:schemeClr>
              </a:gs>
              <a:gs pos="79000">
                <a:schemeClr val="accent1">
                  <a:alpha val="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p>
            <a:pPr lvl="0" algn="ctr"/>
            <a:endParaRPr lang="zh-CN" altLang="en-US">
              <a:noFill/>
              <a:cs typeface="MiSans Normal" panose="00000500000000000000" charset="-122"/>
              <a:sym typeface="+mn-ea"/>
            </a:endParaRPr>
          </a:p>
        </p:txBody>
      </p:sp>
      <p:sp>
        <p:nvSpPr>
          <p:cNvPr id="7" name="序号"/>
          <p:cNvSpPr txBox="1"/>
          <p:nvPr>
            <p:custDataLst>
              <p:tags r:id="rId4"/>
            </p:custDataLst>
          </p:nvPr>
        </p:nvSpPr>
        <p:spPr>
          <a:xfrm>
            <a:off x="6060123" y="5231765"/>
            <a:ext cx="769620" cy="831215"/>
          </a:xfrm>
          <a:prstGeom prst="rect">
            <a:avLst/>
          </a:prstGeom>
          <a:noFill/>
        </p:spPr>
        <p:txBody>
          <a:bodyPr wrap="square" lIns="0" tIns="0" rIns="0" bIns="0" rtlCol="0" anchor="ctr" anchorCtr="1">
            <a:normAutofit/>
          </a:bodyPr>
          <a:lstStyle/>
          <a:p>
            <a:pPr algn="ctr"/>
            <a:r>
              <a:rPr lang="en-US" sz="3600" spc="-100">
                <a:solidFill>
                  <a:schemeClr val="accent1"/>
                </a:solidFill>
                <a:uFillTx/>
                <a:latin typeface="+mj-ea"/>
                <a:ea typeface="+mj-ea"/>
                <a:cs typeface="MiSans Normal" panose="00000500000000000000" charset="-122"/>
              </a:rPr>
              <a:t>04</a:t>
            </a:r>
            <a:endParaRPr lang="en-US" sz="3600" spc="-100">
              <a:solidFill>
                <a:schemeClr val="accent1"/>
              </a:solidFill>
              <a:uFillTx/>
              <a:latin typeface="+mj-ea"/>
              <a:ea typeface="+mj-ea"/>
              <a:cs typeface="MiSans Normal" panose="00000500000000000000" charset="-122"/>
            </a:endParaRPr>
          </a:p>
        </p:txBody>
      </p:sp>
      <p:sp>
        <p:nvSpPr>
          <p:cNvPr id="9" name="标题"/>
          <p:cNvSpPr txBox="1"/>
          <p:nvPr>
            <p:custDataLst>
              <p:tags r:id="rId5"/>
            </p:custDataLst>
          </p:nvPr>
        </p:nvSpPr>
        <p:spPr>
          <a:xfrm>
            <a:off x="6936105" y="4878705"/>
            <a:ext cx="4194810" cy="953770"/>
          </a:xfrm>
          <a:prstGeom prst="rect">
            <a:avLst/>
          </a:prstGeom>
          <a:noFill/>
        </p:spPr>
        <p:txBody>
          <a:bodyPr wrap="square" lIns="0" tIns="0" rIns="0" bIns="0" rtlCol="0" anchor="b" anchorCtr="0">
            <a:normAutofit/>
          </a:bodyPr>
          <a:lstStyle/>
          <a:p>
            <a:r>
              <a:rPr lang="zh-CN" altLang="en-US" sz="2400" spc="300" dirty="0">
                <a:solidFill>
                  <a:schemeClr val="tx1">
                    <a:lumMod val="75000"/>
                    <a:lumOff val="25000"/>
                  </a:schemeClr>
                </a:solidFill>
                <a:latin typeface="+mj-ea"/>
                <a:ea typeface="+mj-ea"/>
                <a:cs typeface="MiSans Normal" panose="00000500000000000000" charset="-122"/>
              </a:rPr>
              <a:t>话题变式训练</a:t>
            </a:r>
            <a:endParaRPr lang="zh-CN" altLang="en-US" sz="2400" spc="300" dirty="0">
              <a:solidFill>
                <a:schemeClr val="tx1">
                  <a:lumMod val="75000"/>
                  <a:lumOff val="25000"/>
                </a:schemeClr>
              </a:solidFill>
              <a:latin typeface="+mj-ea"/>
              <a:ea typeface="+mj-ea"/>
              <a:cs typeface="MiSans Normal" panose="00000500000000000000" charset="-122"/>
            </a:endParaRPr>
          </a:p>
        </p:txBody>
      </p:sp>
      <p:sp>
        <p:nvSpPr>
          <p:cNvPr id="58" name="矩形 57"/>
          <p:cNvSpPr/>
          <p:nvPr>
            <p:custDataLst>
              <p:tags r:id="rId6"/>
            </p:custDataLst>
          </p:nvPr>
        </p:nvSpPr>
        <p:spPr>
          <a:xfrm flipV="1">
            <a:off x="6936423" y="1700530"/>
            <a:ext cx="2863850" cy="83185"/>
          </a:xfrm>
          <a:prstGeom prst="rect">
            <a:avLst/>
          </a:prstGeom>
          <a:gradFill>
            <a:gsLst>
              <a:gs pos="0">
                <a:schemeClr val="accent1">
                  <a:alpha val="30000"/>
                </a:schemeClr>
              </a:gs>
              <a:gs pos="79000">
                <a:schemeClr val="accent1">
                  <a:alpha val="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p>
            <a:pPr lvl="0" algn="ctr"/>
            <a:endParaRPr lang="zh-CN" altLang="en-US">
              <a:noFill/>
              <a:cs typeface="MiSans Normal" panose="00000500000000000000" charset="-122"/>
              <a:sym typeface="+mn-ea"/>
            </a:endParaRPr>
          </a:p>
        </p:txBody>
      </p:sp>
      <p:sp>
        <p:nvSpPr>
          <p:cNvPr id="59" name="序号"/>
          <p:cNvSpPr txBox="1"/>
          <p:nvPr>
            <p:custDataLst>
              <p:tags r:id="rId7"/>
            </p:custDataLst>
          </p:nvPr>
        </p:nvSpPr>
        <p:spPr>
          <a:xfrm>
            <a:off x="6060123" y="1214120"/>
            <a:ext cx="769620" cy="831215"/>
          </a:xfrm>
          <a:prstGeom prst="rect">
            <a:avLst/>
          </a:prstGeom>
          <a:noFill/>
        </p:spPr>
        <p:txBody>
          <a:bodyPr wrap="square" lIns="0" tIns="0" rIns="0" bIns="0" rtlCol="0" anchor="ctr" anchorCtr="1">
            <a:normAutofit/>
          </a:bodyPr>
          <a:lstStyle/>
          <a:p>
            <a:pPr algn="ctr"/>
            <a:r>
              <a:rPr lang="en-US" sz="3600" spc="-100">
                <a:solidFill>
                  <a:schemeClr val="accent1"/>
                </a:solidFill>
                <a:uFillTx/>
                <a:latin typeface="+mj-ea"/>
                <a:ea typeface="+mj-ea"/>
                <a:cs typeface="MiSans Normal" panose="00000500000000000000" charset="-122"/>
              </a:rPr>
              <a:t>01</a:t>
            </a:r>
            <a:endParaRPr lang="en-US" sz="3600" spc="-100">
              <a:solidFill>
                <a:schemeClr val="accent1"/>
              </a:solidFill>
              <a:uFillTx/>
              <a:latin typeface="+mj-ea"/>
              <a:ea typeface="+mj-ea"/>
              <a:cs typeface="MiSans Normal" panose="00000500000000000000" charset="-122"/>
            </a:endParaRPr>
          </a:p>
        </p:txBody>
      </p:sp>
      <p:sp>
        <p:nvSpPr>
          <p:cNvPr id="61" name="标题"/>
          <p:cNvSpPr txBox="1"/>
          <p:nvPr>
            <p:custDataLst>
              <p:tags r:id="rId8"/>
            </p:custDataLst>
          </p:nvPr>
        </p:nvSpPr>
        <p:spPr>
          <a:xfrm>
            <a:off x="6936105" y="861060"/>
            <a:ext cx="4194810" cy="953770"/>
          </a:xfrm>
          <a:prstGeom prst="rect">
            <a:avLst/>
          </a:prstGeom>
          <a:noFill/>
        </p:spPr>
        <p:txBody>
          <a:bodyPr wrap="square" lIns="0" tIns="0" rIns="0" bIns="0" rtlCol="0" anchor="b" anchorCtr="0">
            <a:normAutofit/>
          </a:bodyPr>
          <a:lstStyle/>
          <a:p>
            <a:r>
              <a:rPr lang="zh-CN" altLang="en-US" sz="2400" spc="300" dirty="0">
                <a:solidFill>
                  <a:schemeClr val="tx1">
                    <a:lumMod val="75000"/>
                    <a:lumOff val="25000"/>
                  </a:schemeClr>
                </a:solidFill>
                <a:latin typeface="+mj-ea"/>
                <a:ea typeface="+mj-ea"/>
                <a:cs typeface="MiSans Normal" panose="00000500000000000000" charset="-122"/>
              </a:rPr>
              <a:t>寻觅教材溯源</a:t>
            </a:r>
            <a:endParaRPr lang="zh-CN" altLang="en-US" sz="2400" spc="300" dirty="0">
              <a:solidFill>
                <a:schemeClr val="tx1">
                  <a:lumMod val="75000"/>
                  <a:lumOff val="25000"/>
                </a:schemeClr>
              </a:solidFill>
              <a:latin typeface="+mj-ea"/>
              <a:ea typeface="+mj-ea"/>
              <a:cs typeface="MiSans Normal" panose="00000500000000000000" charset="-122"/>
            </a:endParaRPr>
          </a:p>
        </p:txBody>
      </p:sp>
      <p:sp>
        <p:nvSpPr>
          <p:cNvPr id="63" name="矩形 62"/>
          <p:cNvSpPr/>
          <p:nvPr>
            <p:custDataLst>
              <p:tags r:id="rId9"/>
            </p:custDataLst>
          </p:nvPr>
        </p:nvSpPr>
        <p:spPr>
          <a:xfrm flipV="1">
            <a:off x="6936423" y="3039745"/>
            <a:ext cx="2863850" cy="83185"/>
          </a:xfrm>
          <a:prstGeom prst="rect">
            <a:avLst/>
          </a:prstGeom>
          <a:gradFill>
            <a:gsLst>
              <a:gs pos="0">
                <a:schemeClr val="accent1">
                  <a:alpha val="30000"/>
                </a:schemeClr>
              </a:gs>
              <a:gs pos="79000">
                <a:schemeClr val="accent1">
                  <a:alpha val="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p>
            <a:pPr lvl="0" algn="ctr"/>
            <a:endParaRPr lang="zh-CN" altLang="en-US">
              <a:noFill/>
              <a:cs typeface="MiSans Normal" panose="00000500000000000000" charset="-122"/>
              <a:sym typeface="+mn-ea"/>
            </a:endParaRPr>
          </a:p>
        </p:txBody>
      </p:sp>
      <p:sp>
        <p:nvSpPr>
          <p:cNvPr id="64" name="序号"/>
          <p:cNvSpPr txBox="1"/>
          <p:nvPr>
            <p:custDataLst>
              <p:tags r:id="rId10"/>
            </p:custDataLst>
          </p:nvPr>
        </p:nvSpPr>
        <p:spPr>
          <a:xfrm>
            <a:off x="6060123" y="2553335"/>
            <a:ext cx="769620" cy="831215"/>
          </a:xfrm>
          <a:prstGeom prst="rect">
            <a:avLst/>
          </a:prstGeom>
          <a:noFill/>
        </p:spPr>
        <p:txBody>
          <a:bodyPr wrap="square" lIns="0" tIns="0" rIns="0" bIns="0" rtlCol="0" anchor="ctr" anchorCtr="1">
            <a:normAutofit/>
          </a:bodyPr>
          <a:lstStyle/>
          <a:p>
            <a:pPr algn="ctr"/>
            <a:r>
              <a:rPr lang="en-US" sz="3600" spc="-100">
                <a:solidFill>
                  <a:schemeClr val="accent1"/>
                </a:solidFill>
                <a:uFillTx/>
                <a:latin typeface="+mj-ea"/>
                <a:ea typeface="+mj-ea"/>
                <a:cs typeface="MiSans Normal" panose="00000500000000000000" charset="-122"/>
              </a:rPr>
              <a:t>02</a:t>
            </a:r>
            <a:endParaRPr lang="en-US" sz="3600" spc="-100">
              <a:solidFill>
                <a:schemeClr val="accent1"/>
              </a:solidFill>
              <a:uFillTx/>
              <a:latin typeface="+mj-ea"/>
              <a:ea typeface="+mj-ea"/>
              <a:cs typeface="MiSans Normal" panose="00000500000000000000" charset="-122"/>
            </a:endParaRPr>
          </a:p>
        </p:txBody>
      </p:sp>
      <p:sp>
        <p:nvSpPr>
          <p:cNvPr id="66" name="标题"/>
          <p:cNvSpPr txBox="1"/>
          <p:nvPr>
            <p:custDataLst>
              <p:tags r:id="rId11"/>
            </p:custDataLst>
          </p:nvPr>
        </p:nvSpPr>
        <p:spPr>
          <a:xfrm>
            <a:off x="6936105" y="2200275"/>
            <a:ext cx="4194810" cy="953770"/>
          </a:xfrm>
          <a:prstGeom prst="rect">
            <a:avLst/>
          </a:prstGeom>
          <a:noFill/>
        </p:spPr>
        <p:txBody>
          <a:bodyPr wrap="square" lIns="0" tIns="0" rIns="0" bIns="0" rtlCol="0" anchor="b" anchorCtr="0">
            <a:normAutofit/>
          </a:bodyPr>
          <a:lstStyle/>
          <a:p>
            <a:r>
              <a:rPr lang="zh-CN" altLang="en-US" sz="2400" spc="300" dirty="0">
                <a:solidFill>
                  <a:schemeClr val="tx1">
                    <a:lumMod val="75000"/>
                    <a:lumOff val="25000"/>
                  </a:schemeClr>
                </a:solidFill>
                <a:latin typeface="+mj-ea"/>
                <a:ea typeface="+mj-ea"/>
                <a:cs typeface="MiSans Normal" panose="00000500000000000000" charset="-122"/>
              </a:rPr>
              <a:t>语料输入积累</a:t>
            </a:r>
            <a:endParaRPr lang="zh-CN" altLang="en-US" sz="2400" spc="300" dirty="0">
              <a:solidFill>
                <a:schemeClr val="tx1">
                  <a:lumMod val="75000"/>
                  <a:lumOff val="25000"/>
                </a:schemeClr>
              </a:solidFill>
              <a:latin typeface="+mj-ea"/>
              <a:ea typeface="+mj-ea"/>
              <a:cs typeface="MiSans Normal" panose="00000500000000000000" charset="-122"/>
            </a:endParaRPr>
          </a:p>
        </p:txBody>
      </p:sp>
      <p:sp>
        <p:nvSpPr>
          <p:cNvPr id="68" name="矩形 67"/>
          <p:cNvSpPr/>
          <p:nvPr>
            <p:custDataLst>
              <p:tags r:id="rId12"/>
            </p:custDataLst>
          </p:nvPr>
        </p:nvSpPr>
        <p:spPr>
          <a:xfrm flipV="1">
            <a:off x="6936423" y="4378960"/>
            <a:ext cx="2863850" cy="83185"/>
          </a:xfrm>
          <a:prstGeom prst="rect">
            <a:avLst/>
          </a:prstGeom>
          <a:gradFill>
            <a:gsLst>
              <a:gs pos="0">
                <a:schemeClr val="accent1">
                  <a:alpha val="30000"/>
                </a:schemeClr>
              </a:gs>
              <a:gs pos="79000">
                <a:schemeClr val="accent1">
                  <a:alpha val="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25000" lnSpcReduction="20000"/>
          </a:bodyPr>
          <a:lstStyle/>
          <a:p>
            <a:pPr lvl="0" algn="ctr"/>
            <a:endParaRPr lang="zh-CN" altLang="en-US">
              <a:noFill/>
              <a:cs typeface="MiSans Normal" panose="00000500000000000000" charset="-122"/>
              <a:sym typeface="+mn-ea"/>
            </a:endParaRPr>
          </a:p>
        </p:txBody>
      </p:sp>
      <p:sp>
        <p:nvSpPr>
          <p:cNvPr id="69" name="序号"/>
          <p:cNvSpPr txBox="1"/>
          <p:nvPr>
            <p:custDataLst>
              <p:tags r:id="rId13"/>
            </p:custDataLst>
          </p:nvPr>
        </p:nvSpPr>
        <p:spPr>
          <a:xfrm>
            <a:off x="6060123" y="3892550"/>
            <a:ext cx="769620" cy="831215"/>
          </a:xfrm>
          <a:prstGeom prst="rect">
            <a:avLst/>
          </a:prstGeom>
          <a:noFill/>
        </p:spPr>
        <p:txBody>
          <a:bodyPr wrap="square" lIns="0" tIns="0" rIns="0" bIns="0" rtlCol="0" anchor="ctr" anchorCtr="1">
            <a:normAutofit/>
          </a:bodyPr>
          <a:lstStyle/>
          <a:p>
            <a:pPr algn="ctr"/>
            <a:r>
              <a:rPr lang="en-US" sz="3600" spc="-100">
                <a:solidFill>
                  <a:schemeClr val="accent1"/>
                </a:solidFill>
                <a:uFillTx/>
                <a:latin typeface="+mj-ea"/>
                <a:ea typeface="+mj-ea"/>
                <a:cs typeface="MiSans Normal" panose="00000500000000000000" charset="-122"/>
              </a:rPr>
              <a:t>03</a:t>
            </a:r>
            <a:endParaRPr lang="en-US" sz="3600" spc="-100">
              <a:solidFill>
                <a:schemeClr val="accent1"/>
              </a:solidFill>
              <a:uFillTx/>
              <a:latin typeface="+mj-ea"/>
              <a:ea typeface="+mj-ea"/>
              <a:cs typeface="MiSans Normal" panose="00000500000000000000" charset="-122"/>
            </a:endParaRPr>
          </a:p>
        </p:txBody>
      </p:sp>
      <p:sp>
        <p:nvSpPr>
          <p:cNvPr id="71" name="标题"/>
          <p:cNvSpPr txBox="1"/>
          <p:nvPr>
            <p:custDataLst>
              <p:tags r:id="rId14"/>
            </p:custDataLst>
          </p:nvPr>
        </p:nvSpPr>
        <p:spPr>
          <a:xfrm>
            <a:off x="6936105" y="3539490"/>
            <a:ext cx="4194810" cy="953770"/>
          </a:xfrm>
          <a:prstGeom prst="rect">
            <a:avLst/>
          </a:prstGeom>
          <a:noFill/>
        </p:spPr>
        <p:txBody>
          <a:bodyPr wrap="square" lIns="0" tIns="0" rIns="0" bIns="0" rtlCol="0" anchor="b" anchorCtr="0">
            <a:normAutofit/>
          </a:bodyPr>
          <a:lstStyle/>
          <a:p>
            <a:r>
              <a:rPr lang="zh-CN" altLang="en-US" sz="2400" spc="300" dirty="0">
                <a:solidFill>
                  <a:schemeClr val="tx1">
                    <a:lumMod val="75000"/>
                    <a:lumOff val="25000"/>
                  </a:schemeClr>
                </a:solidFill>
                <a:latin typeface="+mj-ea"/>
                <a:ea typeface="+mj-ea"/>
                <a:cs typeface="MiSans Normal" panose="00000500000000000000" charset="-122"/>
              </a:rPr>
              <a:t>语境典例分析</a:t>
            </a:r>
            <a:endParaRPr lang="zh-CN" altLang="en-US" sz="2400" spc="300" dirty="0">
              <a:solidFill>
                <a:schemeClr val="tx1">
                  <a:lumMod val="75000"/>
                  <a:lumOff val="25000"/>
                </a:schemeClr>
              </a:solidFill>
              <a:latin typeface="+mj-ea"/>
              <a:ea typeface="+mj-ea"/>
              <a:cs typeface="MiSans Normal" panose="00000500000000000000" charset="-122"/>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spd="med" p14:dur="699"/>
    </mc:Choice>
    <mc:Fallback>
      <p:transition spd="med"/>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1"/>
          </p:nvPr>
        </p:nvSpPr>
        <p:spPr/>
        <p:txBody>
          <a:bodyPr/>
          <a:p>
            <a:r>
              <a:rPr lang="zh-CN" altLang="en-US"/>
              <a:t>寻觅教材溯源</a:t>
            </a:r>
            <a:endParaRPr lang="zh-CN" altLang="en-US"/>
          </a:p>
        </p:txBody>
      </p:sp>
      <p:sp>
        <p:nvSpPr>
          <p:cNvPr id="6" name="文本框 4"/>
          <p:cNvSpPr txBox="1"/>
          <p:nvPr>
            <p:custDataLst>
              <p:tags r:id="rId1"/>
            </p:custDataLst>
          </p:nvPr>
        </p:nvSpPr>
        <p:spPr>
          <a:xfrm>
            <a:off x="6800215" y="1444319"/>
            <a:ext cx="4393744" cy="920284"/>
          </a:xfrm>
          <a:prstGeom prst="rect">
            <a:avLst/>
          </a:prstGeom>
          <a:ln>
            <a:noFill/>
          </a:ln>
          <a:effectLst/>
        </p:spPr>
        <p:txBody>
          <a:bodyPr vert="horz" wrap="square" lIns="0" tIns="192024" rIns="0" bIns="0" rtlCol="0" anchor="ctr" anchorCtr="0">
            <a:normAutofit/>
          </a:bodyPr>
          <a:lstStyle>
            <a:lvl1pPr algn="l" defTabSz="913765" rtl="0" eaLnBrk="1" latinLnBrk="0" hangingPunct="1">
              <a:lnSpc>
                <a:spcPct val="80000"/>
              </a:lnSpc>
              <a:spcBef>
                <a:spcPct val="0"/>
              </a:spcBef>
              <a:buNone/>
              <a:defRPr sz="3600" kern="1200" spc="-151" baseline="0">
                <a:solidFill>
                  <a:srgbClr val="000000"/>
                </a:solidFill>
                <a:latin typeface="Arial" panose="020B0604020202020204" pitchFamily="34" charset="0"/>
                <a:ea typeface="微软雅黑" panose="020B0503020204020204" charset="-122"/>
                <a:cs typeface="+mn-ea"/>
              </a:defRPr>
            </a:lvl1pPr>
          </a:lstStyle>
          <a:p>
            <a:pPr marL="0" marR="0" lvl="0" indent="0" defTabSz="914400" eaLnBrk="1" fontAlgn="auto" latinLnBrk="0" hangingPunct="1">
              <a:lnSpc>
                <a:spcPct val="100000"/>
              </a:lnSpc>
              <a:spcBef>
                <a:spcPts val="0"/>
              </a:spcBef>
              <a:spcAft>
                <a:spcPts val="0"/>
              </a:spcAft>
              <a:buClrTx/>
              <a:buSzTx/>
              <a:buFontTx/>
              <a:buNone/>
            </a:pPr>
            <a:r>
              <a:rPr kumimoji="0" lang="en-US" altLang="zh-CN" sz="4000" b="0" i="0" u="none" strike="noStrike" kern="0" cap="none" spc="200" normalizeH="0" noProof="0" dirty="0">
                <a:ln>
                  <a:noFill/>
                </a:ln>
                <a:solidFill>
                  <a:srgbClr val="000000">
                    <a:lumMod val="85000"/>
                    <a:lumOff val="15000"/>
                  </a:srgbClr>
                </a:solidFill>
                <a:effectLst/>
                <a:uLnTx/>
                <a:uFillTx/>
                <a:latin typeface="Arial" panose="020B0604020202020204" pitchFamily="34" charset="0"/>
                <a:ea typeface="汉仪中黑 简" panose="00020600040101010101" charset="-122"/>
                <a:cs typeface="汉仪中黑 简" panose="00020600040101010101" charset="-122"/>
              </a:rPr>
              <a:t>PART-01</a:t>
            </a:r>
            <a:endParaRPr kumimoji="0" lang="en-US" altLang="zh-CN" sz="4000" b="0" i="0" u="none" strike="noStrike" kern="0" cap="none" spc="200" normalizeH="0" noProof="0" dirty="0">
              <a:ln>
                <a:noFill/>
              </a:ln>
              <a:solidFill>
                <a:srgbClr val="000000">
                  <a:lumMod val="85000"/>
                  <a:lumOff val="15000"/>
                </a:srgbClr>
              </a:solidFill>
              <a:effectLst/>
              <a:uLnTx/>
              <a:uFillTx/>
              <a:latin typeface="Arial" panose="020B0604020202020204" pitchFamily="34" charset="0"/>
              <a:ea typeface="汉仪中黑 简" panose="00020600040101010101" charset="-122"/>
              <a:cs typeface="汉仪中黑 简" panose="000206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rPr lang="zh-CN" altLang="en-US"/>
              <a:t>教材出处：选择性必修一</a:t>
            </a:r>
            <a:r>
              <a:rPr lang="en-US" altLang="zh-CN"/>
              <a:t> Unit 2 Looking into the future</a:t>
            </a:r>
            <a:endParaRPr lang="en-US" altLang="zh-CN"/>
          </a:p>
        </p:txBody>
      </p:sp>
      <p:pic>
        <p:nvPicPr>
          <p:cNvPr id="4" name="图片 3"/>
          <p:cNvPicPr>
            <a:picLocks noChangeAspect="1"/>
          </p:cNvPicPr>
          <p:nvPr>
            <p:custDataLst>
              <p:tags r:id="rId1"/>
            </p:custDataLst>
          </p:nvPr>
        </p:nvPicPr>
        <p:blipFill>
          <a:blip r:embed="rId2"/>
          <a:stretch>
            <a:fillRect/>
          </a:stretch>
        </p:blipFill>
        <p:spPr>
          <a:xfrm>
            <a:off x="1282700" y="1057910"/>
            <a:ext cx="8868410" cy="572770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t>教材文本分析：首段交代背景</a:t>
            </a:r>
            <a:r>
              <a:rPr lang="en-US" altLang="zh-CN"/>
              <a:t>+</a:t>
            </a:r>
            <a:r>
              <a:t>要点段</a:t>
            </a:r>
            <a:r>
              <a:rPr lang="en-US" altLang="zh-CN"/>
              <a:t>1</a:t>
            </a:r>
            <a:endParaRPr lang="en-US" altLang="zh-CN"/>
          </a:p>
        </p:txBody>
      </p:sp>
      <p:pic>
        <p:nvPicPr>
          <p:cNvPr id="4" name="图片 3"/>
          <p:cNvPicPr>
            <a:picLocks noChangeAspect="1"/>
          </p:cNvPicPr>
          <p:nvPr/>
        </p:nvPicPr>
        <p:blipFill>
          <a:blip r:embed="rId1"/>
          <a:stretch>
            <a:fillRect/>
          </a:stretch>
        </p:blipFill>
        <p:spPr>
          <a:xfrm>
            <a:off x="289560" y="1453515"/>
            <a:ext cx="8083550" cy="744220"/>
          </a:xfrm>
          <a:prstGeom prst="rect">
            <a:avLst/>
          </a:prstGeom>
        </p:spPr>
      </p:pic>
      <p:sp>
        <p:nvSpPr>
          <p:cNvPr id="5" name="文本框 4"/>
          <p:cNvSpPr txBox="1"/>
          <p:nvPr/>
        </p:nvSpPr>
        <p:spPr>
          <a:xfrm>
            <a:off x="8549005" y="581660"/>
            <a:ext cx="3223895" cy="2316480"/>
          </a:xfrm>
          <a:prstGeom prst="rect">
            <a:avLst/>
          </a:prstGeom>
        </p:spPr>
        <p:style>
          <a:lnRef idx="0">
            <a:srgbClr val="FFFFFF"/>
          </a:lnRef>
          <a:fillRef idx="2">
            <a:schemeClr val="accent1"/>
          </a:fillRef>
          <a:effectRef idx="1">
            <a:schemeClr val="accent1"/>
          </a:effectRef>
          <a:fontRef idx="minor">
            <a:schemeClr val="lt1"/>
          </a:fontRef>
        </p:style>
        <p:txBody>
          <a:bodyPr wrap="square" rtlCol="0">
            <a:noAutofit/>
          </a:bodyPr>
          <a:p>
            <a:r>
              <a:rPr lang="zh-CN" altLang="en-US">
                <a:solidFill>
                  <a:schemeClr val="tx1"/>
                </a:solidFill>
              </a:rPr>
              <a:t>首段交代两大必备要素：</a:t>
            </a:r>
            <a:endParaRPr lang="zh-CN" altLang="en-US">
              <a:solidFill>
                <a:schemeClr val="tx1"/>
              </a:solidFill>
            </a:endParaRPr>
          </a:p>
          <a:p>
            <a:endParaRPr lang="zh-CN" altLang="en-US">
              <a:solidFill>
                <a:schemeClr val="tx1"/>
              </a:solidFill>
            </a:endParaRPr>
          </a:p>
          <a:p>
            <a:r>
              <a:rPr lang="en-US" altLang="zh-CN">
                <a:solidFill>
                  <a:schemeClr val="tx1"/>
                </a:solidFill>
              </a:rPr>
              <a:t>1.____________. </a:t>
            </a:r>
            <a:r>
              <a:rPr lang="zh-CN" altLang="en-US">
                <a:solidFill>
                  <a:schemeClr val="tx1"/>
                </a:solidFill>
              </a:rPr>
              <a:t>点明写作对象，以及二者之间的关系。</a:t>
            </a:r>
            <a:endParaRPr lang="zh-CN" altLang="en-US">
              <a:solidFill>
                <a:schemeClr val="tx1"/>
              </a:solidFill>
            </a:endParaRPr>
          </a:p>
          <a:p>
            <a:endParaRPr lang="zh-CN" altLang="en-US">
              <a:solidFill>
                <a:schemeClr val="tx1"/>
              </a:solidFill>
            </a:endParaRPr>
          </a:p>
          <a:p>
            <a:r>
              <a:rPr lang="en-US" altLang="zh-CN">
                <a:solidFill>
                  <a:schemeClr val="tx1"/>
                </a:solidFill>
              </a:rPr>
              <a:t>2.____________. </a:t>
            </a:r>
            <a:r>
              <a:rPr lang="zh-CN" altLang="en-US">
                <a:solidFill>
                  <a:schemeClr val="tx1"/>
                </a:solidFill>
              </a:rPr>
              <a:t>指明写作目的，利用因果逻辑关系自然引出后续的写作。</a:t>
            </a:r>
            <a:endParaRPr lang="zh-CN" altLang="en-US">
              <a:solidFill>
                <a:schemeClr val="tx1"/>
              </a:solidFill>
            </a:endParaRPr>
          </a:p>
        </p:txBody>
      </p:sp>
      <p:pic>
        <p:nvPicPr>
          <p:cNvPr id="6" name="图片 5"/>
          <p:cNvPicPr>
            <a:picLocks noChangeAspect="1"/>
          </p:cNvPicPr>
          <p:nvPr/>
        </p:nvPicPr>
        <p:blipFill>
          <a:blip r:embed="rId2"/>
          <a:stretch>
            <a:fillRect/>
          </a:stretch>
        </p:blipFill>
        <p:spPr>
          <a:xfrm>
            <a:off x="288925" y="3883660"/>
            <a:ext cx="8084185" cy="1842770"/>
          </a:xfrm>
          <a:prstGeom prst="rect">
            <a:avLst/>
          </a:prstGeom>
        </p:spPr>
      </p:pic>
      <p:sp>
        <p:nvSpPr>
          <p:cNvPr id="7" name="文本框 6"/>
          <p:cNvSpPr txBox="1"/>
          <p:nvPr/>
        </p:nvSpPr>
        <p:spPr>
          <a:xfrm>
            <a:off x="8549005" y="3669030"/>
            <a:ext cx="3223895" cy="2515235"/>
          </a:xfrm>
          <a:prstGeom prst="rect">
            <a:avLst/>
          </a:prstGeom>
        </p:spPr>
        <p:style>
          <a:lnRef idx="0">
            <a:srgbClr val="FFFFFF"/>
          </a:lnRef>
          <a:fillRef idx="2">
            <a:schemeClr val="accent1"/>
          </a:fillRef>
          <a:effectRef idx="1">
            <a:schemeClr val="accent1"/>
          </a:effectRef>
          <a:fontRef idx="minor">
            <a:schemeClr val="lt1"/>
          </a:fontRef>
        </p:style>
        <p:txBody>
          <a:bodyPr wrap="square" rtlCol="0">
            <a:noAutofit/>
          </a:bodyPr>
          <a:p>
            <a:r>
              <a:rPr lang="zh-CN" altLang="en-US">
                <a:solidFill>
                  <a:schemeClr val="tx1"/>
                </a:solidFill>
              </a:rPr>
              <a:t>本篇文本的语境是</a:t>
            </a:r>
            <a:r>
              <a:rPr lang="en-US" altLang="zh-CN">
                <a:solidFill>
                  <a:schemeClr val="tx1"/>
                </a:solidFill>
              </a:rPr>
              <a:t>____________________________</a:t>
            </a:r>
            <a:endParaRPr lang="en-US" altLang="zh-CN">
              <a:solidFill>
                <a:schemeClr val="tx1"/>
              </a:solidFill>
            </a:endParaRPr>
          </a:p>
          <a:p>
            <a:r>
              <a:rPr lang="en-US" altLang="zh-CN">
                <a:solidFill>
                  <a:schemeClr val="tx1"/>
                </a:solidFill>
              </a:rPr>
              <a:t>首先用______________________</a:t>
            </a:r>
            <a:r>
              <a:rPr lang="zh-CN" altLang="en-US">
                <a:solidFill>
                  <a:schemeClr val="tx1"/>
                </a:solidFill>
              </a:rPr>
              <a:t>句型</a:t>
            </a:r>
            <a:r>
              <a:rPr lang="en-US" altLang="zh-CN">
                <a:solidFill>
                  <a:schemeClr val="tx1"/>
                </a:solidFill>
              </a:rPr>
              <a:t>表达一种梦想</a:t>
            </a:r>
            <a:r>
              <a:rPr lang="zh-CN" altLang="en-US">
                <a:solidFill>
                  <a:schemeClr val="tx1"/>
                </a:solidFill>
              </a:rPr>
              <a:t>在</a:t>
            </a:r>
            <a:r>
              <a:rPr lang="zh-CN" altLang="en-US">
                <a:solidFill>
                  <a:schemeClr val="tx1"/>
                </a:solidFill>
                <a:sym typeface="+mn-ea"/>
              </a:rPr>
              <a:t>职业方面</a:t>
            </a:r>
            <a:r>
              <a:rPr lang="en-US" altLang="zh-CN">
                <a:solidFill>
                  <a:schemeClr val="tx1"/>
                </a:solidFill>
              </a:rPr>
              <a:t>未能实现的遗憾</a:t>
            </a:r>
            <a:r>
              <a:rPr lang="zh-CN" altLang="en-US">
                <a:solidFill>
                  <a:schemeClr val="tx1"/>
                </a:solidFill>
              </a:rPr>
              <a:t>。</a:t>
            </a:r>
            <a:endParaRPr lang="zh-CN" altLang="en-US">
              <a:solidFill>
                <a:schemeClr val="tx1"/>
              </a:solidFill>
            </a:endParaRPr>
          </a:p>
          <a:p>
            <a:r>
              <a:rPr lang="zh-CN" altLang="en-US">
                <a:solidFill>
                  <a:schemeClr val="tx1"/>
                </a:solidFill>
              </a:rPr>
              <a:t>进而告知过去的自己，关于未来的一些畅想。</a:t>
            </a:r>
            <a:endParaRPr lang="zh-CN" altLang="en-US">
              <a:solidFill>
                <a:schemeClr val="tx1"/>
              </a:solidFill>
            </a:endParaRPr>
          </a:p>
        </p:txBody>
      </p:sp>
      <p:sp>
        <p:nvSpPr>
          <p:cNvPr id="8" name="文本框 7"/>
          <p:cNvSpPr txBox="1"/>
          <p:nvPr/>
        </p:nvSpPr>
        <p:spPr>
          <a:xfrm>
            <a:off x="8823325" y="1125855"/>
            <a:ext cx="1200785" cy="368300"/>
          </a:xfrm>
          <a:prstGeom prst="rect">
            <a:avLst/>
          </a:prstGeom>
          <a:noFill/>
        </p:spPr>
        <p:txBody>
          <a:bodyPr wrap="square" rtlCol="0">
            <a:spAutoFit/>
          </a:bodyPr>
          <a:p>
            <a:r>
              <a:rPr lang="zh-CN" altLang="en-US">
                <a:highlight>
                  <a:srgbClr val="FFFF00"/>
                </a:highlight>
              </a:rPr>
              <a:t>个人介绍</a:t>
            </a:r>
            <a:endParaRPr lang="zh-CN" altLang="en-US">
              <a:highlight>
                <a:srgbClr val="FFFF00"/>
              </a:highlight>
            </a:endParaRPr>
          </a:p>
        </p:txBody>
      </p:sp>
      <p:sp>
        <p:nvSpPr>
          <p:cNvPr id="9" name="文本框 8"/>
          <p:cNvSpPr txBox="1"/>
          <p:nvPr/>
        </p:nvSpPr>
        <p:spPr>
          <a:xfrm>
            <a:off x="8859520" y="1889125"/>
            <a:ext cx="1200785" cy="368300"/>
          </a:xfrm>
          <a:prstGeom prst="rect">
            <a:avLst/>
          </a:prstGeom>
          <a:noFill/>
        </p:spPr>
        <p:txBody>
          <a:bodyPr wrap="square" rtlCol="0">
            <a:spAutoFit/>
          </a:bodyPr>
          <a:p>
            <a:r>
              <a:rPr lang="zh-CN" altLang="en-US">
                <a:highlight>
                  <a:srgbClr val="FFFF00"/>
                </a:highlight>
              </a:rPr>
              <a:t>写作目的</a:t>
            </a:r>
            <a:endParaRPr lang="zh-CN" altLang="en-US">
              <a:highlight>
                <a:srgbClr val="FFFF00"/>
              </a:highlight>
            </a:endParaRPr>
          </a:p>
        </p:txBody>
      </p:sp>
      <p:sp>
        <p:nvSpPr>
          <p:cNvPr id="10" name="文本框 9"/>
          <p:cNvSpPr txBox="1"/>
          <p:nvPr/>
        </p:nvSpPr>
        <p:spPr>
          <a:xfrm>
            <a:off x="8653780" y="3972560"/>
            <a:ext cx="3119120" cy="368300"/>
          </a:xfrm>
          <a:prstGeom prst="rect">
            <a:avLst/>
          </a:prstGeom>
          <a:noFill/>
        </p:spPr>
        <p:txBody>
          <a:bodyPr wrap="square" rtlCol="0">
            <a:spAutoFit/>
          </a:bodyPr>
          <a:p>
            <a:r>
              <a:rPr lang="zh-CN" altLang="en-US">
                <a:highlight>
                  <a:srgbClr val="FFFF00"/>
                </a:highlight>
              </a:rPr>
              <a:t>未来的自己告知过去的自己</a:t>
            </a:r>
            <a:endParaRPr lang="zh-CN" altLang="en-US">
              <a:highlight>
                <a:srgbClr val="FFFF00"/>
              </a:highlight>
            </a:endParaRPr>
          </a:p>
        </p:txBody>
      </p:sp>
      <p:sp>
        <p:nvSpPr>
          <p:cNvPr id="11" name="文本框 10"/>
          <p:cNvSpPr txBox="1"/>
          <p:nvPr/>
        </p:nvSpPr>
        <p:spPr>
          <a:xfrm>
            <a:off x="9358630" y="4278630"/>
            <a:ext cx="2218690" cy="337185"/>
          </a:xfrm>
          <a:prstGeom prst="rect">
            <a:avLst/>
          </a:prstGeom>
          <a:noFill/>
        </p:spPr>
        <p:txBody>
          <a:bodyPr wrap="square" rtlCol="0">
            <a:spAutoFit/>
          </a:bodyPr>
          <a:p>
            <a:r>
              <a:rPr lang="en-US" altLang="zh-CN" sz="1600">
                <a:highlight>
                  <a:srgbClr val="FFFF00"/>
                </a:highlight>
              </a:rPr>
              <a:t>I am sorry to say that</a:t>
            </a:r>
            <a:endParaRPr lang="en-US" altLang="zh-CN" sz="1600">
              <a:highlight>
                <a:srgbClr val="FFFF00"/>
              </a:highligh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amond(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ox(in)">
                                      <p:cBhvr>
                                        <p:cTn id="42" dur="2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p:bldP spid="8" grpId="1"/>
      <p:bldP spid="9" grpId="0"/>
      <p:bldP spid="9" grpId="1"/>
      <p:bldP spid="7" grpId="0" animBg="1"/>
      <p:bldP spid="7" grpId="1" animBg="1"/>
      <p:bldP spid="10" grpId="0"/>
      <p:bldP spid="10" grpId="1"/>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t>教材文本分析：要点段</a:t>
            </a:r>
            <a:r>
              <a:rPr lang="en-US" altLang="zh-CN"/>
              <a:t>2+</a:t>
            </a:r>
            <a:r>
              <a:t>尾段体现关系</a:t>
            </a:r>
          </a:p>
        </p:txBody>
      </p:sp>
      <p:sp>
        <p:nvSpPr>
          <p:cNvPr id="5" name="文本框 4"/>
          <p:cNvSpPr txBox="1"/>
          <p:nvPr/>
        </p:nvSpPr>
        <p:spPr>
          <a:xfrm>
            <a:off x="8549005" y="1024890"/>
            <a:ext cx="3223895" cy="1807210"/>
          </a:xfrm>
          <a:prstGeom prst="rect">
            <a:avLst/>
          </a:prstGeom>
        </p:spPr>
        <p:style>
          <a:lnRef idx="0">
            <a:srgbClr val="FFFFFF"/>
          </a:lnRef>
          <a:fillRef idx="2">
            <a:schemeClr val="accent1"/>
          </a:fillRef>
          <a:effectRef idx="1">
            <a:schemeClr val="accent1"/>
          </a:effectRef>
          <a:fontRef idx="minor">
            <a:schemeClr val="lt1"/>
          </a:fontRef>
        </p:style>
        <p:txBody>
          <a:bodyPr wrap="square" rtlCol="0">
            <a:noAutofit/>
          </a:bodyPr>
          <a:p>
            <a:r>
              <a:rPr lang="zh-CN" altLang="en-US">
                <a:solidFill>
                  <a:schemeClr val="tx1"/>
                </a:solidFill>
              </a:rPr>
              <a:t>要点段</a:t>
            </a:r>
            <a:r>
              <a:rPr lang="en-US" altLang="zh-CN">
                <a:solidFill>
                  <a:schemeClr val="tx1"/>
                </a:solidFill>
              </a:rPr>
              <a:t>2</a:t>
            </a:r>
            <a:r>
              <a:rPr lang="zh-CN" altLang="en-US">
                <a:solidFill>
                  <a:schemeClr val="tx1"/>
                </a:solidFill>
              </a:rPr>
              <a:t>着力于介绍工作的亮点，运用句型</a:t>
            </a:r>
            <a:endParaRPr lang="zh-CN" altLang="en-US">
              <a:solidFill>
                <a:schemeClr val="tx1"/>
              </a:solidFill>
            </a:endParaRPr>
          </a:p>
          <a:p>
            <a:r>
              <a:rPr lang="en-US" altLang="zh-CN">
                <a:solidFill>
                  <a:schemeClr val="tx1"/>
                </a:solidFill>
              </a:rPr>
              <a:t>_____________________________</a:t>
            </a:r>
            <a:endParaRPr lang="en-US" altLang="zh-CN">
              <a:solidFill>
                <a:schemeClr val="tx1"/>
              </a:solidFill>
            </a:endParaRPr>
          </a:p>
          <a:p>
            <a:r>
              <a:rPr lang="zh-CN" altLang="en-US">
                <a:solidFill>
                  <a:schemeClr val="tx1"/>
                </a:solidFill>
              </a:rPr>
              <a:t>以及表示逻辑关系的词，如</a:t>
            </a:r>
            <a:r>
              <a:rPr lang="en-US" altLang="zh-CN">
                <a:solidFill>
                  <a:schemeClr val="tx1"/>
                </a:solidFill>
              </a:rPr>
              <a:t>___________ ___________ ______</a:t>
            </a:r>
            <a:endParaRPr lang="en-US" altLang="zh-CN">
              <a:solidFill>
                <a:schemeClr val="tx1"/>
              </a:solidFill>
            </a:endParaRPr>
          </a:p>
          <a:p>
            <a:r>
              <a:rPr lang="zh-CN" altLang="en-US">
                <a:solidFill>
                  <a:schemeClr val="tx1"/>
                </a:solidFill>
              </a:rPr>
              <a:t>对全段内容进行了良好链接。</a:t>
            </a:r>
            <a:endParaRPr lang="zh-CN" altLang="en-US">
              <a:solidFill>
                <a:schemeClr val="tx1"/>
              </a:solidFill>
            </a:endParaRPr>
          </a:p>
        </p:txBody>
      </p:sp>
      <p:sp>
        <p:nvSpPr>
          <p:cNvPr id="7" name="文本框 6"/>
          <p:cNvSpPr txBox="1"/>
          <p:nvPr/>
        </p:nvSpPr>
        <p:spPr>
          <a:xfrm>
            <a:off x="8549005" y="4030980"/>
            <a:ext cx="3223895" cy="2130425"/>
          </a:xfrm>
          <a:prstGeom prst="rect">
            <a:avLst/>
          </a:prstGeom>
        </p:spPr>
        <p:style>
          <a:lnRef idx="0">
            <a:srgbClr val="FFFFFF"/>
          </a:lnRef>
          <a:fillRef idx="2">
            <a:schemeClr val="accent1"/>
          </a:fillRef>
          <a:effectRef idx="1">
            <a:schemeClr val="accent1"/>
          </a:effectRef>
          <a:fontRef idx="minor">
            <a:schemeClr val="lt1"/>
          </a:fontRef>
        </p:style>
        <p:txBody>
          <a:bodyPr wrap="square" rtlCol="0">
            <a:noAutofit/>
          </a:bodyPr>
          <a:p>
            <a:r>
              <a:rPr lang="zh-CN">
                <a:solidFill>
                  <a:schemeClr val="tx1"/>
                </a:solidFill>
              </a:rPr>
              <a:t>尾段体现写信人和收信人的关系。</a:t>
            </a:r>
            <a:r>
              <a:rPr lang="zh-CN" b="1">
                <a:solidFill>
                  <a:schemeClr val="tx1"/>
                </a:solidFill>
              </a:rPr>
              <a:t>未来的自己知道更多，因而会安慰过去的自己</a:t>
            </a:r>
            <a:r>
              <a:rPr lang="zh-CN">
                <a:solidFill>
                  <a:schemeClr val="tx1"/>
                </a:solidFill>
              </a:rPr>
              <a:t>，整段语言晓畅自然。</a:t>
            </a:r>
            <a:endParaRPr lang="zh-CN">
              <a:solidFill>
                <a:schemeClr val="tx1"/>
              </a:solidFill>
            </a:endParaRPr>
          </a:p>
          <a:p>
            <a:endParaRPr lang="zh-CN">
              <a:solidFill>
                <a:schemeClr val="tx1"/>
              </a:solidFill>
            </a:endParaRPr>
          </a:p>
          <a:p>
            <a:r>
              <a:rPr lang="zh-CN">
                <a:solidFill>
                  <a:schemeClr val="tx1"/>
                </a:solidFill>
              </a:rPr>
              <a:t>尽管本语境创设建立在畅想上，仍有颇多值得学习思考。</a:t>
            </a:r>
            <a:endParaRPr lang="zh-CN">
              <a:solidFill>
                <a:schemeClr val="tx1"/>
              </a:solidFill>
            </a:endParaRPr>
          </a:p>
        </p:txBody>
      </p:sp>
      <p:pic>
        <p:nvPicPr>
          <p:cNvPr id="3" name="图片 2"/>
          <p:cNvPicPr>
            <a:picLocks noChangeAspect="1"/>
          </p:cNvPicPr>
          <p:nvPr/>
        </p:nvPicPr>
        <p:blipFill>
          <a:blip r:embed="rId1"/>
          <a:stretch>
            <a:fillRect/>
          </a:stretch>
        </p:blipFill>
        <p:spPr>
          <a:xfrm>
            <a:off x="319405" y="1323340"/>
            <a:ext cx="8039100" cy="1508760"/>
          </a:xfrm>
          <a:prstGeom prst="rect">
            <a:avLst/>
          </a:prstGeom>
        </p:spPr>
      </p:pic>
      <p:pic>
        <p:nvPicPr>
          <p:cNvPr id="8" name="图片 7"/>
          <p:cNvPicPr>
            <a:picLocks noChangeAspect="1"/>
          </p:cNvPicPr>
          <p:nvPr/>
        </p:nvPicPr>
        <p:blipFill>
          <a:blip r:embed="rId2"/>
          <a:stretch>
            <a:fillRect/>
          </a:stretch>
        </p:blipFill>
        <p:spPr>
          <a:xfrm>
            <a:off x="319405" y="4425950"/>
            <a:ext cx="8023225" cy="707390"/>
          </a:xfrm>
          <a:prstGeom prst="rect">
            <a:avLst/>
          </a:prstGeom>
        </p:spPr>
      </p:pic>
      <p:sp>
        <p:nvSpPr>
          <p:cNvPr id="11" name="文本框 10"/>
          <p:cNvSpPr txBox="1"/>
          <p:nvPr/>
        </p:nvSpPr>
        <p:spPr>
          <a:xfrm>
            <a:off x="8690610" y="1520825"/>
            <a:ext cx="2886710" cy="337185"/>
          </a:xfrm>
          <a:prstGeom prst="rect">
            <a:avLst/>
          </a:prstGeom>
          <a:noFill/>
        </p:spPr>
        <p:txBody>
          <a:bodyPr wrap="square" rtlCol="0">
            <a:spAutoFit/>
          </a:bodyPr>
          <a:p>
            <a:r>
              <a:rPr lang="en-US" altLang="zh-CN" sz="1600">
                <a:highlight>
                  <a:srgbClr val="FFFF00"/>
                </a:highlight>
              </a:rPr>
              <a:t>One really good point is that</a:t>
            </a:r>
            <a:endParaRPr lang="en-US" altLang="zh-CN" sz="1600">
              <a:highlight>
                <a:srgbClr val="FFFF00"/>
              </a:highlight>
            </a:endParaRPr>
          </a:p>
        </p:txBody>
      </p:sp>
      <p:sp>
        <p:nvSpPr>
          <p:cNvPr id="9" name="文本框 8"/>
          <p:cNvSpPr txBox="1"/>
          <p:nvPr/>
        </p:nvSpPr>
        <p:spPr>
          <a:xfrm>
            <a:off x="8690610" y="2080895"/>
            <a:ext cx="1001395" cy="337185"/>
          </a:xfrm>
          <a:prstGeom prst="rect">
            <a:avLst/>
          </a:prstGeom>
          <a:noFill/>
        </p:spPr>
        <p:txBody>
          <a:bodyPr wrap="square" rtlCol="0">
            <a:spAutoFit/>
          </a:bodyPr>
          <a:p>
            <a:r>
              <a:rPr lang="en-US" altLang="zh-CN" sz="1600">
                <a:highlight>
                  <a:srgbClr val="FFFF00"/>
                </a:highlight>
              </a:rPr>
              <a:t>Instead</a:t>
            </a:r>
            <a:endParaRPr lang="en-US" altLang="zh-CN" sz="1600">
              <a:highlight>
                <a:srgbClr val="FFFF00"/>
              </a:highlight>
            </a:endParaRPr>
          </a:p>
        </p:txBody>
      </p:sp>
      <p:sp>
        <p:nvSpPr>
          <p:cNvPr id="10" name="文本框 9"/>
          <p:cNvSpPr txBox="1"/>
          <p:nvPr/>
        </p:nvSpPr>
        <p:spPr>
          <a:xfrm>
            <a:off x="10196830" y="2123440"/>
            <a:ext cx="559435" cy="337185"/>
          </a:xfrm>
          <a:prstGeom prst="rect">
            <a:avLst/>
          </a:prstGeom>
          <a:noFill/>
        </p:spPr>
        <p:txBody>
          <a:bodyPr wrap="square" rtlCol="0">
            <a:spAutoFit/>
          </a:bodyPr>
          <a:p>
            <a:r>
              <a:rPr lang="en-US" altLang="zh-CN" sz="1600">
                <a:highlight>
                  <a:srgbClr val="FFFF00"/>
                </a:highlight>
              </a:rPr>
              <a:t>But</a:t>
            </a:r>
            <a:endParaRPr lang="en-US" altLang="zh-CN" sz="1600">
              <a:highlight>
                <a:srgbClr val="FFFF00"/>
              </a:highlight>
            </a:endParaRPr>
          </a:p>
        </p:txBody>
      </p:sp>
      <p:sp>
        <p:nvSpPr>
          <p:cNvPr id="12" name="文本框 11"/>
          <p:cNvSpPr txBox="1"/>
          <p:nvPr/>
        </p:nvSpPr>
        <p:spPr>
          <a:xfrm>
            <a:off x="11125200" y="2080895"/>
            <a:ext cx="497840" cy="337185"/>
          </a:xfrm>
          <a:prstGeom prst="rect">
            <a:avLst/>
          </a:prstGeom>
          <a:noFill/>
        </p:spPr>
        <p:txBody>
          <a:bodyPr wrap="square" rtlCol="0">
            <a:spAutoFit/>
          </a:bodyPr>
          <a:p>
            <a:r>
              <a:rPr lang="en-US" altLang="zh-CN" sz="1600">
                <a:highlight>
                  <a:srgbClr val="FFFF00"/>
                </a:highlight>
              </a:rPr>
              <a:t>as</a:t>
            </a:r>
            <a:endParaRPr lang="en-US" altLang="zh-CN" sz="1600">
              <a:highlight>
                <a:srgbClr val="FFFF00"/>
              </a:highligh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amond(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amond(in)">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p:bldP spid="11" grpId="1"/>
      <p:bldP spid="9" grpId="0"/>
      <p:bldP spid="9" grpId="1"/>
      <p:bldP spid="10" grpId="0"/>
      <p:bldP spid="10" grpId="1"/>
      <p:bldP spid="12" grpId="0"/>
      <p:bldP spid="12" grpId="1"/>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2"/>
          </p:nvPr>
        </p:nvSpPr>
        <p:spPr/>
        <p:txBody>
          <a:bodyPr/>
          <a:p>
            <a:r>
              <a:rPr lang="en-US" altLang="zh-CN"/>
              <a:t>Discussion: What can we learn from the textbook?</a:t>
            </a:r>
            <a:endParaRPr lang="en-US" altLang="zh-CN"/>
          </a:p>
        </p:txBody>
      </p:sp>
      <p:graphicFrame>
        <p:nvGraphicFramePr>
          <p:cNvPr id="4" name="表格 3"/>
          <p:cNvGraphicFramePr/>
          <p:nvPr>
            <p:custDataLst>
              <p:tags r:id="rId1"/>
            </p:custDataLst>
          </p:nvPr>
        </p:nvGraphicFramePr>
        <p:xfrm>
          <a:off x="608330" y="1017905"/>
          <a:ext cx="10335895" cy="4277995"/>
        </p:xfrm>
        <a:graphic>
          <a:graphicData uri="http://schemas.openxmlformats.org/drawingml/2006/table">
            <a:tbl>
              <a:tblPr/>
              <a:tblGrid>
                <a:gridCol w="1267460"/>
                <a:gridCol w="9068435"/>
              </a:tblGrid>
              <a:tr h="914400">
                <a:tc>
                  <a:txBody>
                    <a:bodyPr/>
                    <a:p>
                      <a:pPr indent="0" algn="l">
                        <a:lnSpc>
                          <a:spcPct val="120000"/>
                        </a:lnSpc>
                        <a:buNone/>
                      </a:pPr>
                      <a:r>
                        <a:rPr lang="en-US" sz="2000" b="0">
                          <a:latin typeface="Times New Roman" panose="02020603050405020304" charset="0"/>
                          <a:cs typeface="Times New Roman" panose="02020603050405020304" charset="0"/>
                        </a:rPr>
                        <a:t>审题仔细，结构合理</a:t>
                      </a:r>
                      <a:endParaRPr lang="en-US" altLang="en-US" sz="2000" b="0">
                        <a:latin typeface="Times New Roman" panose="02020603050405020304" charset="0"/>
                        <a:ea typeface="Times New Roman" panose="02020603050405020304" charset="0"/>
                        <a:cs typeface="Times New Roman" panose="02020603050405020304" charset="0"/>
                      </a:endParaRPr>
                    </a:p>
                  </a:txBody>
                  <a:tcPr marL="66675" marR="66675"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l">
                        <a:lnSpc>
                          <a:spcPct val="120000"/>
                        </a:lnSpc>
                        <a:buNone/>
                      </a:pPr>
                      <a:r>
                        <a:rPr lang="zh-CN" altLang="en-US" sz="2000" b="0">
                          <a:latin typeface="Times New Roman" panose="02020603050405020304" charset="0"/>
                          <a:cs typeface="Times New Roman" panose="02020603050405020304" charset="0"/>
                        </a:rPr>
                        <a:t>理解题目要求，明确写作的目的和对象是成功的第一步。告知</a:t>
                      </a:r>
                      <a:r>
                        <a:rPr lang="en-US" sz="2000" b="0">
                          <a:latin typeface="Times New Roman" panose="02020603050405020304" charset="0"/>
                          <a:cs typeface="Times New Roman" panose="02020603050405020304" charset="0"/>
                        </a:rPr>
                        <a:t>信应当遵照英文书信的格式，</a:t>
                      </a:r>
                      <a:r>
                        <a:rPr lang="zh-CN" altLang="en-US" sz="2000" b="0">
                          <a:latin typeface="Times New Roman" panose="02020603050405020304" charset="0"/>
                          <a:cs typeface="Times New Roman" panose="02020603050405020304" charset="0"/>
                        </a:rPr>
                        <a:t>客观理性告知对方完整的内容</a:t>
                      </a:r>
                      <a:r>
                        <a:rPr lang="en-US" sz="2000" b="0">
                          <a:latin typeface="Times New Roman" panose="02020603050405020304" charset="0"/>
                          <a:cs typeface="Times New Roman" panose="02020603050405020304" charset="0"/>
                        </a:rPr>
                        <a:t>。</a:t>
                      </a:r>
                      <a:r>
                        <a:rPr lang="zh-CN" altLang="en-US" sz="2000" b="0">
                          <a:latin typeface="Times New Roman" panose="02020603050405020304" charset="0"/>
                          <a:cs typeface="Times New Roman" panose="02020603050405020304" charset="0"/>
                        </a:rPr>
                        <a:t>告知</a:t>
                      </a:r>
                      <a:r>
                        <a:rPr lang="en-US" sz="2000" b="0">
                          <a:latin typeface="Times New Roman" panose="02020603050405020304" charset="0"/>
                          <a:cs typeface="Times New Roman" panose="02020603050405020304" charset="0"/>
                        </a:rPr>
                        <a:t>信通常分为三部分：开头—表明写作目的；中段—（总起句+</a:t>
                      </a:r>
                      <a:r>
                        <a:rPr lang="zh-CN" altLang="en-US" sz="2000" b="0">
                          <a:latin typeface="Times New Roman" panose="02020603050405020304" charset="0"/>
                          <a:cs typeface="Times New Roman" panose="02020603050405020304" charset="0"/>
                        </a:rPr>
                        <a:t>过渡词</a:t>
                      </a:r>
                      <a:r>
                        <a:rPr lang="en-US" sz="2000" b="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sym typeface="+mn-ea"/>
                        </a:rPr>
                        <a:t>分列</a:t>
                      </a:r>
                      <a:r>
                        <a:rPr lang="zh-CN" altLang="en-US" sz="2000" b="0">
                          <a:latin typeface="Times New Roman" panose="02020603050405020304" charset="0"/>
                          <a:cs typeface="Times New Roman" panose="02020603050405020304" charset="0"/>
                        </a:rPr>
                        <a:t>告知要点</a:t>
                      </a:r>
                      <a:r>
                        <a:rPr lang="en-US" sz="2000" b="0">
                          <a:latin typeface="Times New Roman" panose="02020603050405020304" charset="0"/>
                          <a:cs typeface="Times New Roman" panose="02020603050405020304" charset="0"/>
                        </a:rPr>
                        <a:t>；结尾—</a:t>
                      </a:r>
                      <a:r>
                        <a:rPr lang="zh-CN" altLang="en-US" sz="2000" b="0">
                          <a:latin typeface="Times New Roman" panose="02020603050405020304" charset="0"/>
                          <a:cs typeface="Times New Roman" panose="02020603050405020304" charset="0"/>
                        </a:rPr>
                        <a:t>依据情境背景决定。</a:t>
                      </a:r>
                      <a:endParaRPr lang="zh-CN" altLang="en-US" sz="2000" b="0">
                        <a:latin typeface="Times New Roman" panose="02020603050405020304" charset="0"/>
                        <a:ea typeface="Times New Roman" panose="02020603050405020304" charset="0"/>
                        <a:cs typeface="Times New Roman" panose="02020603050405020304" charset="0"/>
                      </a:endParaRPr>
                    </a:p>
                  </a:txBody>
                  <a:tcPr marL="66675" marR="66675"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671830">
                <a:tc>
                  <a:txBody>
                    <a:bodyPr/>
                    <a:p>
                      <a:pPr indent="0" algn="l">
                        <a:lnSpc>
                          <a:spcPct val="120000"/>
                        </a:lnSpc>
                        <a:buNone/>
                      </a:pPr>
                      <a:r>
                        <a:rPr lang="en-US" sz="2000" b="0">
                          <a:latin typeface="Times New Roman" panose="02020603050405020304" charset="0"/>
                          <a:cs typeface="Times New Roman" panose="02020603050405020304" charset="0"/>
                        </a:rPr>
                        <a:t>精准用词，覆盖要点</a:t>
                      </a:r>
                      <a:endParaRPr lang="en-US" altLang="en-US" sz="2000" b="0">
                        <a:latin typeface="Times New Roman" panose="02020603050405020304" charset="0"/>
                        <a:ea typeface="Times New Roman" panose="02020603050405020304" charset="0"/>
                        <a:cs typeface="Times New Roman" panose="02020603050405020304" charset="0"/>
                      </a:endParaRPr>
                    </a:p>
                  </a:txBody>
                  <a:tcPr marL="66675" marR="66675"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l">
                        <a:lnSpc>
                          <a:spcPct val="120000"/>
                        </a:lnSpc>
                        <a:buNone/>
                      </a:pPr>
                      <a:r>
                        <a:rPr lang="zh-CN" altLang="en-US" sz="2000" b="0">
                          <a:latin typeface="Times New Roman" panose="02020603050405020304" charset="0"/>
                          <a:cs typeface="Times New Roman" panose="02020603050405020304" charset="0"/>
                        </a:rPr>
                        <a:t>告知信</a:t>
                      </a:r>
                      <a:r>
                        <a:rPr lang="en-US" sz="2000" b="0">
                          <a:latin typeface="Times New Roman" panose="02020603050405020304" charset="0"/>
                          <a:cs typeface="Times New Roman" panose="02020603050405020304" charset="0"/>
                        </a:rPr>
                        <a:t>不必一味追求复杂词汇，重点在于</a:t>
                      </a:r>
                      <a:r>
                        <a:rPr lang="zh-CN" altLang="en-US" sz="2000" b="0">
                          <a:latin typeface="Times New Roman" panose="02020603050405020304" charset="0"/>
                          <a:cs typeface="Times New Roman" panose="02020603050405020304" charset="0"/>
                        </a:rPr>
                        <a:t>把告</a:t>
                      </a:r>
                      <a:r>
                        <a:rPr lang="en-US" altLang="zh-CN" sz="2000" b="0">
                          <a:latin typeface="Times New Roman" panose="02020603050405020304" charset="0"/>
                          <a:cs typeface="Times New Roman" panose="02020603050405020304" charset="0"/>
                        </a:rPr>
                        <a:t> </a:t>
                      </a:r>
                      <a:r>
                        <a:rPr lang="zh-CN" altLang="en-US" sz="2000" b="0">
                          <a:latin typeface="Times New Roman" panose="02020603050405020304" charset="0"/>
                          <a:cs typeface="Times New Roman" panose="02020603050405020304" charset="0"/>
                        </a:rPr>
                        <a:t>的要点说明白，说完整，不要有所遗漏</a:t>
                      </a:r>
                      <a:r>
                        <a:rPr lang="en-US" sz="2000" b="0">
                          <a:latin typeface="Times New Roman" panose="02020603050405020304" charset="0"/>
                          <a:cs typeface="Times New Roman" panose="02020603050405020304" charset="0"/>
                        </a:rPr>
                        <a:t>。平时注重词汇的精准积累，自然表达要点。要避免使用模糊、含糊不清的词汇，而是选择具体、清晰的表达方式。</a:t>
                      </a:r>
                      <a:endParaRPr lang="en-US" sz="2000" b="0">
                        <a:latin typeface="Times New Roman" panose="02020603050405020304" charset="0"/>
                        <a:cs typeface="Times New Roman" panose="02020603050405020304" charset="0"/>
                      </a:endParaRPr>
                    </a:p>
                  </a:txBody>
                  <a:tcPr marL="66675" marR="66675"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330325">
                <a:tc>
                  <a:txBody>
                    <a:bodyPr/>
                    <a:p>
                      <a:pPr indent="0" algn="l">
                        <a:lnSpc>
                          <a:spcPct val="120000"/>
                        </a:lnSpc>
                        <a:buNone/>
                      </a:pPr>
                      <a:r>
                        <a:rPr lang="en-US" sz="2000" b="0">
                          <a:latin typeface="Times New Roman" panose="02020603050405020304" charset="0"/>
                          <a:cs typeface="Times New Roman" panose="02020603050405020304" charset="0"/>
                        </a:rPr>
                        <a:t>丰富句式，语法正确</a:t>
                      </a:r>
                      <a:endParaRPr lang="en-US" altLang="en-US" sz="2000" b="0">
                        <a:latin typeface="Times New Roman" panose="02020603050405020304" charset="0"/>
                        <a:ea typeface="Times New Roman" panose="02020603050405020304" charset="0"/>
                        <a:cs typeface="Times New Roman" panose="02020603050405020304" charset="0"/>
                      </a:endParaRPr>
                    </a:p>
                  </a:txBody>
                  <a:tcPr marL="66675" marR="66675"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l">
                        <a:lnSpc>
                          <a:spcPct val="120000"/>
                        </a:lnSpc>
                        <a:buNone/>
                      </a:pPr>
                      <a:r>
                        <a:rPr lang="en-US" sz="2000" b="0">
                          <a:latin typeface="Times New Roman" panose="02020603050405020304" charset="0"/>
                          <a:cs typeface="Times New Roman" panose="02020603050405020304" charset="0"/>
                        </a:rPr>
                        <a:t>精彩句子是一篇优秀</a:t>
                      </a:r>
                      <a:r>
                        <a:rPr lang="zh-CN" altLang="en-US" sz="2000" b="0">
                          <a:latin typeface="Times New Roman" panose="02020603050405020304" charset="0"/>
                          <a:cs typeface="Times New Roman" panose="02020603050405020304" charset="0"/>
                        </a:rPr>
                        <a:t>告知信</a:t>
                      </a:r>
                      <a:r>
                        <a:rPr lang="en-US" sz="2000" b="0">
                          <a:latin typeface="Times New Roman" panose="02020603050405020304" charset="0"/>
                          <a:cs typeface="Times New Roman" panose="02020603050405020304" charset="0"/>
                        </a:rPr>
                        <a:t>应用文的“支柱”。精彩的句子体现在：（1）句式多样，包括名词性从句、定语从句、倒装句、It句式等复杂长句与短句的交替使用，非谓语动词的</a:t>
                      </a:r>
                      <a:r>
                        <a:rPr lang="zh-CN" altLang="en-US" sz="2000" b="0">
                          <a:latin typeface="Times New Roman" panose="02020603050405020304" charset="0"/>
                          <a:cs typeface="Times New Roman" panose="02020603050405020304" charset="0"/>
                        </a:rPr>
                        <a:t>适当</a:t>
                      </a:r>
                      <a:r>
                        <a:rPr lang="en-US" sz="2000" b="0">
                          <a:latin typeface="Times New Roman" panose="02020603050405020304" charset="0"/>
                          <a:cs typeface="Times New Roman" panose="02020603050405020304" charset="0"/>
                        </a:rPr>
                        <a:t>运用；（2）较少语法错误，要求平时练习与积累时精准记忆，多接触原汁原味阅读素材</a:t>
                      </a:r>
                      <a:r>
                        <a:rPr lang="zh-CN" altLang="en-US" sz="2000" b="0">
                          <a:latin typeface="Times New Roman" panose="02020603050405020304" charset="0"/>
                          <a:cs typeface="Times New Roman" panose="02020603050405020304" charset="0"/>
                        </a:rPr>
                        <a:t>，</a:t>
                      </a:r>
                      <a:r>
                        <a:rPr lang="en-US" sz="2000" b="0">
                          <a:latin typeface="Times New Roman" panose="02020603050405020304" charset="0"/>
                          <a:cs typeface="Times New Roman" panose="02020603050405020304" charset="0"/>
                        </a:rPr>
                        <a:t>拒绝中式英语。</a:t>
                      </a:r>
                      <a:endParaRPr lang="en-US" altLang="en-US" sz="2000" b="0">
                        <a:latin typeface="Times New Roman" panose="02020603050405020304" charset="0"/>
                        <a:ea typeface="Times New Roman" panose="02020603050405020304" charset="0"/>
                        <a:cs typeface="Times New Roman" panose="02020603050405020304" charset="0"/>
                      </a:endParaRPr>
                    </a:p>
                  </a:txBody>
                  <a:tcPr marL="66675" marR="66675"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1361440">
                <a:tc>
                  <a:txBody>
                    <a:bodyPr/>
                    <a:p>
                      <a:pPr indent="0" algn="l">
                        <a:lnSpc>
                          <a:spcPct val="120000"/>
                        </a:lnSpc>
                        <a:buNone/>
                      </a:pPr>
                      <a:r>
                        <a:rPr lang="en-US" sz="2000" b="0">
                          <a:latin typeface="Times New Roman" panose="02020603050405020304" charset="0"/>
                          <a:cs typeface="Times New Roman" panose="02020603050405020304" charset="0"/>
                        </a:rPr>
                        <a:t>合理想象，体现素养</a:t>
                      </a:r>
                      <a:endParaRPr lang="en-US" altLang="en-US" sz="2000" b="0">
                        <a:latin typeface="Times New Roman" panose="02020603050405020304" charset="0"/>
                        <a:ea typeface="Times New Roman" panose="02020603050405020304" charset="0"/>
                        <a:cs typeface="Times New Roman" panose="02020603050405020304" charset="0"/>
                      </a:endParaRPr>
                    </a:p>
                  </a:txBody>
                  <a:tcPr marL="66675" marR="66675"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l">
                        <a:lnSpc>
                          <a:spcPct val="120000"/>
                        </a:lnSpc>
                        <a:buNone/>
                      </a:pPr>
                      <a:r>
                        <a:rPr lang="en-US" sz="2000" b="0">
                          <a:latin typeface="Times New Roman" panose="02020603050405020304" charset="0"/>
                          <a:cs typeface="Times New Roman" panose="02020603050405020304" charset="0"/>
                        </a:rPr>
                        <a:t>高考</a:t>
                      </a:r>
                      <a:r>
                        <a:rPr lang="zh-CN" altLang="en-US" sz="2000" b="0">
                          <a:latin typeface="Times New Roman" panose="02020603050405020304" charset="0"/>
                          <a:cs typeface="Times New Roman" panose="02020603050405020304" charset="0"/>
                        </a:rPr>
                        <a:t>告知</a:t>
                      </a:r>
                      <a:r>
                        <a:rPr lang="en-US" sz="2000" b="0">
                          <a:latin typeface="Times New Roman" panose="02020603050405020304" charset="0"/>
                          <a:cs typeface="Times New Roman" panose="02020603050405020304" charset="0"/>
                        </a:rPr>
                        <a:t>信一般为半开放式命题，在内容和理由方面留给考生很大的发挥空间，需要学生根据要求，联系</a:t>
                      </a:r>
                      <a:r>
                        <a:rPr lang="zh-CN" altLang="en-US" sz="2000" b="0">
                          <a:latin typeface="Times New Roman" panose="02020603050405020304" charset="0"/>
                          <a:cs typeface="Times New Roman" panose="02020603050405020304" charset="0"/>
                        </a:rPr>
                        <a:t>告知内容</a:t>
                      </a:r>
                      <a:r>
                        <a:rPr lang="en-US" sz="2000" b="0">
                          <a:latin typeface="Times New Roman" panose="02020603050405020304" charset="0"/>
                          <a:cs typeface="Times New Roman" panose="02020603050405020304" charset="0"/>
                        </a:rPr>
                        <a:t>的</a:t>
                      </a:r>
                      <a:r>
                        <a:rPr lang="zh-CN" altLang="en-US" sz="2000" b="0">
                          <a:latin typeface="Times New Roman" panose="02020603050405020304" charset="0"/>
                          <a:cs typeface="Times New Roman" panose="02020603050405020304" charset="0"/>
                        </a:rPr>
                        <a:t>要点突出性</a:t>
                      </a:r>
                      <a:r>
                        <a:rPr lang="en-US" sz="2000" b="0">
                          <a:latin typeface="Times New Roman" panose="02020603050405020304" charset="0"/>
                          <a:cs typeface="Times New Roman" panose="02020603050405020304" charset="0"/>
                        </a:rPr>
                        <a:t>，展开合理想象，</a:t>
                      </a:r>
                      <a:r>
                        <a:rPr lang="zh-CN" altLang="en-US" sz="2000" b="0">
                          <a:latin typeface="Times New Roman" panose="02020603050405020304" charset="0"/>
                          <a:cs typeface="Times New Roman" panose="02020603050405020304" charset="0"/>
                        </a:rPr>
                        <a:t>创设恰当内容</a:t>
                      </a:r>
                      <a:r>
                        <a:rPr lang="en-US" sz="2000" b="0">
                          <a:latin typeface="Times New Roman" panose="02020603050405020304" charset="0"/>
                          <a:cs typeface="Times New Roman" panose="02020603050405020304" charset="0"/>
                        </a:rPr>
                        <a:t>，逻辑合理</a:t>
                      </a:r>
                      <a:r>
                        <a:rPr lang="zh-CN" altLang="en-US" sz="2000" b="0">
                          <a:latin typeface="Times New Roman" panose="02020603050405020304" charset="0"/>
                          <a:cs typeface="Times New Roman" panose="02020603050405020304" charset="0"/>
                        </a:rPr>
                        <a:t>。</a:t>
                      </a:r>
                      <a:endParaRPr lang="zh-CN" altLang="en-US" sz="2000" b="0">
                        <a:latin typeface="Times New Roman" panose="02020603050405020304" charset="0"/>
                        <a:ea typeface="Times New Roman" panose="02020603050405020304" charset="0"/>
                        <a:cs typeface="Times New Roman" panose="02020603050405020304" charset="0"/>
                      </a:endParaRPr>
                    </a:p>
                  </a:txBody>
                  <a:tcPr marL="66675" marR="66675"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idx="1"/>
          </p:nvPr>
        </p:nvSpPr>
        <p:spPr/>
        <p:txBody>
          <a:bodyPr/>
          <a:p>
            <a:r>
              <a:rPr lang="zh-CN" altLang="en-US"/>
              <a:t>语料输入积累</a:t>
            </a:r>
            <a:endParaRPr lang="zh-CN" altLang="en-US"/>
          </a:p>
        </p:txBody>
      </p:sp>
      <p:sp>
        <p:nvSpPr>
          <p:cNvPr id="6" name="文本框 4"/>
          <p:cNvSpPr txBox="1"/>
          <p:nvPr>
            <p:custDataLst>
              <p:tags r:id="rId1"/>
            </p:custDataLst>
          </p:nvPr>
        </p:nvSpPr>
        <p:spPr>
          <a:xfrm>
            <a:off x="6800215" y="1444319"/>
            <a:ext cx="4393744" cy="920284"/>
          </a:xfrm>
          <a:prstGeom prst="rect">
            <a:avLst/>
          </a:prstGeom>
          <a:ln>
            <a:noFill/>
          </a:ln>
          <a:effectLst/>
        </p:spPr>
        <p:txBody>
          <a:bodyPr vert="horz" wrap="square" lIns="0" tIns="192024" rIns="0" bIns="0" rtlCol="0" anchor="ctr" anchorCtr="0">
            <a:normAutofit/>
          </a:bodyPr>
          <a:lstStyle>
            <a:lvl1pPr algn="l" defTabSz="913765" rtl="0" eaLnBrk="1" latinLnBrk="0" hangingPunct="1">
              <a:lnSpc>
                <a:spcPct val="80000"/>
              </a:lnSpc>
              <a:spcBef>
                <a:spcPct val="0"/>
              </a:spcBef>
              <a:buNone/>
              <a:defRPr sz="3600" kern="1200" spc="-151" baseline="0">
                <a:solidFill>
                  <a:srgbClr val="000000"/>
                </a:solidFill>
                <a:latin typeface="Arial" panose="020B0604020202020204" pitchFamily="34" charset="0"/>
                <a:ea typeface="微软雅黑" panose="020B0503020204020204" charset="-122"/>
                <a:cs typeface="+mn-ea"/>
              </a:defRPr>
            </a:lvl1pPr>
          </a:lstStyle>
          <a:p>
            <a:pPr marL="0" marR="0" lvl="0" indent="0" defTabSz="914400" eaLnBrk="1" fontAlgn="auto" latinLnBrk="0" hangingPunct="1">
              <a:lnSpc>
                <a:spcPct val="100000"/>
              </a:lnSpc>
              <a:spcBef>
                <a:spcPts val="0"/>
              </a:spcBef>
              <a:spcAft>
                <a:spcPts val="0"/>
              </a:spcAft>
              <a:buClrTx/>
              <a:buSzTx/>
              <a:buFontTx/>
              <a:buNone/>
            </a:pPr>
            <a:r>
              <a:rPr kumimoji="0" lang="en-US" altLang="zh-CN" sz="4000" b="0" i="0" u="none" strike="noStrike" kern="0" cap="none" spc="200" normalizeH="0" noProof="0" dirty="0">
                <a:ln>
                  <a:noFill/>
                </a:ln>
                <a:solidFill>
                  <a:srgbClr val="000000">
                    <a:lumMod val="85000"/>
                    <a:lumOff val="15000"/>
                  </a:srgbClr>
                </a:solidFill>
                <a:effectLst/>
                <a:uLnTx/>
                <a:uFillTx/>
                <a:latin typeface="Arial" panose="020B0604020202020204" pitchFamily="34" charset="0"/>
                <a:ea typeface="汉仪中黑 简" panose="00020600040101010101" charset="-122"/>
                <a:cs typeface="汉仪中黑 简" panose="00020600040101010101" charset="-122"/>
              </a:rPr>
              <a:t>PART-02</a:t>
            </a:r>
            <a:endParaRPr kumimoji="0" lang="en-US" altLang="zh-CN" sz="4000" b="0" i="0" u="none" strike="noStrike" kern="0" cap="none" spc="200" normalizeH="0" noProof="0" dirty="0">
              <a:ln>
                <a:noFill/>
              </a:ln>
              <a:solidFill>
                <a:srgbClr val="000000">
                  <a:lumMod val="85000"/>
                  <a:lumOff val="15000"/>
                </a:srgbClr>
              </a:solidFill>
              <a:effectLst/>
              <a:uLnTx/>
              <a:uFillTx/>
              <a:latin typeface="Arial" panose="020B0604020202020204" pitchFamily="34" charset="0"/>
              <a:ea typeface="汉仪中黑 简" panose="00020600040101010101" charset="-122"/>
              <a:cs typeface="汉仪中黑 简" panose="0002060004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tags/tag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1.0"/>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4_1"/>
  <p:tag name="KSO_WM_TEMPLATE_CATEGORY" val="custom"/>
  <p:tag name="KSO_WM_TEMPLATE_INDEX" val="20230277"/>
  <p:tag name="KSO_WM_UNIT_LAYERLEVEL" val="1_1_1"/>
  <p:tag name="KSO_WM_TAG_VERSION" val="1.0"/>
  <p:tag name="KSO_WM_BEAUTIFY_FLAG" val="#wm#"/>
  <p:tag name="KSO_WM_DIAGRAM_GROUP_CODE" val="l1-1"/>
  <p:tag name="KSO_WM_UNIT_TYPE" val="l_h_a"/>
  <p:tag name="KSO_WM_UNIT_ID" val="custom20230277_4*l_h_a*1_4_1"/>
  <p:tag name="KSO_WM_DIAGRAM_VERSION" val="3"/>
  <p:tag name="KSO_WM_UNIT_PRESET_TEXT" val="添加目录标题"/>
  <p:tag name="KSO_WM_DIAGRAM_MAX_ITEMCNT" val="6"/>
  <p:tag name="KSO_WM_DIAGRAM_MIN_ITEMCNT" val="2"/>
  <p:tag name="KSO_WM_DIAGRAM_VIRTUALLY_FRAME" val="{&quot;height&quot;:442.8999938964844,&quot;left&quot;:473.2375227367972,&quot;top&quot;:51.150003051757814,&quot;width&quot;:407.149993896484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custom20230277_4*l_h_i*1_1_1"/>
  <p:tag name="KSO_WM_TEMPLATE_CATEGORY" val="custom"/>
  <p:tag name="KSO_WM_TEMPLATE_INDEX" val="20230277"/>
  <p:tag name="KSO_WM_UNIT_LAYERLEVEL" val="1_1_1"/>
  <p:tag name="KSO_WM_TAG_VERSION" val="1.0"/>
  <p:tag name="KSO_WM_DIAGRAM_VERSION" val="3"/>
  <p:tag name="KSO_WM_DIAGRAM_MAX_ITEMCNT" val="6"/>
  <p:tag name="KSO_WM_DIAGRAM_MIN_ITEMCNT" val="2"/>
  <p:tag name="KSO_WM_DIAGRAM_VIRTUALLY_FRAME" val="{&quot;height&quot;:442.8999938964844,&quot;left&quot;:473.2375227367972,&quot;top&quot;:51.150003051757814,&quot;width&quot;:407.14999389648426}"/>
  <p:tag name="KSO_WM_DIAGRAM_COLOR_MATCH_VALUE" val="{&quot;shape&quot;:{&quot;fill&quot;:{&quot;gradient&quot;:[{&quot;brightness&quot;:0,&quot;colorType&quot;:1,&quot;foreColorIndex&quot;:5,&quot;pos&quot;:0,&quot;transparency&quot;:0.699999988079071},{&quot;brightness&quot;:0,&quot;colorType&quot;:1,&quot;foreColorIndex&quot;:5,&quot;pos&quot;:0.7900000214576721,&quot;transparency&quot;:0.9900000095367432}],&quot;type&quot;:3},&quot;glow&quot;:{&quot;colorType&quot;:0},&quot;line&quot;:{&quot;type&quot;:0},&quot;shadow&quot;:{&quot;colorType&quot;:0},&quot;threeD&quot;:{&quot;curvedSurface&quot;:{&quot;brightness&quot;:0,&quot;colorType&quot;:2,&quot;rgb&quot;:&quot;#000000&quot;},&quot;depth&quot;:{&quot;colorType&quot;:0}}},&quot;text&quot;:{&quot;fill&quot;:{&quot;type&quot;:0},&quot;glow&quot;:{&quot;colorType&quot;:0},&quot;line&quot;:{&quot;type&quot;:0},&quot;shadow&quot;:{&quot;colorType&quot;:0},&quot;threeD&quot;:{&quot;curvedSurface&quot;:{&quot;brightness&quot;:0,&quot;colorType&quot;:2,&quot;rgb&quot;:&quot;#000000&quot;},&quot;depth&quot;:{&quot;colorType&quot;:0}}}}"/>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custom20230277_4*l_h_i*1_1_2"/>
  <p:tag name="KSO_WM_TEMPLATE_CATEGORY" val="custom"/>
  <p:tag name="KSO_WM_TEMPLATE_INDEX" val="20230277"/>
  <p:tag name="KSO_WM_UNIT_LAYERLEVEL" val="1_1_1"/>
  <p:tag name="KSO_WM_TAG_VERSION" val="1.0"/>
  <p:tag name="KSO_WM_BEAUTIFY_FLAG" val="#wm#"/>
  <p:tag name="KSO_WM_DIAGRAM_GROUP_CODE" val="l1-1"/>
  <p:tag name="KSO_WM_DIAGRAM_VERSION" val="3"/>
  <p:tag name="KSO_WM_UNIT_PRESET_TEXT" val="01"/>
  <p:tag name="KSO_WM_DIAGRAM_MAX_ITEMCNT" val="6"/>
  <p:tag name="KSO_WM_DIAGRAM_MIN_ITEMCNT" val="2"/>
  <p:tag name="KSO_WM_DIAGRAM_VIRTUALLY_FRAME" val="{&quot;height&quot;:442.8999938964844,&quot;left&quot;:473.2375227367972,&quot;top&quot;:51.150003051757814,&quot;width&quot;:407.149993896484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77"/>
  <p:tag name="KSO_WM_UNIT_LAYERLEVEL" val="1_1_1"/>
  <p:tag name="KSO_WM_TAG_VERSION" val="1.0"/>
  <p:tag name="KSO_WM_BEAUTIFY_FLAG" val="#wm#"/>
  <p:tag name="KSO_WM_DIAGRAM_GROUP_CODE" val="l1-1"/>
  <p:tag name="KSO_WM_UNIT_TYPE" val="l_h_a"/>
  <p:tag name="KSO_WM_UNIT_ID" val="custom20230277_4*l_h_a*1_1_1"/>
  <p:tag name="KSO_WM_DIAGRAM_VERSION" val="3"/>
  <p:tag name="KSO_WM_UNIT_VALUE" val="32"/>
  <p:tag name="KSO_WM_UNIT_PRESET_TEXT" val="添加目录标题"/>
  <p:tag name="KSO_WM_DIAGRAM_MAX_ITEMCNT" val="6"/>
  <p:tag name="KSO_WM_DIAGRAM_MIN_ITEMCNT" val="2"/>
  <p:tag name="KSO_WM_DIAGRAM_VIRTUALLY_FRAME" val="{&quot;height&quot;:442.8999938964844,&quot;left&quot;:473.2375227367972,&quot;top&quot;:51.150003051757814,&quot;width&quot;:407.149993896484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custom20230277_4*l_h_i*1_2_1"/>
  <p:tag name="KSO_WM_TEMPLATE_CATEGORY" val="custom"/>
  <p:tag name="KSO_WM_TEMPLATE_INDEX" val="20230277"/>
  <p:tag name="KSO_WM_UNIT_LAYERLEVEL" val="1_1_1"/>
  <p:tag name="KSO_WM_TAG_VERSION" val="1.0"/>
  <p:tag name="KSO_WM_DIAGRAM_VERSION" val="3"/>
  <p:tag name="KSO_WM_DIAGRAM_MAX_ITEMCNT" val="6"/>
  <p:tag name="KSO_WM_DIAGRAM_MIN_ITEMCNT" val="2"/>
  <p:tag name="KSO_WM_DIAGRAM_VIRTUALLY_FRAME" val="{&quot;height&quot;:442.8999938964844,&quot;left&quot;:473.2375227367972,&quot;top&quot;:51.150003051757814,&quot;width&quot;:407.14999389648426}"/>
  <p:tag name="KSO_WM_DIAGRAM_COLOR_MATCH_VALUE" val="{&quot;shape&quot;:{&quot;fill&quot;:{&quot;gradient&quot;:[{&quot;brightness&quot;:0,&quot;colorType&quot;:1,&quot;foreColorIndex&quot;:5,&quot;pos&quot;:0,&quot;transparency&quot;:0.699999988079071},{&quot;brightness&quot;:0,&quot;colorType&quot;:1,&quot;foreColorIndex&quot;:5,&quot;pos&quot;:0.7900000214576721,&quot;transparency&quot;:0.9900000095367432}],&quot;type&quot;:3},&quot;glow&quot;:{&quot;colorType&quot;:0},&quot;line&quot;:{&quot;type&quot;:0},&quot;shadow&quot;:{&quot;colorType&quot;:0},&quot;threeD&quot;:{&quot;curvedSurface&quot;:{&quot;brightness&quot;:0,&quot;colorType&quot;:2,&quot;rgb&quot;:&quot;#000000&quot;},&quot;depth&quot;:{&quot;colorType&quot;:0}}},&quot;text&quot;:{&quot;fill&quot;:{&quot;type&quot;:0},&quot;glow&quot;:{&quot;colorType&quot;:0},&quot;line&quot;:{&quot;type&quot;:0},&quot;shadow&quot;:{&quot;colorType&quot;:0},&quot;threeD&quot;:{&quot;curvedSurface&quot;:{&quot;brightness&quot;:0,&quot;colorType&quot;:2,&quot;rgb&quot;:&quot;#000000&quot;},&quot;depth&quot;:{&quot;colorType&quot;: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0277_4*l_h_i*1_2_2"/>
  <p:tag name="KSO_WM_TEMPLATE_CATEGORY" val="custom"/>
  <p:tag name="KSO_WM_TEMPLATE_INDEX" val="20230277"/>
  <p:tag name="KSO_WM_UNIT_LAYERLEVEL" val="1_1_1"/>
  <p:tag name="KSO_WM_TAG_VERSION" val="1.0"/>
  <p:tag name="KSO_WM_BEAUTIFY_FLAG" val="#wm#"/>
  <p:tag name="KSO_WM_DIAGRAM_GROUP_CODE" val="l1-1"/>
  <p:tag name="KSO_WM_DIAGRAM_VERSION" val="3"/>
  <p:tag name="KSO_WM_UNIT_PRESET_TEXT" val="02"/>
  <p:tag name="KSO_WM_DIAGRAM_MAX_ITEMCNT" val="6"/>
  <p:tag name="KSO_WM_DIAGRAM_MIN_ITEMCNT" val="2"/>
  <p:tag name="KSO_WM_DIAGRAM_VIRTUALLY_FRAME" val="{&quot;height&quot;:442.8999938964844,&quot;left&quot;:473.2375227367972,&quot;top&quot;:51.150003051757814,&quot;width&quot;:407.149993896484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custom"/>
  <p:tag name="KSO_WM_TEMPLATE_INDEX" val="20230277"/>
  <p:tag name="KSO_WM_UNIT_LAYERLEVEL" val="1_1_1"/>
  <p:tag name="KSO_WM_TAG_VERSION" val="1.0"/>
  <p:tag name="KSO_WM_BEAUTIFY_FLAG" val="#wm#"/>
  <p:tag name="KSO_WM_DIAGRAM_GROUP_CODE" val="l1-1"/>
  <p:tag name="KSO_WM_UNIT_TYPE" val="l_h_a"/>
  <p:tag name="KSO_WM_UNIT_ID" val="custom20230277_4*l_h_a*1_2_1"/>
  <p:tag name="KSO_WM_DIAGRAM_VERSION" val="3"/>
  <p:tag name="KSO_WM_UNIT_PRESET_TEXT" val="添加目录标题"/>
  <p:tag name="KSO_WM_DIAGRAM_MAX_ITEMCNT" val="6"/>
  <p:tag name="KSO_WM_DIAGRAM_MIN_ITEMCNT" val="2"/>
  <p:tag name="KSO_WM_DIAGRAM_VIRTUALLY_FRAME" val="{&quot;height&quot;:442.8999938964844,&quot;left&quot;:473.2375227367972,&quot;top&quot;:51.150003051757814,&quot;width&quot;:407.149993896484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custom20230277_4*l_h_i*1_3_1"/>
  <p:tag name="KSO_WM_TEMPLATE_CATEGORY" val="custom"/>
  <p:tag name="KSO_WM_TEMPLATE_INDEX" val="20230277"/>
  <p:tag name="KSO_WM_UNIT_LAYERLEVEL" val="1_1_1"/>
  <p:tag name="KSO_WM_TAG_VERSION" val="1.0"/>
  <p:tag name="KSO_WM_DIAGRAM_VERSION" val="3"/>
  <p:tag name="KSO_WM_DIAGRAM_MAX_ITEMCNT" val="6"/>
  <p:tag name="KSO_WM_DIAGRAM_MIN_ITEMCNT" val="2"/>
  <p:tag name="KSO_WM_DIAGRAM_VIRTUALLY_FRAME" val="{&quot;height&quot;:442.8999938964844,&quot;left&quot;:473.2375227367972,&quot;top&quot;:51.150003051757814,&quot;width&quot;:407.14999389648426}"/>
  <p:tag name="KSO_WM_DIAGRAM_COLOR_MATCH_VALUE" val="{&quot;shape&quot;:{&quot;fill&quot;:{&quot;gradient&quot;:[{&quot;brightness&quot;:0,&quot;colorType&quot;:1,&quot;foreColorIndex&quot;:5,&quot;pos&quot;:0,&quot;transparency&quot;:0.699999988079071},{&quot;brightness&quot;:0,&quot;colorType&quot;:1,&quot;foreColorIndex&quot;:5,&quot;pos&quot;:0.7900000214576721,&quot;transparency&quot;:0.9900000095367432}],&quot;type&quot;:3},&quot;glow&quot;:{&quot;colorType&quot;:0},&quot;line&quot;:{&quot;type&quot;:0},&quot;shadow&quot;:{&quot;colorType&quot;:0},&quot;threeD&quot;:{&quot;curvedSurface&quot;:{&quot;brightness&quot;:0,&quot;colorType&quot;:2,&quot;rgb&quot;:&quot;#000000&quot;},&quot;depth&quot;:{&quot;colorType&quot;:0}}},&quot;text&quot;:{&quot;fill&quot;:{&quot;type&quot;:0},&quot;glow&quot;:{&quot;colorType&quot;:0},&quot;line&quot;:{&quot;type&quot;:0},&quot;shadow&quot;:{&quot;colorType&quot;:0},&quot;threeD&quot;:{&quot;curvedSurface&quot;:{&quot;brightness&quot;:0,&quot;colorType&quot;:2,&quot;rgb&quot;:&quot;#000000&quot;},&quot;depth&quot;:{&quot;colorType&quot;:0}}}}"/>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custom20230277_4*l_h_i*1_3_2"/>
  <p:tag name="KSO_WM_TEMPLATE_CATEGORY" val="custom"/>
  <p:tag name="KSO_WM_TEMPLATE_INDEX" val="20230277"/>
  <p:tag name="KSO_WM_UNIT_LAYERLEVEL" val="1_1_1"/>
  <p:tag name="KSO_WM_TAG_VERSION" val="1.0"/>
  <p:tag name="KSO_WM_BEAUTIFY_FLAG" val="#wm#"/>
  <p:tag name="KSO_WM_DIAGRAM_GROUP_CODE" val="l1-1"/>
  <p:tag name="KSO_WM_DIAGRAM_VERSION" val="3"/>
  <p:tag name="KSO_WM_UNIT_PRESET_TEXT" val="03"/>
  <p:tag name="KSO_WM_DIAGRAM_MAX_ITEMCNT" val="6"/>
  <p:tag name="KSO_WM_DIAGRAM_MIN_ITEMCNT" val="2"/>
  <p:tag name="KSO_WM_DIAGRAM_VIRTUALLY_FRAME" val="{&quot;height&quot;:442.8999938964844,&quot;left&quot;:473.2375227367972,&quot;top&quot;:51.150003051757814,&quot;width&quot;:407.149993896484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custom"/>
  <p:tag name="KSO_WM_TEMPLATE_INDEX" val="20230277"/>
  <p:tag name="KSO_WM_UNIT_LAYERLEVEL" val="1_1_1"/>
  <p:tag name="KSO_WM_TAG_VERSION" val="1.0"/>
  <p:tag name="KSO_WM_BEAUTIFY_FLAG" val="#wm#"/>
  <p:tag name="KSO_WM_DIAGRAM_GROUP_CODE" val="l1-1"/>
  <p:tag name="KSO_WM_UNIT_TYPE" val="l_h_a"/>
  <p:tag name="KSO_WM_UNIT_ID" val="custom20230277_4*l_h_a*1_3_1"/>
  <p:tag name="KSO_WM_DIAGRAM_VERSION" val="3"/>
  <p:tag name="KSO_WM_UNIT_VALUE" val="32"/>
  <p:tag name="KSO_WM_UNIT_PRESET_TEXT" val="添加目录标题"/>
  <p:tag name="KSO_WM_DIAGRAM_MAX_ITEMCNT" val="6"/>
  <p:tag name="KSO_WM_DIAGRAM_MIN_ITEMCNT" val="2"/>
  <p:tag name="KSO_WM_DIAGRAM_VIRTUALLY_FRAME" val="{&quot;height&quot;:442.8999938964844,&quot;left&quot;:473.2375227367972,&quot;top&quot;:51.150003051757814,&quot;width&quot;:407.149993896484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2*i*1"/>
  <p:tag name="KSO_WM_UNIT_LAYERLEVEL" val="1"/>
  <p:tag name="KSO_WM_TAG_VERSION" val="1.0"/>
</p:tagLst>
</file>

<file path=ppt/tags/tag110.xml><?xml version="1.0" encoding="utf-8"?>
<p:tagLst xmlns:p="http://schemas.openxmlformats.org/presentationml/2006/main">
  <p:tag name="KSO_WM_SLIDE_ID" val="custom20230277_4"/>
  <p:tag name="KSO_WM_TEMPLATE_SUBCATEGORY" val="29"/>
  <p:tag name="KSO_WM_TEMPLATE_MASTER_TYPE" val="0"/>
  <p:tag name="KSO_WM_TEMPLATE_COLOR_TYPE" val="0"/>
  <p:tag name="KSO_WM_SLIDE_ITEM_CNT" val="4"/>
  <p:tag name="KSO_WM_SLIDE_INDEX" val="4"/>
  <p:tag name="KSO_WM_TAG_VERSION" val="1.0"/>
  <p:tag name="KSO_WM_BEAUTIFY_FLAG" val="#wm#"/>
  <p:tag name="KSO_WM_TEMPLATE_CATEGORY" val="custom"/>
  <p:tag name="KSO_WM_TEMPLATE_INDEX" val="20230277"/>
  <p:tag name="KSO_WM_SLIDE_TYPE" val="contents"/>
  <p:tag name="KSO_WM_SLIDE_SUBTYPE" val="diag"/>
  <p:tag name="KSO_WM_SLIDE_LAYOUT" val="a_b_l"/>
  <p:tag name="KSO_WM_SLIDE_LAYOUT_CNT" val="1_1_1"/>
  <p:tag name="KSO_WM_SPECIAL_SOURCE" val="bdnull"/>
  <p:tag name="KSO_WM_DIAGRAM_GROUP_CODE" val="l1-1"/>
  <p:tag name="KSO_WM_SLIDE_DIAGTYPE" val="l"/>
</p:tagLst>
</file>

<file path=ppt/tags/tag111.xml><?xml version="1.0" encoding="utf-8"?>
<p:tagLst xmlns:p="http://schemas.openxmlformats.org/presentationml/2006/main">
  <p:tag name="KSO_WM_UNIT_DEFAULT_FONT" val="32;36;2"/>
  <p:tag name="KSO_WM_UNIT_BLOCK" val="0"/>
  <p:tag name="KSO_WM_UNIT_DEC_AREA_ID" val="27355118e6474db4a6b484c664b103b7"/>
  <p:tag name="KSO_WM_UNIT_PRESET_TEXT" val="PART-01"/>
  <p:tag name="KSO_WM_UNIT_NOCLEAR" val="0"/>
  <p:tag name="KSO_WM_UNIT_VALUE" val="10"/>
  <p:tag name="KSO_WM_UNIT_HIGHLIGHT" val="0"/>
  <p:tag name="KSO_WM_UNIT_COMPATIBLE" val="1"/>
  <p:tag name="KSO_WM_UNIT_DIAGRAM_ISNUMVISUAL" val="0"/>
  <p:tag name="KSO_WM_UNIT_DIAGRAM_ISREFERUNIT" val="0"/>
  <p:tag name="KSO_WM_UNIT_TYPE" val="e"/>
  <p:tag name="KSO_WM_UNIT_INDEX" val="1"/>
  <p:tag name="KSO_WM_UNIT_ID" val="custom20225547_7*e*1"/>
  <p:tag name="KSO_WM_TEMPLATE_CATEGORY" val="custom"/>
  <p:tag name="KSO_WM_TEMPLATE_INDEX" val="20225547"/>
  <p:tag name="KSO_WM_UNIT_LAYERLEVEL" val="1"/>
  <p:tag name="KSO_WM_TAG_VERSION" val="1.0"/>
  <p:tag name="KSO_WM_BEAUTIFY_FLAG" val=""/>
  <p:tag name="KSO_WM_CHIP_GROUPID" val="61ad7dd1cf14e69e7f8bf71e"/>
  <p:tag name="KSO_WM_CHIP_XID" val="61ad7dd1cf14e69e7f8bf71a"/>
  <p:tag name="KSO_WM_CHIP_FILLAREA_FILL_RULE" val="{&quot;fill_align&quot;:&quot;rm&quot;,&quot;fill_mode&quot;:&quot;adaptive&quot;,&quot;sacle_strategy&quot;:&quot;smart&quot;}"/>
  <p:tag name="KSO_WM_ASSEMBLE_CHIP_INDEX" val="c8aed423b5c54cd09a0a5f0a53092b2e"/>
  <p:tag name="KSO_WM_UNIT_TEXT_FILL_FORE_SCHEMECOLOR_INDEX_BRIGHTNESS" val="0.15"/>
  <p:tag name="KSO_WM_UNIT_TEXT_FILL_FORE_SCHEMECOLOR_INDEX" val="13"/>
  <p:tag name="KSO_WM_UNIT_TEXT_FILL_TYPE" val="1"/>
</p:tagLst>
</file>

<file path=ppt/tags/tag112.xml><?xml version="1.0" encoding="utf-8"?>
<p:tagLst xmlns:p="http://schemas.openxmlformats.org/presentationml/2006/main">
  <p:tag name="KSO_WM_BEAUTIFY_FLAG" val="#wm#"/>
  <p:tag name="KSO_WM_TEMPLATE_CATEGORY" val="custom"/>
  <p:tag name="KSO_WM_TEMPLATE_INDEX" val="20230277"/>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wm#"/>
  <p:tag name="KSO_WM_TEMPLATE_CATEGORY" val="custom"/>
  <p:tag name="KSO_WM_TEMPLATE_INDEX" val="20230277"/>
</p:tagLst>
</file>

<file path=ppt/tags/tag115.xml><?xml version="1.0" encoding="utf-8"?>
<p:tagLst xmlns:p="http://schemas.openxmlformats.org/presentationml/2006/main">
  <p:tag name="KSO_WM_BEAUTIFY_FLAG" val="#wm#"/>
  <p:tag name="KSO_WM_TEMPLATE_CATEGORY" val="custom"/>
  <p:tag name="KSO_WM_TEMPLATE_INDEX" val="20230277"/>
</p:tagLst>
</file>

<file path=ppt/tags/tag116.xml><?xml version="1.0" encoding="utf-8"?>
<p:tagLst xmlns:p="http://schemas.openxmlformats.org/presentationml/2006/main">
  <p:tag name="KSO_WM_BEAUTIFY_FLAG" val="#wm#"/>
  <p:tag name="KSO_WM_TEMPLATE_CATEGORY" val="custom"/>
  <p:tag name="KSO_WM_TEMPLATE_INDEX" val="20230277"/>
</p:tagLst>
</file>

<file path=ppt/tags/tag117.xml><?xml version="1.0" encoding="utf-8"?>
<p:tagLst xmlns:p="http://schemas.openxmlformats.org/presentationml/2006/main">
  <p:tag name="TABLE_ENDDRAG_ORIGIN_RECT" val="813*357"/>
  <p:tag name="TABLE_ENDDRAG_RECT" val="47*98*813*357"/>
</p:tagLst>
</file>

<file path=ppt/tags/tag118.xml><?xml version="1.0" encoding="utf-8"?>
<p:tagLst xmlns:p="http://schemas.openxmlformats.org/presentationml/2006/main">
  <p:tag name="KSO_WM_BEAUTIFY_FLAG" val="#wm#"/>
  <p:tag name="KSO_WM_TEMPLATE_CATEGORY" val="custom"/>
  <p:tag name="KSO_WM_TEMPLATE_INDEX" val="20230277"/>
</p:tagLst>
</file>

<file path=ppt/tags/tag119.xml><?xml version="1.0" encoding="utf-8"?>
<p:tagLst xmlns:p="http://schemas.openxmlformats.org/presentationml/2006/main">
  <p:tag name="KSO_WM_UNIT_DEFAULT_FONT" val="32;36;2"/>
  <p:tag name="KSO_WM_UNIT_BLOCK" val="0"/>
  <p:tag name="KSO_WM_UNIT_DEC_AREA_ID" val="27355118e6474db4a6b484c664b103b7"/>
  <p:tag name="KSO_WM_UNIT_PRESET_TEXT" val="PART-01"/>
  <p:tag name="KSO_WM_UNIT_NOCLEAR" val="0"/>
  <p:tag name="KSO_WM_UNIT_VALUE" val="10"/>
  <p:tag name="KSO_WM_UNIT_HIGHLIGHT" val="0"/>
  <p:tag name="KSO_WM_UNIT_COMPATIBLE" val="1"/>
  <p:tag name="KSO_WM_UNIT_DIAGRAM_ISNUMVISUAL" val="0"/>
  <p:tag name="KSO_WM_UNIT_DIAGRAM_ISREFERUNIT" val="0"/>
  <p:tag name="KSO_WM_UNIT_TYPE" val="e"/>
  <p:tag name="KSO_WM_UNIT_INDEX" val="1"/>
  <p:tag name="KSO_WM_UNIT_ID" val="custom20225547_7*e*1"/>
  <p:tag name="KSO_WM_TEMPLATE_CATEGORY" val="custom"/>
  <p:tag name="KSO_WM_TEMPLATE_INDEX" val="20225547"/>
  <p:tag name="KSO_WM_UNIT_LAYERLEVEL" val="1"/>
  <p:tag name="KSO_WM_TAG_VERSION" val="1.0"/>
  <p:tag name="KSO_WM_BEAUTIFY_FLAG" val=""/>
  <p:tag name="KSO_WM_CHIP_GROUPID" val="61ad7dd1cf14e69e7f8bf71e"/>
  <p:tag name="KSO_WM_CHIP_XID" val="61ad7dd1cf14e69e7f8bf71a"/>
  <p:tag name="KSO_WM_CHIP_FILLAREA_FILL_RULE" val="{&quot;fill_align&quot;:&quot;rm&quot;,&quot;fill_mode&quot;:&quot;adaptive&quot;,&quot;sacle_strategy&quot;:&quot;smart&quot;}"/>
  <p:tag name="KSO_WM_ASSEMBLE_CHIP_INDEX" val="c8aed423b5c54cd09a0a5f0a53092b2e"/>
  <p:tag name="KSO_WM_UNIT_TEXT_FILL_FORE_SCHEMECOLOR_INDEX_BRIGHTNESS" val="0.15"/>
  <p:tag name="KSO_WM_UNIT_TEXT_FILL_FORE_SCHEMECOLOR_INDEX" val="13"/>
  <p:tag name="KSO_WM_UNIT_TEXT_FILL_TYPE" val="1"/>
</p:tagLst>
</file>

<file path=ppt/tags/tag1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titlestyle"/>
  <p:tag name="KSO_WM_UNIT_TYPE" val="i"/>
  <p:tag name="KSO_WM_UNIT_INDEX" val="2"/>
  <p:tag name="KSO_WM_UNIT_ID" val="_2*i*2"/>
  <p:tag name="KSO_WM_UNIT_LAYERLEVEL" val="1"/>
  <p:tag name="KSO_WM_TAG_VERSION" val="1.0"/>
</p:tagLst>
</file>

<file path=ppt/tags/tag120.xml><?xml version="1.0" encoding="utf-8"?>
<p:tagLst xmlns:p="http://schemas.openxmlformats.org/presentationml/2006/main">
  <p:tag name="KSO_WM_BEAUTIFY_FLAG" val="#wm#"/>
  <p:tag name="KSO_WM_TEMPLATE_CATEGORY" val="custom"/>
  <p:tag name="KSO_WM_TEMPLATE_INDEX" val="20230277"/>
</p:tagLst>
</file>

<file path=ppt/tags/tag121.xml><?xml version="1.0" encoding="utf-8"?>
<p:tagLst xmlns:p="http://schemas.openxmlformats.org/presentationml/2006/main">
  <p:tag name="KSO_WM_BEAUTIFY_FLAG" val="#wm#"/>
  <p:tag name="KSO_WM_TEMPLATE_CATEGORY" val="custom"/>
  <p:tag name="KSO_WM_TEMPLATE_INDEX" val="20230277"/>
</p:tagLst>
</file>

<file path=ppt/tags/tag122.xml><?xml version="1.0" encoding="utf-8"?>
<p:tagLst xmlns:p="http://schemas.openxmlformats.org/presentationml/2006/main">
  <p:tag name="KSO_WM_BEAUTIFY_FLAG" val="#wm#"/>
  <p:tag name="KSO_WM_TEMPLATE_CATEGORY" val="custom"/>
  <p:tag name="KSO_WM_TEMPLATE_INDEX" val="20230277"/>
</p:tagLst>
</file>

<file path=ppt/tags/tag123.xml><?xml version="1.0" encoding="utf-8"?>
<p:tagLst xmlns:p="http://schemas.openxmlformats.org/presentationml/2006/main">
  <p:tag name="KSO_WM_BEAUTIFY_FLAG" val="#wm#"/>
  <p:tag name="KSO_WM_TEMPLATE_CATEGORY" val="custom"/>
  <p:tag name="KSO_WM_TEMPLATE_INDEX" val="20230277"/>
</p:tagLst>
</file>

<file path=ppt/tags/tag124.xml><?xml version="1.0" encoding="utf-8"?>
<p:tagLst xmlns:p="http://schemas.openxmlformats.org/presentationml/2006/main">
  <p:tag name="KSO_WM_UNIT_DEFAULT_FONT" val="32;36;2"/>
  <p:tag name="KSO_WM_UNIT_BLOCK" val="0"/>
  <p:tag name="KSO_WM_UNIT_DEC_AREA_ID" val="27355118e6474db4a6b484c664b103b7"/>
  <p:tag name="KSO_WM_UNIT_PRESET_TEXT" val="PART-01"/>
  <p:tag name="KSO_WM_UNIT_NOCLEAR" val="0"/>
  <p:tag name="KSO_WM_UNIT_VALUE" val="10"/>
  <p:tag name="KSO_WM_UNIT_HIGHLIGHT" val="0"/>
  <p:tag name="KSO_WM_UNIT_COMPATIBLE" val="1"/>
  <p:tag name="KSO_WM_UNIT_DIAGRAM_ISNUMVISUAL" val="0"/>
  <p:tag name="KSO_WM_UNIT_DIAGRAM_ISREFERUNIT" val="0"/>
  <p:tag name="KSO_WM_UNIT_TYPE" val="e"/>
  <p:tag name="KSO_WM_UNIT_INDEX" val="1"/>
  <p:tag name="KSO_WM_UNIT_ID" val="custom20225547_7*e*1"/>
  <p:tag name="KSO_WM_TEMPLATE_CATEGORY" val="custom"/>
  <p:tag name="KSO_WM_TEMPLATE_INDEX" val="20225547"/>
  <p:tag name="KSO_WM_UNIT_LAYERLEVEL" val="1"/>
  <p:tag name="KSO_WM_TAG_VERSION" val="1.0"/>
  <p:tag name="KSO_WM_BEAUTIFY_FLAG" val=""/>
  <p:tag name="KSO_WM_CHIP_GROUPID" val="61ad7dd1cf14e69e7f8bf71e"/>
  <p:tag name="KSO_WM_CHIP_XID" val="61ad7dd1cf14e69e7f8bf71a"/>
  <p:tag name="KSO_WM_CHIP_FILLAREA_FILL_RULE" val="{&quot;fill_align&quot;:&quot;rm&quot;,&quot;fill_mode&quot;:&quot;adaptive&quot;,&quot;sacle_strategy&quot;:&quot;smart&quot;}"/>
  <p:tag name="KSO_WM_ASSEMBLE_CHIP_INDEX" val="c8aed423b5c54cd09a0a5f0a53092b2e"/>
  <p:tag name="KSO_WM_UNIT_TEXT_FILL_FORE_SCHEMECOLOR_INDEX_BRIGHTNESS" val="0.15"/>
  <p:tag name="KSO_WM_UNIT_TEXT_FILL_FORE_SCHEMECOLOR_INDEX" val="13"/>
  <p:tag name="KSO_WM_UNIT_TEXT_FILL_TYPE" val="1"/>
</p:tagLst>
</file>

<file path=ppt/tags/tag125.xml><?xml version="1.0" encoding="utf-8"?>
<p:tagLst xmlns:p="http://schemas.openxmlformats.org/presentationml/2006/main">
  <p:tag name="KSO_WM_BEAUTIFY_FLAG" val="#wm#"/>
  <p:tag name="KSO_WM_TEMPLATE_CATEGORY" val="custom"/>
  <p:tag name="KSO_WM_TEMPLATE_INDEX" val="20230277"/>
</p:tagLst>
</file>

<file path=ppt/tags/tag126.xml><?xml version="1.0" encoding="utf-8"?>
<p:tagLst xmlns:p="http://schemas.openxmlformats.org/presentationml/2006/main">
  <p:tag name="KSO_WM_BEAUTIFY_FLAG" val="#wm#"/>
  <p:tag name="KSO_WM_TEMPLATE_CATEGORY" val="custom"/>
  <p:tag name="KSO_WM_TEMPLATE_INDEX" val="20230277"/>
</p:tagLst>
</file>

<file path=ppt/tags/tag127.xml><?xml version="1.0" encoding="utf-8"?>
<p:tagLst xmlns:p="http://schemas.openxmlformats.org/presentationml/2006/main">
  <p:tag name="KSO_WM_BEAUTIFY_FLAG" val="#wm#"/>
  <p:tag name="KSO_WM_TEMPLATE_CATEGORY" val="custom"/>
  <p:tag name="KSO_WM_TEMPLATE_INDEX" val="20230277"/>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30277"/>
</p:tagLst>
</file>

<file path=ppt/tags/tag13.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2*a*1"/>
  <p:tag name="KSO_WM_UNIT_LAYERLEVEL" val="1"/>
  <p:tag name="KSO_WM_TAG_VERSION" val="1.0"/>
  <p:tag name="KSO_WM_BEAUTIFY_FLAG" val="#wm#"/>
  <p:tag name="KSO_WM_UNIT_CONTENT_GROUP_TYPE" val="titlestyle"/>
</p:tagLst>
</file>

<file path=ppt/tags/tag130.xml><?xml version="1.0" encoding="utf-8"?>
<p:tagLst xmlns:p="http://schemas.openxmlformats.org/presentationml/2006/main">
  <p:tag name="KSO_WM_BEAUTIFY_FLAG" val="#wm#"/>
  <p:tag name="KSO_WM_TEMPLATE_CATEGORY" val="custom"/>
  <p:tag name="KSO_WM_TEMPLATE_INDEX" val="20230277"/>
</p:tagLst>
</file>

<file path=ppt/tags/tag131.xml><?xml version="1.0" encoding="utf-8"?>
<p:tagLst xmlns:p="http://schemas.openxmlformats.org/presentationml/2006/main">
  <p:tag name="KSO_WM_BEAUTIFY_FLAG" val="#wm#"/>
  <p:tag name="KSO_WM_TEMPLATE_CATEGORY" val="custom"/>
  <p:tag name="KSO_WM_TEMPLATE_INDEX" val="20230277"/>
</p:tagLst>
</file>

<file path=ppt/tags/tag132.xml><?xml version="1.0" encoding="utf-8"?>
<p:tagLst xmlns:p="http://schemas.openxmlformats.org/presentationml/2006/main">
  <p:tag name="KSO_WM_BEAUTIFY_FLAG" val="#wm#"/>
  <p:tag name="KSO_WM_TEMPLATE_CATEGORY" val="custom"/>
  <p:tag name="KSO_WM_TEMPLATE_INDEX" val="20230277"/>
</p:tagLst>
</file>

<file path=ppt/tags/tag133.xml><?xml version="1.0" encoding="utf-8"?>
<p:tagLst xmlns:p="http://schemas.openxmlformats.org/presentationml/2006/main">
  <p:tag name="KSO_WM_BEAUTIFY_FLAG" val="#wm#"/>
  <p:tag name="KSO_WM_TEMPLATE_CATEGORY" val="custom"/>
  <p:tag name="KSO_WM_TEMPLATE_INDEX" val="20230277"/>
</p:tagLst>
</file>

<file path=ppt/tags/tag134.xml><?xml version="1.0" encoding="utf-8"?>
<p:tagLst xmlns:p="http://schemas.openxmlformats.org/presentationml/2006/main">
  <p:tag name="KSO_WM_UNIT_DEFAULT_FONT" val="32;36;2"/>
  <p:tag name="KSO_WM_UNIT_BLOCK" val="0"/>
  <p:tag name="KSO_WM_UNIT_DEC_AREA_ID" val="27355118e6474db4a6b484c664b103b7"/>
  <p:tag name="KSO_WM_UNIT_PRESET_TEXT" val="PART-01"/>
  <p:tag name="KSO_WM_UNIT_NOCLEAR" val="0"/>
  <p:tag name="KSO_WM_UNIT_VALUE" val="10"/>
  <p:tag name="KSO_WM_UNIT_HIGHLIGHT" val="0"/>
  <p:tag name="KSO_WM_UNIT_COMPATIBLE" val="1"/>
  <p:tag name="KSO_WM_UNIT_DIAGRAM_ISNUMVISUAL" val="0"/>
  <p:tag name="KSO_WM_UNIT_DIAGRAM_ISREFERUNIT" val="0"/>
  <p:tag name="KSO_WM_UNIT_TYPE" val="e"/>
  <p:tag name="KSO_WM_UNIT_INDEX" val="1"/>
  <p:tag name="KSO_WM_UNIT_ID" val="custom20225547_7*e*1"/>
  <p:tag name="KSO_WM_TEMPLATE_CATEGORY" val="custom"/>
  <p:tag name="KSO_WM_TEMPLATE_INDEX" val="20225547"/>
  <p:tag name="KSO_WM_UNIT_LAYERLEVEL" val="1"/>
  <p:tag name="KSO_WM_TAG_VERSION" val="1.0"/>
  <p:tag name="KSO_WM_BEAUTIFY_FLAG" val=""/>
  <p:tag name="KSO_WM_CHIP_GROUPID" val="61ad7dd1cf14e69e7f8bf71e"/>
  <p:tag name="KSO_WM_CHIP_XID" val="61ad7dd1cf14e69e7f8bf71a"/>
  <p:tag name="KSO_WM_CHIP_FILLAREA_FILL_RULE" val="{&quot;fill_align&quot;:&quot;rm&quot;,&quot;fill_mode&quot;:&quot;adaptive&quot;,&quot;sacle_strategy&quot;:&quot;smart&quot;}"/>
  <p:tag name="KSO_WM_ASSEMBLE_CHIP_INDEX" val="c8aed423b5c54cd09a0a5f0a53092b2e"/>
  <p:tag name="KSO_WM_UNIT_TEXT_FILL_FORE_SCHEMECOLOR_INDEX_BRIGHTNESS" val="0.15"/>
  <p:tag name="KSO_WM_UNIT_TEXT_FILL_FORE_SCHEMECOLOR_INDEX" val="13"/>
  <p:tag name="KSO_WM_UNIT_TEXT_FILL_TYPE" val="1"/>
</p:tagLst>
</file>

<file path=ppt/tags/tag135.xml><?xml version="1.0" encoding="utf-8"?>
<p:tagLst xmlns:p="http://schemas.openxmlformats.org/presentationml/2006/main">
  <p:tag name="KSO_WM_BEAUTIFY_FLAG" val="#wm#"/>
  <p:tag name="KSO_WM_TEMPLATE_CATEGORY" val="custom"/>
  <p:tag name="KSO_WM_TEMPLATE_INDEX" val="20230277"/>
</p:tagLst>
</file>

<file path=ppt/tags/tag136.xml><?xml version="1.0" encoding="utf-8"?>
<p:tagLst xmlns:p="http://schemas.openxmlformats.org/presentationml/2006/main">
  <p:tag name="KSO_WM_BEAUTIFY_FLAG" val="#wm#"/>
  <p:tag name="KSO_WM_TEMPLATE_CATEGORY" val="custom"/>
  <p:tag name="KSO_WM_TEMPLATE_INDEX" val="20230277"/>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1.0"/>
  <p:tag name="KSO_WM_BEAUTIFY_FLAG" val="#wm#"/>
  <p:tag name="KSO_WM_UNIT_PRESET_TEXT" val="单击此处编辑母版文本样式&#10;第二级&#10;第三级&#10;第四级&#10;第五级"/>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wm#"/>
  <p:tag name="KSO_WM_TEMPLATE_CATEGORY" val="custom"/>
  <p:tag name="KSO_WM_TEMPLATE_INDEX" val="20230277"/>
</p:tagLst>
</file>

<file path=ppt/tags/tag144.xml><?xml version="1.0" encoding="utf-8"?>
<p:tagLst xmlns:p="http://schemas.openxmlformats.org/presentationml/2006/main">
  <p:tag name="KSO_WM_BEAUTIFY_FLAG" val="#wm#"/>
  <p:tag name="KSO_WM_TEMPLATE_CATEGORY" val="custom"/>
  <p:tag name="KSO_WM_TEMPLATE_INDEX" val="20230277"/>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30277"/>
</p:tagLst>
</file>

<file path=ppt/tags/tag154.xml><?xml version="1.0" encoding="utf-8"?>
<p:tagLst xmlns:p="http://schemas.openxmlformats.org/presentationml/2006/main">
  <p:tag name="KSO_WM_BEAUTIFY_FLAG" val="#wm#"/>
  <p:tag name="KSO_WM_TEMPLATE_CATEGORY" val="custom"/>
  <p:tag name="KSO_WM_TEMPLATE_INDEX" val="20230277"/>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3*i*1"/>
  <p:tag name="KSO_WM_UNIT_LAYERLEVEL" val="1"/>
  <p:tag name="KSO_WM_TAG_VERSION" val="1.0"/>
</p:tagLst>
</file>

<file path=ppt/tags/tag19.xml><?xml version="1.0" encoding="utf-8"?>
<p:tagLst xmlns:p="http://schemas.openxmlformats.org/presentationml/2006/main">
  <p:tag name="KSO_WM_BEAUTIFY_FLAG" val="#wm#"/>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2"/>
  <p:tag name="KSO_WM_UNIT_ID" val="_3*i*2"/>
  <p:tag name="KSO_WM_UNIT_LAYERLEVEL" val="1"/>
  <p:tag name="KSO_WM_TAG_VERSION" val="1.0"/>
</p:tagLst>
</file>

<file path=ppt/tags/tag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2"/>
  <p:tag name="KSO_WM_UNIT_ID" val="_1*i*2"/>
  <p:tag name="KSO_WM_UNIT_LAYERLEVEL" val="1"/>
  <p:tag name="KSO_WM_TAG_VERSION" val="1.0"/>
</p:tagLst>
</file>

<file path=ppt/tags/tag20.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1.0"/>
  <p:tag name="KSO_WM_BEAUTIFY_FLAG" val="#wm#"/>
</p:tagLst>
</file>

<file path=ppt/tags/tag21.xml><?xml version="1.0" encoding="utf-8"?>
<p:tagLst xmlns:p="http://schemas.openxmlformats.org/presentationml/2006/main">
  <p:tag name="KSO_WM_UNIT_ISCONTENTSTITLE" val="0"/>
  <p:tag name="KSO_WM_UNIT_ISNUMDGMTITLE" val="0"/>
  <p:tag name="KSO_WM_UNIT_PRESET_TEXT" val="Contents"/>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3*b*1"/>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1.0"/>
  <p:tag name="KSO_WM_BEAUTIFY_FLAG" val="#wm#"/>
</p:tagLst>
</file>

<file path=ppt/tags/tag2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2"/>
  <p:tag name="KSO_WM_UNIT_ID" val="_4*i*2"/>
  <p:tag name="KSO_WM_UNIT_LAYERLEVEL" val="1"/>
  <p:tag name="KSO_WM_TAG_VERSION" val="1.0"/>
</p:tagLst>
</file>

<file path=ppt/tags/tag27.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wm#"/>
  <p:tag name="KSO_WM_UNIT_PRESET_TEXT" val="01"/>
  <p:tag name="KSO_WM_UNIT_NOCLEAR" val="0"/>
  <p:tag name="KSO_WM_UNIT_VALUE" val="3"/>
  <p:tag name="KSO_WM_UNIT_HIGHLIGHT" val="0"/>
  <p:tag name="KSO_WM_UNIT_COMPATIBLE" val="1"/>
  <p:tag name="KSO_WM_UNIT_DIAGRAM_ISNUMVISUAL" val="0"/>
  <p:tag name="KSO_WM_UNIT_DIAGRAM_ISREFERUNIT" val="0"/>
  <p:tag name="KSO_WM_UNIT_CONTENT_GROUP_TYPE" val="contentchip"/>
  <p:tag name="KSO_WM_UNIT_TYPE" val="e"/>
  <p:tag name="KSO_WM_UNIT_INDEX" val="1"/>
  <p:tag name="KSO_WM_UNIT_ID" val="_4*e*1"/>
  <p:tag name="KSO_WM_UNIT_LAYERLEVEL" val="1"/>
  <p:tag name="KSO_WM_TAG_VERSION" val="1.0"/>
</p:tagLst>
</file>

<file path=ppt/tags/tag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_4*i*3"/>
  <p:tag name="KSO_WM_UNIT_LAYERLEVEL" val="1"/>
  <p:tag name="KSO_WM_TAG_VERSION" val="1.0"/>
</p:tagLst>
</file>

<file path=ppt/tags/tag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_4*i*4"/>
  <p:tag name="KSO_WM_UNIT_LAYERLEVEL" val="1"/>
  <p:tag name="KSO_WM_TAG_VERSION" val="1.0"/>
</p:tagLst>
</file>

<file path=ppt/tags/tag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3"/>
  <p:tag name="KSO_WM_UNIT_ID" val="_1*i*3"/>
  <p:tag name="KSO_WM_UNIT_LAYERLEVEL" val="1"/>
  <p:tag name="KSO_WM_TAG_VERSION" val="1.0"/>
</p:tagLst>
</file>

<file path=ppt/tags/tag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4*i*5"/>
  <p:tag name="KSO_WM_UNIT_LAYERLEVEL" val="1"/>
  <p:tag name="KSO_WM_TAG_VERSION" val="1.0"/>
</p:tagLst>
</file>

<file path=ppt/tags/tag31.xml><?xml version="1.0" encoding="utf-8"?>
<p:tagLst xmlns:p="http://schemas.openxmlformats.org/presentationml/2006/main">
  <p:tag name="KSO_WM_UNIT_ISCONTENTSTITLE" val="0"/>
  <p:tag name="KSO_WM_UNIT_ISNUMDGMTITLE" val="0"/>
  <p:tag name="KSO_WM_UNIT_PRESET_TEXT" val="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1.0"/>
  <p:tag name="KSO_WM_BEAUTIFY_FLAG" val="#wm#"/>
  <p:tag name="KSO_WM_UNIT_CONTENT_GROUP_TYPE" val="contentchip"/>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5*i*1"/>
  <p:tag name="KSO_WM_UNIT_LAYERLEVEL" val="1"/>
  <p:tag name="KSO_WM_TAG_VERSION" val="1.0"/>
</p:tagLst>
</file>

<file path=ppt/tags/tag3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1.0"/>
  <p:tag name="KSO_WM_BEAUTIFY_FLAG" val="#wm#"/>
  <p:tag name="KSO_WM_UNIT_PRESET_TEXT" val="单击此处编辑母版文本样式&#10;第二级&#10;第三级&#10;第四级&#10;第五级"/>
</p:tagLst>
</file>

<file path=ppt/tags/tag3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1.0"/>
  <p:tag name="KSO_WM_BEAUTIFY_FLAG" val="#wm#"/>
  <p:tag name="KSO_WM_UNIT_PRESET_TEXT" val="单击此处编辑母版文本样式&#10;第二级&#10;第三级&#10;第四级&#10;第五级"/>
</p:tagLst>
</file>

<file path=ppt/tags/tag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titlestyle"/>
  <p:tag name="KSO_WM_UNIT_TYPE" val="i"/>
  <p:tag name="KSO_WM_UNIT_INDEX" val="2"/>
  <p:tag name="KSO_WM_UNIT_ID" val="_5*i*2"/>
  <p:tag name="KSO_WM_UNIT_LAYERLEVEL" val="1"/>
  <p:tag name="KSO_WM_TAG_VERSION" val="1.0"/>
</p:tagLst>
</file>

<file path=ppt/tags/tag39.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5*a*1"/>
  <p:tag name="KSO_WM_UNIT_LAYERLEVEL" val="1"/>
  <p:tag name="KSO_WM_TAG_VERSION" val="1.0"/>
  <p:tag name="KSO_WM_BEAUTIFY_FLAG" val="#wm#"/>
  <p:tag name="KSO_WM_UNIT_CONTENT_GROUP_TYPE" val="titlestyle"/>
</p:tagLst>
</file>

<file path=ppt/tags/tag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contentchip"/>
  <p:tag name="KSO_WM_UNIT_TYPE" val="i"/>
  <p:tag name="KSO_WM_UNIT_INDEX" val="4"/>
  <p:tag name="KSO_WM_UNIT_ID" val="_1*i*4"/>
  <p:tag name="KSO_WM_UNIT_LAYERLEVEL" val="1"/>
  <p:tag name="KSO_WM_TAG_VERSION" val="1.0"/>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6*i*1"/>
  <p:tag name="KSO_WM_UNIT_LAYERLEVEL" val="1"/>
  <p:tag name="KSO_WM_TAG_VERSION" val="1.0"/>
</p:tagLst>
</file>

<file path=ppt/tags/tag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titlestyle"/>
  <p:tag name="KSO_WM_UNIT_TYPE" val="i"/>
  <p:tag name="KSO_WM_UNIT_INDEX" val="2"/>
  <p:tag name="KSO_WM_UNIT_ID" val="_6*i*2"/>
  <p:tag name="KSO_WM_UNIT_LAYERLEVEL" val="1"/>
  <p:tag name="KSO_WM_TAG_VERSION" val="1.0"/>
</p:tagLst>
</file>

<file path=ppt/tags/tag45.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6*a*1"/>
  <p:tag name="KSO_WM_UNIT_LAYERLEVEL" val="1"/>
  <p:tag name="KSO_WM_TAG_VERSION" val="1.0"/>
  <p:tag name="KSO_WM_BEAUTIFY_FLAG" val="#wm#"/>
  <p:tag name="KSO_WM_UNIT_CONTENT_GROUP_TYPE" val="titlestyle"/>
</p:tagLst>
</file>

<file path=ppt/tags/tag4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1.0"/>
  <p:tag name="KSO_WM_BEAUTIFY_FLAG" val="#wm#"/>
  <p:tag name="KSO_WM_UNIT_PRESET_TEXT" val="单击此处编辑母版文本样式&#10;第二级&#10;第三级&#10;第四级&#10;第五级"/>
</p:tagLst>
</file>

<file path=ppt/tags/tag4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2_1"/>
  <p:tag name="KSO_WM_UNIT_ID" val="_6*h_a*2_1"/>
  <p:tag name="KSO_WM_UNIT_LAYERLEVEL" val="1_1"/>
  <p:tag name="KSO_WM_TAG_VERSION" val="1.0"/>
  <p:tag name="KSO_WM_BEAUTIFY_FLAG" val="#wm#"/>
</p:tagLst>
</file>

<file path=ppt/tags/tag4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1.0"/>
  <p:tag name="KSO_WM_BEAUTIFY_FLAG" val="#wm#"/>
  <p:tag name="KSO_WM_UNIT_PRESET_TEXT" val="单击此处编辑母版文本样式&#10;第二级&#10;第三级&#10;第四级&#10;第五级"/>
</p:tagLst>
</file>

<file path=ppt/tags/tag4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VALUE" val="10"/>
  <p:tag name="KSO_WM_UNIT_HIGHLIGHT" val="0"/>
  <p:tag name="KSO_WM_UNIT_COMPATIBLE" val="0"/>
  <p:tag name="KSO_WM_UNIT_DIAGRAM_ISNUMVISUAL" val="0"/>
  <p:tag name="KSO_WM_UNIT_DIAGRAM_ISREFERUNIT" val="0"/>
  <p:tag name="KSO_WM_UNIT_TYPE" val="h_a"/>
  <p:tag name="KSO_WM_UNIT_INDEX" val="1_1"/>
  <p:tag name="KSO_WM_UNIT_ID" val="_6*h_a*1_1"/>
  <p:tag name="KSO_WM_UNIT_LAYERLEVEL" val="1_1"/>
  <p:tag name="KSO_WM_TAG_VERSION" val="1.0"/>
  <p:tag name="KSO_WM_BEAUTIFY_FLAG" val="#wm#"/>
</p:tagLst>
</file>

<file path=ppt/tags/tag5.xml><?xml version="1.0" encoding="utf-8"?>
<p:tagLst xmlns:p="http://schemas.openxmlformats.org/presentationml/2006/main">
  <p:tag name="KSO_WM_UNIT_SUBTYPE" val="b"/>
  <p:tag name="KSO_WM_UNIT_PRESET_TEXT" val="演讲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1.0"/>
  <p:tag name="KSO_WM_BEAUTIFY_FLAG" val="#wm#"/>
  <p:tag name="KSO_WM_UNIT_CONTENT_GROUP_TYPE" val="contentchip"/>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7*i*1"/>
  <p:tag name="KSO_WM_UNIT_LAYERLEVEL" val="1"/>
  <p:tag name="KSO_WM_TAG_VERSION" val="1.0"/>
</p:tagLst>
</file>

<file path=ppt/tags/tag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titlestyle"/>
  <p:tag name="KSO_WM_UNIT_TYPE" val="i"/>
  <p:tag name="KSO_WM_UNIT_INDEX" val="2"/>
  <p:tag name="KSO_WM_UNIT_ID" val="_7*i*2"/>
  <p:tag name="KSO_WM_UNIT_LAYERLEVEL" val="1"/>
  <p:tag name="KSO_WM_TAG_VERSION" val="1.0"/>
</p:tagLst>
</file>

<file path=ppt/tags/tag55.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7*a*1"/>
  <p:tag name="KSO_WM_UNIT_LAYERLEVEL" val="1"/>
  <p:tag name="KSO_WM_TAG_VERSION" val="1.0"/>
  <p:tag name="KSO_WM_BEAUTIFY_FLAG" val="#wm#"/>
  <p:tag name="KSO_WM_UNIT_CONTENT_GROUP_TYPE" val="titlestyle"/>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8*i*1"/>
  <p:tag name="KSO_WM_UNIT_LAYERLEVEL" val="1"/>
  <p:tag name="KSO_WM_TAG_VERSION" val="1.0"/>
</p:tagLst>
</file>

<file path=ppt/tags/tag6.xml><?xml version="1.0" encoding="utf-8"?>
<p:tagLst xmlns:p="http://schemas.openxmlformats.org/presentationml/2006/main">
  <p:tag name="KSO_WM_UNIT_ISCONTENTSTITLE" val="0"/>
  <p:tag name="KSO_WM_UNIT_ISNUMDGMTITLE" val="0"/>
  <p:tag name="KSO_WM_UNIT_PRESET_TEXT" val="添加文档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b*1"/>
  <p:tag name="KSO_WM_UNIT_LAYERLEVEL" val="1"/>
  <p:tag name="KSO_WM_TAG_VERSION" val="1.0"/>
  <p:tag name="KSO_WM_BEAUTIFY_FLAG" val="#wm#"/>
  <p:tag name="KSO_WM_UNIT_CONTENT_GROUP_TYPE" val="contentchip"/>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9*i*1"/>
  <p:tag name="KSO_WM_UNIT_LAYERLEVEL" val="1"/>
  <p:tag name="KSO_WM_TAG_VERSION" val="1.0"/>
</p:tagLst>
</file>

<file path=ppt/tags/tag6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1.0"/>
  <p:tag name="KSO_WM_BEAUTIFY_FLAG" val="#wm#"/>
  <p:tag name="KSO_WM_UNIT_PRESET_TEXT" val="单击此处编辑母版文本样式&#10;第二级&#10;第三级&#10;第四级&#10;第五级"/>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Lst>
</file>

<file path=ppt/tags/tag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titlestyle"/>
  <p:tag name="KSO_WM_UNIT_TYPE" val="i"/>
  <p:tag name="KSO_WM_UNIT_INDEX" val="2"/>
  <p:tag name="KSO_WM_UNIT_ID" val="_10*i*2"/>
  <p:tag name="KSO_WM_UNIT_LAYERLEVEL" val="1"/>
  <p:tag name="KSO_WM_TAG_VERSION" val="1.0"/>
</p:tagLst>
</file>

<file path=ppt/tags/tag7.xml><?xml version="1.0" encoding="utf-8"?>
<p:tagLst xmlns:p="http://schemas.openxmlformats.org/presentationml/2006/main">
  <p:tag name="KSO_WM_UNIT_ISCONTENTSTITLE" val="0"/>
  <p:tag name="KSO_WM_UNIT_ISNUMDGMTITLE" val="0"/>
  <p:tag name="KSO_WM_UNIT_PRESET_TEXT" val="单击添加文档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1.0"/>
  <p:tag name="KSO_WM_BEAUTIFY_FLAG" val="#wm#"/>
  <p:tag name="KSO_WM_UNIT_CONTENT_GROUP_TYPE" val="contentchip"/>
</p:tagLst>
</file>

<file path=ppt/tags/tag70.xml><?xml version="1.0" encoding="utf-8"?>
<p:tagLst xmlns:p="http://schemas.openxmlformats.org/presentationml/2006/main">
  <p:tag name="KSO_WM_UNIT_ISCONTENTSTITLE" val="0"/>
  <p:tag name="KSO_WM_UNIT_ISNUMDGMTITLE" val="0"/>
  <p:tag name="KSO_WM_UNIT_PRESET_TEXT" val="单击选择预设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1.0"/>
  <p:tag name="KSO_WM_BEAUTIFY_FLAG" val="#wm#"/>
  <p:tag name="KSO_WM_UNIT_CONTENT_GROUP_TYPE" val="titlestyle"/>
</p:tagLst>
</file>

<file path=ppt/tags/tag71.xml><?xml version="1.0" encoding="utf-8"?>
<p:tagLst xmlns:p="http://schemas.openxmlformats.org/presentationml/2006/main">
  <p:tag name="KSO_WM_UNIT_ISCONTENTSTITLE" val="0"/>
  <p:tag name="KSO_WM_UNIT_ISNUMDGMTITLE" val="0"/>
  <p:tag name="KSO_WM_UNIT_PRESET_TEXT" val="正文页-预设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0*a*1"/>
  <p:tag name="KSO_WM_UNIT_LAYERLEVEL" val="1"/>
  <p:tag name="KSO_WM_TAG_VERSION" val="1.0"/>
  <p:tag name="KSO_WM_BEAUTIFY_FLAG" val="#wm#"/>
  <p:tag name="KSO_WM_UNIT_CONTENT_GROUP_TYPE" val="titlestyle"/>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1.0"/>
</p:tagLst>
</file>

<file path=ppt/tags/tag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_11*i*2"/>
  <p:tag name="KSO_WM_UNIT_LAYERLEVEL" val="1"/>
  <p:tag name="KSO_WM_TAG_VERSION" val="1.0"/>
  <p:tag name="KSO_WM_UNIT_CONTENT_GROUP_TYPE" val="contentchip"/>
</p:tagLst>
</file>

<file path=ppt/tags/tag7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_11*i*3"/>
  <p:tag name="KSO_WM_UNIT_LAYERLEVEL" val="1"/>
  <p:tag name="KSO_WM_TAG_VERSION" val="1.0"/>
  <p:tag name="KSO_WM_UNIT_CONTENT_GROUP_TYPE" val="contentchip"/>
</p:tagLst>
</file>

<file path=ppt/tags/tag7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_11*i*4"/>
  <p:tag name="KSO_WM_UNIT_LAYERLEVEL" val="1"/>
  <p:tag name="KSO_WM_TAG_VERSION" val="1.0"/>
  <p:tag name="KSO_WM_UNIT_CONTENT_GROUP_TYPE" val="contentchip"/>
</p:tagLst>
</file>

<file path=ppt/tags/tag79.xml><?xml version="1.0" encoding="utf-8"?>
<p:tagLst xmlns:p="http://schemas.openxmlformats.org/presentationml/2006/main">
  <p:tag name="KSO_WM_UNIT_SUBTYPE" val="b"/>
  <p:tag name="KSO_WM_UNIT_PRESET_TEXT" val="演讲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1.0"/>
  <p:tag name="KSO_WM_BEAUTIFY_FLAG" val="#wm#"/>
  <p:tag name="KSO_WM_UNIT_CONTENT_GROUP_TYPE" val="contentchip"/>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ISCONTENTSTITLE" val="0"/>
  <p:tag name="KSO_WM_UNIT_ISNUMDGMTITLE" val="0"/>
  <p:tag name="KSO_WM_UNIT_PRESET_TEXT" val="感谢您的观看"/>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1.0"/>
  <p:tag name="KSO_WM_BEAUTIFY_FLAG" val="#wm#"/>
  <p:tag name="KSO_WM_UNIT_CONTENT_GROUP_TYPE" val="contentchip"/>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1.0"/>
</p:tagLst>
</file>

<file path=ppt/tags/tag8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CONTENT_GROUP_TYPE" val="titlestyle"/>
  <p:tag name="KSO_WM_UNIT_TYPE" val="i"/>
  <p:tag name="KSO_WM_UNIT_INDEX" val="2"/>
  <p:tag name="KSO_WM_UNIT_ID" val="_0*i*2"/>
  <p:tag name="KSO_WM_UNIT_LAYERLEVEL" val="1"/>
  <p:tag name="KSO_WM_TAG_VERSION" val="1.0"/>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277"/>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30277"/>
</p:tagLst>
</file>

<file path=ppt/tags/tag91.xml><?xml version="1.0" encoding="utf-8"?>
<p:tagLst xmlns:p="http://schemas.openxmlformats.org/presentationml/2006/main">
  <p:tag name="KSO_WM_TEMPLATE_SUBCATEGORY" val="29"/>
  <p:tag name="KSO_WM_TEMPLATE_MASTER_TYPE" val="0"/>
  <p:tag name="KSO_WM_TEMPLATE_COLOR_TYPE" val="0"/>
  <p:tag name="KSO_WM_TAG_VERSION" val="1.0"/>
  <p:tag name="KSO_WM_BEAUTIFY_FLAG" val="#wm#"/>
  <p:tag name="KSO_WM_TEMPLATE_CATEGORY" val="custom"/>
  <p:tag name="KSO_WM_TEMPLATE_INDEX" val="20230277"/>
  <p:tag name="KSO_WM_SPECIAL_SOURCE" val="bdnull"/>
  <p:tag name="KSO_WM_TEMPLATE_THUMBS_INDEX" val="1、9"/>
</p:tagLst>
</file>

<file path=ppt/tags/tag92.xml><?xml version="1.0" encoding="utf-8"?>
<p:tagLst xmlns:p="http://schemas.openxmlformats.org/presentationml/2006/main">
  <p:tag name="KSO_WM_BEAUTIFY_FLAG" val="#wm#"/>
  <p:tag name="KSO_WM_TEMPLATE_CATEGORY" val="custom"/>
  <p:tag name="KSO_WM_TEMPLATE_INDEX" val="20230277"/>
</p:tagLst>
</file>

<file path=ppt/tags/tag93.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custom20230277_1*b*1"/>
  <p:tag name="KSO_WM_TEMPLATE_CATEGORY" val="custom"/>
  <p:tag name="KSO_WM_TEMPLATE_INDEX" val="20230277"/>
  <p:tag name="KSO_WM_UNIT_LAYERLEVEL" val="1"/>
  <p:tag name="KSO_WM_TAG_VERSION" val="1.0"/>
  <p:tag name="KSO_WM_BEAUTIFY_FLAG" val="#wm#"/>
  <p:tag name="KSO_WM_UNIT_CONTENT_GROUP_TYPE" val="contentchip"/>
  <p:tag name="KSO_WM_UNIT_PRESET_TEXT" val="添加文档副标题"/>
</p:tagLst>
</file>

<file path=ppt/tags/tag9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77_1*a*1"/>
  <p:tag name="KSO_WM_TEMPLATE_CATEGORY" val="custom"/>
  <p:tag name="KSO_WM_TEMPLATE_INDEX" val="20230277"/>
  <p:tag name="KSO_WM_UNIT_LAYERLEVEL" val="1"/>
  <p:tag name="KSO_WM_TAG_VERSION" val="1.0"/>
  <p:tag name="KSO_WM_BEAUTIFY_FLAG" val="#wm#"/>
  <p:tag name="KSO_WM_UNIT_CONTENT_GROUP_TYPE" val="contentchip"/>
  <p:tag name="KSO_WM_UNIT_PRESET_TEXT" val="单击添加文档标题"/>
</p:tagLst>
</file>

<file path=ppt/tags/tag95.xml><?xml version="1.0" encoding="utf-8"?>
<p:tagLst xmlns:p="http://schemas.openxmlformats.org/presentationml/2006/main">
  <p:tag name="KSO_WM_SLIDE_ID" val="custom20230277_1"/>
  <p:tag name="KSO_WM_TEMPLATE_SUBCATEGORY" val="29"/>
  <p:tag name="KSO_WM_TEMPLATE_MASTER_TYPE" val="0"/>
  <p:tag name="KSO_WM_TEMPLATE_COLOR_TYPE" val="0"/>
  <p:tag name="KSO_WM_SLIDE_ITEM_CNT" val="0"/>
  <p:tag name="KSO_WM_SLIDE_INDEX" val="1"/>
  <p:tag name="KSO_WM_TAG_VERSION" val="1.0"/>
  <p:tag name="KSO_WM_BEAUTIFY_FLAG" val="#wm#"/>
  <p:tag name="KSO_WM_TEMPLATE_CATEGORY" val="custom"/>
  <p:tag name="KSO_WM_TEMPLATE_INDEX" val="20230277"/>
  <p:tag name="KSO_WM_SLIDE_TYPE" val="title"/>
  <p:tag name="KSO_WM_SLIDE_SUBTYPE" val="pureTxt"/>
  <p:tag name="KSO_WM_SLIDE_LAYOUT" val="a_b_f"/>
  <p:tag name="KSO_WM_SLIDE_LAYOUT_CNT" val="1_1_1"/>
  <p:tag name="KSO_WM_SPECIAL_SOURCE" val="bdnull"/>
  <p:tag name="KSO_WM_TEMPLATE_THUMBS_INDEX" val="1、9"/>
  <p:tag name="KSO_WM_SLIDE_CONTENT_AREA" val="{&quot;left&quot;:&quot;36.05&quot;,&quot;top&quot;:&quot;113.45&quot;,&quot;width&quot;:&quot;510.55&quot;,&quot;height&quot;:&quot;313.1&quot;}"/>
</p:tagLst>
</file>

<file path=ppt/tags/tag96.xml><?xml version="1.0" encoding="utf-8"?>
<p:tagLst xmlns:p="http://schemas.openxmlformats.org/presentationml/2006/main">
  <p:tag name="KSO_WM_UNIT_ISCONTENTSTITLE" val="1"/>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77_4*a*1"/>
  <p:tag name="KSO_WM_TEMPLATE_CATEGORY" val="custom"/>
  <p:tag name="KSO_WM_TEMPLATE_INDEX" val="20230277"/>
  <p:tag name="KSO_WM_UNIT_LAYERLEVEL" val="1"/>
  <p:tag name="KSO_WM_TAG_VERSION" val="1.0"/>
  <p:tag name="KSO_WM_BEAUTIFY_FLAG" val="#wm#"/>
  <p:tag name="KSO_WM_DIAGRAM_GROUP_CODE" val="l1-1"/>
  <p:tag name="KSO_WM_UNIT_PRESET_TEXT" val="目录"/>
</p:tagLst>
</file>

<file path=ppt/tags/tag97.xml><?xml version="1.0" encoding="utf-8"?>
<p:tagLst xmlns:p="http://schemas.openxmlformats.org/presentationml/2006/main">
  <p:tag name="KSO_WM_UNIT_ISCONTENTSTITLE" val="0"/>
  <p:tag name="KSO_WM_UNIT_ISNUMDGMTITLE" val="0"/>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custom20230277_4*b*1"/>
  <p:tag name="KSO_WM_TEMPLATE_CATEGORY" val="custom"/>
  <p:tag name="KSO_WM_TEMPLATE_INDEX" val="20230277"/>
  <p:tag name="KSO_WM_UNIT_LAYERLEVEL" val="1"/>
  <p:tag name="KSO_WM_TAG_VERSION" val="1.0"/>
  <p:tag name="KSO_WM_BEAUTIFY_FLAG" val="#wm#"/>
  <p:tag name="KSO_WM_DIAGRAM_GROUP_CODE" val="l1-1"/>
  <p:tag name="KSO_WM_UNIT_PRESET_TEXT" val="Contents"/>
</p:tagLst>
</file>

<file path=ppt/tags/tag9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custom20230277_4*l_h_i*1_4_1"/>
  <p:tag name="KSO_WM_TEMPLATE_CATEGORY" val="custom"/>
  <p:tag name="KSO_WM_TEMPLATE_INDEX" val="20230277"/>
  <p:tag name="KSO_WM_UNIT_LAYERLEVEL" val="1_1_1"/>
  <p:tag name="KSO_WM_TAG_VERSION" val="1.0"/>
  <p:tag name="KSO_WM_DIAGRAM_VERSION" val="3"/>
  <p:tag name="KSO_WM_DIAGRAM_MAX_ITEMCNT" val="6"/>
  <p:tag name="KSO_WM_DIAGRAM_MIN_ITEMCNT" val="2"/>
  <p:tag name="KSO_WM_DIAGRAM_VIRTUALLY_FRAME" val="{&quot;height&quot;:442.8999938964844,&quot;left&quot;:473.2375227367972,&quot;top&quot;:51.150003051757814,&quot;width&quot;:407.14999389648426}"/>
  <p:tag name="KSO_WM_DIAGRAM_COLOR_MATCH_VALUE" val="{&quot;shape&quot;:{&quot;fill&quot;:{&quot;gradient&quot;:[{&quot;brightness&quot;:0,&quot;colorType&quot;:1,&quot;foreColorIndex&quot;:5,&quot;pos&quot;:0,&quot;transparency&quot;:0.699999988079071},{&quot;brightness&quot;:0,&quot;colorType&quot;:1,&quot;foreColorIndex&quot;:5,&quot;pos&quot;:0.7900000214576721,&quot;transparency&quot;:0.9900000095367432}],&quot;type&quot;:3},&quot;glow&quot;:{&quot;colorType&quot;:0},&quot;line&quot;:{&quot;type&quot;:0},&quot;shadow&quot;:{&quot;colorType&quot;:0},&quot;threeD&quot;:{&quot;curvedSurface&quot;:{&quot;brightness&quot;:0,&quot;colorType&quot;:2,&quot;rgb&quot;:&quot;#000000&quot;},&quot;depth&quot;:{&quot;colorType&quot;:0}}},&quot;text&quot;:{&quot;fill&quot;:{&quot;type&quot;:0},&quot;glow&quot;:{&quot;colorType&quot;:0},&quot;line&quot;:{&quot;type&quot;:0},&quot;shadow&quot;:{&quot;colorType&quot;:0},&quot;threeD&quot;:{&quot;curvedSurface&quot;:{&quot;brightness&quot;:0,&quot;colorType&quot;:2,&quot;rgb&quot;:&quot;#000000&quot;},&quot;depth&quot;:{&quot;colorType&quot;:0}}}}"/>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custom20230277_4*l_h_i*1_4_2"/>
  <p:tag name="KSO_WM_TEMPLATE_CATEGORY" val="custom"/>
  <p:tag name="KSO_WM_TEMPLATE_INDEX" val="20230277"/>
  <p:tag name="KSO_WM_UNIT_LAYERLEVEL" val="1_1_1"/>
  <p:tag name="KSO_WM_TAG_VERSION" val="1.0"/>
  <p:tag name="KSO_WM_BEAUTIFY_FLAG" val="#wm#"/>
  <p:tag name="KSO_WM_DIAGRAM_GROUP_CODE" val="l1-1"/>
  <p:tag name="KSO_WM_DIAGRAM_VERSION" val="3"/>
  <p:tag name="KSO_WM_UNIT_PRESET_TEXT" val="04"/>
  <p:tag name="KSO_WM_DIAGRAM_MAX_ITEMCNT" val="6"/>
  <p:tag name="KSO_WM_DIAGRAM_MIN_ITEMCNT" val="2"/>
  <p:tag name="KSO_WM_DIAGRAM_VIRTUALLY_FRAME" val="{&quot;height&quot;:442.8999938964844,&quot;left&quot;:473.2375227367972,&quot;top&quot;:51.150003051757814,&quot;width&quot;:407.1499938964842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heme/theme1.xml><?xml version="1.0" encoding="utf-8"?>
<a:theme xmlns:a="http://schemas.openxmlformats.org/drawingml/2006/main" name="Office 主题">
  <a:themeElements>
    <a:clrScheme name="自定义 53">
      <a:dk1>
        <a:srgbClr val="000000"/>
      </a:dk1>
      <a:lt1>
        <a:srgbClr val="FFFFFF"/>
      </a:lt1>
      <a:dk2>
        <a:srgbClr val="44546A"/>
      </a:dk2>
      <a:lt2>
        <a:srgbClr val="EAF3FF"/>
      </a:lt2>
      <a:accent1>
        <a:srgbClr val="438FFF"/>
      </a:accent1>
      <a:accent2>
        <a:srgbClr val="3366FF"/>
      </a:accent2>
      <a:accent3>
        <a:srgbClr val="0CDCE6"/>
      </a:accent3>
      <a:accent4>
        <a:srgbClr val="2EB8FF"/>
      </a:accent4>
      <a:accent5>
        <a:srgbClr val="1693FA"/>
      </a:accent5>
      <a:accent6>
        <a:srgbClr val="8E4FFF"/>
      </a:accent6>
      <a:hlink>
        <a:srgbClr val="FF0000"/>
      </a:hlink>
      <a:folHlink>
        <a:srgbClr val="FAAA42"/>
      </a:folHlink>
    </a:clrScheme>
    <a:fontScheme name="自定义 6">
      <a:majorFont>
        <a:latin typeface="MiSans Heavy"/>
        <a:ea typeface="MiSans Heavy"/>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9282</Words>
  <Application>WPS 演示</Application>
  <PresentationFormat>宽屏</PresentationFormat>
  <Paragraphs>317</Paragraphs>
  <Slides>26</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26</vt:i4>
      </vt:variant>
    </vt:vector>
  </HeadingPairs>
  <TitlesOfParts>
    <vt:vector size="43" baseType="lpstr">
      <vt:lpstr>Arial</vt:lpstr>
      <vt:lpstr>宋体</vt:lpstr>
      <vt:lpstr>Wingdings</vt:lpstr>
      <vt:lpstr>MiSans Normal</vt:lpstr>
      <vt:lpstr>Wingdings</vt:lpstr>
      <vt:lpstr>微软雅黑</vt:lpstr>
      <vt:lpstr>汉仪中黑 简</vt:lpstr>
      <vt:lpstr>Times New Roman</vt:lpstr>
      <vt:lpstr>华文楷体</vt:lpstr>
      <vt:lpstr>MiSans Heavy</vt:lpstr>
      <vt:lpstr>Arial Unicode MS</vt:lpstr>
      <vt:lpstr>Calibri</vt:lpstr>
      <vt:lpstr>HelveticaNeue</vt:lpstr>
      <vt:lpstr>华文新魏</vt:lpstr>
      <vt:lpstr>Segoe Print</vt:lpstr>
      <vt:lpstr>黑体</vt:lpstr>
      <vt:lpstr>Office 主题</vt:lpstr>
      <vt:lpstr>PowerPoint 演示文稿</vt:lpstr>
      <vt:lpstr>链接教材，立足语境</vt:lpstr>
      <vt:lpstr>目录</vt:lpstr>
      <vt:lpstr>寻觅教材溯源</vt:lpstr>
      <vt:lpstr>教材出处：选择性必修一 Unit 2 Looking into the future</vt:lpstr>
      <vt:lpstr>教材文本分析：首段交代背景+要点段1</vt:lpstr>
      <vt:lpstr>教材文本分析：要点段2+尾段体现关系</vt:lpstr>
      <vt:lpstr>Discussion: What can we learn from the textbook?</vt:lpstr>
      <vt:lpstr>语料输入积累</vt:lpstr>
      <vt:lpstr>PowerPoint 演示文稿</vt:lpstr>
      <vt:lpstr>话题语境词汇积累1</vt:lpstr>
      <vt:lpstr>话题语境词汇积累2</vt:lpstr>
      <vt:lpstr>语境典例分析</vt:lpstr>
      <vt:lpstr>典例分析</vt:lpstr>
      <vt:lpstr>Q1：本题体裁是什么？需要明晰的基本信息是什么？</vt:lpstr>
      <vt:lpstr>Q2：如何表达好友对于茶文化的热爱？</vt:lpstr>
      <vt:lpstr>Q4：描写展览内容可以怎么避免同质化写作问题？</vt:lpstr>
      <vt:lpstr>官方范文</vt:lpstr>
      <vt:lpstr>下水作文</vt:lpstr>
      <vt:lpstr>语料整理</vt:lpstr>
      <vt:lpstr>话题变式训练</vt:lpstr>
      <vt:lpstr>变式写作1——义乌五校</vt:lpstr>
      <vt:lpstr>范文语篇填空</vt:lpstr>
      <vt:lpstr>变式写作2</vt:lpstr>
      <vt:lpstr>范文语篇填空</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32062</dc:creator>
  <cp:lastModifiedBy>Administrator</cp:lastModifiedBy>
  <cp:revision>11</cp:revision>
  <dcterms:created xsi:type="dcterms:W3CDTF">2023-08-09T12:44:00Z</dcterms:created>
  <dcterms:modified xsi:type="dcterms:W3CDTF">2024-02-27T07:07:30Z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2052-11.8.2.7978</vt:lpwstr>
  </property>
</Properties>
</file>