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9"/>
  </p:notesMasterIdLst>
  <p:sldIdLst>
    <p:sldId id="660" r:id="rId4"/>
    <p:sldId id="420" r:id="rId5"/>
    <p:sldId id="575" r:id="rId6"/>
    <p:sldId id="624" r:id="rId7"/>
    <p:sldId id="626" r:id="rId8"/>
    <p:sldId id="627" r:id="rId9"/>
    <p:sldId id="641" r:id="rId10"/>
    <p:sldId id="633" r:id="rId11"/>
    <p:sldId id="640" r:id="rId12"/>
    <p:sldId id="639" r:id="rId13"/>
    <p:sldId id="642" r:id="rId14"/>
    <p:sldId id="628" r:id="rId15"/>
    <p:sldId id="643" r:id="rId16"/>
    <p:sldId id="644" r:id="rId17"/>
    <p:sldId id="645" r:id="rId18"/>
    <p:sldId id="646" r:id="rId19"/>
    <p:sldId id="629" r:id="rId20"/>
    <p:sldId id="647" r:id="rId21"/>
    <p:sldId id="648" r:id="rId22"/>
    <p:sldId id="649" r:id="rId23"/>
    <p:sldId id="650" r:id="rId24"/>
    <p:sldId id="430" r:id="rId25"/>
    <p:sldId id="652" r:id="rId26"/>
    <p:sldId id="431" r:id="rId27"/>
    <p:sldId id="43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5" clrIdx="0"/>
  <p:cmAuthor id="1" name="刘思蜀" initials="刘思蜀" lastIdx="1" clrIdx="0"/>
  <p:cmAuthor id="2" name="郭 合英" initials="郭" lastIdx="1" clrIdx="1"/>
  <p:cmAuthor id="3" name="ylmfeng" initials="y" lastIdx="1" clrIdx="1"/>
  <p:cmAuthor id="4" name="HZXL" initials="H" lastIdx="6" clrIdx="2"/>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537"/>
    <a:srgbClr val="0FB746"/>
    <a:srgbClr val="5AE2EB"/>
    <a:srgbClr val="66EFF4"/>
    <a:srgbClr val="ADEFFF"/>
    <a:srgbClr val="81E3FF"/>
    <a:srgbClr val="4BD3FF"/>
    <a:srgbClr val="1D1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90" d="100"/>
          <a:sy n="90" d="100"/>
        </p:scale>
        <p:origin x="-1338" y="-630"/>
      </p:cViewPr>
      <p:guideLst>
        <p:guide orient="horz" pos="2242"/>
        <p:guide pos="39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3.png"/><Relationship Id="rId6" Type="http://schemas.openxmlformats.org/officeDocument/2006/relationships/tags" Target="../tags/tag4.xml"/><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image" Target="../media/image4.png"/><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image" Target="../media/image2.png"/><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image" Target="../media/image6.png"/><Relationship Id="rId4" Type="http://schemas.openxmlformats.org/officeDocument/2006/relationships/tags" Target="../tags/tag73.xml"/><Relationship Id="rId3" Type="http://schemas.openxmlformats.org/officeDocument/2006/relationships/image" Target="../media/image5.png"/><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5.png"/><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6.png"/><Relationship Id="rId2" Type="http://schemas.openxmlformats.org/officeDocument/2006/relationships/tags" Target="../tags/tag85.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image" Target="../media/image3.png"/><Relationship Id="rId3" Type="http://schemas.openxmlformats.org/officeDocument/2006/relationships/tags" Target="../tags/tag94.xml"/><Relationship Id="rId2" Type="http://schemas.openxmlformats.org/officeDocument/2006/relationships/tags" Target="../tags/tag93.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media/image3.png"/><Relationship Id="rId3" Type="http://schemas.openxmlformats.org/officeDocument/2006/relationships/tags" Target="../tags/tag102.xml"/><Relationship Id="rId2" Type="http://schemas.openxmlformats.org/officeDocument/2006/relationships/tags" Target="../tags/tag101.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image" Target="../media/image6.png"/><Relationship Id="rId2" Type="http://schemas.openxmlformats.org/officeDocument/2006/relationships/tags" Target="../tags/tag10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3.png"/><Relationship Id="rId5" Type="http://schemas.openxmlformats.org/officeDocument/2006/relationships/tags" Target="../tags/tag121.xml"/><Relationship Id="rId4" Type="http://schemas.openxmlformats.org/officeDocument/2006/relationships/image" Target="../media/image2.png"/><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247650" y="-158115"/>
            <a:ext cx="12525375" cy="7150100"/>
            <a:chOff x="-390" y="-249"/>
            <a:chExt cx="19725" cy="11260"/>
          </a:xfrm>
        </p:grpSpPr>
        <p:sp>
          <p:nvSpPr>
            <p:cNvPr id="8" name="矩形 7"/>
            <p:cNvSpPr/>
            <p:nvPr>
              <p:custDataLst>
                <p:tags r:id="rId3"/>
              </p:custDataLst>
            </p:nvPr>
          </p:nvSpPr>
          <p:spPr>
            <a:xfrm>
              <a:off x="328" y="372"/>
              <a:ext cx="18484" cy="10035"/>
            </a:xfrm>
            <a:prstGeom prst="rect">
              <a:avLst/>
            </a:prstGeom>
            <a:noFill/>
            <a:ln w="666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ga"/>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390" y="-249"/>
              <a:ext cx="6983" cy="6175"/>
            </a:xfrm>
            <a:prstGeom prst="rect">
              <a:avLst/>
            </a:prstGeom>
          </p:spPr>
        </p:pic>
        <p:pic>
          <p:nvPicPr>
            <p:cNvPr id="10" name="图片 9" descr="ga"/>
            <p:cNvPicPr>
              <a:picLocks noChangeAspect="1"/>
            </p:cNvPicPr>
            <p:nvPr>
              <p:custDataLst>
                <p:tags r:id="rId6"/>
              </p:custDataLst>
            </p:nvPr>
          </p:nvPicPr>
          <p:blipFill>
            <a:blip r:embed="rId7"/>
            <a:stretch>
              <a:fillRect/>
            </a:stretch>
          </p:blipFill>
          <p:spPr>
            <a:xfrm flipH="1" flipV="1">
              <a:off x="14653" y="6871"/>
              <a:ext cx="4683" cy="4141"/>
            </a:xfrm>
            <a:prstGeom prst="rect">
              <a:avLst/>
            </a:prstGeom>
          </p:spPr>
        </p:pic>
      </p:grpSp>
      <p:sp>
        <p:nvSpPr>
          <p:cNvPr id="2" name="标题 1"/>
          <p:cNvSpPr>
            <a:spLocks noGrp="1"/>
          </p:cNvSpPr>
          <p:nvPr>
            <p:ph type="ctrTitle" hasCustomPrompt="1"/>
            <p:custDataLst>
              <p:tags r:id="rId8"/>
            </p:custDataLst>
          </p:nvPr>
        </p:nvSpPr>
        <p:spPr>
          <a:xfrm>
            <a:off x="1830705" y="2308860"/>
            <a:ext cx="8530590" cy="1006475"/>
          </a:xfrm>
        </p:spPr>
        <p:txBody>
          <a:bodyPr anchor="ctr">
            <a:normAutofit/>
          </a:bodyPr>
          <a:lstStyle>
            <a:lvl1pPr algn="ctr">
              <a:defRPr sz="6000" b="1">
                <a:solidFill>
                  <a:schemeClr val="accent1"/>
                </a:solidFill>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9"/>
            </p:custDataLst>
          </p:nvPr>
        </p:nvSpPr>
        <p:spPr>
          <a:xfrm>
            <a:off x="1830705" y="3775075"/>
            <a:ext cx="8530590" cy="1334135"/>
          </a:xfr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10"/>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565CE74E-AB26-4998-AD42-012C4C1AD076}" type="slidenum">
              <a:rPr lang="zh-CN" altLang="en-US" smtClean="0"/>
            </a:fld>
            <a:endParaRPr lang="zh-CN" altLang="en-US"/>
          </a:p>
        </p:txBody>
      </p:sp>
      <p:sp>
        <p:nvSpPr>
          <p:cNvPr id="13" name="矩形 12"/>
          <p:cNvSpPr/>
          <p:nvPr>
            <p:custDataLst>
              <p:tags r:id="rId13"/>
            </p:custDataLst>
          </p:nvPr>
        </p:nvSpPr>
        <p:spPr>
          <a:xfrm>
            <a:off x="2609850" y="3407410"/>
            <a:ext cx="6972300" cy="2755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1130935"/>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838200" y="2591435"/>
            <a:ext cx="10515600" cy="364934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208280" y="236220"/>
            <a:ext cx="11737340" cy="6372225"/>
          </a:xfrm>
          <a:prstGeom prst="rect">
            <a:avLst/>
          </a:prstGeom>
          <a:noFill/>
          <a:ln w="666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3"/>
            </p:custDataLst>
          </p:nvPr>
        </p:nvSpPr>
        <p:spPr>
          <a:xfrm>
            <a:off x="2336165" y="2252980"/>
            <a:ext cx="2062374" cy="2062374"/>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4711d754d85de47b41116e02f5f5ce29"/>
          <p:cNvPicPr>
            <a:picLocks noChangeAspect="1"/>
          </p:cNvPicPr>
          <p:nvPr>
            <p:custDataLst>
              <p:tags r:id="rId4"/>
            </p:custDataLst>
          </p:nvPr>
        </p:nvPicPr>
        <p:blipFill>
          <a:blip r:embed="rId5"/>
          <a:srcRect t="-49576" b="-11959"/>
          <a:stretch>
            <a:fillRect/>
          </a:stretch>
        </p:blipFill>
        <p:spPr>
          <a:xfrm flipH="1">
            <a:off x="2336165" y="2299551"/>
            <a:ext cx="2042793" cy="2015803"/>
          </a:xfrm>
          <a:prstGeom prst="ellipse">
            <a:avLst/>
          </a:prstGeom>
          <a:ln>
            <a:solidFill>
              <a:schemeClr val="accent2"/>
            </a:solidFill>
          </a:ln>
        </p:spPr>
      </p:pic>
      <p:sp>
        <p:nvSpPr>
          <p:cNvPr id="13" name="文本框 12"/>
          <p:cNvSpPr txBox="1"/>
          <p:nvPr>
            <p:custDataLst>
              <p:tags r:id="rId6"/>
            </p:custDataLst>
          </p:nvPr>
        </p:nvSpPr>
        <p:spPr>
          <a:xfrm>
            <a:off x="2604654" y="2299551"/>
            <a:ext cx="1433945" cy="1015663"/>
          </a:xfrm>
          <a:prstGeom prst="rect">
            <a:avLst/>
          </a:prstGeom>
          <a:noFill/>
        </p:spPr>
        <p:txBody>
          <a:bodyPr wrap="square" rtlCol="0">
            <a:normAutofit/>
          </a:bodyPr>
          <a:lstStyle/>
          <a:p>
            <a:pPr algn="ctr"/>
            <a:r>
              <a:rPr lang="en-US" altLang="zh-CN" sz="6000" b="1" dirty="0">
                <a:solidFill>
                  <a:schemeClr val="accent1"/>
                </a:solidFill>
                <a:latin typeface="+mn-lt"/>
                <a:ea typeface="+mn-ea"/>
              </a:rPr>
              <a:t>01</a:t>
            </a:r>
            <a:endParaRPr lang="zh-CN" altLang="en-US" sz="6000" b="1" dirty="0">
              <a:solidFill>
                <a:schemeClr val="accent1"/>
              </a:solidFill>
              <a:latin typeface="+mn-lt"/>
              <a:ea typeface="+mn-ea"/>
            </a:endParaRPr>
          </a:p>
        </p:txBody>
      </p:sp>
      <p:sp>
        <p:nvSpPr>
          <p:cNvPr id="10" name="任意多边形 9"/>
          <p:cNvSpPr/>
          <p:nvPr>
            <p:custDataLst>
              <p:tags r:id="rId7"/>
            </p:custDataLst>
          </p:nvPr>
        </p:nvSpPr>
        <p:spPr>
          <a:xfrm>
            <a:off x="4480560" y="3751580"/>
            <a:ext cx="4769485" cy="0"/>
          </a:xfrm>
          <a:custGeom>
            <a:avLst/>
            <a:gdLst>
              <a:gd name="connisteX0" fmla="*/ 0 w 4769485"/>
              <a:gd name="connsiteY0" fmla="*/ 0 h 0"/>
              <a:gd name="connisteX1" fmla="*/ 4769485 w 4769485"/>
              <a:gd name="connsiteY1" fmla="*/ 0 h 0"/>
            </a:gdLst>
            <a:ahLst/>
            <a:cxnLst>
              <a:cxn ang="0">
                <a:pos x="connisteX0" y="connsiteY0"/>
              </a:cxn>
              <a:cxn ang="0">
                <a:pos x="connisteX1" y="connsiteY1"/>
              </a:cxn>
            </a:cxnLst>
            <a:rect l="l" t="t" r="r" b="b"/>
            <a:pathLst>
              <a:path w="4769485">
                <a:moveTo>
                  <a:pt x="0" y="0"/>
                </a:moveTo>
                <a:lnTo>
                  <a:pt x="4769485" y="0"/>
                </a:lnTo>
              </a:path>
            </a:pathLst>
          </a:custGeom>
          <a:noFill/>
          <a:ln w="6350" cmpd="sng">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8"/>
            </p:custDataLst>
          </p:nvPr>
        </p:nvSpPr>
        <p:spPr>
          <a:xfrm>
            <a:off x="4480560" y="2275840"/>
            <a:ext cx="6694170" cy="1361545"/>
          </a:xfrm>
        </p:spPr>
        <p:txBody>
          <a:bodyPr anchor="b">
            <a:normAutofit/>
          </a:bodyPr>
          <a:lstStyle>
            <a:lvl1pPr>
              <a:defRPr sz="4800" b="1">
                <a:solidFill>
                  <a:schemeClr val="accent1"/>
                </a:solidFill>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9"/>
            </p:custDataLst>
          </p:nvPr>
        </p:nvSpPr>
        <p:spPr>
          <a:xfrm>
            <a:off x="4480560" y="3854346"/>
            <a:ext cx="6694170" cy="1500187"/>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0"/>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1031556"/>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2480309"/>
            <a:ext cx="5181600" cy="369665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2480309"/>
            <a:ext cx="5181600" cy="369665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1040922"/>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8200" y="2449829"/>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3154679"/>
            <a:ext cx="5157787" cy="303498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0612" y="2449829"/>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3154679"/>
            <a:ext cx="5183188" cy="303498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1017270"/>
            <a:ext cx="4165200" cy="1600200"/>
          </a:xfrm>
        </p:spPr>
        <p:txBody>
          <a:bodyPr anchor="t" anchorCtr="0">
            <a:normAutofit/>
          </a:bodyPr>
          <a:lstStyle>
            <a:lvl1pPr>
              <a:defRPr sz="44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84000" y="1017270"/>
            <a:ext cx="6170400" cy="48435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9787" y="2674620"/>
            <a:ext cx="4165200" cy="31861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grpSp>
        <p:nvGrpSpPr>
          <p:cNvPr id="15" name="组合 14"/>
          <p:cNvGrpSpPr/>
          <p:nvPr>
            <p:custDataLst>
              <p:tags r:id="rId5"/>
            </p:custDataLst>
          </p:nvPr>
        </p:nvGrpSpPr>
        <p:grpSpPr>
          <a:xfrm>
            <a:off x="-247650" y="-158115"/>
            <a:ext cx="12525375" cy="7150100"/>
            <a:chOff x="-390" y="-249"/>
            <a:chExt cx="19725" cy="11260"/>
          </a:xfrm>
        </p:grpSpPr>
        <p:sp>
          <p:nvSpPr>
            <p:cNvPr id="16" name="矩形 15"/>
            <p:cNvSpPr/>
            <p:nvPr>
              <p:custDataLst>
                <p:tags r:id="rId6"/>
              </p:custDataLst>
            </p:nvPr>
          </p:nvSpPr>
          <p:spPr>
            <a:xfrm>
              <a:off x="328" y="372"/>
              <a:ext cx="18484" cy="10035"/>
            </a:xfrm>
            <a:prstGeom prst="rect">
              <a:avLst/>
            </a:prstGeom>
            <a:noFill/>
            <a:ln w="666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ga"/>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390" y="-249"/>
              <a:ext cx="6983" cy="6175"/>
            </a:xfrm>
            <a:prstGeom prst="rect">
              <a:avLst/>
            </a:prstGeom>
          </p:spPr>
        </p:pic>
        <p:pic>
          <p:nvPicPr>
            <p:cNvPr id="18" name="图片 17" descr="ga"/>
            <p:cNvPicPr>
              <a:picLocks noChangeAspect="1"/>
            </p:cNvPicPr>
            <p:nvPr>
              <p:custDataLst>
                <p:tags r:id="rId9"/>
              </p:custDataLst>
            </p:nvPr>
          </p:nvPicPr>
          <p:blipFill>
            <a:blip r:embed="rId10"/>
            <a:stretch>
              <a:fillRect/>
            </a:stretch>
          </p:blipFill>
          <p:spPr>
            <a:xfrm flipH="1" flipV="1">
              <a:off x="14653" y="6871"/>
              <a:ext cx="4683" cy="4141"/>
            </a:xfrm>
            <a:prstGeom prst="rect">
              <a:avLst/>
            </a:prstGeom>
          </p:spPr>
        </p:pic>
      </p:grpSp>
      <p:sp>
        <p:nvSpPr>
          <p:cNvPr id="19" name="副标题 2"/>
          <p:cNvSpPr>
            <a:spLocks noGrp="1"/>
          </p:cNvSpPr>
          <p:nvPr>
            <p:ph type="subTitle" idx="1"/>
            <p:custDataLst>
              <p:tags r:id="rId11"/>
            </p:custDataLst>
          </p:nvPr>
        </p:nvSpPr>
        <p:spPr>
          <a:xfrm>
            <a:off x="1830705" y="3775075"/>
            <a:ext cx="8530590" cy="1334135"/>
          </a:xfr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20" name="矩形 19"/>
          <p:cNvSpPr/>
          <p:nvPr>
            <p:custDataLst>
              <p:tags r:id="rId12"/>
            </p:custDataLst>
          </p:nvPr>
        </p:nvSpPr>
        <p:spPr>
          <a:xfrm>
            <a:off x="2609850" y="3407410"/>
            <a:ext cx="6972300" cy="2755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13"/>
            </p:custDataLst>
          </p:nvPr>
        </p:nvSpPr>
        <p:spPr>
          <a:xfrm>
            <a:off x="1830705" y="1967388"/>
            <a:ext cx="8530590" cy="1325563"/>
          </a:xfrm>
        </p:spPr>
        <p:txBody>
          <a:bodyPr anchor="ctr">
            <a:normAutofit/>
          </a:bodyPr>
          <a:lstStyle>
            <a:lvl1pPr algn="ctr">
              <a:defRPr sz="6000" b="1">
                <a:solidFill>
                  <a:schemeClr val="accent1"/>
                </a:solidFill>
              </a:defRPr>
            </a:lvl1pPr>
          </a:lstStyle>
          <a:p>
            <a:r>
              <a:rPr lang="zh-CN" altLang="en-US" dirty="0"/>
              <a:t>单击此处编辑标题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通用">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2"/>
            </p:custDataLst>
          </p:nvPr>
        </p:nvPicPr>
        <p:blipFill>
          <a:blip r:embed="rId3"/>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4"/>
            </p:custDataLst>
          </p:nvPr>
        </p:nvPicPr>
        <p:blipFill>
          <a:blip r:embed="rId5"/>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 name="标题 1"/>
          <p:cNvSpPr>
            <a:spLocks noGrp="1"/>
          </p:cNvSpPr>
          <p:nvPr>
            <p:ph type="title"/>
            <p:custDataLst>
              <p:tags r:id="rId6"/>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c6cc5248ab9e42a58c6231ec4b586e35"/>
          <p:cNvPicPr>
            <a:picLocks noChangeAspect="1"/>
          </p:cNvPicPr>
          <p:nvPr userDrawn="1">
            <p:custDataLst>
              <p:tags r:id="rId3"/>
            </p:custDataLst>
          </p:nvPr>
        </p:nvPicPr>
        <p:blipFill>
          <a:blip r:embed="rId4"/>
          <a:srcRect l="21845" t="27440" r="18889" b="33909"/>
          <a:stretch>
            <a:fillRect/>
          </a:stretch>
        </p:blipFill>
        <p:spPr>
          <a:xfrm>
            <a:off x="292735" y="-247650"/>
            <a:ext cx="3696970" cy="241109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左右">
    <p:bg>
      <p:bgPr>
        <a:solidFill>
          <a:schemeClr val="bg2"/>
        </a:solidFill>
        <a:effectLst/>
      </p:bgPr>
    </p:bg>
    <p:spTree>
      <p:nvGrpSpPr>
        <p:cNvPr id="1" name=""/>
        <p:cNvGrpSpPr/>
        <p:nvPr/>
      </p:nvGrpSpPr>
      <p:grpSpPr>
        <a:xfrm>
          <a:off x="0" y="0"/>
          <a:ext cx="0" cy="0"/>
          <a:chOff x="0" y="0"/>
          <a:chExt cx="0" cy="0"/>
        </a:xfrm>
      </p:grpSpPr>
      <p:pic>
        <p:nvPicPr>
          <p:cNvPr id="21" name="图片 20" descr="7b283ce4bdf497b97a799ebbfd32b3da"/>
          <p:cNvPicPr>
            <a:picLocks noChangeAspect="1"/>
          </p:cNvPicPr>
          <p:nvPr userDrawn="1">
            <p:custDataLst>
              <p:tags r:id="rId2"/>
            </p:custDataLst>
          </p:nvPr>
        </p:nvPicPr>
        <p:blipFill>
          <a:blip r:embed="rId3"/>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8" name="矩形 7"/>
          <p:cNvSpPr/>
          <p:nvPr userDrawn="1">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8" name="图片 17" descr="ga"/>
          <p:cNvPicPr>
            <a:picLocks noChangeAspect="1"/>
          </p:cNvPicPr>
          <p:nvPr userDrawn="1">
            <p:custDataLst>
              <p:tags r:id="rId3"/>
            </p:custDataLst>
          </p:nvPr>
        </p:nvPicPr>
        <p:blipFill>
          <a:blip r:embed="rId4"/>
          <a:stretch>
            <a:fillRect/>
          </a:stretch>
        </p:blipFill>
        <p:spPr>
          <a:xfrm rot="10800000" flipH="1" flipV="1">
            <a:off x="0" y="0"/>
            <a:ext cx="2973705" cy="2629535"/>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8" name="图片 17" descr="ga"/>
          <p:cNvPicPr>
            <a:picLocks noChangeAspect="1"/>
          </p:cNvPicPr>
          <p:nvPr userDrawn="1">
            <p:custDataLst>
              <p:tags r:id="rId3"/>
            </p:custDataLst>
          </p:nvPr>
        </p:nvPicPr>
        <p:blipFill>
          <a:blip r:embed="rId4"/>
          <a:stretch>
            <a:fillRect/>
          </a:stretch>
        </p:blipFill>
        <p:spPr>
          <a:xfrm flipH="1" flipV="1">
            <a:off x="9218295" y="4371340"/>
            <a:ext cx="2973705" cy="2629535"/>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导航">
    <p:bg>
      <p:bgPr>
        <a:solidFill>
          <a:schemeClr val="bg2"/>
        </a:solidFill>
        <a:effectLst/>
      </p:bgPr>
    </p:bg>
    <p:spTree>
      <p:nvGrpSpPr>
        <p:cNvPr id="1" name=""/>
        <p:cNvGrpSpPr/>
        <p:nvPr/>
      </p:nvGrpSpPr>
      <p:grpSpPr>
        <a:xfrm>
          <a:off x="0" y="0"/>
          <a:ext cx="0" cy="0"/>
          <a:chOff x="0" y="0"/>
          <a:chExt cx="0" cy="0"/>
        </a:xfrm>
      </p:grpSpPr>
      <p:pic>
        <p:nvPicPr>
          <p:cNvPr id="21" name="图片 20" descr="7b283ce4bdf497b97a799ebbfd32b3da"/>
          <p:cNvPicPr>
            <a:picLocks noChangeAspect="1"/>
          </p:cNvPicPr>
          <p:nvPr userDrawn="1">
            <p:custDataLst>
              <p:tags r:id="rId2"/>
            </p:custDataLst>
          </p:nvPr>
        </p:nvPicPr>
        <p:blipFill>
          <a:blip r:embed="rId3"/>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7" name="图片 16" descr="ga"/>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47650" y="-158115"/>
            <a:ext cx="4434205" cy="3921125"/>
          </a:xfrm>
          <a:prstGeom prst="rect">
            <a:avLst/>
          </a:prstGeom>
        </p:spPr>
      </p:pic>
      <p:pic>
        <p:nvPicPr>
          <p:cNvPr id="18" name="图片 17" descr="ga"/>
          <p:cNvPicPr>
            <a:picLocks noChangeAspect="1"/>
          </p:cNvPicPr>
          <p:nvPr userDrawn="1">
            <p:custDataLst>
              <p:tags r:id="rId5"/>
            </p:custDataLst>
          </p:nvPr>
        </p:nvPicPr>
        <p:blipFill>
          <a:blip r:embed="rId6"/>
          <a:stretch>
            <a:fillRect/>
          </a:stretch>
        </p:blipFill>
        <p:spPr>
          <a:xfrm flipH="1" flipV="1">
            <a:off x="9304655" y="4363085"/>
            <a:ext cx="2973705" cy="262953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4" Type="http://schemas.openxmlformats.org/officeDocument/2006/relationships/theme" Target="../theme/theme2.xml"/><Relationship Id="rId33" Type="http://schemas.openxmlformats.org/officeDocument/2006/relationships/image" Target="../media/image8.jpeg"/><Relationship Id="rId32" Type="http://schemas.openxmlformats.org/officeDocument/2006/relationships/tags" Target="../tags/tag136.xml"/><Relationship Id="rId31" Type="http://schemas.openxmlformats.org/officeDocument/2006/relationships/tags" Target="../tags/tag135.xml"/><Relationship Id="rId30" Type="http://schemas.openxmlformats.org/officeDocument/2006/relationships/tags" Target="../tags/tag134.xml"/><Relationship Id="rId3" Type="http://schemas.openxmlformats.org/officeDocument/2006/relationships/slideLayout" Target="../slideLayouts/slideLayout14.xml"/><Relationship Id="rId29" Type="http://schemas.openxmlformats.org/officeDocument/2006/relationships/tags" Target="../tags/tag133.xml"/><Relationship Id="rId28" Type="http://schemas.openxmlformats.org/officeDocument/2006/relationships/tags" Target="../tags/tag132.xml"/><Relationship Id="rId27" Type="http://schemas.openxmlformats.org/officeDocument/2006/relationships/tags" Target="../tags/tag131.xml"/><Relationship Id="rId26" Type="http://schemas.openxmlformats.org/officeDocument/2006/relationships/image" Target="../media/image6.png"/><Relationship Id="rId25" Type="http://schemas.openxmlformats.org/officeDocument/2006/relationships/tags" Target="../tags/tag130.xml"/><Relationship Id="rId24" Type="http://schemas.openxmlformats.org/officeDocument/2006/relationships/image" Target="../media/image5.png"/><Relationship Id="rId23" Type="http://schemas.openxmlformats.org/officeDocument/2006/relationships/tags" Target="../tags/tag129.xml"/><Relationship Id="rId22" Type="http://schemas.openxmlformats.org/officeDocument/2006/relationships/image" Target="../media/image7.png"/><Relationship Id="rId21" Type="http://schemas.openxmlformats.org/officeDocument/2006/relationships/tags" Target="../tags/tag128.xml"/><Relationship Id="rId20" Type="http://schemas.openxmlformats.org/officeDocument/2006/relationships/tags" Target="../tags/tag127.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90740"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0" name="矩形 19"/>
          <p:cNvSpPr/>
          <p:nvPr userDrawn="1">
            <p:custDataLst>
              <p:tags r:id="rId20"/>
            </p:custDataLst>
          </p:nvPr>
        </p:nvSpPr>
        <p:spPr>
          <a:xfrm>
            <a:off x="208280" y="236220"/>
            <a:ext cx="11737340" cy="6372225"/>
          </a:xfrm>
          <a:prstGeom prst="rect">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a918e4e3944052dbe02359a88f635c34"/>
          <p:cNvPicPr>
            <a:picLocks noChangeAspect="1"/>
          </p:cNvPicPr>
          <p:nvPr userDrawn="1">
            <p:custDataLst>
              <p:tags r:id="rId21"/>
            </p:custDataLst>
          </p:nvPr>
        </p:nvPicPr>
        <p:blipFill>
          <a:blip r:embed="rId22"/>
          <a:srcRect/>
          <a:stretch>
            <a:fillRect/>
          </a:stretch>
        </p:blipFill>
        <p:spPr>
          <a:xfrm>
            <a:off x="-14605" y="106045"/>
            <a:ext cx="2845435" cy="1428750"/>
          </a:xfrm>
          <a:prstGeom prst="rect">
            <a:avLst/>
          </a:prstGeom>
        </p:spPr>
      </p:pic>
      <p:pic>
        <p:nvPicPr>
          <p:cNvPr id="22" name="图片 21" descr="c6cc5248ab9e42a58c6231ec4b586e35"/>
          <p:cNvPicPr>
            <a:picLocks noChangeAspect="1"/>
          </p:cNvPicPr>
          <p:nvPr userDrawn="1">
            <p:custDataLst>
              <p:tags r:id="rId23"/>
            </p:custDataLst>
          </p:nvPr>
        </p:nvPicPr>
        <p:blipFill>
          <a:blip r:embed="rId24"/>
          <a:srcRect l="21845" t="27440" r="18889" b="33909"/>
          <a:stretch>
            <a:fillRect/>
          </a:stretch>
        </p:blipFill>
        <p:spPr>
          <a:xfrm>
            <a:off x="-302895" y="-501650"/>
            <a:ext cx="3696970" cy="2411095"/>
          </a:xfrm>
          <a:prstGeom prst="rect">
            <a:avLst/>
          </a:prstGeom>
        </p:spPr>
      </p:pic>
      <p:pic>
        <p:nvPicPr>
          <p:cNvPr id="21" name="图片 20" descr="7b283ce4bdf497b97a799ebbfd32b3da"/>
          <p:cNvPicPr>
            <a:picLocks noChangeAspect="1"/>
          </p:cNvPicPr>
          <p:nvPr userDrawn="1">
            <p:custDataLst>
              <p:tags r:id="rId25"/>
            </p:custDataLst>
          </p:nvPr>
        </p:nvPicPr>
        <p:blipFill>
          <a:blip r:embed="rId26"/>
          <a:stretch>
            <a:fillRect/>
          </a:stretch>
        </p:blipFill>
        <p:spPr>
          <a:xfrm>
            <a:off x="9885680" y="5106035"/>
            <a:ext cx="2508885" cy="1667510"/>
          </a:xfrm>
          <a:prstGeom prst="rect">
            <a:avLst/>
          </a:prstGeom>
          <a:effectLst>
            <a:outerShdw blurRad="63500" sx="102000" sy="102000" algn="ctr" rotWithShape="0">
              <a:prstClr val="black">
                <a:alpha val="40000"/>
              </a:prstClr>
            </a:outerShdw>
          </a:effectLst>
        </p:spPr>
      </p:pic>
      <p:sp>
        <p:nvSpPr>
          <p:cNvPr id="2" name="标题占位符 1"/>
          <p:cNvSpPr>
            <a:spLocks noGrp="1"/>
          </p:cNvSpPr>
          <p:nvPr>
            <p:ph type="title"/>
            <p:custDataLst>
              <p:tags r:id="rId27"/>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8"/>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9"/>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65000"/>
                  </a:schemeClr>
                </a:solidFill>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custDataLst>
              <p:tags r:id="rId30"/>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65000"/>
                  </a:schemeClr>
                </a:solidFill>
              </a:defRPr>
            </a:lvl1pPr>
          </a:lstStyle>
          <a:p>
            <a:endParaRPr lang="zh-CN" altLang="en-US"/>
          </a:p>
        </p:txBody>
      </p:sp>
      <p:sp>
        <p:nvSpPr>
          <p:cNvPr id="6" name="灯片编号占位符 5"/>
          <p:cNvSpPr>
            <a:spLocks noGrp="1"/>
          </p:cNvSpPr>
          <p:nvPr>
            <p:ph type="sldNum" sz="quarter" idx="4"/>
            <p:custDataLst>
              <p:tags r:id="rId31"/>
            </p:custDataLst>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bg1">
                    <a:lumMod val="65000"/>
                  </a:schemeClr>
                </a:solidFill>
              </a:defRPr>
            </a:lvl1pPr>
          </a:lstStyle>
          <a:p>
            <a:fld id="{565CE74E-AB26-4998-AD42-012C4C1AD076}" type="slidenum">
              <a:rPr lang="zh-CN" altLang="en-US" smtClean="0"/>
            </a:fld>
            <a:endParaRPr lang="zh-CN" altLang="en-US"/>
          </a:p>
        </p:txBody>
      </p:sp>
      <p:sp>
        <p:nvSpPr>
          <p:cNvPr id="7" name="KSO_TEMPLATE" hidden="1"/>
          <p:cNvSpPr/>
          <p:nvPr userDrawn="1">
            <p:custDataLst>
              <p:tags r:id="rId3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userDrawn="1"/>
        </p:nvPicPr>
        <p:blipFill>
          <a:blip r:embed="rId3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37.xml"/><Relationship Id="rId2" Type="http://schemas.openxmlformats.org/officeDocument/2006/relationships/image" Target="../media/image9.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image" Target="../media/image13.jpeg"/><Relationship Id="rId1" Type="http://schemas.openxmlformats.org/officeDocument/2006/relationships/tags" Target="../tags/tag173.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image" Target="../media/image13.jpeg"/><Relationship Id="rId1" Type="http://schemas.openxmlformats.org/officeDocument/2006/relationships/tags" Target="../tags/tag177.xml"/></Relationships>
</file>

<file path=ppt/slides/_rels/slide12.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image" Target="../media/image6.png"/><Relationship Id="rId3" Type="http://schemas.openxmlformats.org/officeDocument/2006/relationships/tags" Target="../tags/tag182.xml"/><Relationship Id="rId2" Type="http://schemas.openxmlformats.org/officeDocument/2006/relationships/image" Target="../media/image5.png"/><Relationship Id="rId11" Type="http://schemas.openxmlformats.org/officeDocument/2006/relationships/slideLayout" Target="../slideLayouts/slideLayout18.xml"/><Relationship Id="rId10" Type="http://schemas.openxmlformats.org/officeDocument/2006/relationships/tags" Target="../tags/tag187.xml"/><Relationship Id="rId1" Type="http://schemas.openxmlformats.org/officeDocument/2006/relationships/tags" Target="../tags/tag181.xml"/></Relationships>
</file>

<file path=ppt/slides/_rels/slide13.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image" Target="../media/image6.png"/><Relationship Id="rId3" Type="http://schemas.openxmlformats.org/officeDocument/2006/relationships/tags" Target="../tags/tag189.xml"/><Relationship Id="rId2" Type="http://schemas.openxmlformats.org/officeDocument/2006/relationships/image" Target="../media/image5.png"/><Relationship Id="rId12" Type="http://schemas.openxmlformats.org/officeDocument/2006/relationships/slideLayout" Target="../slideLayouts/slideLayout18.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8.xml"/></Relationships>
</file>

<file path=ppt/slides/_rels/slide14.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image" Target="../media/image6.png"/><Relationship Id="rId3" Type="http://schemas.openxmlformats.org/officeDocument/2006/relationships/tags" Target="../tags/tag197.xml"/><Relationship Id="rId2" Type="http://schemas.openxmlformats.org/officeDocument/2006/relationships/image" Target="../media/image5.png"/><Relationship Id="rId12" Type="http://schemas.openxmlformats.org/officeDocument/2006/relationships/slideLayout" Target="../slideLayouts/slideLayout18.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tags" Target="../tags/tag196.xml"/></Relationships>
</file>

<file path=ppt/slides/_rels/slide15.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image" Target="../media/image6.png"/><Relationship Id="rId3" Type="http://schemas.openxmlformats.org/officeDocument/2006/relationships/tags" Target="../tags/tag205.xml"/><Relationship Id="rId2" Type="http://schemas.openxmlformats.org/officeDocument/2006/relationships/image" Target="../media/image5.png"/><Relationship Id="rId12" Type="http://schemas.openxmlformats.org/officeDocument/2006/relationships/slideLayout" Target="../slideLayouts/slideLayout18.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tags" Target="../tags/tag204.xml"/></Relationships>
</file>

<file path=ppt/slides/_rels/slide16.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image" Target="../media/image6.png"/><Relationship Id="rId3" Type="http://schemas.openxmlformats.org/officeDocument/2006/relationships/tags" Target="../tags/tag213.xml"/><Relationship Id="rId2" Type="http://schemas.openxmlformats.org/officeDocument/2006/relationships/image" Target="../media/image5.png"/><Relationship Id="rId12" Type="http://schemas.openxmlformats.org/officeDocument/2006/relationships/slideLayout" Target="../slideLayouts/slideLayout18.xml"/><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tags" Target="../tags/tag212.xml"/></Relationships>
</file>

<file path=ppt/slides/_rels/slide17.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image" Target="../media/image6.png"/><Relationship Id="rId3" Type="http://schemas.openxmlformats.org/officeDocument/2006/relationships/tags" Target="../tags/tag221.xml"/><Relationship Id="rId2" Type="http://schemas.openxmlformats.org/officeDocument/2006/relationships/image" Target="../media/image5.png"/><Relationship Id="rId15" Type="http://schemas.openxmlformats.org/officeDocument/2006/relationships/slideLayout" Target="../slideLayouts/slideLayout18.xml"/><Relationship Id="rId14" Type="http://schemas.openxmlformats.org/officeDocument/2006/relationships/tags" Target="../tags/tag230.xml"/><Relationship Id="rId13" Type="http://schemas.openxmlformats.org/officeDocument/2006/relationships/image" Target="../media/image15.png"/><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tags" Target="../tags/tag220.xml"/></Relationships>
</file>

<file path=ppt/slides/_rels/slide18.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image" Target="../media/image6.png"/><Relationship Id="rId3" Type="http://schemas.openxmlformats.org/officeDocument/2006/relationships/tags" Target="../tags/tag232.xml"/><Relationship Id="rId2" Type="http://schemas.openxmlformats.org/officeDocument/2006/relationships/image" Target="../media/image5.png"/><Relationship Id="rId13" Type="http://schemas.openxmlformats.org/officeDocument/2006/relationships/slideLayout" Target="../slideLayouts/slideLayout18.xml"/><Relationship Id="rId12" Type="http://schemas.openxmlformats.org/officeDocument/2006/relationships/tags" Target="../tags/tag239.xml"/><Relationship Id="rId11" Type="http://schemas.openxmlformats.org/officeDocument/2006/relationships/tags" Target="../tags/tag238.xml"/><Relationship Id="rId10" Type="http://schemas.openxmlformats.org/officeDocument/2006/relationships/image" Target="../media/image15.png"/><Relationship Id="rId1" Type="http://schemas.openxmlformats.org/officeDocument/2006/relationships/tags" Target="../tags/tag231.xml"/></Relationships>
</file>

<file path=ppt/slides/_rels/slide19.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image" Target="../media/image6.png"/><Relationship Id="rId3" Type="http://schemas.openxmlformats.org/officeDocument/2006/relationships/tags" Target="../tags/tag241.xml"/><Relationship Id="rId2" Type="http://schemas.openxmlformats.org/officeDocument/2006/relationships/image" Target="../media/image5.png"/><Relationship Id="rId13" Type="http://schemas.openxmlformats.org/officeDocument/2006/relationships/slideLayout" Target="../slideLayouts/slideLayout18.xml"/><Relationship Id="rId12" Type="http://schemas.openxmlformats.org/officeDocument/2006/relationships/tags" Target="../tags/tag248.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tags" Target="../tags/tag240.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40.xml"/><Relationship Id="rId3" Type="http://schemas.openxmlformats.org/officeDocument/2006/relationships/image" Target="../media/image10.png"/><Relationship Id="rId2" Type="http://schemas.openxmlformats.org/officeDocument/2006/relationships/tags" Target="../tags/tag139.xml"/><Relationship Id="rId1" Type="http://schemas.openxmlformats.org/officeDocument/2006/relationships/tags" Target="../tags/tag138.xml"/></Relationships>
</file>

<file path=ppt/slides/_rels/slide20.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image" Target="../media/image6.png"/><Relationship Id="rId3" Type="http://schemas.openxmlformats.org/officeDocument/2006/relationships/tags" Target="../tags/tag250.xml"/><Relationship Id="rId2" Type="http://schemas.openxmlformats.org/officeDocument/2006/relationships/image" Target="../media/image5.png"/><Relationship Id="rId13" Type="http://schemas.openxmlformats.org/officeDocument/2006/relationships/slideLayout" Target="../slideLayouts/slideLayout18.xml"/><Relationship Id="rId12" Type="http://schemas.openxmlformats.org/officeDocument/2006/relationships/tags" Target="../tags/tag257.xml"/><Relationship Id="rId11" Type="http://schemas.openxmlformats.org/officeDocument/2006/relationships/tags" Target="../tags/tag256.xml"/><Relationship Id="rId10" Type="http://schemas.openxmlformats.org/officeDocument/2006/relationships/tags" Target="../tags/tag255.xml"/><Relationship Id="rId1" Type="http://schemas.openxmlformats.org/officeDocument/2006/relationships/tags" Target="../tags/tag249.xml"/></Relationships>
</file>

<file path=ppt/slides/_rels/slide21.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image" Target="../media/image6.png"/><Relationship Id="rId3" Type="http://schemas.openxmlformats.org/officeDocument/2006/relationships/tags" Target="../tags/tag259.xml"/><Relationship Id="rId2" Type="http://schemas.openxmlformats.org/officeDocument/2006/relationships/image" Target="../media/image5.png"/><Relationship Id="rId13" Type="http://schemas.openxmlformats.org/officeDocument/2006/relationships/slideLayout" Target="../slideLayouts/slideLayout18.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tags" Target="../tags/tag258.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image" Target="../media/image6.png"/><Relationship Id="rId3" Type="http://schemas.openxmlformats.org/officeDocument/2006/relationships/tags" Target="../tags/tag268.xml"/><Relationship Id="rId2" Type="http://schemas.openxmlformats.org/officeDocument/2006/relationships/image" Target="../media/image5.png"/><Relationship Id="rId1" Type="http://schemas.openxmlformats.org/officeDocument/2006/relationships/tags" Target="../tags/tag267.xml"/></Relationships>
</file>

<file path=ppt/slides/_rels/slide23.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image" Target="../media/image6.png"/><Relationship Id="rId3" Type="http://schemas.openxmlformats.org/officeDocument/2006/relationships/tags" Target="../tags/tag274.xml"/><Relationship Id="rId2" Type="http://schemas.openxmlformats.org/officeDocument/2006/relationships/image" Target="../media/image5.png"/><Relationship Id="rId11" Type="http://schemas.openxmlformats.org/officeDocument/2006/relationships/slideLayout" Target="../slideLayouts/slideLayout18.xml"/><Relationship Id="rId10" Type="http://schemas.openxmlformats.org/officeDocument/2006/relationships/tags" Target="../tags/tag280.xml"/><Relationship Id="rId1" Type="http://schemas.openxmlformats.org/officeDocument/2006/relationships/tags" Target="../tags/tag273.xml"/></Relationships>
</file>

<file path=ppt/slides/_rels/slide24.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image" Target="../media/image6.png"/><Relationship Id="rId3" Type="http://schemas.openxmlformats.org/officeDocument/2006/relationships/tags" Target="../tags/tag282.xml"/><Relationship Id="rId2" Type="http://schemas.openxmlformats.org/officeDocument/2006/relationships/image" Target="../media/image5.png"/><Relationship Id="rId13" Type="http://schemas.openxmlformats.org/officeDocument/2006/relationships/slideLayout" Target="../slideLayouts/slideLayout18.xml"/><Relationship Id="rId12" Type="http://schemas.openxmlformats.org/officeDocument/2006/relationships/tags" Target="../tags/tag290.xml"/><Relationship Id="rId11" Type="http://schemas.openxmlformats.org/officeDocument/2006/relationships/tags" Target="../tags/tag289.xml"/><Relationship Id="rId10" Type="http://schemas.openxmlformats.org/officeDocument/2006/relationships/tags" Target="../tags/tag288.xml"/><Relationship Id="rId1" Type="http://schemas.openxmlformats.org/officeDocument/2006/relationships/tags" Target="../tags/tag28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92.xml"/><Relationship Id="rId1" Type="http://schemas.openxmlformats.org/officeDocument/2006/relationships/tags" Target="../tags/tag291.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44.xml"/><Relationship Id="rId5" Type="http://schemas.openxmlformats.org/officeDocument/2006/relationships/image" Target="../media/image11.png"/><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image" Target="../media/image5.png"/><Relationship Id="rId1" Type="http://schemas.openxmlformats.org/officeDocument/2006/relationships/tags" Target="../tags/tag141.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image" Target="../media/image5.png"/><Relationship Id="rId1" Type="http://schemas.openxmlformats.org/officeDocument/2006/relationships/tags" Target="../tags/tag145.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7.xml"/><Relationship Id="rId4" Type="http://schemas.openxmlformats.org/officeDocument/2006/relationships/image" Target="../media/image12.jpeg"/><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image" Target="../media/image13.jpeg"/><Relationship Id="rId1" Type="http://schemas.openxmlformats.org/officeDocument/2006/relationships/tags" Target="../tags/tag158.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image" Target="../media/image13.jpeg"/><Relationship Id="rId1" Type="http://schemas.openxmlformats.org/officeDocument/2006/relationships/tags" Target="../tags/tag165.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image" Target="../media/image13.jpeg"/><Relationship Id="rId1" Type="http://schemas.openxmlformats.org/officeDocument/2006/relationships/tags" Target="../tags/tag1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 name="内容占位符 2"/>
          <p:cNvSpPr>
            <a:spLocks noGrp="1"/>
          </p:cNvSpPr>
          <p:nvPr/>
        </p:nvSpPr>
        <p:spPr>
          <a:xfrm>
            <a:off x="2988310" y="334010"/>
            <a:ext cx="9107170" cy="6452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fontAlgn="auto">
              <a:lnSpc>
                <a:spcPct val="90000"/>
              </a:lnSpc>
              <a:spcBef>
                <a:spcPts val="0"/>
              </a:spcBef>
              <a:buNone/>
            </a:pPr>
            <a:r>
              <a:rPr lang="en-US" altLang="zh-CN" sz="2400" i="1" dirty="0">
                <a:latin typeface="Times New Roman" panose="02020603050405020304" charset="0"/>
                <a:cs typeface="Times New Roman" panose="02020603050405020304" charset="0"/>
                <a:sym typeface="+mn-ea"/>
              </a:rPr>
              <a:t>Para6 </a:t>
            </a:r>
            <a:r>
              <a:rPr lang="en-US" altLang="zh-CN" sz="2400" dirty="0">
                <a:solidFill>
                  <a:srgbClr val="FF0000"/>
                </a:solidFill>
                <a:latin typeface="Calibri" panose="020F0502020204030204" charset="0"/>
                <a:cs typeface="Times New Roman" panose="02020603050405020304" charset="0"/>
                <a:sym typeface="+mn-ea"/>
              </a:rPr>
              <a:t>①</a:t>
            </a:r>
            <a:r>
              <a:rPr lang="en-US" altLang="zh-CN" sz="2400" dirty="0">
                <a:solidFill>
                  <a:schemeClr val="tx1"/>
                </a:solidFill>
                <a:latin typeface="Times New Roman" panose="02020603050405020304" charset="0"/>
                <a:cs typeface="Times New Roman" panose="02020603050405020304" charset="0"/>
              </a:rPr>
              <a:t>Maya and Samir handed her the cards they made. </a:t>
            </a:r>
            <a:r>
              <a:rPr lang="en-US" altLang="zh-CN" sz="2400" dirty="0">
                <a:solidFill>
                  <a:srgbClr val="FF0000"/>
                </a:solidFill>
                <a:latin typeface="Calibri" panose="020F0502020204030204" charset="0"/>
                <a:cs typeface="Times New Roman" panose="02020603050405020304" charset="0"/>
                <a:sym typeface="+mn-ea"/>
              </a:rPr>
              <a:t>②</a:t>
            </a:r>
            <a:r>
              <a:rPr lang="en-US" altLang="zh-CN" sz="2400" dirty="0">
                <a:solidFill>
                  <a:schemeClr val="tx1"/>
                </a:solidFill>
                <a:latin typeface="Times New Roman" panose="02020603050405020304" charset="0"/>
                <a:cs typeface="Times New Roman" panose="02020603050405020304" charset="0"/>
              </a:rPr>
              <a:t>Joan looked at Samir’s card carefully and spoke with admiration, “You’ve written a poem! That’s so artistic!” </a:t>
            </a:r>
            <a:r>
              <a:rPr lang="en-US" altLang="zh-CN" sz="2400" dirty="0">
                <a:solidFill>
                  <a:srgbClr val="FF0000"/>
                </a:solidFill>
                <a:latin typeface="Calibri" panose="020F0502020204030204" charset="0"/>
                <a:cs typeface="Times New Roman" panose="02020603050405020304" charset="0"/>
                <a:sym typeface="+mn-ea"/>
              </a:rPr>
              <a:t>③</a:t>
            </a:r>
            <a:r>
              <a:rPr lang="en-US" altLang="zh-CN" sz="2400" dirty="0">
                <a:solidFill>
                  <a:schemeClr val="tx1"/>
                </a:solidFill>
                <a:latin typeface="Times New Roman" panose="02020603050405020304" charset="0"/>
                <a:cs typeface="Times New Roman" panose="02020603050405020304" charset="0"/>
              </a:rPr>
              <a:t>Samir’s face reddened with shyness.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sym typeface="+mn-ea"/>
              </a:rPr>
              <a:t>④</a:t>
            </a:r>
            <a:r>
              <a:rPr lang="en-US" altLang="zh-CN" sz="2400" dirty="0">
                <a:solidFill>
                  <a:schemeClr val="tx1"/>
                </a:solidFill>
                <a:latin typeface="Times New Roman" panose="02020603050405020304" charset="0"/>
                <a:cs typeface="Times New Roman" panose="02020603050405020304" charset="0"/>
              </a:rPr>
              <a:t>Then Joan turned to Maya’s picture.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sym typeface="+mn-ea"/>
              </a:rPr>
              <a:t>⑤</a:t>
            </a:r>
            <a:r>
              <a:rPr lang="en-US" altLang="zh-CN" sz="2400" dirty="0">
                <a:solidFill>
                  <a:schemeClr val="tx1"/>
                </a:solidFill>
                <a:latin typeface="Times New Roman" panose="02020603050405020304" charset="0"/>
                <a:cs typeface="Times New Roman" panose="02020603050405020304" charset="0"/>
              </a:rPr>
              <a:t>“The first flowers of spring!” she cried in delight.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rPr>
              <a:t>⑦</a:t>
            </a:r>
            <a:r>
              <a:rPr lang="en-US" altLang="zh-CN" sz="2400" dirty="0">
                <a:solidFill>
                  <a:schemeClr val="tx1"/>
                </a:solidFill>
                <a:latin typeface="Times New Roman" panose="02020603050405020304" charset="0"/>
                <a:cs typeface="Times New Roman" panose="02020603050405020304" charset="0"/>
              </a:rPr>
              <a:t>“You really have a gift for using </a:t>
            </a:r>
            <a:r>
              <a:rPr lang="en-US" altLang="zh-CN" sz="2400" dirty="0" err="1">
                <a:solidFill>
                  <a:schemeClr val="tx1"/>
                </a:solidFill>
                <a:latin typeface="Times New Roman" panose="02020603050405020304" charset="0"/>
                <a:cs typeface="Times New Roman" panose="02020603050405020304" charset="0"/>
              </a:rPr>
              <a:t>colour</a:t>
            </a:r>
            <a:r>
              <a:rPr lang="en-US" altLang="zh-CN" sz="2400" dirty="0">
                <a:solidFill>
                  <a:schemeClr val="tx1"/>
                </a:solidFill>
                <a:latin typeface="Times New Roman" panose="02020603050405020304" charset="0"/>
                <a:cs typeface="Times New Roman" panose="02020603050405020304" charset="0"/>
              </a:rPr>
              <a:t>!” she said.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rPr>
              <a:t>⑧</a:t>
            </a:r>
            <a:r>
              <a:rPr lang="en-US" altLang="zh-CN" sz="2400" dirty="0">
                <a:solidFill>
                  <a:schemeClr val="tx1"/>
                </a:solidFill>
                <a:latin typeface="Times New Roman" panose="02020603050405020304" charset="0"/>
                <a:cs typeface="Times New Roman" panose="02020603050405020304" charset="0"/>
              </a:rPr>
              <a:t>Clearly, Joan’s praise added great power into Maya. </a:t>
            </a: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p:txBody>
      </p:sp>
      <p:sp>
        <p:nvSpPr>
          <p:cNvPr id="5" name="文本框 4"/>
          <p:cNvSpPr txBox="1"/>
          <p:nvPr>
            <p:custDataLst>
              <p:tags r:id="rId1"/>
            </p:custDataLst>
          </p:nvPr>
        </p:nvSpPr>
        <p:spPr>
          <a:xfrm>
            <a:off x="0" y="0"/>
            <a:ext cx="5977890" cy="39624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Task3 Read for tips</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pic>
        <p:nvPicPr>
          <p:cNvPr id="2" name="图片 1" descr="IMG_3633"/>
          <p:cNvPicPr>
            <a:picLocks noChangeAspect="1"/>
          </p:cNvPicPr>
          <p:nvPr/>
        </p:nvPicPr>
        <p:blipFill>
          <a:blip r:embed="rId2"/>
          <a:srcRect l="8248" t="11008" r="11244" b="6287"/>
          <a:stretch>
            <a:fillRect/>
          </a:stretch>
        </p:blipFill>
        <p:spPr>
          <a:xfrm>
            <a:off x="106680" y="2280920"/>
            <a:ext cx="2686050" cy="2829560"/>
          </a:xfrm>
          <a:prstGeom prst="rect">
            <a:avLst/>
          </a:prstGeom>
        </p:spPr>
      </p:pic>
      <p:sp>
        <p:nvSpPr>
          <p:cNvPr id="10" name="文本框 9"/>
          <p:cNvSpPr txBox="1"/>
          <p:nvPr>
            <p:custDataLst>
              <p:tags r:id="rId3"/>
            </p:custDataLst>
          </p:nvPr>
        </p:nvSpPr>
        <p:spPr>
          <a:xfrm>
            <a:off x="3193415" y="279908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Time and Place</a:t>
            </a:r>
            <a:endParaRPr lang="en-US" altLang="zh-CN" sz="2800">
              <a:solidFill>
                <a:schemeClr val="tx1"/>
              </a:solidFill>
              <a:latin typeface="Times New Roman" panose="02020603050405020304" charset="0"/>
              <a:cs typeface="Times New Roman" panose="02020603050405020304" charset="0"/>
            </a:endParaRPr>
          </a:p>
        </p:txBody>
      </p:sp>
      <p:sp>
        <p:nvSpPr>
          <p:cNvPr id="3" name="文本框 2"/>
          <p:cNvSpPr txBox="1"/>
          <p:nvPr/>
        </p:nvSpPr>
        <p:spPr>
          <a:xfrm>
            <a:off x="5387340" y="2799080"/>
            <a:ext cx="6708140" cy="1259840"/>
          </a:xfrm>
          <a:prstGeom prst="rect">
            <a:avLst/>
          </a:prstGeom>
          <a:noFill/>
          <a:ln w="28575">
            <a:solidFill>
              <a:schemeClr val="accent1"/>
            </a:solidFill>
          </a:ln>
        </p:spPr>
        <p:txBody>
          <a:bodyPr wrap="square" rtlCol="0" anchor="t">
            <a:noAutofit/>
          </a:bodyPr>
          <a:p>
            <a:pPr algn="l"/>
            <a:endParaRPr lang="en-US" altLang="zh-CN" sz="2400">
              <a:latin typeface="Times New Roman" panose="02020603050405020304" charset="0"/>
              <a:cs typeface="Times New Roman" panose="02020603050405020304" charset="0"/>
              <a:sym typeface="+mn-ea"/>
            </a:endParaRPr>
          </a:p>
          <a:p>
            <a:pPr algn="l"/>
            <a:r>
              <a:rPr lang="en-US" altLang="zh-CN" sz="2400">
                <a:latin typeface="Times New Roman" panose="02020603050405020304" charset="0"/>
                <a:cs typeface="Times New Roman" panose="02020603050405020304" charset="0"/>
                <a:sym typeface="+mn-ea"/>
              </a:rPr>
              <a:t>the same as </a:t>
            </a:r>
            <a:r>
              <a:rPr lang="en-US" altLang="zh-CN" sz="2400" i="1" dirty="0">
                <a:latin typeface="Times New Roman" panose="02020603050405020304" charset="0"/>
                <a:cs typeface="Times New Roman" panose="02020603050405020304" charset="0"/>
                <a:sym typeface="+mn-ea"/>
              </a:rPr>
              <a:t>Para5</a:t>
            </a:r>
            <a:endParaRPr lang="en-US" altLang="zh-CN" sz="2400" b="1" i="1" dirty="0">
              <a:solidFill>
                <a:srgbClr val="FF0000"/>
              </a:solidFill>
              <a:latin typeface="Times New Roman" panose="02020603050405020304" charset="0"/>
              <a:ea typeface="黑体" panose="02010609060101010101" charset="-122"/>
              <a:cs typeface="Times New Roman" panose="02020603050405020304" charset="0"/>
              <a:sym typeface="+mn-ea"/>
            </a:endParaRPr>
          </a:p>
        </p:txBody>
      </p:sp>
      <p:sp>
        <p:nvSpPr>
          <p:cNvPr id="8" name="文本框 7"/>
          <p:cNvSpPr txBox="1"/>
          <p:nvPr>
            <p:custDataLst>
              <p:tags r:id="rId4"/>
            </p:custDataLst>
          </p:nvPr>
        </p:nvSpPr>
        <p:spPr>
          <a:xfrm>
            <a:off x="3141345" y="469138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Cohesion with the first sentence</a:t>
            </a:r>
            <a:endParaRPr lang="en-US" altLang="zh-CN" sz="2800">
              <a:solidFill>
                <a:schemeClr val="tx1"/>
              </a:solidFill>
              <a:latin typeface="Times New Roman" panose="02020603050405020304" charset="0"/>
              <a:cs typeface="Times New Roman" panose="02020603050405020304" charset="0"/>
            </a:endParaRPr>
          </a:p>
        </p:txBody>
      </p:sp>
      <p:sp>
        <p:nvSpPr>
          <p:cNvPr id="9" name="文本框 8"/>
          <p:cNvSpPr txBox="1"/>
          <p:nvPr/>
        </p:nvSpPr>
        <p:spPr>
          <a:xfrm>
            <a:off x="5335270" y="4586605"/>
            <a:ext cx="6708140" cy="1521460"/>
          </a:xfrm>
          <a:prstGeom prst="rect">
            <a:avLst/>
          </a:prstGeom>
          <a:noFill/>
          <a:ln w="28575">
            <a:solidFill>
              <a:schemeClr val="accent1"/>
            </a:solidFill>
          </a:ln>
        </p:spPr>
        <p:txBody>
          <a:bodyPr wrap="square" rtlCol="0" anchor="t">
            <a:noAutofit/>
          </a:bodyPr>
          <a:p>
            <a:pPr algn="l"/>
            <a:r>
              <a:rPr lang="en-US" altLang="zh-CN" sz="2400">
                <a:latin typeface="Times New Roman" panose="02020603050405020304" charset="0"/>
                <a:cs typeface="Times New Roman" panose="02020603050405020304" charset="0"/>
                <a:sym typeface="+mn-ea"/>
              </a:rPr>
              <a:t>S1&amp;S2:</a:t>
            </a:r>
            <a:endParaRPr lang="en-US" altLang="zh-CN" sz="2400">
              <a:latin typeface="Times New Roman" panose="02020603050405020304" charset="0"/>
              <a:cs typeface="Times New Roman" panose="02020603050405020304" charset="0"/>
              <a:sym typeface="+mn-ea"/>
            </a:endParaRPr>
          </a:p>
          <a:p>
            <a:pPr algn="l"/>
            <a:r>
              <a:rPr lang="en-US" altLang="zh-CN" sz="2400" dirty="0">
                <a:solidFill>
                  <a:srgbClr val="FF0000"/>
                </a:solidFill>
                <a:latin typeface="Calibri" panose="020F0502020204030204" charset="0"/>
                <a:cs typeface="Times New Roman" panose="02020603050405020304" charset="0"/>
                <a:sym typeface="+mn-ea"/>
              </a:rPr>
              <a:t>①</a:t>
            </a:r>
            <a:r>
              <a:rPr lang="en-US" altLang="zh-CN" sz="2400" dirty="0">
                <a:solidFill>
                  <a:schemeClr val="accent5">
                    <a:lumMod val="75000"/>
                  </a:schemeClr>
                </a:solidFill>
                <a:latin typeface="Times New Roman" panose="02020603050405020304" charset="0"/>
                <a:cs typeface="Times New Roman" panose="02020603050405020304" charset="0"/>
                <a:sym typeface="+mn-ea"/>
              </a:rPr>
              <a:t>Maya and Samir </a:t>
            </a:r>
            <a:r>
              <a:rPr lang="en-US" altLang="zh-CN" sz="2400" dirty="0">
                <a:latin typeface="Times New Roman" panose="02020603050405020304" charset="0"/>
                <a:cs typeface="Times New Roman" panose="02020603050405020304" charset="0"/>
                <a:sym typeface="+mn-ea"/>
              </a:rPr>
              <a:t>handed her </a:t>
            </a:r>
            <a:r>
              <a:rPr lang="en-US" altLang="zh-CN" sz="2400" dirty="0">
                <a:solidFill>
                  <a:schemeClr val="accent5">
                    <a:lumMod val="75000"/>
                  </a:schemeClr>
                </a:solidFill>
                <a:latin typeface="Times New Roman" panose="02020603050405020304" charset="0"/>
                <a:cs typeface="Times New Roman" panose="02020603050405020304" charset="0"/>
                <a:sym typeface="+mn-ea"/>
              </a:rPr>
              <a:t>the cards </a:t>
            </a:r>
            <a:r>
              <a:rPr lang="en-US" altLang="zh-CN" sz="2400" dirty="0">
                <a:solidFill>
                  <a:schemeClr val="tx1"/>
                </a:solidFill>
                <a:latin typeface="Times New Roman" panose="02020603050405020304" charset="0"/>
                <a:cs typeface="Times New Roman" panose="02020603050405020304" charset="0"/>
                <a:sym typeface="+mn-ea"/>
              </a:rPr>
              <a:t>t</a:t>
            </a:r>
            <a:r>
              <a:rPr lang="en-US" altLang="zh-CN" sz="2400" dirty="0">
                <a:latin typeface="Times New Roman" panose="02020603050405020304" charset="0"/>
                <a:cs typeface="Times New Roman" panose="02020603050405020304" charset="0"/>
                <a:sym typeface="+mn-ea"/>
              </a:rPr>
              <a:t>hey made. </a:t>
            </a:r>
            <a:r>
              <a:rPr lang="en-US" altLang="zh-CN" sz="2400" dirty="0">
                <a:solidFill>
                  <a:srgbClr val="FF0000"/>
                </a:solidFill>
                <a:latin typeface="Calibri" panose="020F0502020204030204" charset="0"/>
                <a:cs typeface="Times New Roman" panose="02020603050405020304" charset="0"/>
                <a:sym typeface="+mn-ea"/>
              </a:rPr>
              <a:t>②</a:t>
            </a:r>
            <a:r>
              <a:rPr lang="en-US" altLang="zh-CN" sz="2400" dirty="0">
                <a:solidFill>
                  <a:schemeClr val="accent1"/>
                </a:solidFill>
                <a:latin typeface="Times New Roman" panose="02020603050405020304" charset="0"/>
                <a:cs typeface="Times New Roman" panose="02020603050405020304" charset="0"/>
                <a:sym typeface="+mn-ea"/>
              </a:rPr>
              <a:t>Joan looked at Samir’s card</a:t>
            </a:r>
            <a:r>
              <a:rPr lang="en-US" altLang="zh-CN" sz="2400" dirty="0">
                <a:latin typeface="Times New Roman" panose="02020603050405020304" charset="0"/>
                <a:cs typeface="Times New Roman" panose="02020603050405020304" charset="0"/>
                <a:sym typeface="+mn-ea"/>
              </a:rPr>
              <a:t> carefully and spoke with admiration,...</a:t>
            </a:r>
            <a:endParaRPr lang="en-US" altLang="zh-CN" sz="2400" b="1" dirty="0">
              <a:solidFill>
                <a:srgbClr val="FF0000"/>
              </a:solidFill>
              <a:latin typeface="Times New Roman" panose="02020603050405020304" charset="0"/>
              <a:ea typeface="黑体" panose="02010609060101010101" charset="-122"/>
              <a:cs typeface="Times New Roman" panose="02020603050405020304" charset="0"/>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bldLvl="0" animBg="1"/>
      <p:bldP spid="8" grpId="0" bldLvl="0" animBg="1"/>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 name="内容占位符 2"/>
          <p:cNvSpPr>
            <a:spLocks noGrp="1"/>
          </p:cNvSpPr>
          <p:nvPr/>
        </p:nvSpPr>
        <p:spPr>
          <a:xfrm>
            <a:off x="2988310" y="334010"/>
            <a:ext cx="9107170" cy="6452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fontAlgn="auto">
              <a:lnSpc>
                <a:spcPct val="90000"/>
              </a:lnSpc>
              <a:spcBef>
                <a:spcPts val="0"/>
              </a:spcBef>
              <a:buNone/>
            </a:pPr>
            <a:r>
              <a:rPr lang="en-US" altLang="zh-CN" sz="2400" i="1" dirty="0">
                <a:latin typeface="Times New Roman" panose="02020603050405020304" charset="0"/>
                <a:cs typeface="Times New Roman" panose="02020603050405020304" charset="0"/>
                <a:sym typeface="+mn-ea"/>
              </a:rPr>
              <a:t>Para6 </a:t>
            </a:r>
            <a:r>
              <a:rPr lang="en-US" altLang="zh-CN" sz="2400" dirty="0">
                <a:solidFill>
                  <a:srgbClr val="FF0000"/>
                </a:solidFill>
                <a:latin typeface="Calibri" panose="020F0502020204030204" charset="0"/>
                <a:cs typeface="Times New Roman" panose="02020603050405020304" charset="0"/>
                <a:sym typeface="+mn-ea"/>
              </a:rPr>
              <a:t>①</a:t>
            </a:r>
            <a:r>
              <a:rPr lang="en-US" altLang="zh-CN" sz="2400" dirty="0">
                <a:solidFill>
                  <a:schemeClr val="tx1"/>
                </a:solidFill>
                <a:latin typeface="Times New Roman" panose="02020603050405020304" charset="0"/>
                <a:cs typeface="Times New Roman" panose="02020603050405020304" charset="0"/>
              </a:rPr>
              <a:t>Maya and Samir handed her the cards they made. </a:t>
            </a:r>
            <a:r>
              <a:rPr lang="en-US" altLang="zh-CN" sz="2400" dirty="0">
                <a:solidFill>
                  <a:srgbClr val="FF0000"/>
                </a:solidFill>
                <a:latin typeface="Calibri" panose="020F0502020204030204" charset="0"/>
                <a:cs typeface="Times New Roman" panose="02020603050405020304" charset="0"/>
                <a:sym typeface="+mn-ea"/>
              </a:rPr>
              <a:t>②</a:t>
            </a:r>
            <a:r>
              <a:rPr lang="en-US" altLang="zh-CN" sz="2400" dirty="0">
                <a:solidFill>
                  <a:schemeClr val="tx1"/>
                </a:solidFill>
                <a:latin typeface="Times New Roman" panose="02020603050405020304" charset="0"/>
                <a:cs typeface="Times New Roman" panose="02020603050405020304" charset="0"/>
              </a:rPr>
              <a:t>Joan looked at Samir’s card carefully and spoke with admiration, “You’ve written a poem! That’s so artistic!” </a:t>
            </a:r>
            <a:r>
              <a:rPr lang="en-US" altLang="zh-CN" sz="2400" dirty="0">
                <a:solidFill>
                  <a:srgbClr val="FF0000"/>
                </a:solidFill>
                <a:latin typeface="Calibri" panose="020F0502020204030204" charset="0"/>
                <a:cs typeface="Times New Roman" panose="02020603050405020304" charset="0"/>
                <a:sym typeface="+mn-ea"/>
              </a:rPr>
              <a:t>③</a:t>
            </a:r>
            <a:r>
              <a:rPr lang="en-US" altLang="zh-CN" sz="2400" dirty="0">
                <a:solidFill>
                  <a:schemeClr val="tx1"/>
                </a:solidFill>
                <a:latin typeface="Times New Roman" panose="02020603050405020304" charset="0"/>
                <a:cs typeface="Times New Roman" panose="02020603050405020304" charset="0"/>
              </a:rPr>
              <a:t>Samir’s face reddened with shyness.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sym typeface="+mn-ea"/>
              </a:rPr>
              <a:t>④</a:t>
            </a:r>
            <a:r>
              <a:rPr lang="en-US" altLang="zh-CN" sz="2400" dirty="0">
                <a:solidFill>
                  <a:schemeClr val="tx1"/>
                </a:solidFill>
                <a:latin typeface="Times New Roman" panose="02020603050405020304" charset="0"/>
                <a:cs typeface="Times New Roman" panose="02020603050405020304" charset="0"/>
              </a:rPr>
              <a:t>Then Joan turned to Maya’s picture.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sym typeface="+mn-ea"/>
              </a:rPr>
              <a:t>⑤</a:t>
            </a:r>
            <a:r>
              <a:rPr lang="en-US" altLang="zh-CN" sz="2400" dirty="0">
                <a:solidFill>
                  <a:schemeClr val="tx1"/>
                </a:solidFill>
                <a:latin typeface="Times New Roman" panose="02020603050405020304" charset="0"/>
                <a:cs typeface="Times New Roman" panose="02020603050405020304" charset="0"/>
              </a:rPr>
              <a:t>“The first flowers of spring!” she cried in delight.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rPr>
              <a:t>⑦</a:t>
            </a:r>
            <a:r>
              <a:rPr lang="en-US" altLang="zh-CN" sz="2400" dirty="0">
                <a:solidFill>
                  <a:schemeClr val="tx1"/>
                </a:solidFill>
                <a:latin typeface="Times New Roman" panose="02020603050405020304" charset="0"/>
                <a:cs typeface="Times New Roman" panose="02020603050405020304" charset="0"/>
              </a:rPr>
              <a:t>“You really have a gift for using </a:t>
            </a:r>
            <a:r>
              <a:rPr lang="en-US" altLang="zh-CN" sz="2400" dirty="0" err="1">
                <a:solidFill>
                  <a:schemeClr val="tx1"/>
                </a:solidFill>
                <a:latin typeface="Times New Roman" panose="02020603050405020304" charset="0"/>
                <a:cs typeface="Times New Roman" panose="02020603050405020304" charset="0"/>
              </a:rPr>
              <a:t>colour</a:t>
            </a:r>
            <a:r>
              <a:rPr lang="en-US" altLang="zh-CN" sz="2400" dirty="0">
                <a:solidFill>
                  <a:schemeClr val="tx1"/>
                </a:solidFill>
                <a:latin typeface="Times New Roman" panose="02020603050405020304" charset="0"/>
                <a:cs typeface="Times New Roman" panose="02020603050405020304" charset="0"/>
              </a:rPr>
              <a:t>!” she said.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rPr>
              <a:t>⑧</a:t>
            </a:r>
            <a:r>
              <a:rPr lang="en-US" altLang="zh-CN" sz="2400" dirty="0">
                <a:solidFill>
                  <a:schemeClr val="tx1"/>
                </a:solidFill>
                <a:latin typeface="Times New Roman" panose="02020603050405020304" charset="0"/>
                <a:cs typeface="Times New Roman" panose="02020603050405020304" charset="0"/>
              </a:rPr>
              <a:t>Clearly, Joan’s praise added great power into Maya. </a:t>
            </a: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p:txBody>
      </p:sp>
      <p:sp>
        <p:nvSpPr>
          <p:cNvPr id="5" name="文本框 4"/>
          <p:cNvSpPr txBox="1"/>
          <p:nvPr>
            <p:custDataLst>
              <p:tags r:id="rId1"/>
            </p:custDataLst>
          </p:nvPr>
        </p:nvSpPr>
        <p:spPr>
          <a:xfrm>
            <a:off x="0" y="0"/>
            <a:ext cx="5977890" cy="39624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Task3 Read for tips</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pic>
        <p:nvPicPr>
          <p:cNvPr id="2" name="图片 1" descr="IMG_3633"/>
          <p:cNvPicPr>
            <a:picLocks noChangeAspect="1"/>
          </p:cNvPicPr>
          <p:nvPr/>
        </p:nvPicPr>
        <p:blipFill>
          <a:blip r:embed="rId2"/>
          <a:srcRect l="8248" t="11008" r="11244" b="6287"/>
          <a:stretch>
            <a:fillRect/>
          </a:stretch>
        </p:blipFill>
        <p:spPr>
          <a:xfrm>
            <a:off x="106680" y="2280920"/>
            <a:ext cx="2686050" cy="2829560"/>
          </a:xfrm>
          <a:prstGeom prst="rect">
            <a:avLst/>
          </a:prstGeom>
        </p:spPr>
      </p:pic>
      <p:sp>
        <p:nvSpPr>
          <p:cNvPr id="3" name="文本框 2"/>
          <p:cNvSpPr txBox="1"/>
          <p:nvPr/>
        </p:nvSpPr>
        <p:spPr>
          <a:xfrm>
            <a:off x="5387340" y="2799080"/>
            <a:ext cx="6708140" cy="1696720"/>
          </a:xfrm>
          <a:prstGeom prst="rect">
            <a:avLst/>
          </a:prstGeom>
          <a:noFill/>
          <a:ln w="28575">
            <a:solidFill>
              <a:schemeClr val="accent1"/>
            </a:solidFill>
          </a:ln>
        </p:spPr>
        <p:txBody>
          <a:bodyPr wrap="square" rtlCol="0" anchor="t">
            <a:noAutofit/>
          </a:bodyPr>
          <a:p>
            <a:pPr algn="l"/>
            <a:r>
              <a:rPr lang="en-US" altLang="zh-CN" sz="2400">
                <a:latin typeface="Times New Roman" panose="02020603050405020304" charset="0"/>
                <a:cs typeface="Times New Roman" panose="02020603050405020304" charset="0"/>
                <a:sym typeface="+mn-ea"/>
              </a:rPr>
              <a:t>S1&amp;S2&amp;S3&amp;S4</a:t>
            </a:r>
            <a:endParaRPr lang="en-US" altLang="zh-CN" sz="2400">
              <a:latin typeface="Times New Roman" panose="02020603050405020304" charset="0"/>
              <a:cs typeface="Times New Roman" panose="02020603050405020304" charset="0"/>
              <a:sym typeface="+mn-ea"/>
            </a:endParaRPr>
          </a:p>
          <a:p>
            <a:pPr algn="l"/>
            <a:r>
              <a:rPr lang="en-US" altLang="zh-CN" sz="2400" dirty="0">
                <a:solidFill>
                  <a:srgbClr val="FF0000"/>
                </a:solidFill>
                <a:latin typeface="Calibri" panose="020F0502020204030204" charset="0"/>
                <a:cs typeface="Times New Roman" panose="02020603050405020304" charset="0"/>
                <a:sym typeface="+mn-ea"/>
              </a:rPr>
              <a:t>①</a:t>
            </a:r>
            <a:r>
              <a:rPr lang="en-US" altLang="zh-CN" sz="2400" dirty="0">
                <a:solidFill>
                  <a:schemeClr val="accent5">
                    <a:lumMod val="75000"/>
                  </a:schemeClr>
                </a:solidFill>
                <a:latin typeface="Times New Roman" panose="02020603050405020304" charset="0"/>
                <a:cs typeface="Times New Roman" panose="02020603050405020304" charset="0"/>
                <a:sym typeface="+mn-ea"/>
              </a:rPr>
              <a:t>Maya and Samir</a:t>
            </a:r>
            <a:r>
              <a:rPr lang="en-US" altLang="zh-CN" sz="2400" dirty="0">
                <a:latin typeface="Times New Roman" panose="02020603050405020304" charset="0"/>
                <a:cs typeface="Times New Roman" panose="02020603050405020304" charset="0"/>
                <a:sym typeface="+mn-ea"/>
              </a:rPr>
              <a:t> handed </a:t>
            </a:r>
            <a:r>
              <a:rPr lang="en-US" altLang="zh-CN" sz="2400" dirty="0">
                <a:solidFill>
                  <a:schemeClr val="accent1"/>
                </a:solidFill>
                <a:latin typeface="Times New Roman" panose="02020603050405020304" charset="0"/>
                <a:cs typeface="Times New Roman" panose="02020603050405020304" charset="0"/>
                <a:sym typeface="+mn-ea"/>
              </a:rPr>
              <a:t>her</a:t>
            </a:r>
            <a:r>
              <a:rPr lang="en-US" altLang="zh-CN" sz="2400" dirty="0">
                <a:latin typeface="Times New Roman" panose="02020603050405020304" charset="0"/>
                <a:cs typeface="Times New Roman" panose="02020603050405020304" charset="0"/>
                <a:sym typeface="+mn-ea"/>
              </a:rPr>
              <a:t> the cards... </a:t>
            </a:r>
            <a:r>
              <a:rPr lang="en-US" altLang="zh-CN" sz="2400" dirty="0">
                <a:solidFill>
                  <a:srgbClr val="FF0000"/>
                </a:solidFill>
                <a:latin typeface="Calibri" panose="020F0502020204030204" charset="0"/>
                <a:cs typeface="Times New Roman" panose="02020603050405020304" charset="0"/>
                <a:sym typeface="+mn-ea"/>
              </a:rPr>
              <a:t>②</a:t>
            </a:r>
            <a:r>
              <a:rPr lang="en-US" altLang="zh-CN" sz="2400" dirty="0">
                <a:solidFill>
                  <a:schemeClr val="accent1"/>
                </a:solidFill>
                <a:latin typeface="Times New Roman" panose="02020603050405020304" charset="0"/>
                <a:cs typeface="Times New Roman" panose="02020603050405020304" charset="0"/>
                <a:sym typeface="+mn-ea"/>
              </a:rPr>
              <a:t>Joan </a:t>
            </a:r>
            <a:r>
              <a:rPr lang="en-US" altLang="zh-CN" sz="2400" dirty="0">
                <a:latin typeface="Times New Roman" panose="02020603050405020304" charset="0"/>
                <a:cs typeface="Times New Roman" panose="02020603050405020304" charset="0"/>
                <a:sym typeface="+mn-ea"/>
              </a:rPr>
              <a:t>looked at Samir’s card ... </a:t>
            </a:r>
            <a:r>
              <a:rPr lang="en-US" altLang="zh-CN" sz="2400" dirty="0">
                <a:solidFill>
                  <a:srgbClr val="FF0000"/>
                </a:solidFill>
                <a:latin typeface="Calibri" panose="020F0502020204030204" charset="0"/>
                <a:cs typeface="Times New Roman" panose="02020603050405020304" charset="0"/>
                <a:sym typeface="+mn-ea"/>
              </a:rPr>
              <a:t>③</a:t>
            </a:r>
            <a:r>
              <a:rPr lang="en-US" altLang="zh-CN" sz="2400" dirty="0">
                <a:solidFill>
                  <a:schemeClr val="accent5">
                    <a:lumMod val="75000"/>
                  </a:schemeClr>
                </a:solidFill>
                <a:latin typeface="Times New Roman" panose="02020603050405020304" charset="0"/>
                <a:cs typeface="Times New Roman" panose="02020603050405020304" charset="0"/>
                <a:sym typeface="+mn-ea"/>
              </a:rPr>
              <a:t>Samir’s face</a:t>
            </a:r>
            <a:r>
              <a:rPr lang="en-US" altLang="zh-CN" sz="2400" dirty="0">
                <a:latin typeface="Times New Roman" panose="02020603050405020304" charset="0"/>
                <a:cs typeface="Times New Roman" panose="02020603050405020304" charset="0"/>
                <a:sym typeface="+mn-ea"/>
              </a:rPr>
              <a:t> reddened with shyness.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sym typeface="+mn-ea"/>
              </a:rPr>
              <a:t>④</a:t>
            </a:r>
            <a:r>
              <a:rPr lang="en-US" altLang="zh-CN" sz="2400" dirty="0">
                <a:solidFill>
                  <a:schemeClr val="accent1"/>
                </a:solidFill>
                <a:latin typeface="Times New Roman" panose="02020603050405020304" charset="0"/>
                <a:cs typeface="Times New Roman" panose="02020603050405020304" charset="0"/>
                <a:sym typeface="+mn-ea"/>
              </a:rPr>
              <a:t>Then Joan</a:t>
            </a:r>
            <a:r>
              <a:rPr lang="en-US" altLang="zh-CN" sz="2400" dirty="0">
                <a:latin typeface="Times New Roman" panose="02020603050405020304" charset="0"/>
                <a:cs typeface="Times New Roman" panose="02020603050405020304" charset="0"/>
                <a:sym typeface="+mn-ea"/>
              </a:rPr>
              <a:t> turned to Maya’s picture. </a:t>
            </a:r>
            <a:endParaRPr lang="en-US" altLang="zh-CN" sz="2400" b="1" dirty="0">
              <a:solidFill>
                <a:srgbClr val="FF0000"/>
              </a:solidFill>
              <a:latin typeface="Times New Roman" panose="02020603050405020304" charset="0"/>
              <a:ea typeface="黑体" panose="02010609060101010101" charset="-122"/>
              <a:cs typeface="Times New Roman" panose="02020603050405020304" charset="0"/>
              <a:sym typeface="+mn-ea"/>
            </a:endParaRPr>
          </a:p>
        </p:txBody>
      </p:sp>
      <p:sp>
        <p:nvSpPr>
          <p:cNvPr id="9" name="文本框 8"/>
          <p:cNvSpPr txBox="1"/>
          <p:nvPr/>
        </p:nvSpPr>
        <p:spPr>
          <a:xfrm>
            <a:off x="5368290" y="4717415"/>
            <a:ext cx="6708140" cy="1743710"/>
          </a:xfrm>
          <a:prstGeom prst="rect">
            <a:avLst/>
          </a:prstGeom>
          <a:noFill/>
          <a:ln w="28575">
            <a:solidFill>
              <a:schemeClr val="accent1"/>
            </a:solidFill>
          </a:ln>
        </p:spPr>
        <p:txBody>
          <a:bodyPr wrap="square" rtlCol="0" anchor="t">
            <a:noAutofit/>
          </a:bodyPr>
          <a:p>
            <a:pPr indent="0" algn="l" fontAlgn="auto">
              <a:lnSpc>
                <a:spcPct val="90000"/>
              </a:lnSpc>
              <a:spcBef>
                <a:spcPts val="0"/>
              </a:spcBef>
              <a:buNone/>
            </a:pPr>
            <a:r>
              <a:rPr lang="en-US" altLang="zh-CN" sz="2400" dirty="0">
                <a:latin typeface="Times New Roman" panose="02020603050405020304" charset="0"/>
                <a:ea typeface="黑体" panose="02010609060101010101" charset="-122"/>
                <a:cs typeface="Times New Roman" panose="02020603050405020304" charset="0"/>
                <a:sym typeface="+mn-ea"/>
              </a:rPr>
              <a:t>S7 &amp; the 1st sentence of </a:t>
            </a:r>
            <a:r>
              <a:rPr lang="en-US" altLang="zh-CN" sz="2400" i="1" dirty="0">
                <a:latin typeface="Times New Roman" panose="02020603050405020304" charset="0"/>
                <a:cs typeface="Times New Roman" panose="02020603050405020304" charset="0"/>
                <a:sym typeface="+mn-ea"/>
              </a:rPr>
              <a:t>Para7</a:t>
            </a:r>
            <a:r>
              <a:rPr lang="en-US" altLang="zh-CN" sz="2400" dirty="0">
                <a:latin typeface="Times New Roman" panose="02020603050405020304" charset="0"/>
                <a:ea typeface="黑体" panose="02010609060101010101" charset="-122"/>
                <a:cs typeface="Times New Roman" panose="02020603050405020304" charset="0"/>
                <a:sym typeface="+mn-ea"/>
              </a:rPr>
              <a:t>:</a:t>
            </a:r>
            <a:endParaRPr lang="en-US" altLang="zh-CN" sz="2400" dirty="0">
              <a:solidFill>
                <a:schemeClr val="tx1"/>
              </a:solidFill>
              <a:latin typeface="Times New Roman" panose="02020603050405020304" charset="0"/>
              <a:ea typeface="黑体" panose="02010609060101010101" charset="-122"/>
              <a:cs typeface="Times New Roman" panose="02020603050405020304" charset="0"/>
              <a:sym typeface="+mn-ea"/>
            </a:endParaRPr>
          </a:p>
          <a:p>
            <a:pPr indent="0" algn="just" fontAlgn="auto">
              <a:lnSpc>
                <a:spcPct val="90000"/>
              </a:lnSpc>
              <a:spcBef>
                <a:spcPts val="0"/>
              </a:spcBef>
              <a:buNone/>
            </a:pP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sym typeface="+mn-ea"/>
              </a:rPr>
              <a:t>⑧</a:t>
            </a:r>
            <a:r>
              <a:rPr lang="en-US" altLang="zh-CN" sz="2400" dirty="0">
                <a:latin typeface="Times New Roman" panose="02020603050405020304" charset="0"/>
                <a:cs typeface="Times New Roman" panose="02020603050405020304" charset="0"/>
                <a:sym typeface="+mn-ea"/>
              </a:rPr>
              <a:t>Clearly, </a:t>
            </a:r>
            <a:r>
              <a:rPr lang="en-US" altLang="zh-CN" sz="2400" dirty="0">
                <a:solidFill>
                  <a:schemeClr val="accent1"/>
                </a:solidFill>
                <a:latin typeface="Times New Roman" panose="02020603050405020304" charset="0"/>
                <a:cs typeface="Times New Roman" panose="02020603050405020304" charset="0"/>
                <a:sym typeface="+mn-ea"/>
              </a:rPr>
              <a:t>Joan’s praise added great power into Maya.  </a:t>
            </a:r>
            <a:endParaRPr lang="en-US" altLang="zh-CN" sz="2400" dirty="0">
              <a:solidFill>
                <a:schemeClr val="accent1"/>
              </a:solidFill>
              <a:latin typeface="Times New Roman" panose="02020603050405020304" charset="0"/>
              <a:cs typeface="Times New Roman" panose="02020603050405020304" charset="0"/>
              <a:sym typeface="+mn-ea"/>
            </a:endParaRPr>
          </a:p>
          <a:p>
            <a:pPr indent="0" algn="just" fontAlgn="auto">
              <a:lnSpc>
                <a:spcPct val="90000"/>
              </a:lnSpc>
              <a:spcBef>
                <a:spcPts val="0"/>
              </a:spcBef>
              <a:buNone/>
            </a:pPr>
            <a:r>
              <a:rPr lang="en-US" sz="2400">
                <a:solidFill>
                  <a:schemeClr val="dk1"/>
                </a:solidFill>
                <a:latin typeface="Times New Roman" panose="02020603050405020304" charset="0"/>
                <a:ea typeface="黑体" panose="02010609060101010101" charset="-122"/>
                <a:cs typeface="Times New Roman" panose="02020603050405020304" charset="0"/>
                <a:sym typeface="+mn-ea"/>
              </a:rPr>
              <a:t>In a sudden wave of bravery, </a:t>
            </a:r>
            <a:r>
              <a:rPr lang="en-US" altLang="zh-CN" sz="2400" dirty="0">
                <a:solidFill>
                  <a:schemeClr val="accent5">
                    <a:lumMod val="75000"/>
                  </a:schemeClr>
                </a:solidFill>
                <a:latin typeface="Times New Roman" panose="02020603050405020304" charset="0"/>
                <a:cs typeface="Times New Roman" panose="02020603050405020304" charset="0"/>
                <a:sym typeface="+mn-ea"/>
              </a:rPr>
              <a:t>Maya asked</a:t>
            </a:r>
            <a:r>
              <a:rPr lang="en-US" sz="2400">
                <a:solidFill>
                  <a:schemeClr val="dk1"/>
                </a:solidFill>
                <a:latin typeface="Times New Roman" panose="02020603050405020304" charset="0"/>
                <a:ea typeface="黑体" panose="02010609060101010101" charset="-122"/>
                <a:cs typeface="Times New Roman" panose="02020603050405020304" charset="0"/>
                <a:sym typeface="+mn-ea"/>
              </a:rPr>
              <a:t>, “ What’s it like being in a wheelchair?”</a:t>
            </a:r>
            <a:endParaRPr lang="en-US" altLang="zh-CN" sz="2400" dirty="0">
              <a:solidFill>
                <a:srgbClr val="FF0000"/>
              </a:solidFill>
              <a:latin typeface="Times New Roman" panose="02020603050405020304" charset="0"/>
              <a:ea typeface="黑体" panose="02010609060101010101" charset="-122"/>
              <a:cs typeface="Times New Roman" panose="02020603050405020304" charset="0"/>
              <a:sym typeface="+mn-ea"/>
            </a:endParaRPr>
          </a:p>
        </p:txBody>
      </p:sp>
      <p:sp>
        <p:nvSpPr>
          <p:cNvPr id="12" name="文本框 11"/>
          <p:cNvSpPr txBox="1"/>
          <p:nvPr>
            <p:custDataLst>
              <p:tags r:id="rId3"/>
            </p:custDataLst>
          </p:nvPr>
        </p:nvSpPr>
        <p:spPr>
          <a:xfrm>
            <a:off x="3062605" y="279908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Reaction of characters</a:t>
            </a:r>
            <a:endParaRPr lang="en-US" altLang="zh-CN" sz="2800">
              <a:solidFill>
                <a:schemeClr val="tx1"/>
              </a:solidFill>
              <a:latin typeface="Times New Roman" panose="02020603050405020304" charset="0"/>
              <a:cs typeface="Times New Roman" panose="02020603050405020304" charset="0"/>
            </a:endParaRPr>
          </a:p>
        </p:txBody>
      </p:sp>
      <p:sp>
        <p:nvSpPr>
          <p:cNvPr id="13" name="文本框 12"/>
          <p:cNvSpPr txBox="1"/>
          <p:nvPr>
            <p:custDataLst>
              <p:tags r:id="rId4"/>
            </p:custDataLst>
          </p:nvPr>
        </p:nvSpPr>
        <p:spPr>
          <a:xfrm>
            <a:off x="3053080" y="4717415"/>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Transition</a:t>
            </a:r>
            <a:endParaRPr lang="en-US" altLang="zh-CN" sz="2800">
              <a:solidFill>
                <a:schemeClr val="tx1"/>
              </a:solidFill>
              <a:latin typeface="Times New Roman" panose="02020603050405020304" charset="0"/>
              <a:cs typeface="Times New Roman" panose="02020603050405020304"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bldLvl="0" animBg="1"/>
      <p:bldP spid="12" grpId="0" bldLvl="0" animBg="1"/>
      <p:bldP spid="1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56" name="文本框 6"/>
          <p:cNvSpPr txBox="1"/>
          <p:nvPr>
            <p:custDataLst>
              <p:tags r:id="rId5"/>
            </p:custDataLst>
          </p:nvPr>
        </p:nvSpPr>
        <p:spPr>
          <a:xfrm>
            <a:off x="762006" y="152402"/>
            <a:ext cx="10972888" cy="76200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Step3 Frame your plot</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custDataLst>
              <p:tags r:id="rId6"/>
            </p:custDataLst>
          </p:nvPr>
        </p:nvSpPr>
        <p:spPr>
          <a:xfrm>
            <a:off x="914400" y="1067435"/>
            <a:ext cx="4596765" cy="49911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 4 Outline your plot</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文本框 8"/>
          <p:cNvSpPr txBox="1"/>
          <p:nvPr>
            <p:custDataLst>
              <p:tags r:id="rId7"/>
            </p:custDataLst>
          </p:nvPr>
        </p:nvSpPr>
        <p:spPr>
          <a:xfrm>
            <a:off x="353695" y="1509395"/>
            <a:ext cx="11703685" cy="4994275"/>
          </a:xfrm>
          <a:prstGeom prst="rect">
            <a:avLst/>
          </a:prstGeom>
          <a:noFill/>
        </p:spPr>
        <p:txBody>
          <a:bodyPr wrap="square" rtlCol="0">
            <a:noAutofit/>
          </a:bodyPr>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rPr>
              <a:t>Para 1</a:t>
            </a:r>
            <a:endParaRPr lang="en-US" sz="2600" b="1">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rPr>
              <a:t>In a sudden wave of bravery, Maya asked, “ What’s it like being in a wheelchair?”</a:t>
            </a:r>
            <a:endParaRPr lang="en-US" altLang="zh-CN" sz="2600">
              <a:solidFill>
                <a:schemeClr val="dk1"/>
              </a:solidFill>
              <a:latin typeface="宋体" panose="02010600030101010101" pitchFamily="2" charset="-122"/>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3 to 4 actions (who did what)</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include the change of Maya’s feeling</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5" name="图片 4"/>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10229850" y="4184650"/>
            <a:ext cx="1876425" cy="2635250"/>
          </a:xfrm>
          <a:prstGeom prst="rect">
            <a:avLst/>
          </a:prstGeom>
        </p:spPr>
      </p:pic>
      <p:sp>
        <p:nvSpPr>
          <p:cNvPr id="10" name="文本框 9"/>
          <p:cNvSpPr txBox="1"/>
          <p:nvPr/>
        </p:nvSpPr>
        <p:spPr>
          <a:xfrm>
            <a:off x="1003300" y="3930015"/>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Time and Place</a:t>
            </a:r>
            <a:endParaRPr lang="en-US" altLang="zh-CN" sz="2800">
              <a:solidFill>
                <a:schemeClr val="tx1"/>
              </a:solidFill>
              <a:latin typeface="Times New Roman" panose="02020603050405020304" charset="0"/>
              <a:cs typeface="Times New Roman" panose="02020603050405020304" charset="0"/>
            </a:endParaRPr>
          </a:p>
        </p:txBody>
      </p:sp>
      <p:sp>
        <p:nvSpPr>
          <p:cNvPr id="11" name="文本框 10"/>
          <p:cNvSpPr txBox="1"/>
          <p:nvPr/>
        </p:nvSpPr>
        <p:spPr>
          <a:xfrm>
            <a:off x="3290570" y="3930015"/>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Cohesion with the first sentence</a:t>
            </a:r>
            <a:endParaRPr lang="en-US" altLang="zh-CN" sz="2800">
              <a:solidFill>
                <a:schemeClr val="tx1"/>
              </a:solidFill>
              <a:latin typeface="Times New Roman" panose="02020603050405020304" charset="0"/>
              <a:cs typeface="Times New Roman" panose="02020603050405020304" charset="0"/>
            </a:endParaRPr>
          </a:p>
        </p:txBody>
      </p:sp>
      <p:sp>
        <p:nvSpPr>
          <p:cNvPr id="12" name="文本框 11"/>
          <p:cNvSpPr txBox="1"/>
          <p:nvPr/>
        </p:nvSpPr>
        <p:spPr>
          <a:xfrm>
            <a:off x="5577840" y="3930015"/>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Reaction of characters</a:t>
            </a:r>
            <a:endParaRPr lang="en-US" altLang="zh-CN" sz="2800">
              <a:solidFill>
                <a:schemeClr val="tx1"/>
              </a:solidFill>
              <a:latin typeface="Times New Roman" panose="02020603050405020304" charset="0"/>
              <a:cs typeface="Times New Roman" panose="02020603050405020304" charset="0"/>
            </a:endParaRPr>
          </a:p>
        </p:txBody>
      </p:sp>
      <p:sp>
        <p:nvSpPr>
          <p:cNvPr id="13" name="文本框 12"/>
          <p:cNvSpPr txBox="1"/>
          <p:nvPr/>
        </p:nvSpPr>
        <p:spPr>
          <a:xfrm>
            <a:off x="7767955" y="3930015"/>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Transition</a:t>
            </a:r>
            <a:endParaRPr lang="en-US" altLang="zh-CN" sz="2800">
              <a:solidFill>
                <a:schemeClr val="tx1"/>
              </a:solidFill>
              <a:latin typeface="Times New Roman" panose="02020603050405020304" charset="0"/>
              <a:cs typeface="Times New Roman" panose="02020603050405020304" charset="0"/>
            </a:endParaRPr>
          </a:p>
        </p:txBody>
      </p:sp>
      <p:sp>
        <p:nvSpPr>
          <p:cNvPr id="2" name="文本框 1"/>
          <p:cNvSpPr txBox="1"/>
          <p:nvPr/>
        </p:nvSpPr>
        <p:spPr>
          <a:xfrm>
            <a:off x="954405" y="5139055"/>
            <a:ext cx="8964295" cy="1291590"/>
          </a:xfrm>
          <a:prstGeom prst="rect">
            <a:avLst/>
          </a:prstGeom>
          <a:noFill/>
        </p:spPr>
        <p:txBody>
          <a:bodyPr wrap="square" rtlCol="0" anchor="t">
            <a:spAutoFit/>
          </a:bodyPr>
          <a:p>
            <a:pPr>
              <a:lnSpc>
                <a:spcPct val="10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Para 2 </a:t>
            </a:r>
            <a:endParaRPr lang="en-US" sz="2600" b="1">
              <a:solidFill>
                <a:schemeClr val="dk1"/>
              </a:solidFill>
              <a:latin typeface="Times New Roman" panose="02020603050405020304" charset="0"/>
              <a:ea typeface="黑体" panose="02010609060101010101" charset="-122"/>
              <a:cs typeface="Times New Roman" panose="02020603050405020304" charset="0"/>
              <a:sym typeface="+mn-ea"/>
            </a:endParaRPr>
          </a:p>
          <a:p>
            <a:pPr>
              <a:lnSpc>
                <a:spcPct val="10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Deeply impressed by Joan, Maya offered to sit behind Samir</a:t>
            </a:r>
            <a:r>
              <a:rPr lang="en-US" sz="2600" b="1">
                <a:solidFill>
                  <a:srgbClr val="FF0000"/>
                </a:solidFill>
                <a:latin typeface="Times New Roman" panose="02020603050405020304" charset="0"/>
                <a:ea typeface="黑体" panose="02010609060101010101" charset="-122"/>
                <a:cs typeface="Times New Roman" panose="02020603050405020304" charset="0"/>
                <a:sym typeface="+mn-ea"/>
              </a:rPr>
              <a:t> on the bus ride home.</a:t>
            </a:r>
            <a:endParaRPr lang="en-US" altLang="en-US" sz="2600" b="1">
              <a:solidFill>
                <a:srgbClr val="FF0000"/>
              </a:solidFill>
              <a:latin typeface="Times New Roman" panose="02020603050405020304" charset="0"/>
              <a:ea typeface="黑体" panose="02010609060101010101" charset="-122"/>
              <a:cs typeface="Times New Roman" panose="02020603050405020304" charset="0"/>
              <a:sym typeface="+mn-ea"/>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56" name="文本框 6"/>
          <p:cNvSpPr txBox="1"/>
          <p:nvPr>
            <p:custDataLst>
              <p:tags r:id="rId5"/>
            </p:custDataLst>
          </p:nvPr>
        </p:nvSpPr>
        <p:spPr>
          <a:xfrm>
            <a:off x="762006" y="152402"/>
            <a:ext cx="10972888" cy="76200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Step3 Frame your plot</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custDataLst>
              <p:tags r:id="rId6"/>
            </p:custDataLst>
          </p:nvPr>
        </p:nvSpPr>
        <p:spPr>
          <a:xfrm>
            <a:off x="914400" y="1067435"/>
            <a:ext cx="4596765" cy="49911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 4 Outline your plot</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文本框 8"/>
          <p:cNvSpPr txBox="1"/>
          <p:nvPr>
            <p:custDataLst>
              <p:tags r:id="rId7"/>
            </p:custDataLst>
          </p:nvPr>
        </p:nvSpPr>
        <p:spPr>
          <a:xfrm>
            <a:off x="353695" y="1509395"/>
            <a:ext cx="11703685" cy="4994275"/>
          </a:xfrm>
          <a:prstGeom prst="rect">
            <a:avLst/>
          </a:prstGeom>
          <a:noFill/>
        </p:spPr>
        <p:txBody>
          <a:bodyPr wrap="square" rtlCol="0">
            <a:noAutofit/>
          </a:bodyPr>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rPr>
              <a:t>Para 1</a:t>
            </a:r>
            <a:endParaRPr lang="en-US" sz="2600" b="1">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rPr>
              <a:t>In a sudden wave of bravery, Maya asked, “ What’s it like being in a wheelchair?”</a:t>
            </a:r>
            <a:endParaRPr lang="en-US" altLang="zh-CN" sz="2600">
              <a:solidFill>
                <a:schemeClr val="dk1"/>
              </a:solidFill>
              <a:latin typeface="宋体" panose="02010600030101010101" pitchFamily="2" charset="-122"/>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3 to 4 actions (who did what)</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include the change of Maya’s feeling</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5" name="图片 4"/>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10229850" y="4184650"/>
            <a:ext cx="1876425" cy="2635250"/>
          </a:xfrm>
          <a:prstGeom prst="rect">
            <a:avLst/>
          </a:prstGeom>
        </p:spPr>
      </p:pic>
      <p:sp>
        <p:nvSpPr>
          <p:cNvPr id="10" name="文本框 9"/>
          <p:cNvSpPr txBox="1"/>
          <p:nvPr/>
        </p:nvSpPr>
        <p:spPr>
          <a:xfrm>
            <a:off x="1003300" y="3930015"/>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Time and Place</a:t>
            </a:r>
            <a:endParaRPr lang="en-US" altLang="zh-CN" sz="2800">
              <a:solidFill>
                <a:schemeClr val="tx1"/>
              </a:solidFill>
              <a:latin typeface="Times New Roman" panose="02020603050405020304" charset="0"/>
              <a:cs typeface="Times New Roman" panose="02020603050405020304" charset="0"/>
            </a:endParaRPr>
          </a:p>
        </p:txBody>
      </p:sp>
      <p:sp>
        <p:nvSpPr>
          <p:cNvPr id="3" name="文本框 2"/>
          <p:cNvSpPr txBox="1"/>
          <p:nvPr>
            <p:custDataLst>
              <p:tags r:id="rId10"/>
            </p:custDataLst>
          </p:nvPr>
        </p:nvSpPr>
        <p:spPr>
          <a:xfrm>
            <a:off x="3288665" y="3930015"/>
            <a:ext cx="10485120" cy="3286760"/>
          </a:xfrm>
          <a:prstGeom prst="rect">
            <a:avLst/>
          </a:prstGeom>
          <a:noFill/>
        </p:spPr>
        <p:txBody>
          <a:bodyPr wrap="square" rtlCol="0">
            <a:noAutofit/>
          </a:bodyPr>
          <a:p>
            <a:pPr marL="342900" indent="-342900" fontAlgn="auto">
              <a:lnSpc>
                <a:spcPct val="100000"/>
              </a:lnSpc>
              <a:buFont typeface="Arial" panose="020B0604020202020204" pitchFamily="34" charset="0"/>
              <a:buChar char="•"/>
            </a:pPr>
            <a:r>
              <a:rPr lang="en-US" altLang="zh-CN" sz="2400" b="1">
                <a:solidFill>
                  <a:schemeClr val="accent1"/>
                </a:solidFill>
                <a:latin typeface="Times New Roman" panose="02020603050405020304" charset="0"/>
                <a:ea typeface="黑体" panose="02010609060101010101" charset="-122"/>
                <a:cs typeface="Times New Roman" panose="02020603050405020304" charset="0"/>
              </a:rPr>
              <a:t>What’s the time and place of this paragraph?</a:t>
            </a:r>
            <a:endParaRPr lang="en-US" altLang="zh-CN" sz="2400" b="1">
              <a:solidFill>
                <a:schemeClr val="accent1"/>
              </a:solidFill>
              <a:latin typeface="Times New Roman" panose="02020603050405020304" charset="0"/>
              <a:ea typeface="黑体" panose="02010609060101010101" charset="-122"/>
              <a:cs typeface="Times New Roman" panose="02020603050405020304" charset="0"/>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56" name="文本框 6"/>
          <p:cNvSpPr txBox="1"/>
          <p:nvPr>
            <p:custDataLst>
              <p:tags r:id="rId5"/>
            </p:custDataLst>
          </p:nvPr>
        </p:nvSpPr>
        <p:spPr>
          <a:xfrm>
            <a:off x="762006" y="152402"/>
            <a:ext cx="10972888" cy="76200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Step3 Frame your plot</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custDataLst>
              <p:tags r:id="rId6"/>
            </p:custDataLst>
          </p:nvPr>
        </p:nvSpPr>
        <p:spPr>
          <a:xfrm>
            <a:off x="914400" y="1067435"/>
            <a:ext cx="4596765" cy="49911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 4 Outline your plot</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文本框 8"/>
          <p:cNvSpPr txBox="1"/>
          <p:nvPr>
            <p:custDataLst>
              <p:tags r:id="rId7"/>
            </p:custDataLst>
          </p:nvPr>
        </p:nvSpPr>
        <p:spPr>
          <a:xfrm>
            <a:off x="353695" y="1509395"/>
            <a:ext cx="11703685" cy="4994275"/>
          </a:xfrm>
          <a:prstGeom prst="rect">
            <a:avLst/>
          </a:prstGeom>
          <a:noFill/>
        </p:spPr>
        <p:txBody>
          <a:bodyPr wrap="square" rtlCol="0">
            <a:noAutofit/>
          </a:bodyPr>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rPr>
              <a:t>Para 1</a:t>
            </a:r>
            <a:endParaRPr lang="en-US" sz="2600" b="1">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rPr>
              <a:t>In a sudden wave of bravery, Maya asked, “ What’s it like being in a wheelchair?”</a:t>
            </a:r>
            <a:endParaRPr lang="en-US" altLang="zh-CN" sz="2600">
              <a:solidFill>
                <a:schemeClr val="dk1"/>
              </a:solidFill>
              <a:latin typeface="宋体" panose="02010600030101010101" pitchFamily="2" charset="-122"/>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3 to 4 actions (who did what)</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include the change of Maya’s feeling</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5" name="图片 4"/>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10229850" y="4184650"/>
            <a:ext cx="1876425" cy="2635250"/>
          </a:xfrm>
          <a:prstGeom prst="rect">
            <a:avLst/>
          </a:prstGeom>
        </p:spPr>
      </p:pic>
      <p:sp>
        <p:nvSpPr>
          <p:cNvPr id="3" name="文本框 2"/>
          <p:cNvSpPr txBox="1"/>
          <p:nvPr>
            <p:custDataLst>
              <p:tags r:id="rId10"/>
            </p:custDataLst>
          </p:nvPr>
        </p:nvSpPr>
        <p:spPr>
          <a:xfrm>
            <a:off x="3288665" y="3930015"/>
            <a:ext cx="6551295" cy="3286760"/>
          </a:xfrm>
          <a:prstGeom prst="rect">
            <a:avLst/>
          </a:prstGeom>
          <a:noFill/>
        </p:spPr>
        <p:txBody>
          <a:bodyPr wrap="square" rtlCol="0">
            <a:noAutofit/>
          </a:bodyPr>
          <a:p>
            <a:pPr marL="342900" indent="-342900" fontAlgn="auto">
              <a:lnSpc>
                <a:spcPct val="100000"/>
              </a:lnSpc>
              <a:buFont typeface="Arial" panose="020B0604020202020204" pitchFamily="34" charset="0"/>
              <a:buChar char="•"/>
            </a:pPr>
            <a:r>
              <a:rPr lang="en-US" altLang="zh-CN" sz="2400" b="1">
                <a:solidFill>
                  <a:schemeClr val="accent1"/>
                </a:solidFill>
                <a:latin typeface="Times New Roman" panose="02020603050405020304" charset="0"/>
                <a:ea typeface="黑体" panose="02010609060101010101" charset="-122"/>
                <a:cs typeface="Times New Roman" panose="02020603050405020304" charset="0"/>
              </a:rPr>
              <a:t>After Maya asked such a question, what was Joan’s reaction? What would she do? How would she feel?  </a:t>
            </a:r>
            <a:endParaRPr lang="en-US" altLang="zh-CN" sz="2400" b="1">
              <a:solidFill>
                <a:schemeClr val="accent1"/>
              </a:solidFill>
              <a:latin typeface="Times New Roman" panose="02020603050405020304" charset="0"/>
              <a:ea typeface="黑体" panose="02010609060101010101" charset="-122"/>
              <a:cs typeface="Times New Roman" panose="02020603050405020304" charset="0"/>
            </a:endParaRPr>
          </a:p>
        </p:txBody>
      </p:sp>
      <p:sp>
        <p:nvSpPr>
          <p:cNvPr id="11" name="文本框 10"/>
          <p:cNvSpPr txBox="1"/>
          <p:nvPr/>
        </p:nvSpPr>
        <p:spPr>
          <a:xfrm>
            <a:off x="974090" y="3930015"/>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Cohesion with the first sentence</a:t>
            </a:r>
            <a:endParaRPr lang="en-US" altLang="zh-CN" sz="2800">
              <a:solidFill>
                <a:schemeClr val="tx1"/>
              </a:solidFill>
              <a:latin typeface="Times New Roman" panose="02020603050405020304" charset="0"/>
              <a:cs typeface="Times New Roman" panose="02020603050405020304" charset="0"/>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56" name="文本框 6"/>
          <p:cNvSpPr txBox="1"/>
          <p:nvPr>
            <p:custDataLst>
              <p:tags r:id="rId5"/>
            </p:custDataLst>
          </p:nvPr>
        </p:nvSpPr>
        <p:spPr>
          <a:xfrm>
            <a:off x="762006" y="152402"/>
            <a:ext cx="10972888" cy="76200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Step3 Frame your plot</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custDataLst>
              <p:tags r:id="rId6"/>
            </p:custDataLst>
          </p:nvPr>
        </p:nvSpPr>
        <p:spPr>
          <a:xfrm>
            <a:off x="914400" y="1067435"/>
            <a:ext cx="4596765" cy="49911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 4 Outline your plot</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文本框 8"/>
          <p:cNvSpPr txBox="1"/>
          <p:nvPr>
            <p:custDataLst>
              <p:tags r:id="rId7"/>
            </p:custDataLst>
          </p:nvPr>
        </p:nvSpPr>
        <p:spPr>
          <a:xfrm>
            <a:off x="353695" y="1509395"/>
            <a:ext cx="11703685" cy="4994275"/>
          </a:xfrm>
          <a:prstGeom prst="rect">
            <a:avLst/>
          </a:prstGeom>
          <a:noFill/>
        </p:spPr>
        <p:txBody>
          <a:bodyPr wrap="square" rtlCol="0">
            <a:noAutofit/>
          </a:bodyPr>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rPr>
              <a:t>Para 1</a:t>
            </a:r>
            <a:endParaRPr lang="en-US" sz="2600" b="1">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rPr>
              <a:t>In a sudden wave of bravery, Maya asked, “ What’s it like being in a wheelchair?”</a:t>
            </a:r>
            <a:endParaRPr lang="en-US" altLang="zh-CN" sz="2600">
              <a:solidFill>
                <a:schemeClr val="dk1"/>
              </a:solidFill>
              <a:latin typeface="宋体" panose="02010600030101010101" pitchFamily="2" charset="-122"/>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3 to 4 actions (who did what)</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include the change of Maya’s feeling</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5" name="图片 4"/>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10229850" y="4184650"/>
            <a:ext cx="1876425" cy="2635250"/>
          </a:xfrm>
          <a:prstGeom prst="rect">
            <a:avLst/>
          </a:prstGeom>
        </p:spPr>
      </p:pic>
      <p:sp>
        <p:nvSpPr>
          <p:cNvPr id="3" name="文本框 2"/>
          <p:cNvSpPr txBox="1"/>
          <p:nvPr>
            <p:custDataLst>
              <p:tags r:id="rId10"/>
            </p:custDataLst>
          </p:nvPr>
        </p:nvSpPr>
        <p:spPr>
          <a:xfrm>
            <a:off x="3288665" y="3930015"/>
            <a:ext cx="6551295" cy="3286760"/>
          </a:xfrm>
          <a:prstGeom prst="rect">
            <a:avLst/>
          </a:prstGeom>
          <a:noFill/>
        </p:spPr>
        <p:txBody>
          <a:bodyPr wrap="square" rtlCol="0">
            <a:noAutofit/>
          </a:bodyPr>
          <a:p>
            <a:pPr marL="342900" indent="-342900" fontAlgn="auto">
              <a:lnSpc>
                <a:spcPct val="100000"/>
              </a:lnSpc>
              <a:buFont typeface="Arial" panose="020B0604020202020204" pitchFamily="34" charset="0"/>
              <a:buChar char="•"/>
            </a:pPr>
            <a:r>
              <a:rPr lang="en-US" altLang="zh-CN" sz="2400" b="1">
                <a:solidFill>
                  <a:schemeClr val="accent1"/>
                </a:solidFill>
                <a:latin typeface="Times New Roman" panose="02020603050405020304" charset="0"/>
                <a:ea typeface="黑体" panose="02010609060101010101" charset="-122"/>
                <a:cs typeface="Times New Roman" panose="02020603050405020304" charset="0"/>
              </a:rPr>
              <a:t>Based on Joan’s reaction, what would Maya do? How would she feel?</a:t>
            </a:r>
            <a:endParaRPr lang="en-US" altLang="zh-CN" sz="2400" b="1">
              <a:solidFill>
                <a:schemeClr val="accent1"/>
              </a:solidFill>
              <a:latin typeface="Times New Roman" panose="02020603050405020304" charset="0"/>
              <a:ea typeface="黑体" panose="02010609060101010101" charset="-122"/>
              <a:cs typeface="Times New Roman" panose="02020603050405020304" charset="0"/>
            </a:endParaRPr>
          </a:p>
        </p:txBody>
      </p:sp>
      <p:sp>
        <p:nvSpPr>
          <p:cNvPr id="12" name="文本框 11"/>
          <p:cNvSpPr txBox="1"/>
          <p:nvPr/>
        </p:nvSpPr>
        <p:spPr>
          <a:xfrm>
            <a:off x="1042670" y="399796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Reaction of characters</a:t>
            </a:r>
            <a:endParaRPr lang="en-US" altLang="zh-CN" sz="2800">
              <a:solidFill>
                <a:schemeClr val="tx1"/>
              </a:solidFill>
              <a:latin typeface="Times New Roman" panose="02020603050405020304" charset="0"/>
              <a:cs typeface="Times New Roman" panose="02020603050405020304" charset="0"/>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56" name="文本框 6"/>
          <p:cNvSpPr txBox="1"/>
          <p:nvPr>
            <p:custDataLst>
              <p:tags r:id="rId5"/>
            </p:custDataLst>
          </p:nvPr>
        </p:nvSpPr>
        <p:spPr>
          <a:xfrm>
            <a:off x="762006" y="152402"/>
            <a:ext cx="10972888" cy="76200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Step3 Frame your plot</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custDataLst>
              <p:tags r:id="rId6"/>
            </p:custDataLst>
          </p:nvPr>
        </p:nvSpPr>
        <p:spPr>
          <a:xfrm>
            <a:off x="914400" y="1067435"/>
            <a:ext cx="4596765" cy="49911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 4 Outline your plot</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文本框 8"/>
          <p:cNvSpPr txBox="1"/>
          <p:nvPr>
            <p:custDataLst>
              <p:tags r:id="rId7"/>
            </p:custDataLst>
          </p:nvPr>
        </p:nvSpPr>
        <p:spPr>
          <a:xfrm>
            <a:off x="353695" y="1509395"/>
            <a:ext cx="11703685" cy="4994275"/>
          </a:xfrm>
          <a:prstGeom prst="rect">
            <a:avLst/>
          </a:prstGeom>
          <a:noFill/>
        </p:spPr>
        <p:txBody>
          <a:bodyPr wrap="square" rtlCol="0">
            <a:noAutofit/>
          </a:bodyPr>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rPr>
              <a:t>Para 1</a:t>
            </a:r>
            <a:endParaRPr lang="en-US" sz="2600" b="1">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rPr>
              <a:t>In a sudden wave of bravery, Maya asked, “ What’s it like being in a wheelchair?”</a:t>
            </a:r>
            <a:endParaRPr lang="en-US" altLang="zh-CN" sz="2600">
              <a:solidFill>
                <a:schemeClr val="dk1"/>
              </a:solidFill>
              <a:latin typeface="宋体" panose="02010600030101010101" pitchFamily="2" charset="-122"/>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3 to 4 actions (who did what)</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include the change of Maya’s feeling</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5" name="图片 4"/>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10229850" y="4184650"/>
            <a:ext cx="1876425" cy="2635250"/>
          </a:xfrm>
          <a:prstGeom prst="rect">
            <a:avLst/>
          </a:prstGeom>
        </p:spPr>
      </p:pic>
      <p:sp>
        <p:nvSpPr>
          <p:cNvPr id="3" name="文本框 2"/>
          <p:cNvSpPr txBox="1"/>
          <p:nvPr>
            <p:custDataLst>
              <p:tags r:id="rId10"/>
            </p:custDataLst>
          </p:nvPr>
        </p:nvSpPr>
        <p:spPr>
          <a:xfrm>
            <a:off x="3288665" y="3930015"/>
            <a:ext cx="6551295" cy="3286760"/>
          </a:xfrm>
          <a:prstGeom prst="rect">
            <a:avLst/>
          </a:prstGeom>
          <a:noFill/>
        </p:spPr>
        <p:txBody>
          <a:bodyPr wrap="square" rtlCol="0">
            <a:noAutofit/>
          </a:bodyPr>
          <a:p>
            <a:pPr marL="342900" indent="-342900" fontAlgn="auto">
              <a:lnSpc>
                <a:spcPct val="100000"/>
              </a:lnSpc>
              <a:buFont typeface="Arial" panose="020B0604020202020204" pitchFamily="34" charset="0"/>
              <a:buChar char="•"/>
            </a:pPr>
            <a:r>
              <a:rPr lang="en-US" altLang="zh-CN" sz="2400" b="1">
                <a:solidFill>
                  <a:schemeClr val="accent1"/>
                </a:solidFill>
                <a:latin typeface="Times New Roman" panose="02020603050405020304" charset="0"/>
                <a:ea typeface="黑体" panose="02010609060101010101" charset="-122"/>
                <a:cs typeface="Times New Roman" panose="02020603050405020304" charset="0"/>
              </a:rPr>
              <a:t>How to make a resonable transition? </a:t>
            </a:r>
            <a:endParaRPr lang="en-US" altLang="zh-CN" sz="2400" b="1">
              <a:solidFill>
                <a:schemeClr val="accent1"/>
              </a:solidFill>
              <a:latin typeface="Times New Roman" panose="02020603050405020304" charset="0"/>
              <a:ea typeface="黑体" panose="02010609060101010101" charset="-122"/>
              <a:cs typeface="Times New Roman" panose="02020603050405020304" charset="0"/>
            </a:endParaRPr>
          </a:p>
        </p:txBody>
      </p:sp>
      <p:sp>
        <p:nvSpPr>
          <p:cNvPr id="13" name="文本框 12"/>
          <p:cNvSpPr txBox="1"/>
          <p:nvPr/>
        </p:nvSpPr>
        <p:spPr>
          <a:xfrm>
            <a:off x="983615" y="393065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Transition</a:t>
            </a:r>
            <a:endParaRPr lang="en-US" altLang="zh-CN" sz="2800">
              <a:solidFill>
                <a:schemeClr val="tx1"/>
              </a:solidFill>
              <a:latin typeface="Times New Roman" panose="02020603050405020304" charset="0"/>
              <a:cs typeface="Times New Roman" panose="02020603050405020304" charset="0"/>
            </a:endParaRPr>
          </a:p>
        </p:txBody>
      </p:sp>
      <p:sp>
        <p:nvSpPr>
          <p:cNvPr id="2" name="文本框 1"/>
          <p:cNvSpPr txBox="1"/>
          <p:nvPr/>
        </p:nvSpPr>
        <p:spPr>
          <a:xfrm>
            <a:off x="954405" y="5139055"/>
            <a:ext cx="8964295" cy="1291590"/>
          </a:xfrm>
          <a:prstGeom prst="rect">
            <a:avLst/>
          </a:prstGeom>
          <a:noFill/>
        </p:spPr>
        <p:txBody>
          <a:bodyPr wrap="square" rtlCol="0" anchor="t">
            <a:spAutoFit/>
          </a:bodyPr>
          <a:p>
            <a:pPr>
              <a:lnSpc>
                <a:spcPct val="10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Para 2 </a:t>
            </a:r>
            <a:endParaRPr lang="en-US" sz="2600" b="1">
              <a:solidFill>
                <a:schemeClr val="dk1"/>
              </a:solidFill>
              <a:latin typeface="Times New Roman" panose="02020603050405020304" charset="0"/>
              <a:ea typeface="黑体" panose="02010609060101010101" charset="-122"/>
              <a:cs typeface="Times New Roman" panose="02020603050405020304" charset="0"/>
              <a:sym typeface="+mn-ea"/>
            </a:endParaRPr>
          </a:p>
          <a:p>
            <a:pPr>
              <a:lnSpc>
                <a:spcPct val="10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Deeply impressed by Joan, Maya offered to sit behind Samir</a:t>
            </a:r>
            <a:r>
              <a:rPr lang="en-US" sz="2600" b="1">
                <a:solidFill>
                  <a:srgbClr val="FF0000"/>
                </a:solidFill>
                <a:latin typeface="Times New Roman" panose="02020603050405020304" charset="0"/>
                <a:ea typeface="黑体" panose="02010609060101010101" charset="-122"/>
                <a:cs typeface="Times New Roman" panose="02020603050405020304" charset="0"/>
                <a:sym typeface="+mn-ea"/>
              </a:rPr>
              <a:t> on the bus ride home.</a:t>
            </a:r>
            <a:endParaRPr lang="en-US" altLang="en-US" sz="2600" b="1">
              <a:solidFill>
                <a:srgbClr val="FF0000"/>
              </a:solidFill>
              <a:latin typeface="Times New Roman" panose="02020603050405020304" charset="0"/>
              <a:ea typeface="黑体" panose="02010609060101010101" charset="-122"/>
              <a:cs typeface="Times New Roman" panose="02020603050405020304" charset="0"/>
              <a:sym typeface="+mn-ea"/>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56" name="文本框 6"/>
          <p:cNvSpPr txBox="1"/>
          <p:nvPr>
            <p:custDataLst>
              <p:tags r:id="rId5"/>
            </p:custDataLst>
          </p:nvPr>
        </p:nvSpPr>
        <p:spPr>
          <a:xfrm>
            <a:off x="762006" y="152402"/>
            <a:ext cx="10972888" cy="76200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Step3 Frame your plot</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custDataLst>
              <p:tags r:id="rId6"/>
            </p:custDataLst>
          </p:nvPr>
        </p:nvSpPr>
        <p:spPr>
          <a:xfrm>
            <a:off x="914400" y="1067435"/>
            <a:ext cx="4596765" cy="49911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 4 Outline your plot</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文本框 8"/>
          <p:cNvSpPr txBox="1"/>
          <p:nvPr>
            <p:custDataLst>
              <p:tags r:id="rId7"/>
            </p:custDataLst>
          </p:nvPr>
        </p:nvSpPr>
        <p:spPr>
          <a:xfrm>
            <a:off x="318135" y="1566545"/>
            <a:ext cx="11820525" cy="4994275"/>
          </a:xfrm>
          <a:prstGeom prst="rect">
            <a:avLst/>
          </a:prstGeom>
          <a:noFill/>
        </p:spPr>
        <p:txBody>
          <a:bodyPr wrap="square" rtlCol="0">
            <a:noAutofit/>
          </a:bodyPr>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Para 2</a:t>
            </a:r>
            <a:endParaRPr lang="en-US" sz="2600" b="1">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Deeply impressed by Joan, Maya offered to sit behind Samir on the bus ride home.</a:t>
            </a:r>
            <a:endParaRPr lang="en-US" altLang="zh-CN" sz="2600">
              <a:solidFill>
                <a:schemeClr val="dk1"/>
              </a:solidFill>
              <a:latin typeface="宋体" panose="02010600030101010101" pitchFamily="2" charset="-122"/>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3 to 4 actions (who did what)</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marL="342900" indent="-342900">
              <a:lnSpc>
                <a:spcPct val="11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include the change of Maya’s feeling</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a:lnSpc>
                <a:spcPct val="11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a:p>
            <a:pPr>
              <a:lnSpc>
                <a:spcPct val="12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p:txBody>
      </p:sp>
      <p:sp>
        <p:nvSpPr>
          <p:cNvPr id="10" name="文本框 9"/>
          <p:cNvSpPr txBox="1"/>
          <p:nvPr>
            <p:custDataLst>
              <p:tags r:id="rId8"/>
            </p:custDataLst>
          </p:nvPr>
        </p:nvSpPr>
        <p:spPr>
          <a:xfrm>
            <a:off x="828675" y="385572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Time and Place</a:t>
            </a:r>
            <a:endParaRPr lang="en-US" altLang="zh-CN" sz="2800">
              <a:solidFill>
                <a:schemeClr val="tx1"/>
              </a:solidFill>
              <a:latin typeface="Times New Roman" panose="02020603050405020304" charset="0"/>
              <a:cs typeface="Times New Roman" panose="02020603050405020304" charset="0"/>
            </a:endParaRPr>
          </a:p>
        </p:txBody>
      </p:sp>
      <p:sp>
        <p:nvSpPr>
          <p:cNvPr id="11" name="文本框 10"/>
          <p:cNvSpPr txBox="1"/>
          <p:nvPr>
            <p:custDataLst>
              <p:tags r:id="rId9"/>
            </p:custDataLst>
          </p:nvPr>
        </p:nvSpPr>
        <p:spPr>
          <a:xfrm>
            <a:off x="3115945" y="385572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Cohesion with the first sentence</a:t>
            </a:r>
            <a:endParaRPr lang="en-US" altLang="zh-CN" sz="2800">
              <a:solidFill>
                <a:schemeClr val="tx1"/>
              </a:solidFill>
              <a:latin typeface="Times New Roman" panose="02020603050405020304" charset="0"/>
              <a:cs typeface="Times New Roman" panose="02020603050405020304" charset="0"/>
            </a:endParaRPr>
          </a:p>
        </p:txBody>
      </p:sp>
      <p:sp>
        <p:nvSpPr>
          <p:cNvPr id="12" name="文本框 11"/>
          <p:cNvSpPr txBox="1"/>
          <p:nvPr>
            <p:custDataLst>
              <p:tags r:id="rId10"/>
            </p:custDataLst>
          </p:nvPr>
        </p:nvSpPr>
        <p:spPr>
          <a:xfrm>
            <a:off x="5403215" y="385572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Reaction of characters</a:t>
            </a:r>
            <a:endParaRPr lang="en-US" altLang="zh-CN" sz="2800">
              <a:solidFill>
                <a:schemeClr val="tx1"/>
              </a:solidFill>
              <a:latin typeface="Times New Roman" panose="02020603050405020304" charset="0"/>
              <a:cs typeface="Times New Roman" panose="02020603050405020304" charset="0"/>
            </a:endParaRPr>
          </a:p>
        </p:txBody>
      </p:sp>
      <p:sp>
        <p:nvSpPr>
          <p:cNvPr id="13" name="文本框 12"/>
          <p:cNvSpPr txBox="1"/>
          <p:nvPr>
            <p:custDataLst>
              <p:tags r:id="rId11"/>
            </p:custDataLst>
          </p:nvPr>
        </p:nvSpPr>
        <p:spPr>
          <a:xfrm>
            <a:off x="7593330" y="385572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i="1">
                <a:solidFill>
                  <a:srgbClr val="C00000"/>
                </a:solidFill>
                <a:latin typeface="Times New Roman" panose="02020603050405020304" charset="0"/>
                <a:cs typeface="Times New Roman" panose="02020603050405020304" charset="0"/>
              </a:rPr>
              <a:t>Theme</a:t>
            </a:r>
            <a:endParaRPr lang="en-US" altLang="zh-CN" sz="2800" i="1">
              <a:solidFill>
                <a:srgbClr val="C00000"/>
              </a:solidFill>
              <a:latin typeface="Times New Roman" panose="02020603050405020304" charset="0"/>
              <a:cs typeface="Times New Roman" panose="02020603050405020304" charset="0"/>
            </a:endParaRPr>
          </a:p>
        </p:txBody>
      </p:sp>
      <p:pic>
        <p:nvPicPr>
          <p:cNvPr id="2" name="图片 1"/>
          <p:cNvPicPr>
            <a:picLocks noChangeAspect="1"/>
          </p:cNvPicPr>
          <p:nvPr>
            <p:custDataLst>
              <p:tags r:id="rId12"/>
            </p:custDataLst>
          </p:nvPr>
        </p:nvPicPr>
        <p:blipFill>
          <a:blip r:embed="rId13"/>
          <a:srcRect l="3911" t="6324" r="10910"/>
          <a:stretch>
            <a:fillRect/>
          </a:stretch>
        </p:blipFill>
        <p:spPr>
          <a:xfrm>
            <a:off x="9773920" y="4850765"/>
            <a:ext cx="2364740" cy="1909445"/>
          </a:xfrm>
          <a:prstGeom prst="rect">
            <a:avLst/>
          </a:prstGeom>
        </p:spPr>
      </p:pic>
    </p:spTree>
    <p:custDataLst>
      <p:tags r:id="rId14"/>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56" name="文本框 6"/>
          <p:cNvSpPr txBox="1"/>
          <p:nvPr>
            <p:custDataLst>
              <p:tags r:id="rId5"/>
            </p:custDataLst>
          </p:nvPr>
        </p:nvSpPr>
        <p:spPr>
          <a:xfrm>
            <a:off x="762006" y="152402"/>
            <a:ext cx="10972888" cy="76200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Step3 Frame your plot</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custDataLst>
              <p:tags r:id="rId6"/>
            </p:custDataLst>
          </p:nvPr>
        </p:nvSpPr>
        <p:spPr>
          <a:xfrm>
            <a:off x="914400" y="1067435"/>
            <a:ext cx="4596765" cy="49911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 4 Outline your plot</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文本框 8"/>
          <p:cNvSpPr txBox="1"/>
          <p:nvPr>
            <p:custDataLst>
              <p:tags r:id="rId7"/>
            </p:custDataLst>
          </p:nvPr>
        </p:nvSpPr>
        <p:spPr>
          <a:xfrm>
            <a:off x="318135" y="1566545"/>
            <a:ext cx="11820525" cy="4994275"/>
          </a:xfrm>
          <a:prstGeom prst="rect">
            <a:avLst/>
          </a:prstGeom>
          <a:noFill/>
        </p:spPr>
        <p:txBody>
          <a:bodyPr wrap="square" rtlCol="0">
            <a:noAutofit/>
          </a:bodyPr>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Para 2</a:t>
            </a:r>
            <a:endParaRPr lang="en-US" sz="2600" b="1">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Deeply impressed by Joan, Maya offered to sit behind Samir on the bus ride home.</a:t>
            </a:r>
            <a:endParaRPr lang="en-US" altLang="zh-CN" sz="2600">
              <a:solidFill>
                <a:schemeClr val="dk1"/>
              </a:solidFill>
              <a:latin typeface="宋体" panose="02010600030101010101" pitchFamily="2" charset="-122"/>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3 to 4 actions (who did what)</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marL="342900" indent="-342900">
              <a:lnSpc>
                <a:spcPct val="11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include the change of Maya’s feeling</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a:lnSpc>
                <a:spcPct val="11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a:p>
            <a:pPr>
              <a:lnSpc>
                <a:spcPct val="12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p:txBody>
      </p:sp>
      <p:sp>
        <p:nvSpPr>
          <p:cNvPr id="10" name="文本框 9"/>
          <p:cNvSpPr txBox="1"/>
          <p:nvPr>
            <p:custDataLst>
              <p:tags r:id="rId8"/>
            </p:custDataLst>
          </p:nvPr>
        </p:nvSpPr>
        <p:spPr>
          <a:xfrm>
            <a:off x="828675" y="385572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Time and Place</a:t>
            </a:r>
            <a:endParaRPr lang="en-US" altLang="zh-CN" sz="2800">
              <a:solidFill>
                <a:schemeClr val="tx1"/>
              </a:solidFill>
              <a:latin typeface="Times New Roman" panose="02020603050405020304" charset="0"/>
              <a:cs typeface="Times New Roman" panose="02020603050405020304" charset="0"/>
            </a:endParaRPr>
          </a:p>
        </p:txBody>
      </p:sp>
      <p:pic>
        <p:nvPicPr>
          <p:cNvPr id="2" name="图片 1"/>
          <p:cNvPicPr>
            <a:picLocks noChangeAspect="1"/>
          </p:cNvPicPr>
          <p:nvPr>
            <p:custDataLst>
              <p:tags r:id="rId9"/>
            </p:custDataLst>
          </p:nvPr>
        </p:nvPicPr>
        <p:blipFill>
          <a:blip r:embed="rId10"/>
          <a:srcRect l="3911" t="6324" r="10910"/>
          <a:stretch>
            <a:fillRect/>
          </a:stretch>
        </p:blipFill>
        <p:spPr>
          <a:xfrm>
            <a:off x="9773920" y="4850765"/>
            <a:ext cx="2364740" cy="1909445"/>
          </a:xfrm>
          <a:prstGeom prst="rect">
            <a:avLst/>
          </a:prstGeom>
        </p:spPr>
      </p:pic>
      <p:sp>
        <p:nvSpPr>
          <p:cNvPr id="3" name="文本框 2"/>
          <p:cNvSpPr txBox="1"/>
          <p:nvPr>
            <p:custDataLst>
              <p:tags r:id="rId11"/>
            </p:custDataLst>
          </p:nvPr>
        </p:nvSpPr>
        <p:spPr>
          <a:xfrm>
            <a:off x="3288665" y="3930015"/>
            <a:ext cx="6551295" cy="3286760"/>
          </a:xfrm>
          <a:prstGeom prst="rect">
            <a:avLst/>
          </a:prstGeom>
          <a:noFill/>
        </p:spPr>
        <p:txBody>
          <a:bodyPr wrap="square" rtlCol="0">
            <a:noAutofit/>
          </a:bodyPr>
          <a:p>
            <a:pPr marL="342900" indent="-342900" fontAlgn="auto">
              <a:lnSpc>
                <a:spcPct val="100000"/>
              </a:lnSpc>
              <a:buFont typeface="Arial" panose="020B0604020202020204" pitchFamily="34" charset="0"/>
              <a:buChar char="•"/>
            </a:pPr>
            <a:r>
              <a:rPr lang="en-US" altLang="zh-CN" sz="2400" b="1">
                <a:solidFill>
                  <a:schemeClr val="accent1"/>
                </a:solidFill>
                <a:latin typeface="Times New Roman" panose="02020603050405020304" charset="0"/>
                <a:ea typeface="黑体" panose="02010609060101010101" charset="-122"/>
                <a:cs typeface="Times New Roman" panose="02020603050405020304" charset="0"/>
                <a:sym typeface="+mn-ea"/>
              </a:rPr>
              <a:t>What’s the time and place of this paragraph?</a:t>
            </a:r>
            <a:endParaRPr lang="en-US" altLang="zh-CN" sz="2400" b="1">
              <a:solidFill>
                <a:schemeClr val="accent1"/>
              </a:solidFill>
              <a:latin typeface="Times New Roman" panose="02020603050405020304" charset="0"/>
              <a:ea typeface="黑体" panose="02010609060101010101" charset="-122"/>
              <a:cs typeface="Times New Roman" panose="02020603050405020304" charset="0"/>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56" name="文本框 6"/>
          <p:cNvSpPr txBox="1"/>
          <p:nvPr>
            <p:custDataLst>
              <p:tags r:id="rId5"/>
            </p:custDataLst>
          </p:nvPr>
        </p:nvSpPr>
        <p:spPr>
          <a:xfrm>
            <a:off x="762006" y="152402"/>
            <a:ext cx="10972888" cy="76200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Step3 Frame your plot</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custDataLst>
              <p:tags r:id="rId6"/>
            </p:custDataLst>
          </p:nvPr>
        </p:nvSpPr>
        <p:spPr>
          <a:xfrm>
            <a:off x="914400" y="1067435"/>
            <a:ext cx="4596765" cy="49911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 4 Outline your plot</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文本框 8"/>
          <p:cNvSpPr txBox="1"/>
          <p:nvPr>
            <p:custDataLst>
              <p:tags r:id="rId7"/>
            </p:custDataLst>
          </p:nvPr>
        </p:nvSpPr>
        <p:spPr>
          <a:xfrm>
            <a:off x="318135" y="1566545"/>
            <a:ext cx="11820525" cy="4994275"/>
          </a:xfrm>
          <a:prstGeom prst="rect">
            <a:avLst/>
          </a:prstGeom>
          <a:noFill/>
        </p:spPr>
        <p:txBody>
          <a:bodyPr wrap="square" rtlCol="0">
            <a:noAutofit/>
          </a:bodyPr>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Para 2</a:t>
            </a:r>
            <a:endParaRPr lang="en-US" sz="2600" b="1">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Deeply impressed by Joan, Maya offered to sit behind Samir on the bus ride home.</a:t>
            </a:r>
            <a:endParaRPr lang="en-US" altLang="zh-CN" sz="2600">
              <a:solidFill>
                <a:schemeClr val="dk1"/>
              </a:solidFill>
              <a:latin typeface="宋体" panose="02010600030101010101" pitchFamily="2" charset="-122"/>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3 to 4 actions (who did what)</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marL="342900" indent="-342900">
              <a:lnSpc>
                <a:spcPct val="11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include the change of Maya’s feeling</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a:lnSpc>
                <a:spcPct val="11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a:p>
            <a:pPr>
              <a:lnSpc>
                <a:spcPct val="12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p:txBody>
      </p:sp>
      <p:pic>
        <p:nvPicPr>
          <p:cNvPr id="2" name="图片 1"/>
          <p:cNvPicPr>
            <a:picLocks noChangeAspect="1"/>
          </p:cNvPicPr>
          <p:nvPr>
            <p:custDataLst>
              <p:tags r:id="rId8"/>
            </p:custDataLst>
          </p:nvPr>
        </p:nvPicPr>
        <p:blipFill>
          <a:blip r:embed="rId9"/>
          <a:srcRect l="3911" t="6324" r="10910"/>
          <a:stretch>
            <a:fillRect/>
          </a:stretch>
        </p:blipFill>
        <p:spPr>
          <a:xfrm>
            <a:off x="9773920" y="4850765"/>
            <a:ext cx="2364740" cy="1909445"/>
          </a:xfrm>
          <a:prstGeom prst="rect">
            <a:avLst/>
          </a:prstGeom>
        </p:spPr>
      </p:pic>
      <p:sp>
        <p:nvSpPr>
          <p:cNvPr id="3" name="文本框 2"/>
          <p:cNvSpPr txBox="1"/>
          <p:nvPr>
            <p:custDataLst>
              <p:tags r:id="rId10"/>
            </p:custDataLst>
          </p:nvPr>
        </p:nvSpPr>
        <p:spPr>
          <a:xfrm>
            <a:off x="3091815" y="3855720"/>
            <a:ext cx="6551295" cy="3286760"/>
          </a:xfrm>
          <a:prstGeom prst="rect">
            <a:avLst/>
          </a:prstGeom>
          <a:noFill/>
        </p:spPr>
        <p:txBody>
          <a:bodyPr wrap="square" rtlCol="0">
            <a:noAutofit/>
          </a:bodyPr>
          <a:p>
            <a:pPr marL="342900" indent="-342900" fontAlgn="auto">
              <a:lnSpc>
                <a:spcPct val="100000"/>
              </a:lnSpc>
              <a:buFont typeface="Arial" panose="020B0604020202020204" pitchFamily="34" charset="0"/>
              <a:buChar char="•"/>
            </a:pPr>
            <a:r>
              <a:rPr lang="en-US" altLang="zh-CN" sz="2400" b="1">
                <a:solidFill>
                  <a:schemeClr val="accent1"/>
                </a:solidFill>
                <a:latin typeface="Times New Roman" panose="02020603050405020304" charset="0"/>
                <a:ea typeface="黑体" panose="02010609060101010101" charset="-122"/>
                <a:cs typeface="Times New Roman" panose="02020603050405020304" charset="0"/>
                <a:sym typeface="+mn-ea"/>
              </a:rPr>
              <a:t>After Maya sit behind Samir, what would she do? How would she feel? </a:t>
            </a:r>
            <a:endParaRPr lang="en-US" altLang="zh-CN" sz="2400" b="1">
              <a:solidFill>
                <a:schemeClr val="accent1"/>
              </a:solidFill>
              <a:latin typeface="Times New Roman" panose="02020603050405020304" charset="0"/>
              <a:ea typeface="黑体" panose="02010609060101010101" charset="-122"/>
              <a:cs typeface="Times New Roman" panose="02020603050405020304" charset="0"/>
            </a:endParaRPr>
          </a:p>
        </p:txBody>
      </p:sp>
      <p:sp>
        <p:nvSpPr>
          <p:cNvPr id="11" name="文本框 10"/>
          <p:cNvSpPr txBox="1"/>
          <p:nvPr>
            <p:custDataLst>
              <p:tags r:id="rId11"/>
            </p:custDataLst>
          </p:nvPr>
        </p:nvSpPr>
        <p:spPr>
          <a:xfrm>
            <a:off x="762000" y="385572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Cohesion with the first sentence</a:t>
            </a:r>
            <a:endParaRPr lang="en-US" altLang="zh-CN" sz="2800">
              <a:solidFill>
                <a:schemeClr val="tx1"/>
              </a:solidFill>
              <a:latin typeface="Times New Roman" panose="02020603050405020304" charset="0"/>
              <a:cs typeface="Times New Roman" panose="02020603050405020304" charset="0"/>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a:xfrm>
            <a:off x="1403985" y="1894995"/>
            <a:ext cx="9294882" cy="2001965"/>
          </a:xfrm>
        </p:spPr>
        <p:txBody>
          <a:bodyPr>
            <a:noAutofit/>
          </a:bodyPr>
          <a:p>
            <a:pPr marL="0" lvl="0" indent="-285750" algn="ctr" fontAlgn="ctr">
              <a:lnSpc>
                <a:spcPct val="130000"/>
              </a:lnSpc>
              <a:spcBef>
                <a:spcPts val="1000"/>
              </a:spcBef>
              <a:spcAft>
                <a:spcPts val="0"/>
              </a:spcAft>
              <a:buSzPct val="100000"/>
              <a:buFont typeface="Wingdings" panose="05000000000000000000" charset="0"/>
              <a:buNone/>
            </a:pPr>
            <a:r>
              <a:rPr lang="en-US" altLang="zh-CN" sz="4400" dirty="0">
                <a:solidFill>
                  <a:schemeClr val="dk1">
                    <a:lumMod val="85000"/>
                    <a:lumOff val="15000"/>
                  </a:schemeClr>
                </a:solidFill>
              </a:rPr>
              <a:t>       Plot Development Strategy </a:t>
            </a:r>
            <a:br>
              <a:rPr lang="en-US" altLang="zh-CN" sz="4400" dirty="0">
                <a:solidFill>
                  <a:schemeClr val="dk1">
                    <a:lumMod val="85000"/>
                    <a:lumOff val="15000"/>
                  </a:schemeClr>
                </a:solidFill>
              </a:rPr>
            </a:br>
            <a:r>
              <a:rPr lang="en-US" altLang="zh-CN" sz="4400" dirty="0">
                <a:solidFill>
                  <a:schemeClr val="dk1">
                    <a:lumMod val="85000"/>
                    <a:lumOff val="15000"/>
                  </a:schemeClr>
                </a:solidFill>
              </a:rPr>
              <a:t>读后续写情节</a:t>
            </a:r>
            <a:r>
              <a:rPr lang="zh-CN" altLang="en-US" sz="4400" dirty="0">
                <a:solidFill>
                  <a:schemeClr val="dk1">
                    <a:lumMod val="85000"/>
                    <a:lumOff val="15000"/>
                  </a:schemeClr>
                </a:solidFill>
              </a:rPr>
              <a:t>推进</a:t>
            </a:r>
            <a:r>
              <a:rPr lang="en-US" altLang="zh-CN" sz="4400" dirty="0">
                <a:solidFill>
                  <a:schemeClr val="dk1">
                    <a:lumMod val="85000"/>
                    <a:lumOff val="15000"/>
                  </a:schemeClr>
                </a:solidFill>
              </a:rPr>
              <a:t>策略</a:t>
            </a:r>
            <a:endParaRPr lang="en-US" altLang="zh-CN" sz="4400" dirty="0">
              <a:solidFill>
                <a:schemeClr val="dk1">
                  <a:lumMod val="85000"/>
                  <a:lumOff val="15000"/>
                </a:schemeClr>
              </a:solidFill>
            </a:endParaRPr>
          </a:p>
          <a:p>
            <a:pPr marL="0" lvl="0" indent="-285750" algn="ctr" fontAlgn="ctr">
              <a:lnSpc>
                <a:spcPct val="130000"/>
              </a:lnSpc>
              <a:spcBef>
                <a:spcPts val="1000"/>
              </a:spcBef>
              <a:spcAft>
                <a:spcPts val="0"/>
              </a:spcAft>
              <a:buSzPct val="100000"/>
              <a:buFont typeface="Wingdings" panose="05000000000000000000" charset="0"/>
              <a:buNone/>
            </a:pPr>
            <a:r>
              <a:rPr lang="en-US" altLang="zh-CN" sz="2400" dirty="0">
                <a:solidFill>
                  <a:schemeClr val="dk1">
                    <a:lumMod val="85000"/>
                    <a:lumOff val="15000"/>
                  </a:schemeClr>
                </a:solidFill>
              </a:rPr>
              <a:t>                                                       ——以2023年深圳一模为例</a:t>
            </a:r>
            <a:endParaRPr lang="en-US" altLang="zh-CN" sz="2400" dirty="0">
              <a:solidFill>
                <a:schemeClr val="dk1">
                  <a:lumMod val="85000"/>
                  <a:lumOff val="15000"/>
                </a:schemeClr>
              </a:solidFill>
            </a:endParaRPr>
          </a:p>
        </p:txBody>
      </p:sp>
      <p:sp>
        <p:nvSpPr>
          <p:cNvPr id="8" name="文本框 7"/>
          <p:cNvSpPr txBox="1"/>
          <p:nvPr/>
        </p:nvSpPr>
        <p:spPr>
          <a:xfrm>
            <a:off x="7324725" y="4078605"/>
            <a:ext cx="3791585" cy="368300"/>
          </a:xfrm>
          <a:prstGeom prst="rect">
            <a:avLst/>
          </a:prstGeom>
          <a:noFill/>
        </p:spPr>
        <p:txBody>
          <a:bodyPr wrap="square" rtlCol="0">
            <a:spAutoFit/>
          </a:bodyPr>
          <a:p>
            <a:pPr algn="ctr"/>
            <a:r>
              <a:rPr lang="zh-CN" altLang="en-US"/>
              <a:t>余杭第一中学</a:t>
            </a:r>
            <a:r>
              <a:rPr lang="en-US" altLang="zh-CN"/>
              <a:t> </a:t>
            </a:r>
            <a:r>
              <a:rPr lang="zh-CN" altLang="en-US"/>
              <a:t>董钶梦</a:t>
            </a:r>
            <a:endParaRPr lang="zh-CN" altLang="en-US"/>
          </a:p>
        </p:txBody>
      </p:sp>
      <p:pic>
        <p:nvPicPr>
          <p:cNvPr id="9" name="图片 8"/>
          <p:cNvPicPr>
            <a:picLocks noChangeAspect="1"/>
          </p:cNvPicPr>
          <p:nvPr>
            <p:custDataLst>
              <p:tags r:id="rId2"/>
            </p:custDataLst>
          </p:nvPr>
        </p:nvPicPr>
        <p:blipFill>
          <a:blip r:embed="rId3"/>
          <a:stretch>
            <a:fillRect/>
          </a:stretch>
        </p:blipFill>
        <p:spPr>
          <a:xfrm flipH="1">
            <a:off x="525780" y="2950210"/>
            <a:ext cx="3790950" cy="3797300"/>
          </a:xfrm>
          <a:prstGeom prst="rect">
            <a:avLst/>
          </a:prstGeom>
        </p:spPr>
      </p:pic>
    </p:spTree>
    <p:custDataLst>
      <p:tags r:id="rId4"/>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56" name="文本框 6"/>
          <p:cNvSpPr txBox="1"/>
          <p:nvPr>
            <p:custDataLst>
              <p:tags r:id="rId5"/>
            </p:custDataLst>
          </p:nvPr>
        </p:nvSpPr>
        <p:spPr>
          <a:xfrm>
            <a:off x="762006" y="152402"/>
            <a:ext cx="10972888" cy="76200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Step3 Frame your plot</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custDataLst>
              <p:tags r:id="rId6"/>
            </p:custDataLst>
          </p:nvPr>
        </p:nvSpPr>
        <p:spPr>
          <a:xfrm>
            <a:off x="914400" y="1067435"/>
            <a:ext cx="4596765" cy="49911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 4 Outline your plot</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文本框 8"/>
          <p:cNvSpPr txBox="1"/>
          <p:nvPr>
            <p:custDataLst>
              <p:tags r:id="rId7"/>
            </p:custDataLst>
          </p:nvPr>
        </p:nvSpPr>
        <p:spPr>
          <a:xfrm>
            <a:off x="318135" y="1566545"/>
            <a:ext cx="11820525" cy="4994275"/>
          </a:xfrm>
          <a:prstGeom prst="rect">
            <a:avLst/>
          </a:prstGeom>
          <a:noFill/>
        </p:spPr>
        <p:txBody>
          <a:bodyPr wrap="square" rtlCol="0">
            <a:noAutofit/>
          </a:bodyPr>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Para 2</a:t>
            </a:r>
            <a:endParaRPr lang="en-US" sz="2600" b="1">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Deeply impressed by Joan, Maya offered to sit behind Samir on the bus ride home.</a:t>
            </a:r>
            <a:endParaRPr lang="en-US" altLang="zh-CN" sz="2600">
              <a:solidFill>
                <a:schemeClr val="dk1"/>
              </a:solidFill>
              <a:latin typeface="宋体" panose="02010600030101010101" pitchFamily="2" charset="-122"/>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3 to 4 actions (who did what)</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marL="342900" indent="-342900">
              <a:lnSpc>
                <a:spcPct val="11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include the change of Maya’s feeling</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a:lnSpc>
                <a:spcPct val="11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a:p>
            <a:pPr>
              <a:lnSpc>
                <a:spcPct val="12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p:txBody>
      </p:sp>
      <p:pic>
        <p:nvPicPr>
          <p:cNvPr id="2" name="图片 1"/>
          <p:cNvPicPr>
            <a:picLocks noChangeAspect="1"/>
          </p:cNvPicPr>
          <p:nvPr>
            <p:custDataLst>
              <p:tags r:id="rId8"/>
            </p:custDataLst>
          </p:nvPr>
        </p:nvPicPr>
        <p:blipFill>
          <a:blip r:embed="rId9"/>
          <a:srcRect l="3911" t="6324" r="10910"/>
          <a:stretch>
            <a:fillRect/>
          </a:stretch>
        </p:blipFill>
        <p:spPr>
          <a:xfrm>
            <a:off x="9773920" y="4850765"/>
            <a:ext cx="2364740" cy="1909445"/>
          </a:xfrm>
          <a:prstGeom prst="rect">
            <a:avLst/>
          </a:prstGeom>
        </p:spPr>
      </p:pic>
      <p:sp>
        <p:nvSpPr>
          <p:cNvPr id="3" name="文本框 2"/>
          <p:cNvSpPr txBox="1"/>
          <p:nvPr>
            <p:custDataLst>
              <p:tags r:id="rId10"/>
            </p:custDataLst>
          </p:nvPr>
        </p:nvSpPr>
        <p:spPr>
          <a:xfrm>
            <a:off x="3091815" y="3855720"/>
            <a:ext cx="6551295" cy="3286760"/>
          </a:xfrm>
          <a:prstGeom prst="rect">
            <a:avLst/>
          </a:prstGeom>
          <a:noFill/>
        </p:spPr>
        <p:txBody>
          <a:bodyPr wrap="square" rtlCol="0">
            <a:noAutofit/>
          </a:bodyPr>
          <a:p>
            <a:pPr marL="342900" indent="-342900" fontAlgn="auto">
              <a:lnSpc>
                <a:spcPct val="100000"/>
              </a:lnSpc>
              <a:buFont typeface="Arial" panose="020B0604020202020204" pitchFamily="34" charset="0"/>
              <a:buChar char="•"/>
            </a:pPr>
            <a:r>
              <a:rPr lang="en-US" altLang="zh-CN" sz="2400" b="1">
                <a:solidFill>
                  <a:schemeClr val="accent1"/>
                </a:solidFill>
                <a:latin typeface="Times New Roman" panose="02020603050405020304" charset="0"/>
                <a:ea typeface="黑体" panose="02010609060101010101" charset="-122"/>
                <a:cs typeface="Times New Roman" panose="02020603050405020304" charset="0"/>
              </a:rPr>
              <a:t>Based on Maya’s reaction, what would Samir do? How would he feel?  </a:t>
            </a:r>
            <a:endParaRPr lang="en-US" altLang="zh-CN" sz="2400" b="1">
              <a:solidFill>
                <a:schemeClr val="accent1"/>
              </a:solidFill>
              <a:latin typeface="Times New Roman" panose="02020603050405020304" charset="0"/>
              <a:ea typeface="黑体" panose="02010609060101010101" charset="-122"/>
              <a:cs typeface="Times New Roman" panose="02020603050405020304" charset="0"/>
            </a:endParaRPr>
          </a:p>
        </p:txBody>
      </p:sp>
      <p:sp>
        <p:nvSpPr>
          <p:cNvPr id="11" name="文本框 10"/>
          <p:cNvSpPr txBox="1"/>
          <p:nvPr>
            <p:custDataLst>
              <p:tags r:id="rId11"/>
            </p:custDataLst>
          </p:nvPr>
        </p:nvSpPr>
        <p:spPr>
          <a:xfrm>
            <a:off x="762000" y="385572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latin typeface="Times New Roman" panose="02020603050405020304" charset="0"/>
                <a:cs typeface="Times New Roman" panose="02020603050405020304" charset="0"/>
                <a:sym typeface="+mn-ea"/>
              </a:rPr>
              <a:t>Reaction of characters</a:t>
            </a:r>
            <a:endParaRPr lang="en-US" altLang="zh-CN" sz="2800">
              <a:solidFill>
                <a:schemeClr val="tx1"/>
              </a:solidFill>
              <a:latin typeface="Times New Roman" panose="02020603050405020304" charset="0"/>
              <a:cs typeface="Times New Roman" panose="02020603050405020304" charset="0"/>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56" name="文本框 6"/>
          <p:cNvSpPr txBox="1"/>
          <p:nvPr>
            <p:custDataLst>
              <p:tags r:id="rId5"/>
            </p:custDataLst>
          </p:nvPr>
        </p:nvSpPr>
        <p:spPr>
          <a:xfrm>
            <a:off x="762006" y="152402"/>
            <a:ext cx="10972888" cy="76200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Step3 Frame your plot</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custDataLst>
              <p:tags r:id="rId6"/>
            </p:custDataLst>
          </p:nvPr>
        </p:nvSpPr>
        <p:spPr>
          <a:xfrm>
            <a:off x="914400" y="1067435"/>
            <a:ext cx="4596765" cy="49911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 4 Outline your plot</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文本框 8"/>
          <p:cNvSpPr txBox="1"/>
          <p:nvPr>
            <p:custDataLst>
              <p:tags r:id="rId7"/>
            </p:custDataLst>
          </p:nvPr>
        </p:nvSpPr>
        <p:spPr>
          <a:xfrm>
            <a:off x="318135" y="1566545"/>
            <a:ext cx="11820525" cy="4994275"/>
          </a:xfrm>
          <a:prstGeom prst="rect">
            <a:avLst/>
          </a:prstGeom>
          <a:noFill/>
        </p:spPr>
        <p:txBody>
          <a:bodyPr wrap="square" rtlCol="0">
            <a:noAutofit/>
          </a:bodyPr>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Para 2</a:t>
            </a:r>
            <a:endParaRPr lang="en-US" sz="2600" b="1">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r>
              <a:rPr lang="en-US" sz="2600" b="1">
                <a:solidFill>
                  <a:schemeClr val="dk1"/>
                </a:solidFill>
                <a:latin typeface="Times New Roman" panose="02020603050405020304" charset="0"/>
                <a:ea typeface="黑体" panose="02010609060101010101" charset="-122"/>
                <a:cs typeface="Times New Roman" panose="02020603050405020304" charset="0"/>
                <a:sym typeface="+mn-ea"/>
              </a:rPr>
              <a:t>Deeply impressed by Joan, Maya offered to sit behind Samir on the bus ride home.</a:t>
            </a:r>
            <a:endParaRPr lang="en-US" altLang="zh-CN" sz="2600">
              <a:solidFill>
                <a:schemeClr val="dk1"/>
              </a:solidFill>
              <a:latin typeface="宋体" panose="02010600030101010101" pitchFamily="2" charset="-122"/>
              <a:ea typeface="宋体" panose="02010600030101010101" pitchFamily="2" charset="-122"/>
              <a:cs typeface="Times New Roman" panose="02020603050405020304" charset="0"/>
              <a:sym typeface="+mn-ea"/>
            </a:endParaRPr>
          </a:p>
          <a:p>
            <a:pPr marL="342900" indent="-342900">
              <a:lnSpc>
                <a:spcPct val="12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3 to 4 actions (who did what)</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marL="342900" indent="-342900">
              <a:lnSpc>
                <a:spcPct val="110000"/>
              </a:lnSpc>
              <a:buFont typeface="Arial" panose="020B0604020202020204" pitchFamily="34" charset="0"/>
              <a:buChar char="•"/>
            </a:pPr>
            <a:r>
              <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rPr>
              <a:t>include the change of Maya’s feeling</a:t>
            </a:r>
            <a:endParaRPr lang="en-US" altLang="zh-CN" sz="2600">
              <a:solidFill>
                <a:schemeClr val="dk1"/>
              </a:solidFill>
              <a:latin typeface="Times New Roman" panose="02020603050405020304" charset="0"/>
              <a:ea typeface="宋体" panose="02010600030101010101" pitchFamily="2" charset="-122"/>
              <a:cs typeface="Times New Roman" panose="02020603050405020304" charset="0"/>
              <a:sym typeface="+mn-ea"/>
            </a:endParaRPr>
          </a:p>
          <a:p>
            <a:pPr>
              <a:lnSpc>
                <a:spcPct val="11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a:p>
            <a:pPr>
              <a:lnSpc>
                <a:spcPct val="11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a:p>
            <a:pPr>
              <a:lnSpc>
                <a:spcPct val="120000"/>
              </a:lnSpc>
            </a:pPr>
            <a:endParaRPr lang="en-US" altLang="zh-CN" sz="2600">
              <a:solidFill>
                <a:schemeClr val="dk1"/>
              </a:solidFill>
              <a:latin typeface="Times New Roman" panose="02020603050405020304" charset="0"/>
              <a:ea typeface="黑体" panose="02010609060101010101" charset="-122"/>
              <a:cs typeface="Times New Roman" panose="02020603050405020304" charset="0"/>
            </a:endParaRPr>
          </a:p>
        </p:txBody>
      </p:sp>
      <p:pic>
        <p:nvPicPr>
          <p:cNvPr id="2" name="图片 1"/>
          <p:cNvPicPr>
            <a:picLocks noChangeAspect="1"/>
          </p:cNvPicPr>
          <p:nvPr>
            <p:custDataLst>
              <p:tags r:id="rId8"/>
            </p:custDataLst>
          </p:nvPr>
        </p:nvPicPr>
        <p:blipFill>
          <a:blip r:embed="rId9"/>
          <a:srcRect l="3911" t="6324" r="10910"/>
          <a:stretch>
            <a:fillRect/>
          </a:stretch>
        </p:blipFill>
        <p:spPr>
          <a:xfrm>
            <a:off x="9773920" y="4850765"/>
            <a:ext cx="2364740" cy="1909445"/>
          </a:xfrm>
          <a:prstGeom prst="rect">
            <a:avLst/>
          </a:prstGeom>
        </p:spPr>
      </p:pic>
      <p:sp>
        <p:nvSpPr>
          <p:cNvPr id="3" name="文本框 2"/>
          <p:cNvSpPr txBox="1"/>
          <p:nvPr>
            <p:custDataLst>
              <p:tags r:id="rId10"/>
            </p:custDataLst>
          </p:nvPr>
        </p:nvSpPr>
        <p:spPr>
          <a:xfrm>
            <a:off x="3091815" y="3855720"/>
            <a:ext cx="6551295" cy="3286760"/>
          </a:xfrm>
          <a:prstGeom prst="rect">
            <a:avLst/>
          </a:prstGeom>
          <a:noFill/>
        </p:spPr>
        <p:txBody>
          <a:bodyPr wrap="square" rtlCol="0">
            <a:noAutofit/>
          </a:bodyPr>
          <a:p>
            <a:pPr marL="342900" indent="-342900" fontAlgn="auto">
              <a:lnSpc>
                <a:spcPct val="100000"/>
              </a:lnSpc>
              <a:buFont typeface="Arial" panose="020B0604020202020204" pitchFamily="34" charset="0"/>
              <a:buChar char="•"/>
            </a:pPr>
            <a:r>
              <a:rPr lang="en-US" altLang="zh-CN" sz="2400" b="1">
                <a:solidFill>
                  <a:schemeClr val="accent1"/>
                </a:solidFill>
                <a:latin typeface="Times New Roman" panose="02020603050405020304" charset="0"/>
                <a:ea typeface="黑体" panose="02010609060101010101" charset="-122"/>
                <a:cs typeface="Times New Roman" panose="02020603050405020304" charset="0"/>
                <a:sym typeface="+mn-ea"/>
              </a:rPr>
              <a:t>How to end the story in a </a:t>
            </a:r>
            <a:r>
              <a:rPr lang="zh-CN" altLang="en-US" sz="2400" b="1">
                <a:solidFill>
                  <a:schemeClr val="accent1"/>
                </a:solidFill>
                <a:latin typeface="Times New Roman" panose="02020603050405020304" charset="0"/>
                <a:ea typeface="黑体" panose="02010609060101010101" charset="-122"/>
                <a:cs typeface="Times New Roman" panose="02020603050405020304" charset="0"/>
                <a:sym typeface="+mn-ea"/>
              </a:rPr>
              <a:t>reasonable</a:t>
            </a:r>
            <a:r>
              <a:rPr lang="en-US" altLang="zh-CN" sz="2400" b="1">
                <a:solidFill>
                  <a:schemeClr val="accent1"/>
                </a:solidFill>
                <a:latin typeface="Times New Roman" panose="02020603050405020304" charset="0"/>
                <a:ea typeface="黑体" panose="02010609060101010101" charset="-122"/>
                <a:cs typeface="Times New Roman" panose="02020603050405020304" charset="0"/>
                <a:sym typeface="+mn-ea"/>
              </a:rPr>
              <a:t> way? What’s the theme of the story? </a:t>
            </a:r>
            <a:endParaRPr lang="en-US" altLang="zh-CN" sz="2400" b="1">
              <a:solidFill>
                <a:schemeClr val="accent1"/>
              </a:solidFill>
              <a:latin typeface="Times New Roman" panose="02020603050405020304" charset="0"/>
              <a:ea typeface="黑体" panose="02010609060101010101" charset="-122"/>
              <a:cs typeface="Times New Roman" panose="02020603050405020304" charset="0"/>
            </a:endParaRPr>
          </a:p>
        </p:txBody>
      </p:sp>
      <p:sp>
        <p:nvSpPr>
          <p:cNvPr id="11" name="文本框 10"/>
          <p:cNvSpPr txBox="1"/>
          <p:nvPr>
            <p:custDataLst>
              <p:tags r:id="rId11"/>
            </p:custDataLst>
          </p:nvPr>
        </p:nvSpPr>
        <p:spPr>
          <a:xfrm>
            <a:off x="762000" y="385572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i="1">
                <a:solidFill>
                  <a:srgbClr val="C00000"/>
                </a:solidFill>
                <a:latin typeface="Times New Roman" panose="02020603050405020304" charset="0"/>
                <a:cs typeface="Times New Roman" panose="02020603050405020304" charset="0"/>
                <a:sym typeface="+mn-ea"/>
              </a:rPr>
              <a:t>Theme</a:t>
            </a:r>
            <a:endParaRPr lang="en-US" altLang="zh-CN" sz="2800">
              <a:solidFill>
                <a:schemeClr val="tx1"/>
              </a:solidFill>
              <a:latin typeface="Times New Roman" panose="02020603050405020304" charset="0"/>
              <a:cs typeface="Times New Roman" panose="02020603050405020304" charset="0"/>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56" name="文本框 6"/>
          <p:cNvSpPr txBox="1"/>
          <p:nvPr>
            <p:custDataLst>
              <p:tags r:id="rId5"/>
            </p:custDataLst>
          </p:nvPr>
        </p:nvSpPr>
        <p:spPr>
          <a:xfrm>
            <a:off x="762006" y="152402"/>
            <a:ext cx="10972888" cy="76200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Step4 Evaluate your plot</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custDataLst>
              <p:tags r:id="rId6"/>
            </p:custDataLst>
          </p:nvPr>
        </p:nvSpPr>
        <p:spPr>
          <a:xfrm>
            <a:off x="1163320" y="1296670"/>
            <a:ext cx="11028045" cy="647065"/>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Task5 Evaluate your partner’s plot.</a:t>
            </a:r>
            <a:endParaRPr lang="zh-CN" altLang="en-US"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文本框 8"/>
          <p:cNvSpPr txBox="1"/>
          <p:nvPr>
            <p:custDataLst>
              <p:tags r:id="rId7"/>
            </p:custDataLst>
          </p:nvPr>
        </p:nvSpPr>
        <p:spPr>
          <a:xfrm>
            <a:off x="1682866" y="1977312"/>
            <a:ext cx="9871477" cy="4847668"/>
          </a:xfrm>
          <a:prstGeom prst="rect">
            <a:avLst/>
          </a:prstGeom>
          <a:noFill/>
        </p:spPr>
        <p:txBody>
          <a:bodyPr wrap="square" rtlCol="0">
            <a:normAutofit/>
          </a:bodyPr>
          <a:p>
            <a:pPr marL="457200" indent="-457200" algn="l">
              <a:lnSpc>
                <a:spcPct val="110000"/>
              </a:lnSpc>
              <a:buClrTx/>
              <a:buSzTx/>
              <a:buFont typeface="Arial" panose="020B0604020202020204" pitchFamily="34" charset="0"/>
              <a:buChar char="•"/>
            </a:pPr>
            <a:r>
              <a:rPr lang="en-US" altLang="zh-CN" sz="2800">
                <a:solidFill>
                  <a:schemeClr val="dk1"/>
                </a:solidFill>
                <a:latin typeface="Times New Roman" panose="02020603050405020304" charset="0"/>
                <a:ea typeface="宋体" panose="02010600030101010101" pitchFamily="2" charset="-122"/>
                <a:cs typeface="Times New Roman" panose="02020603050405020304" charset="0"/>
                <a:sym typeface="+mn-ea"/>
              </a:rPr>
              <a:t>Is the </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t</a:t>
            </a:r>
            <a:r>
              <a:rPr lang="en-US" altLang="zh-CN" sz="2800">
                <a:solidFill>
                  <a:srgbClr val="FF0000"/>
                </a:solidFill>
                <a:latin typeface="Times New Roman" panose="02020603050405020304" charset="0"/>
                <a:cs typeface="Times New Roman" panose="02020603050405020304" charset="0"/>
                <a:sym typeface="+mn-ea"/>
              </a:rPr>
              <a:t>ime and place</a:t>
            </a:r>
            <a:r>
              <a:rPr lang="en-US" altLang="zh-CN" sz="2800">
                <a:latin typeface="Times New Roman" panose="02020603050405020304" charset="0"/>
                <a:cs typeface="Times New Roman" panose="02020603050405020304" charset="0"/>
                <a:sym typeface="+mn-ea"/>
              </a:rPr>
              <a:t> correct? </a:t>
            </a:r>
            <a:endParaRPr lang="en-US" altLang="zh-CN" sz="2800">
              <a:latin typeface="Times New Roman" panose="02020603050405020304" charset="0"/>
              <a:cs typeface="Times New Roman" panose="02020603050405020304" charset="0"/>
              <a:sym typeface="+mn-ea"/>
            </a:endParaRPr>
          </a:p>
          <a:p>
            <a:pPr marL="457200" indent="-457200" algn="l">
              <a:lnSpc>
                <a:spcPct val="110000"/>
              </a:lnSpc>
              <a:buClrTx/>
              <a:buSzTx/>
              <a:buFont typeface="Arial" panose="020B0604020202020204" pitchFamily="34" charset="0"/>
              <a:buChar char="•"/>
            </a:pPr>
            <a:r>
              <a:rPr lang="en-US" altLang="zh-CN" sz="2800">
                <a:latin typeface="Times New Roman" panose="02020603050405020304" charset="0"/>
                <a:cs typeface="Times New Roman" panose="02020603050405020304" charset="0"/>
                <a:sym typeface="+mn-ea"/>
              </a:rPr>
              <a:t>Does your plot include the </a:t>
            </a:r>
            <a:r>
              <a:rPr lang="en-US" altLang="zh-CN" sz="2800">
                <a:solidFill>
                  <a:srgbClr val="FF0000"/>
                </a:solidFill>
                <a:latin typeface="Times New Roman" panose="02020603050405020304" charset="0"/>
                <a:cs typeface="Times New Roman" panose="02020603050405020304" charset="0"/>
                <a:sym typeface="+mn-ea"/>
              </a:rPr>
              <a:t>cohesion with the first sentence</a:t>
            </a:r>
            <a:r>
              <a:rPr lang="en-US" altLang="zh-CN" sz="2800">
                <a:latin typeface="Times New Roman" panose="02020603050405020304" charset="0"/>
                <a:cs typeface="Times New Roman" panose="02020603050405020304" charset="0"/>
                <a:sym typeface="+mn-ea"/>
              </a:rPr>
              <a:t>?</a:t>
            </a:r>
            <a:endParaRPr lang="en-US" altLang="zh-CN" sz="2800">
              <a:latin typeface="Times New Roman" panose="02020603050405020304" charset="0"/>
              <a:cs typeface="Times New Roman" panose="02020603050405020304" charset="0"/>
              <a:sym typeface="+mn-ea"/>
            </a:endParaRPr>
          </a:p>
          <a:p>
            <a:pPr marL="457200" indent="-457200" algn="l">
              <a:lnSpc>
                <a:spcPct val="110000"/>
              </a:lnSpc>
              <a:buClrTx/>
              <a:buSzTx/>
              <a:buFont typeface="Arial" panose="020B0604020202020204" pitchFamily="34" charset="0"/>
              <a:buChar char="•"/>
            </a:pPr>
            <a:r>
              <a:rPr lang="en-US" altLang="zh-CN" sz="2800">
                <a:latin typeface="Times New Roman" panose="02020603050405020304" charset="0"/>
                <a:cs typeface="Times New Roman" panose="02020603050405020304" charset="0"/>
                <a:sym typeface="+mn-ea"/>
              </a:rPr>
              <a:t>Does your plot include the </a:t>
            </a:r>
            <a:r>
              <a:rPr lang="en-US" altLang="zh-CN" sz="2800">
                <a:solidFill>
                  <a:srgbClr val="FF0000"/>
                </a:solidFill>
                <a:latin typeface="Times New Roman" panose="02020603050405020304" charset="0"/>
                <a:cs typeface="Times New Roman" panose="02020603050405020304" charset="0"/>
                <a:sym typeface="+mn-ea"/>
              </a:rPr>
              <a:t>reaction of characters</a:t>
            </a:r>
            <a:r>
              <a:rPr lang="en-US" altLang="zh-CN" sz="2800">
                <a:latin typeface="Times New Roman" panose="02020603050405020304" charset="0"/>
                <a:cs typeface="Times New Roman" panose="02020603050405020304" charset="0"/>
                <a:sym typeface="+mn-ea"/>
              </a:rPr>
              <a:t>?</a:t>
            </a:r>
            <a:endParaRPr lang="en-US" altLang="zh-CN" sz="2800">
              <a:latin typeface="Times New Roman" panose="02020603050405020304" charset="0"/>
              <a:cs typeface="Times New Roman" panose="02020603050405020304" charset="0"/>
              <a:sym typeface="+mn-ea"/>
            </a:endParaRPr>
          </a:p>
          <a:p>
            <a:pPr marL="457200" indent="-457200" algn="l">
              <a:lnSpc>
                <a:spcPct val="110000"/>
              </a:lnSpc>
              <a:buClrTx/>
              <a:buSzTx/>
              <a:buFont typeface="Arial" panose="020B0604020202020204" pitchFamily="34" charset="0"/>
              <a:buChar char="•"/>
            </a:pPr>
            <a:r>
              <a:rPr lang="en-US" altLang="zh-CN" sz="2800">
                <a:latin typeface="Times New Roman" panose="02020603050405020304" charset="0"/>
                <a:cs typeface="Times New Roman" panose="02020603050405020304" charset="0"/>
                <a:sym typeface="+mn-ea"/>
              </a:rPr>
              <a:t>Does your plot include the</a:t>
            </a:r>
            <a:r>
              <a:rPr lang="en-US" altLang="zh-CN" sz="2800">
                <a:solidFill>
                  <a:srgbClr val="FF0000"/>
                </a:solidFill>
                <a:latin typeface="Times New Roman" panose="02020603050405020304" charset="0"/>
                <a:cs typeface="Times New Roman" panose="02020603050405020304" charset="0"/>
                <a:sym typeface="+mn-ea"/>
              </a:rPr>
              <a:t> transition </a:t>
            </a:r>
            <a:r>
              <a:rPr lang="en-US" altLang="zh-CN" sz="2800">
                <a:latin typeface="Times New Roman" panose="02020603050405020304" charset="0"/>
                <a:cs typeface="Times New Roman" panose="02020603050405020304" charset="0"/>
                <a:sym typeface="+mn-ea"/>
              </a:rPr>
              <a:t>between the 1st and 2nd paragraph?</a:t>
            </a:r>
            <a:endParaRPr lang="en-US" altLang="zh-CN" sz="2800">
              <a:latin typeface="Times New Roman" panose="02020603050405020304" charset="0"/>
              <a:cs typeface="Times New Roman" panose="02020603050405020304" charset="0"/>
              <a:sym typeface="+mn-ea"/>
            </a:endParaRPr>
          </a:p>
          <a:p>
            <a:pPr marL="457200" indent="-457200" algn="l">
              <a:lnSpc>
                <a:spcPct val="110000"/>
              </a:lnSpc>
              <a:buClrTx/>
              <a:buSzTx/>
              <a:buFont typeface="Arial" panose="020B0604020202020204" pitchFamily="34" charset="0"/>
              <a:buChar char="•"/>
            </a:pPr>
            <a:r>
              <a:rPr lang="en-US" altLang="zh-CN" sz="2800">
                <a:latin typeface="Times New Roman" panose="02020603050405020304" charset="0"/>
                <a:cs typeface="Times New Roman" panose="02020603050405020304" charset="0"/>
                <a:sym typeface="+mn-ea"/>
              </a:rPr>
              <a:t>Does your plot include the </a:t>
            </a:r>
            <a:r>
              <a:rPr lang="en-US" altLang="zh-CN" sz="2800">
                <a:solidFill>
                  <a:srgbClr val="FF0000"/>
                </a:solidFill>
                <a:latin typeface="Times New Roman" panose="02020603050405020304" charset="0"/>
                <a:cs typeface="Times New Roman" panose="02020603050405020304" charset="0"/>
                <a:sym typeface="+mn-ea"/>
              </a:rPr>
              <a:t>theme</a:t>
            </a:r>
            <a:r>
              <a:rPr lang="en-US" altLang="zh-CN" sz="2800">
                <a:latin typeface="Times New Roman" panose="02020603050405020304" charset="0"/>
                <a:cs typeface="Times New Roman" panose="02020603050405020304" charset="0"/>
                <a:sym typeface="+mn-ea"/>
              </a:rPr>
              <a:t> at the end?</a:t>
            </a:r>
            <a:endParaRPr lang="en-US" altLang="zh-CN" sz="2800">
              <a:latin typeface="Times New Roman" panose="02020603050405020304" charset="0"/>
              <a:cs typeface="Times New Roman" panose="02020603050405020304" charset="0"/>
            </a:endParaRPr>
          </a:p>
          <a:p>
            <a:pPr algn="l">
              <a:lnSpc>
                <a:spcPct val="110000"/>
              </a:lnSpc>
              <a:buClrTx/>
              <a:buSzTx/>
              <a:buFontTx/>
            </a:pPr>
            <a:endParaRPr lang="en-US" altLang="zh-CN" sz="2800">
              <a:latin typeface="Times New Roman" panose="02020603050405020304" charset="0"/>
              <a:cs typeface="Times New Roman" panose="02020603050405020304" charset="0"/>
              <a:sym typeface="+mn-ea"/>
            </a:endParaRPr>
          </a:p>
          <a:p>
            <a:pPr algn="l">
              <a:lnSpc>
                <a:spcPct val="110000"/>
              </a:lnSpc>
              <a:buClrTx/>
              <a:buSzTx/>
              <a:buFontTx/>
            </a:pPr>
            <a:endParaRPr lang="en-US" altLang="zh-CN" sz="2800">
              <a:solidFill>
                <a:schemeClr val="tx1"/>
              </a:solidFill>
              <a:latin typeface="Times New Roman" panose="02020603050405020304" charset="0"/>
              <a:cs typeface="Times New Roman" panose="02020603050405020304" charset="0"/>
            </a:endParaRPr>
          </a:p>
          <a:p>
            <a:pPr algn="l">
              <a:lnSpc>
                <a:spcPct val="110000"/>
              </a:lnSpc>
              <a:buClrTx/>
              <a:buSzTx/>
              <a:buFontTx/>
            </a:pPr>
            <a:endParaRPr lang="en-US" altLang="zh-CN" sz="2800">
              <a:solidFill>
                <a:schemeClr val="tx1"/>
              </a:solidFill>
              <a:latin typeface="Times New Roman" panose="02020603050405020304" charset="0"/>
              <a:cs typeface="Times New Roman" panose="02020603050405020304" charset="0"/>
            </a:endParaRPr>
          </a:p>
          <a:p>
            <a:pPr algn="l">
              <a:lnSpc>
                <a:spcPct val="110000"/>
              </a:lnSpc>
              <a:buClrTx/>
              <a:buSzTx/>
              <a:buFontTx/>
            </a:pPr>
            <a:endParaRPr lang="zh-CN" altLang="en-US" sz="2800">
              <a:solidFill>
                <a:schemeClr val="dk1"/>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8"/>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cxnSp>
        <p:nvCxnSpPr>
          <p:cNvPr id="10" name="直接连接符 9"/>
          <p:cNvCxnSpPr/>
          <p:nvPr>
            <p:custDataLst>
              <p:tags r:id="rId5"/>
            </p:custDataLst>
          </p:nvPr>
        </p:nvCxnSpPr>
        <p:spPr>
          <a:xfrm>
            <a:off x="1651903" y="1066589"/>
            <a:ext cx="410332" cy="41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a:off x="1501677" y="1137347"/>
            <a:ext cx="410332" cy="41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a:off x="10285644" y="6071795"/>
            <a:ext cx="410332" cy="41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a:off x="10135418" y="6142553"/>
            <a:ext cx="410332" cy="41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useBgFill="1">
        <p:nvSpPr>
          <p:cNvPr id="3" name="内容占位符 2"/>
          <p:cNvSpPr>
            <a:spLocks noGrp="1"/>
          </p:cNvSpPr>
          <p:nvPr>
            <p:custDataLst>
              <p:tags r:id="rId9"/>
            </p:custDataLst>
          </p:nvPr>
        </p:nvSpPr>
        <p:spPr>
          <a:xfrm>
            <a:off x="697865" y="255905"/>
            <a:ext cx="10788650" cy="6402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fontAlgn="auto">
              <a:lnSpc>
                <a:spcPct val="100000"/>
              </a:lnSpc>
              <a:spcBef>
                <a:spcPts val="0"/>
              </a:spcBef>
              <a:buNone/>
            </a:pPr>
            <a:r>
              <a:rPr lang="en-US" altLang="zh-CN" sz="2400" i="1" dirty="0">
                <a:solidFill>
                  <a:schemeClr val="tx1"/>
                </a:solidFill>
                <a:latin typeface="Times New Roman" panose="02020603050405020304" charset="0"/>
                <a:cs typeface="Times New Roman" panose="02020603050405020304" charset="0"/>
              </a:rPr>
              <a:t>In a sudden wave of bravery, Maya asked, “What’s it like being in a wheelchair?” </a:t>
            </a:r>
            <a:r>
              <a:rPr lang="en-US" altLang="zh-CN" sz="2400" dirty="0">
                <a:solidFill>
                  <a:schemeClr val="tx1"/>
                </a:solidFill>
                <a:latin typeface="Times New Roman" panose="02020603050405020304" charset="0"/>
                <a:cs typeface="Times New Roman" panose="02020603050405020304" charset="0"/>
              </a:rPr>
              <a:t>“It helps me get around,”</a:t>
            </a:r>
            <a:r>
              <a:rPr lang="en-US" altLang="zh-CN" sz="2400" dirty="0">
                <a:solidFill>
                  <a:schemeClr val="accent3">
                    <a:lumMod val="75000"/>
                  </a:schemeClr>
                </a:solidFill>
                <a:latin typeface="Times New Roman" panose="02020603050405020304" charset="0"/>
                <a:cs typeface="Times New Roman" panose="02020603050405020304" charset="0"/>
              </a:rPr>
              <a:t> </a:t>
            </a:r>
            <a:r>
              <a:rPr lang="en-US" altLang="zh-CN" sz="2400" dirty="0">
                <a:solidFill>
                  <a:schemeClr val="accent1"/>
                </a:solidFill>
                <a:latin typeface="Times New Roman" panose="02020603050405020304" charset="0"/>
                <a:cs typeface="Times New Roman" panose="02020603050405020304" charset="0"/>
              </a:rPr>
              <a:t>Joan said simply.</a:t>
            </a:r>
            <a:r>
              <a:rPr lang="en-US" altLang="zh-CN" sz="2400" dirty="0">
                <a:solidFill>
                  <a:schemeClr val="tx1"/>
                </a:solidFill>
                <a:latin typeface="Times New Roman" panose="02020603050405020304" charset="0"/>
                <a:cs typeface="Times New Roman" panose="02020603050405020304" charset="0"/>
              </a:rPr>
              <a:t> Then, grinning, </a:t>
            </a:r>
            <a:r>
              <a:rPr lang="en-US" altLang="zh-CN" sz="2400" dirty="0">
                <a:solidFill>
                  <a:srgbClr val="C00000"/>
                </a:solidFill>
                <a:latin typeface="Times New Roman" panose="02020603050405020304" charset="0"/>
                <a:cs typeface="Times New Roman" panose="02020603050405020304" charset="0"/>
              </a:rPr>
              <a:t>she added, </a:t>
            </a:r>
            <a:r>
              <a:rPr lang="en-US" altLang="zh-CN" sz="2400" dirty="0">
                <a:solidFill>
                  <a:schemeClr val="tx1"/>
                </a:solidFill>
                <a:latin typeface="Times New Roman" panose="02020603050405020304" charset="0"/>
                <a:cs typeface="Times New Roman" panose="02020603050405020304" charset="0"/>
              </a:rPr>
              <a:t>“You’d be surprised at how fast I can go in this thing!” Right then,</a:t>
            </a:r>
            <a:r>
              <a:rPr lang="en-US" altLang="zh-CN" sz="2400" dirty="0">
                <a:solidFill>
                  <a:srgbClr val="C00000"/>
                </a:solidFill>
                <a:latin typeface="Times New Roman" panose="02020603050405020304" charset="0"/>
                <a:cs typeface="Times New Roman" panose="02020603050405020304" charset="0"/>
              </a:rPr>
              <a:t> she moved the wheelchair across the room</a:t>
            </a:r>
            <a:r>
              <a:rPr lang="en-US" altLang="zh-CN" sz="2400" dirty="0">
                <a:solidFill>
                  <a:schemeClr val="tx1"/>
                </a:solidFill>
                <a:latin typeface="Times New Roman" panose="02020603050405020304" charset="0"/>
                <a:cs typeface="Times New Roman" panose="02020603050405020304" charset="0"/>
              </a:rPr>
              <a:t>, turning around, back and forth. And what surprised Maya most was that she didn’t detect any pity or embarrassment from her. </a:t>
            </a:r>
            <a:r>
              <a:rPr lang="en-US" altLang="zh-CN" sz="2400" dirty="0">
                <a:solidFill>
                  <a:srgbClr val="C00000"/>
                </a:solidFill>
                <a:latin typeface="Times New Roman" panose="02020603050405020304" charset="0"/>
                <a:cs typeface="Times New Roman" panose="02020603050405020304" charset="0"/>
              </a:rPr>
              <a:t>Then Maya looked up</a:t>
            </a:r>
            <a:r>
              <a:rPr lang="en-US" altLang="zh-CN" sz="2400" dirty="0">
                <a:solidFill>
                  <a:schemeClr val="tx1"/>
                </a:solidFill>
                <a:latin typeface="Times New Roman" panose="02020603050405020304" charset="0"/>
                <a:cs typeface="Times New Roman" panose="02020603050405020304" charset="0"/>
              </a:rPr>
              <a:t> and found Joan was smiling, eyes purposefully resting on her brace. It was then that a spark of power was lit up deep inside Maya. That afternoon, the three of them had a pleasant talk over lots of things</a:t>
            </a:r>
            <a:r>
              <a:rPr lang="en-US" altLang="zh-CN" sz="2400" dirty="0">
                <a:solidFill>
                  <a:srgbClr val="7030A0"/>
                </a:solidFill>
                <a:latin typeface="Times New Roman" panose="02020603050405020304" charset="0"/>
                <a:cs typeface="Times New Roman" panose="02020603050405020304" charset="0"/>
              </a:rPr>
              <a:t> until it was dusk.</a:t>
            </a:r>
            <a:r>
              <a:rPr lang="en-US" altLang="zh-CN" sz="2400" dirty="0">
                <a:solidFill>
                  <a:schemeClr val="tx1"/>
                </a:solidFill>
                <a:latin typeface="Times New Roman" panose="02020603050405020304" charset="0"/>
                <a:cs typeface="Times New Roman" panose="02020603050405020304" charset="0"/>
              </a:rPr>
              <a:t>  </a:t>
            </a: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100000"/>
              </a:lnSpc>
              <a:spcBef>
                <a:spcPts val="0"/>
              </a:spcBef>
              <a:buNone/>
            </a:pPr>
            <a:r>
              <a:rPr lang="en-US" altLang="zh-CN" sz="2400" i="1" dirty="0">
                <a:solidFill>
                  <a:schemeClr val="tx1"/>
                </a:solidFill>
                <a:latin typeface="Times New Roman" panose="02020603050405020304" charset="0"/>
                <a:cs typeface="Times New Roman" panose="02020603050405020304" charset="0"/>
              </a:rPr>
              <a:t>Deeply impressed by Joan, Maya offered to sit beside Samir </a:t>
            </a:r>
            <a:r>
              <a:rPr lang="en-US" altLang="zh-CN" sz="2400" i="1" u="sng" dirty="0">
                <a:solidFill>
                  <a:schemeClr val="tx1"/>
                </a:solidFill>
                <a:latin typeface="Times New Roman" panose="02020603050405020304" charset="0"/>
                <a:cs typeface="Times New Roman" panose="02020603050405020304" charset="0"/>
              </a:rPr>
              <a:t>on the bus ride back home</a:t>
            </a:r>
            <a:r>
              <a:rPr lang="en-US" altLang="zh-CN" sz="2400" i="1" dirty="0">
                <a:solidFill>
                  <a:schemeClr val="tx1"/>
                </a:solidFill>
                <a:latin typeface="Times New Roman" panose="02020603050405020304" charset="0"/>
                <a:cs typeface="Times New Roman" panose="02020603050405020304" charset="0"/>
              </a:rPr>
              <a:t>. </a:t>
            </a:r>
            <a:r>
              <a:rPr lang="en-US" altLang="zh-CN" sz="2400" dirty="0">
                <a:solidFill>
                  <a:schemeClr val="accent1"/>
                </a:solidFill>
                <a:latin typeface="Times New Roman" panose="02020603050405020304" charset="0"/>
                <a:cs typeface="Times New Roman" panose="02020603050405020304" charset="0"/>
              </a:rPr>
              <a:t>“Joan is great. I like her.” Samir admired</a:t>
            </a:r>
            <a:r>
              <a:rPr lang="en-US" altLang="zh-CN" sz="2400" dirty="0">
                <a:solidFill>
                  <a:schemeClr val="tx1"/>
                </a:solidFill>
                <a:latin typeface="Times New Roman" panose="02020603050405020304" charset="0"/>
                <a:cs typeface="Times New Roman" panose="02020603050405020304" charset="0"/>
              </a:rPr>
              <a:t>. </a:t>
            </a:r>
            <a:r>
              <a:rPr lang="en-US" altLang="zh-CN" sz="2400" dirty="0">
                <a:solidFill>
                  <a:srgbClr val="C00000"/>
                </a:solidFill>
                <a:latin typeface="Times New Roman" panose="02020603050405020304" charset="0"/>
                <a:cs typeface="Times New Roman" panose="02020603050405020304" charset="0"/>
              </a:rPr>
              <a:t>Maya nodded</a:t>
            </a:r>
            <a:r>
              <a:rPr lang="en-US" altLang="zh-CN" sz="2400" dirty="0">
                <a:solidFill>
                  <a:schemeClr val="tx1"/>
                </a:solidFill>
                <a:latin typeface="Times New Roman" panose="02020603050405020304" charset="0"/>
                <a:cs typeface="Times New Roman" panose="02020603050405020304" charset="0"/>
              </a:rPr>
              <a:t>, lost in thought. With Joan’s wheelchair and smile in mind, </a:t>
            </a:r>
            <a:r>
              <a:rPr lang="en-US" altLang="zh-CN" sz="2400" dirty="0">
                <a:solidFill>
                  <a:srgbClr val="C00000"/>
                </a:solidFill>
                <a:latin typeface="Times New Roman" panose="02020603050405020304" charset="0"/>
                <a:cs typeface="Times New Roman" panose="02020603050405020304" charset="0"/>
              </a:rPr>
              <a:t>she summoned up her courage and said</a:t>
            </a:r>
            <a:r>
              <a:rPr lang="en-US" altLang="zh-CN" sz="2400" dirty="0">
                <a:solidFill>
                  <a:schemeClr val="tx1"/>
                </a:solidFill>
                <a:latin typeface="Times New Roman" panose="02020603050405020304" charset="0"/>
                <a:cs typeface="Times New Roman" panose="02020603050405020304" charset="0"/>
              </a:rPr>
              <a:t>, “The brace keeps my toe up so I can walk better.” </a:t>
            </a:r>
            <a:r>
              <a:rPr lang="en-US" altLang="zh-CN" sz="2400" dirty="0">
                <a:solidFill>
                  <a:srgbClr val="C00000"/>
                </a:solidFill>
                <a:latin typeface="Times New Roman" panose="02020603050405020304" charset="0"/>
                <a:cs typeface="Times New Roman" panose="02020603050405020304" charset="0"/>
              </a:rPr>
              <a:t>“Really?” Samir looked amazed</a:t>
            </a:r>
            <a:r>
              <a:rPr lang="en-US" altLang="zh-CN" sz="2400" dirty="0">
                <a:solidFill>
                  <a:schemeClr val="tx1"/>
                </a:solidFill>
                <a:latin typeface="Times New Roman" panose="02020603050405020304" charset="0"/>
                <a:cs typeface="Times New Roman" panose="02020603050405020304" charset="0"/>
              </a:rPr>
              <a:t>, reached out and touched it gently. “That’s super cool!” His words were so sincere that Maya felt warm and moved. It was a reaction that she expected deep inside her heart. Though it was autumn outside, it felt like spring for Maya. </a:t>
            </a:r>
            <a:r>
              <a:rPr lang="en-US" altLang="zh-CN" sz="2400" dirty="0">
                <a:solidFill>
                  <a:srgbClr val="7030A0"/>
                </a:solidFill>
                <a:latin typeface="Times New Roman" panose="02020603050405020304" charset="0"/>
                <a:cs typeface="Times New Roman" panose="02020603050405020304" charset="0"/>
              </a:rPr>
              <a:t>A little green bud was bursting ——she and her brace looked cool, beautiful and dynamic in her and others’ eyes.</a:t>
            </a:r>
            <a:endParaRPr lang="en-US" altLang="zh-CN" sz="2400" dirty="0">
              <a:solidFill>
                <a:srgbClr val="7030A0"/>
              </a:solidFill>
              <a:latin typeface="Times New Roman" panose="02020603050405020304" charset="0"/>
              <a:cs typeface="Times New Roman" panose="02020603050405020304" charset="0"/>
            </a:endParaRPr>
          </a:p>
        </p:txBody>
      </p:sp>
      <p:sp>
        <p:nvSpPr>
          <p:cNvPr id="5" name="文本框 4"/>
          <p:cNvSpPr txBox="1"/>
          <p:nvPr/>
        </p:nvSpPr>
        <p:spPr>
          <a:xfrm>
            <a:off x="3016885" y="1012825"/>
            <a:ext cx="4457065" cy="464185"/>
          </a:xfrm>
          <a:prstGeom prst="rect">
            <a:avLst/>
          </a:prstGeom>
          <a:solidFill>
            <a:schemeClr val="accent3">
              <a:lumMod val="40000"/>
              <a:lumOff val="60000"/>
            </a:schemeClr>
          </a:solidFill>
        </p:spPr>
        <p:txBody>
          <a:bodyPr wrap="square" rtlCol="0" anchor="ctr" anchorCtr="0">
            <a:noAutofit/>
          </a:bodyPr>
          <a:p>
            <a:pPr algn="ctr"/>
            <a:r>
              <a:rPr lang="en-US" altLang="zh-CN" sz="2400">
                <a:solidFill>
                  <a:schemeClr val="tx1"/>
                </a:solidFill>
                <a:latin typeface="Times New Roman" panose="02020603050405020304" charset="0"/>
                <a:cs typeface="Times New Roman" panose="02020603050405020304" charset="0"/>
              </a:rPr>
              <a:t>Cohesion with the first sentence</a:t>
            </a:r>
            <a:endParaRPr lang="en-US" altLang="zh-CN" sz="2400">
              <a:solidFill>
                <a:schemeClr val="tx1"/>
              </a:solidFill>
              <a:latin typeface="Times New Roman" panose="02020603050405020304" charset="0"/>
              <a:cs typeface="Times New Roman" panose="02020603050405020304" charset="0"/>
            </a:endParaRPr>
          </a:p>
        </p:txBody>
      </p:sp>
      <p:sp>
        <p:nvSpPr>
          <p:cNvPr id="6" name="文本框 5"/>
          <p:cNvSpPr txBox="1"/>
          <p:nvPr/>
        </p:nvSpPr>
        <p:spPr>
          <a:xfrm>
            <a:off x="8037195" y="1380490"/>
            <a:ext cx="3449320" cy="464185"/>
          </a:xfrm>
          <a:prstGeom prst="rect">
            <a:avLst/>
          </a:prstGeom>
          <a:solidFill>
            <a:schemeClr val="accent3">
              <a:lumMod val="40000"/>
              <a:lumOff val="60000"/>
            </a:schemeClr>
          </a:solidFill>
        </p:spPr>
        <p:txBody>
          <a:bodyPr wrap="square" rtlCol="0" anchor="ctr" anchorCtr="0">
            <a:noAutofit/>
          </a:bodyPr>
          <a:p>
            <a:pPr algn="ctr"/>
            <a:r>
              <a:rPr lang="en-US" altLang="zh-CN" sz="2400">
                <a:latin typeface="Times New Roman" panose="02020603050405020304" charset="0"/>
                <a:cs typeface="Times New Roman" panose="02020603050405020304" charset="0"/>
                <a:sym typeface="+mn-ea"/>
              </a:rPr>
              <a:t>Reaction of characters</a:t>
            </a:r>
            <a:endParaRPr lang="en-US" altLang="zh-CN" sz="2400">
              <a:solidFill>
                <a:schemeClr val="tx1"/>
              </a:solidFill>
              <a:latin typeface="Times New Roman" panose="02020603050405020304" charset="0"/>
              <a:cs typeface="Times New Roman" panose="02020603050405020304" charset="0"/>
            </a:endParaRPr>
          </a:p>
        </p:txBody>
      </p:sp>
      <p:sp>
        <p:nvSpPr>
          <p:cNvPr id="7" name="文本框 6"/>
          <p:cNvSpPr txBox="1"/>
          <p:nvPr/>
        </p:nvSpPr>
        <p:spPr>
          <a:xfrm>
            <a:off x="6836410" y="2805430"/>
            <a:ext cx="1793240" cy="464185"/>
          </a:xfrm>
          <a:prstGeom prst="rect">
            <a:avLst/>
          </a:prstGeom>
          <a:solidFill>
            <a:schemeClr val="accent3">
              <a:lumMod val="40000"/>
              <a:lumOff val="60000"/>
            </a:schemeClr>
          </a:solidFill>
        </p:spPr>
        <p:txBody>
          <a:bodyPr wrap="square" rtlCol="0" anchor="ctr" anchorCtr="0">
            <a:noAutofit/>
          </a:bodyPr>
          <a:p>
            <a:pPr algn="ctr"/>
            <a:r>
              <a:rPr lang="en-US" altLang="zh-CN" sz="2400">
                <a:latin typeface="Times New Roman" panose="02020603050405020304" charset="0"/>
                <a:cs typeface="Times New Roman" panose="02020603050405020304" charset="0"/>
                <a:sym typeface="+mn-ea"/>
              </a:rPr>
              <a:t>Transition</a:t>
            </a:r>
            <a:endParaRPr lang="en-US" altLang="zh-CN" sz="2400">
              <a:solidFill>
                <a:schemeClr val="tx1"/>
              </a:solidFill>
              <a:latin typeface="Times New Roman" panose="02020603050405020304" charset="0"/>
              <a:cs typeface="Times New Roman" panose="02020603050405020304" charset="0"/>
            </a:endParaRPr>
          </a:p>
        </p:txBody>
      </p:sp>
      <p:sp>
        <p:nvSpPr>
          <p:cNvPr id="8" name="文本框 7"/>
          <p:cNvSpPr txBox="1"/>
          <p:nvPr/>
        </p:nvSpPr>
        <p:spPr>
          <a:xfrm>
            <a:off x="1911985" y="3524250"/>
            <a:ext cx="4457065" cy="464185"/>
          </a:xfrm>
          <a:prstGeom prst="rect">
            <a:avLst/>
          </a:prstGeom>
          <a:solidFill>
            <a:schemeClr val="accent3">
              <a:lumMod val="40000"/>
              <a:lumOff val="60000"/>
            </a:schemeClr>
          </a:solidFill>
        </p:spPr>
        <p:txBody>
          <a:bodyPr wrap="square" rtlCol="0" anchor="ctr" anchorCtr="0">
            <a:noAutofit/>
          </a:bodyPr>
          <a:p>
            <a:pPr algn="ctr"/>
            <a:r>
              <a:rPr lang="en-US" altLang="zh-CN" sz="2400">
                <a:solidFill>
                  <a:schemeClr val="tx1"/>
                </a:solidFill>
                <a:latin typeface="Times New Roman" panose="02020603050405020304" charset="0"/>
                <a:cs typeface="Times New Roman" panose="02020603050405020304" charset="0"/>
              </a:rPr>
              <a:t>Cohesion with the first sentence</a:t>
            </a:r>
            <a:endParaRPr lang="en-US" altLang="zh-CN" sz="2400">
              <a:solidFill>
                <a:schemeClr val="tx1"/>
              </a:solidFill>
              <a:latin typeface="Times New Roman" panose="02020603050405020304" charset="0"/>
              <a:cs typeface="Times New Roman" panose="02020603050405020304" charset="0"/>
            </a:endParaRPr>
          </a:p>
        </p:txBody>
      </p:sp>
      <p:sp>
        <p:nvSpPr>
          <p:cNvPr id="14" name="文本框 13"/>
          <p:cNvSpPr txBox="1"/>
          <p:nvPr/>
        </p:nvSpPr>
        <p:spPr>
          <a:xfrm>
            <a:off x="6836410" y="4726305"/>
            <a:ext cx="3449320" cy="464185"/>
          </a:xfrm>
          <a:prstGeom prst="rect">
            <a:avLst/>
          </a:prstGeom>
          <a:solidFill>
            <a:schemeClr val="accent3">
              <a:lumMod val="40000"/>
              <a:lumOff val="60000"/>
            </a:schemeClr>
          </a:solidFill>
        </p:spPr>
        <p:txBody>
          <a:bodyPr wrap="square" rtlCol="0" anchor="ctr" anchorCtr="0">
            <a:noAutofit/>
          </a:bodyPr>
          <a:p>
            <a:pPr algn="ctr"/>
            <a:r>
              <a:rPr lang="en-US" altLang="zh-CN" sz="2400">
                <a:latin typeface="Times New Roman" panose="02020603050405020304" charset="0"/>
                <a:cs typeface="Times New Roman" panose="02020603050405020304" charset="0"/>
                <a:sym typeface="+mn-ea"/>
              </a:rPr>
              <a:t>Reaction of characters</a:t>
            </a:r>
            <a:endParaRPr lang="en-US" altLang="zh-CN" sz="2400">
              <a:solidFill>
                <a:schemeClr val="tx1"/>
              </a:solidFill>
              <a:latin typeface="Times New Roman" panose="02020603050405020304" charset="0"/>
              <a:cs typeface="Times New Roman" panose="02020603050405020304" charset="0"/>
            </a:endParaRPr>
          </a:p>
        </p:txBody>
      </p:sp>
      <p:sp>
        <p:nvSpPr>
          <p:cNvPr id="15" name="文本框 14"/>
          <p:cNvSpPr txBox="1"/>
          <p:nvPr/>
        </p:nvSpPr>
        <p:spPr>
          <a:xfrm>
            <a:off x="1579245" y="6142355"/>
            <a:ext cx="1793240" cy="464185"/>
          </a:xfrm>
          <a:prstGeom prst="rect">
            <a:avLst/>
          </a:prstGeom>
          <a:solidFill>
            <a:schemeClr val="accent3">
              <a:lumMod val="40000"/>
              <a:lumOff val="60000"/>
            </a:schemeClr>
          </a:solidFill>
        </p:spPr>
        <p:txBody>
          <a:bodyPr wrap="square" rtlCol="0" anchor="ctr" anchorCtr="0">
            <a:noAutofit/>
          </a:bodyPr>
          <a:p>
            <a:pPr algn="ctr"/>
            <a:r>
              <a:rPr lang="en-US" altLang="zh-CN" sz="2400">
                <a:latin typeface="Times New Roman" panose="02020603050405020304" charset="0"/>
                <a:cs typeface="Times New Roman" panose="02020603050405020304" charset="0"/>
                <a:sym typeface="+mn-ea"/>
              </a:rPr>
              <a:t>Theme</a:t>
            </a:r>
            <a:endParaRPr lang="en-US" altLang="zh-CN" sz="2400">
              <a:solidFill>
                <a:schemeClr val="tx1"/>
              </a:solidFill>
              <a:latin typeface="Times New Roman" panose="02020603050405020304" charset="0"/>
              <a:cs typeface="Times New Roman" panose="02020603050405020304" charset="0"/>
            </a:endParaRPr>
          </a:p>
        </p:txBody>
      </p:sp>
      <p:sp>
        <p:nvSpPr>
          <p:cNvPr id="16" name="文本框 15"/>
          <p:cNvSpPr txBox="1"/>
          <p:nvPr/>
        </p:nvSpPr>
        <p:spPr>
          <a:xfrm>
            <a:off x="9197975" y="2805430"/>
            <a:ext cx="2189480" cy="464185"/>
          </a:xfrm>
          <a:prstGeom prst="rect">
            <a:avLst/>
          </a:prstGeom>
          <a:solidFill>
            <a:schemeClr val="accent3">
              <a:lumMod val="40000"/>
              <a:lumOff val="60000"/>
            </a:schemeClr>
          </a:solidFill>
        </p:spPr>
        <p:txBody>
          <a:bodyPr wrap="square" rtlCol="0" anchor="ctr" anchorCtr="0">
            <a:noAutofit/>
          </a:bodyPr>
          <a:p>
            <a:pPr algn="ctr"/>
            <a:r>
              <a:rPr lang="en-US" altLang="zh-CN" sz="2400">
                <a:latin typeface="Times New Roman" panose="02020603050405020304" charset="0"/>
                <a:cs typeface="Times New Roman" panose="02020603050405020304" charset="0"/>
                <a:sym typeface="+mn-ea"/>
              </a:rPr>
              <a:t>Time and place</a:t>
            </a:r>
            <a:endParaRPr lang="en-US" altLang="zh-CN" sz="2400">
              <a:solidFill>
                <a:schemeClr val="tx1"/>
              </a:solidFill>
              <a:latin typeface="Times New Roman" panose="02020603050405020304" charset="0"/>
              <a:cs typeface="Times New Roman" panose="02020603050405020304" charset="0"/>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14" grpId="0" bldLvl="0" animBg="1"/>
      <p:bldP spid="15" grpId="0" bldLvl="0" animBg="1"/>
      <p:bldP spid="1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pic>
        <p:nvPicPr>
          <p:cNvPr id="21" name="图片 20" descr="7b283ce4bdf497b97a799ebbfd32b3da"/>
          <p:cNvPicPr>
            <a:picLocks noChangeAspect="1"/>
          </p:cNvPicPr>
          <p:nvPr userDrawn="1">
            <p:custDataLst>
              <p:tags r:id="rId3"/>
            </p:custDataLst>
          </p:nvPr>
        </p:nvPicPr>
        <p:blipFill>
          <a:blip r:embed="rId4"/>
          <a:stretch>
            <a:fillRect/>
          </a:stretch>
        </p:blipFill>
        <p:spPr>
          <a:xfrm>
            <a:off x="9918065" y="5190490"/>
            <a:ext cx="2508885" cy="1667510"/>
          </a:xfrm>
          <a:prstGeom prst="rect">
            <a:avLst/>
          </a:prstGeom>
          <a:effectLst>
            <a:outerShdw blurRad="63500" sx="102000" sy="102000" algn="ctr" rotWithShape="0">
              <a:prstClr val="black">
                <a:alpha val="40000"/>
              </a:prstClr>
            </a:outerShdw>
          </a:effectLst>
        </p:spPr>
      </p:pic>
      <p:sp>
        <p:nvSpPr>
          <p:cNvPr id="256" name="文本框 6"/>
          <p:cNvSpPr txBox="1"/>
          <p:nvPr>
            <p:custDataLst>
              <p:tags r:id="rId5"/>
            </p:custDataLst>
          </p:nvPr>
        </p:nvSpPr>
        <p:spPr>
          <a:xfrm>
            <a:off x="762006" y="152402"/>
            <a:ext cx="10972888" cy="76200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Step5 Assignment</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9" name="矩形 8"/>
          <p:cNvSpPr/>
          <p:nvPr>
            <p:custDataLst>
              <p:tags r:id="rId6"/>
            </p:custDataLst>
          </p:nvPr>
        </p:nvSpPr>
        <p:spPr>
          <a:xfrm>
            <a:off x="1367790" y="2234565"/>
            <a:ext cx="9259570" cy="193675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黑体" panose="02010609060101010101" charset="-122"/>
              <a:ea typeface="黑体" panose="02010609060101010101" charset="-122"/>
              <a:cs typeface="+mn-ea"/>
              <a:sym typeface="+mn-lt"/>
            </a:endParaRPr>
          </a:p>
        </p:txBody>
      </p:sp>
      <p:cxnSp>
        <p:nvCxnSpPr>
          <p:cNvPr id="10" name="直接连接符 9"/>
          <p:cNvCxnSpPr/>
          <p:nvPr>
            <p:custDataLst>
              <p:tags r:id="rId7"/>
            </p:custDataLst>
          </p:nvPr>
        </p:nvCxnSpPr>
        <p:spPr>
          <a:xfrm>
            <a:off x="1651903" y="1066589"/>
            <a:ext cx="410332" cy="41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1501677" y="1137347"/>
            <a:ext cx="410332" cy="41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0285644" y="6071795"/>
            <a:ext cx="410332" cy="41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10135418" y="6142553"/>
            <a:ext cx="410332" cy="41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1"/>
            </p:custDataLst>
          </p:nvPr>
        </p:nvSpPr>
        <p:spPr>
          <a:xfrm>
            <a:off x="1602740" y="1309370"/>
            <a:ext cx="9994900" cy="364236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3200" b="1" spc="100">
                <a:ln w="3175">
                  <a:noFill/>
                  <a:prstDash val="dash"/>
                </a:ln>
                <a:solidFill>
                  <a:schemeClr val="dk1">
                    <a:lumMod val="75000"/>
                    <a:lumOff val="25000"/>
                  </a:schemeClr>
                </a:solidFill>
                <a:uFillTx/>
                <a:latin typeface="Times New Roman" panose="02020603050405020304" charset="0"/>
                <a:ea typeface="黑体" panose="02010609060101010101" charset="-122"/>
                <a:cs typeface="Times New Roman" panose="02020603050405020304" charset="0"/>
              </a:rPr>
              <a:t>Revise your own plot based on those 4 aspects.</a:t>
            </a:r>
            <a:endParaRPr lang="en-US" altLang="zh-CN" sz="3200" b="1" spc="100">
              <a:ln w="3175">
                <a:noFill/>
                <a:prstDash val="dash"/>
              </a:ln>
              <a:solidFill>
                <a:schemeClr val="dk1">
                  <a:lumMod val="75000"/>
                  <a:lumOff val="25000"/>
                </a:schemeClr>
              </a:solidFill>
              <a:uFillTx/>
              <a:latin typeface="Times New Roman" panose="02020603050405020304" charset="0"/>
              <a:ea typeface="黑体" panose="02010609060101010101" charset="-122"/>
              <a:cs typeface="Times New Roman" panose="02020603050405020304" charset="0"/>
            </a:endParaRPr>
          </a:p>
        </p:txBody>
      </p:sp>
    </p:spTree>
    <p:custDataLst>
      <p:tags r:id="rId12"/>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p>
            <a:pPr marL="0" indent="0" algn="ctr">
              <a:lnSpc>
                <a:spcPct val="90000"/>
              </a:lnSpc>
              <a:spcBef>
                <a:spcPts val="0"/>
              </a:spcBef>
              <a:spcAft>
                <a:spcPts val="0"/>
              </a:spcAft>
              <a:buSzPct val="100000"/>
              <a:buNone/>
            </a:pPr>
            <a:r>
              <a:rPr lang="en-US" altLang="zh-CN" sz="6000" dirty="0">
                <a:solidFill>
                  <a:schemeClr val="dk1">
                    <a:lumMod val="85000"/>
                    <a:lumOff val="15000"/>
                  </a:schemeClr>
                </a:solidFill>
                <a:sym typeface="+mn-ea"/>
              </a:rPr>
              <a:t>Thank you!</a:t>
            </a:r>
            <a:endParaRPr lang="en-US" altLang="zh-CN" sz="6000" dirty="0">
              <a:solidFill>
                <a:schemeClr val="dk1">
                  <a:lumMod val="85000"/>
                  <a:lumOff val="15000"/>
                </a:schemeClr>
              </a:solidFill>
              <a:sym typeface="+mn-ea"/>
            </a:endParaRPr>
          </a:p>
        </p:txBody>
      </p:sp>
    </p:spTree>
    <p:custDataLst>
      <p:tags r:id="rId2"/>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sp>
        <p:nvSpPr>
          <p:cNvPr id="256" name="文本框 6"/>
          <p:cNvSpPr txBox="1"/>
          <p:nvPr>
            <p:custDataLst>
              <p:tags r:id="rId3"/>
            </p:custDataLst>
          </p:nvPr>
        </p:nvSpPr>
        <p:spPr>
          <a:xfrm>
            <a:off x="758782" y="152402"/>
            <a:ext cx="10972888" cy="116205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Step1 Warming up</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9" name="文本框 8"/>
          <p:cNvSpPr txBox="1"/>
          <p:nvPr>
            <p:custDataLst>
              <p:tags r:id="rId4"/>
            </p:custDataLst>
          </p:nvPr>
        </p:nvSpPr>
        <p:spPr>
          <a:xfrm>
            <a:off x="840740" y="1793875"/>
            <a:ext cx="5598795" cy="4110990"/>
          </a:xfrm>
          <a:prstGeom prst="rect">
            <a:avLst/>
          </a:prstGeom>
          <a:noFill/>
        </p:spPr>
        <p:txBody>
          <a:bodyPr wrap="square" rtlCol="0">
            <a:noAutofit/>
          </a:bodyPr>
          <a:p>
            <a:pPr marL="457200" indent="-457200">
              <a:lnSpc>
                <a:spcPct val="110000"/>
              </a:lnSpc>
              <a:buFont typeface="Arial" panose="020B0604020202020204" pitchFamily="34" charset="0"/>
              <a:buChar char="•"/>
            </a:pPr>
            <a:r>
              <a:rPr lang="en-US" sz="2800">
                <a:solidFill>
                  <a:schemeClr val="tx1"/>
                </a:solidFill>
                <a:latin typeface="Times New Roman" panose="02020603050405020304" charset="0"/>
                <a:ea typeface="黑体" panose="02010609060101010101" charset="-122"/>
                <a:cs typeface="Times New Roman" panose="02020603050405020304" charset="0"/>
              </a:rPr>
              <a:t>What’s the function?</a:t>
            </a:r>
            <a:endParaRPr lang="en-US" sz="2800">
              <a:solidFill>
                <a:schemeClr val="tx1"/>
              </a:solidFill>
              <a:latin typeface="Times New Roman" panose="02020603050405020304" charset="0"/>
              <a:ea typeface="黑体" panose="02010609060101010101" charset="-122"/>
              <a:cs typeface="Times New Roman" panose="02020603050405020304" charset="0"/>
            </a:endParaRPr>
          </a:p>
          <a:p>
            <a:pPr marL="457200" indent="-457200">
              <a:lnSpc>
                <a:spcPct val="110000"/>
              </a:lnSpc>
              <a:buFont typeface="Arial" panose="020B0604020202020204" pitchFamily="34" charset="0"/>
              <a:buChar char="•"/>
            </a:pPr>
            <a:r>
              <a:rPr lang="en-US" sz="2800">
                <a:solidFill>
                  <a:schemeClr val="tx1"/>
                </a:solidFill>
                <a:latin typeface="Times New Roman" panose="02020603050405020304" charset="0"/>
                <a:ea typeface="黑体" panose="02010609060101010101" charset="-122"/>
                <a:cs typeface="Times New Roman" panose="02020603050405020304" charset="0"/>
              </a:rPr>
              <a:t>Who needs it?</a:t>
            </a:r>
            <a:endParaRPr lang="en-US" sz="2800">
              <a:solidFill>
                <a:schemeClr val="tx1"/>
              </a:solidFill>
              <a:latin typeface="Times New Roman" panose="02020603050405020304" charset="0"/>
              <a:ea typeface="黑体" panose="02010609060101010101" charset="-122"/>
              <a:cs typeface="Times New Roman" panose="02020603050405020304" charset="0"/>
            </a:endParaRPr>
          </a:p>
          <a:p>
            <a:pPr marL="457200" indent="-457200">
              <a:lnSpc>
                <a:spcPct val="100000"/>
              </a:lnSpc>
              <a:buFont typeface="Arial" panose="020B0604020202020204" pitchFamily="34" charset="0"/>
              <a:buChar char="•"/>
            </a:pPr>
            <a:r>
              <a:rPr lang="en-US" sz="2800">
                <a:solidFill>
                  <a:schemeClr val="tx1"/>
                </a:solidFill>
                <a:latin typeface="Times New Roman" panose="02020603050405020304" charset="0"/>
                <a:ea typeface="黑体" panose="02010609060101010101" charset="-122"/>
                <a:cs typeface="Times New Roman" panose="02020603050405020304" charset="0"/>
              </a:rPr>
              <a:t>If you have to wear it to school,</a:t>
            </a:r>
            <a:r>
              <a:rPr lang="en-US" sz="2800">
                <a:latin typeface="Times New Roman" panose="02020603050405020304" charset="0"/>
                <a:ea typeface="黑体" panose="02010609060101010101" charset="-122"/>
                <a:cs typeface="Times New Roman" panose="02020603050405020304" charset="0"/>
                <a:sym typeface="+mn-ea"/>
              </a:rPr>
              <a:t> how would you feel</a:t>
            </a:r>
            <a:r>
              <a:rPr lang="en-US" sz="2800">
                <a:solidFill>
                  <a:schemeClr val="tx1"/>
                </a:solidFill>
                <a:latin typeface="Times New Roman" panose="02020603050405020304" charset="0"/>
                <a:ea typeface="黑体" panose="02010609060101010101" charset="-122"/>
                <a:cs typeface="Times New Roman" panose="02020603050405020304" charset="0"/>
              </a:rPr>
              <a:t>?</a:t>
            </a:r>
            <a:endParaRPr lang="en-US" sz="2800">
              <a:solidFill>
                <a:schemeClr val="tx1"/>
              </a:solidFill>
              <a:latin typeface="Times New Roman" panose="02020603050405020304" charset="0"/>
              <a:ea typeface="黑体" panose="02010609060101010101" charset="-122"/>
              <a:cs typeface="Times New Roman" panose="02020603050405020304" charset="0"/>
            </a:endParaRPr>
          </a:p>
        </p:txBody>
      </p:sp>
      <p:pic>
        <p:nvPicPr>
          <p:cNvPr id="2" name="图片 1" descr="IMG_3682"/>
          <p:cNvPicPr>
            <a:picLocks noChangeAspect="1"/>
          </p:cNvPicPr>
          <p:nvPr/>
        </p:nvPicPr>
        <p:blipFill>
          <a:blip r:embed="rId5"/>
          <a:stretch>
            <a:fillRect/>
          </a:stretch>
        </p:blipFill>
        <p:spPr>
          <a:xfrm>
            <a:off x="7038975" y="1316355"/>
            <a:ext cx="3864610" cy="5166995"/>
          </a:xfrm>
          <a:prstGeom prst="rect">
            <a:avLst/>
          </a:prstGeom>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图片 21" descr="c6cc5248ab9e42a58c6231ec4b586e35"/>
          <p:cNvPicPr>
            <a:picLocks noChangeAspect="1"/>
          </p:cNvPicPr>
          <p:nvPr userDrawn="1">
            <p:custDataLst>
              <p:tags r:id="rId1"/>
            </p:custDataLst>
          </p:nvPr>
        </p:nvPicPr>
        <p:blipFill>
          <a:blip r:embed="rId2"/>
          <a:srcRect l="21845" t="27440" r="18889" b="33909"/>
          <a:stretch>
            <a:fillRect/>
          </a:stretch>
        </p:blipFill>
        <p:spPr>
          <a:xfrm>
            <a:off x="-172085" y="-469265"/>
            <a:ext cx="3121025" cy="2035810"/>
          </a:xfrm>
          <a:prstGeom prst="rect">
            <a:avLst/>
          </a:prstGeom>
        </p:spPr>
      </p:pic>
      <p:sp>
        <p:nvSpPr>
          <p:cNvPr id="256" name="文本框 6"/>
          <p:cNvSpPr txBox="1"/>
          <p:nvPr>
            <p:custDataLst>
              <p:tags r:id="rId3"/>
            </p:custDataLst>
          </p:nvPr>
        </p:nvSpPr>
        <p:spPr>
          <a:xfrm>
            <a:off x="758782" y="152402"/>
            <a:ext cx="10972888" cy="1162056"/>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algn="ctr">
              <a:lnSpc>
                <a:spcPct val="100000"/>
              </a:lnSpc>
              <a:spcBef>
                <a:spcPts val="0"/>
              </a:spcBef>
              <a:spcAft>
                <a:spcPts val="0"/>
              </a:spcAft>
              <a:buClrTx/>
              <a:buSzTx/>
              <a:buFontTx/>
              <a:buNone/>
            </a:pPr>
            <a:r>
              <a:rPr lang="en-US" altLang="zh-CN" sz="4000">
                <a:solidFill>
                  <a:schemeClr val="accent1"/>
                </a:solidFill>
                <a:latin typeface="Times New Roman" panose="02020603050405020304" charset="0"/>
                <a:ea typeface="仿宋" panose="02010609060101010101" charset="-122"/>
                <a:cs typeface="Times New Roman" panose="02020603050405020304" charset="0"/>
              </a:rPr>
              <a:t>Step2 Study the given story</a:t>
            </a:r>
            <a:endParaRPr lang="en-US" altLang="zh-CN" sz="4000">
              <a:solidFill>
                <a:schemeClr val="accent1"/>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custDataLst>
              <p:tags r:id="rId4"/>
            </p:custDataLst>
          </p:nvPr>
        </p:nvSpPr>
        <p:spPr>
          <a:xfrm>
            <a:off x="840740" y="1371721"/>
            <a:ext cx="7083875" cy="396473"/>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Task1 Read for the basic information</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文本框 8"/>
          <p:cNvSpPr txBox="1"/>
          <p:nvPr>
            <p:custDataLst>
              <p:tags r:id="rId5"/>
            </p:custDataLst>
          </p:nvPr>
        </p:nvSpPr>
        <p:spPr>
          <a:xfrm>
            <a:off x="1438275" y="1938020"/>
            <a:ext cx="10485120" cy="3286760"/>
          </a:xfrm>
          <a:prstGeom prst="rect">
            <a:avLst/>
          </a:prstGeom>
          <a:noFill/>
        </p:spPr>
        <p:txBody>
          <a:bodyPr wrap="square" rtlCol="0">
            <a:noAutofit/>
          </a:bodyPr>
          <a:p>
            <a:pPr>
              <a:lnSpc>
                <a:spcPct val="130000"/>
              </a:lnSpc>
            </a:pPr>
            <a:r>
              <a:rPr lang="en-US" altLang="zh-CN" sz="2800" b="1">
                <a:solidFill>
                  <a:schemeClr val="accent1"/>
                </a:solidFill>
                <a:latin typeface="Times New Roman" panose="02020603050405020304" charset="0"/>
                <a:ea typeface="黑体" panose="02010609060101010101" charset="-122"/>
                <a:cs typeface="Times New Roman" panose="02020603050405020304" charset="0"/>
              </a:rPr>
              <a:t>1. Time</a:t>
            </a:r>
            <a:endParaRPr lang="en-US" altLang="zh-CN" sz="2800" b="1">
              <a:solidFill>
                <a:schemeClr val="accent1"/>
              </a:solidFill>
              <a:latin typeface="Times New Roman" panose="02020603050405020304" charset="0"/>
              <a:ea typeface="黑体" panose="02010609060101010101" charset="-122"/>
              <a:cs typeface="Times New Roman" panose="02020603050405020304" charset="0"/>
            </a:endParaRPr>
          </a:p>
          <a:p>
            <a:pPr>
              <a:lnSpc>
                <a:spcPct val="130000"/>
              </a:lnSpc>
            </a:pPr>
            <a:r>
              <a:rPr lang="en-US" altLang="zh-CN" sz="2800" b="1">
                <a:solidFill>
                  <a:schemeClr val="accent1"/>
                </a:solidFill>
                <a:latin typeface="Times New Roman" panose="02020603050405020304" charset="0"/>
                <a:ea typeface="黑体" panose="02010609060101010101" charset="-122"/>
                <a:cs typeface="Times New Roman" panose="02020603050405020304" charset="0"/>
              </a:rPr>
              <a:t>2. Place</a:t>
            </a:r>
            <a:endParaRPr lang="en-US" altLang="zh-CN" sz="2800" b="1">
              <a:solidFill>
                <a:schemeClr val="accent1"/>
              </a:solidFill>
              <a:latin typeface="Times New Roman" panose="02020603050405020304" charset="0"/>
              <a:ea typeface="黑体" panose="02010609060101010101" charset="-122"/>
              <a:cs typeface="Times New Roman" panose="02020603050405020304" charset="0"/>
            </a:endParaRPr>
          </a:p>
          <a:p>
            <a:pPr algn="l">
              <a:lnSpc>
                <a:spcPct val="130000"/>
              </a:lnSpc>
              <a:buClrTx/>
              <a:buSzTx/>
              <a:buFontTx/>
            </a:pPr>
            <a:r>
              <a:rPr lang="en-US" sz="2800" b="1">
                <a:solidFill>
                  <a:schemeClr val="accent1"/>
                </a:solidFill>
                <a:latin typeface="Times New Roman" panose="02020603050405020304" charset="0"/>
                <a:ea typeface="黑体" panose="02010609060101010101" charset="-122"/>
                <a:cs typeface="Times New Roman" panose="02020603050405020304" charset="0"/>
              </a:rPr>
              <a:t>3</a:t>
            </a:r>
            <a:r>
              <a:rPr lang="en-US" altLang="zh-CN" sz="2800" b="1">
                <a:solidFill>
                  <a:schemeClr val="accent1"/>
                </a:solidFill>
                <a:latin typeface="Times New Roman" panose="02020603050405020304" charset="0"/>
                <a:ea typeface="黑体" panose="02010609060101010101" charset="-122"/>
                <a:cs typeface="Times New Roman" panose="02020603050405020304" charset="0"/>
              </a:rPr>
              <a:t>. Character </a:t>
            </a:r>
            <a:endParaRPr lang="en-US" altLang="zh-CN" sz="2800" b="1">
              <a:solidFill>
                <a:schemeClr val="accent1"/>
              </a:solidFill>
              <a:latin typeface="Times New Roman" panose="02020603050405020304" charset="0"/>
              <a:ea typeface="黑体" panose="02010609060101010101" charset="-122"/>
              <a:cs typeface="Times New Roman" panose="02020603050405020304" charset="0"/>
            </a:endParaRPr>
          </a:p>
          <a:p>
            <a:pPr algn="l">
              <a:lnSpc>
                <a:spcPct val="130000"/>
              </a:lnSpc>
              <a:buClrTx/>
              <a:buSzTx/>
              <a:buFontTx/>
            </a:pPr>
            <a:r>
              <a:rPr lang="en-US" altLang="zh-CN" sz="2800" b="1">
                <a:solidFill>
                  <a:schemeClr val="accent1"/>
                </a:solidFill>
                <a:latin typeface="Times New Roman" panose="02020603050405020304" charset="0"/>
                <a:ea typeface="黑体" panose="02010609060101010101" charset="-122"/>
                <a:cs typeface="Times New Roman" panose="02020603050405020304" charset="0"/>
              </a:rPr>
              <a:t>    (age,   physical description,   personality,   relationship)</a:t>
            </a:r>
            <a:endParaRPr lang="en-US" altLang="zh-CN" sz="2800" b="1">
              <a:solidFill>
                <a:schemeClr val="accent1"/>
              </a:solidFill>
              <a:latin typeface="Times New Roman" panose="02020603050405020304" charset="0"/>
              <a:ea typeface="黑体" panose="02010609060101010101" charset="-122"/>
              <a:cs typeface="Times New Roman" panose="02020603050405020304" charset="0"/>
            </a:endParaRPr>
          </a:p>
          <a:p>
            <a:pPr algn="l">
              <a:lnSpc>
                <a:spcPct val="130000"/>
              </a:lnSpc>
              <a:buClrTx/>
              <a:buSzTx/>
              <a:buFontTx/>
              <a:buNone/>
            </a:pPr>
            <a:r>
              <a:rPr lang="en-US" altLang="zh-CN" sz="2800" b="1">
                <a:solidFill>
                  <a:schemeClr val="accent1"/>
                </a:solidFill>
                <a:latin typeface="Times New Roman" panose="02020603050405020304" charset="0"/>
                <a:ea typeface="黑体" panose="02010609060101010101" charset="-122"/>
                <a:cs typeface="Times New Roman" panose="02020603050405020304" charset="0"/>
              </a:rPr>
              <a:t>4. Plot</a:t>
            </a:r>
            <a:endParaRPr lang="en-US" altLang="zh-CN" sz="2800" b="1">
              <a:solidFill>
                <a:schemeClr val="accent1"/>
              </a:solidFill>
              <a:latin typeface="Times New Roman" panose="02020603050405020304" charset="0"/>
              <a:ea typeface="黑体" panose="02010609060101010101" charset="-122"/>
              <a:cs typeface="Times New Roman" panose="02020603050405020304" charset="0"/>
            </a:endParaRPr>
          </a:p>
          <a:p>
            <a:pPr algn="l">
              <a:lnSpc>
                <a:spcPct val="130000"/>
              </a:lnSpc>
              <a:buClrTx/>
              <a:buSzTx/>
              <a:buFontTx/>
              <a:buNone/>
            </a:pPr>
            <a:r>
              <a:rPr lang="en-US" altLang="zh-CN" sz="2800" b="1">
                <a:solidFill>
                  <a:schemeClr val="accent1"/>
                </a:solidFill>
                <a:latin typeface="Times New Roman" panose="02020603050405020304" charset="0"/>
                <a:ea typeface="黑体" panose="02010609060101010101" charset="-122"/>
                <a:cs typeface="Times New Roman" panose="02020603050405020304" charset="0"/>
              </a:rPr>
              <a:t>5. Theme</a:t>
            </a:r>
            <a:endParaRPr lang="en-US" altLang="zh-CN" sz="2800" b="1">
              <a:solidFill>
                <a:schemeClr val="accent1"/>
              </a:solidFill>
              <a:latin typeface="Times New Roman" panose="02020603050405020304" charset="0"/>
              <a:ea typeface="黑体" panose="02010609060101010101" charset="-122"/>
              <a:cs typeface="Times New Roman" panose="02020603050405020304" charset="0"/>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 name="内容占位符 2"/>
          <p:cNvSpPr>
            <a:spLocks noGrp="1"/>
          </p:cNvSpPr>
          <p:nvPr>
            <p:custDataLst>
              <p:tags r:id="rId1"/>
            </p:custDataLst>
          </p:nvPr>
        </p:nvSpPr>
        <p:spPr>
          <a:xfrm>
            <a:off x="0" y="0"/>
            <a:ext cx="9055223"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rPr>
              <a:t>           Today was Community Service Day at school. Maya’s class was going to make cards for the seniors living in a nursing home. It was also the first day Maya would be wearing her leg brace (腿支架) to school, which was designed to help her walk more steadily and smoothly. </a:t>
            </a:r>
            <a:endParaRPr lang="en-US" altLang="zh-CN" sz="1800" dirty="0">
              <a:solidFill>
                <a:schemeClr val="tx1"/>
              </a:solidFill>
              <a:latin typeface="Times New Roman" panose="02020603050405020304" charset="0"/>
              <a:cs typeface="Times New Roman" panose="02020603050405020304" charset="0"/>
            </a:endParaRPr>
          </a:p>
          <a:p>
            <a:pPr marL="0" indent="0" algn="just">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rPr>
              <a:t>          It was a cold autumn morning, Maya looked down, feeling embarrassed. To make it lovelier, she had delicately decorated the brace with pretty butterfly patterns. Still, she was unsure about others’ reaction. All morning at school, kids kept glancing at her brace. To her relief, they didn’t say anything.  </a:t>
            </a:r>
            <a:endParaRPr lang="en-US" altLang="zh-CN" sz="1800" dirty="0">
              <a:solidFill>
                <a:schemeClr val="tx1"/>
              </a:solidFill>
              <a:latin typeface="Times New Roman" panose="02020603050405020304" charset="0"/>
              <a:cs typeface="Times New Roman" panose="02020603050405020304" charset="0"/>
            </a:endParaRPr>
          </a:p>
          <a:p>
            <a:pPr marL="0" indent="0" algn="just">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rPr>
              <a:t>          In the classroom, Maya was drawing little green buds (</a:t>
            </a:r>
            <a:r>
              <a:rPr lang="zh-CN" altLang="en-US" sz="1800" dirty="0">
                <a:solidFill>
                  <a:schemeClr val="tx1"/>
                </a:solidFill>
                <a:latin typeface="Times New Roman" panose="02020603050405020304" charset="0"/>
                <a:cs typeface="Times New Roman" panose="02020603050405020304" charset="0"/>
              </a:rPr>
              <a:t>芽</a:t>
            </a:r>
            <a:r>
              <a:rPr lang="en-US" altLang="zh-CN" sz="1800" dirty="0">
                <a:solidFill>
                  <a:schemeClr val="tx1"/>
                </a:solidFill>
                <a:latin typeface="Times New Roman" panose="02020603050405020304" charset="0"/>
                <a:cs typeface="Times New Roman" panose="02020603050405020304" charset="0"/>
              </a:rPr>
              <a:t>) and pretty flowers when her friend Samir came over and sat by her. She felt his eyes fixed on her brace and heard him asking, “What’s that for?” Not knowing what to say, Maya pretended she didn’t hear him. After a few seconds of awkwardness, she glanced back at him, and found that he looked a little sad. </a:t>
            </a:r>
            <a:endParaRPr lang="en-US" altLang="zh-CN" sz="1800" dirty="0">
              <a:solidFill>
                <a:schemeClr val="tx1"/>
              </a:solidFill>
              <a:latin typeface="Times New Roman" panose="02020603050405020304" charset="0"/>
              <a:cs typeface="Times New Roman" panose="02020603050405020304" charset="0"/>
            </a:endParaRPr>
          </a:p>
          <a:p>
            <a:pPr marL="0" indent="0" algn="just">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rPr>
              <a:t>         After lunch, the class set off. The nursing home was on a small hill and all of them walked there happily along the path. Maya found that the brace did make it easier for her to walk up. </a:t>
            </a:r>
            <a:endParaRPr lang="en-US" altLang="zh-CN" sz="1800" dirty="0">
              <a:solidFill>
                <a:schemeClr val="tx1"/>
              </a:solidFill>
              <a:latin typeface="Times New Roman" panose="02020603050405020304" charset="0"/>
              <a:cs typeface="Times New Roman" panose="02020603050405020304" charset="0"/>
            </a:endParaRPr>
          </a:p>
          <a:p>
            <a:pPr marL="0" indent="0" algn="just">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rPr>
              <a:t>         Maya and Samir were paired up with a lady who was 83 years old. There at the end of the hall in a wheelchair, with a big smile on her face, sat the lady, wearing a pink coat, with red lipstick and beautiful earrings. She looked bright and full of life. Moving flexibly and fast towards Maya and Samir, she greeted first. “I’m Joan, ” she said cheerfully, “Glad to meet you. ”</a:t>
            </a:r>
            <a:endParaRPr lang="en-US" altLang="zh-CN" sz="1800" dirty="0">
              <a:solidFill>
                <a:schemeClr val="tx1"/>
              </a:solidFill>
              <a:latin typeface="Times New Roman" panose="02020603050405020304" charset="0"/>
              <a:cs typeface="Times New Roman" panose="02020603050405020304" charset="0"/>
            </a:endParaRPr>
          </a:p>
          <a:p>
            <a:pPr marL="0" indent="0" algn="just">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rPr>
              <a:t>         Maya and Samir handed her the cards they made. Joan looked at Samir’s card carefully and spoke with admiration, “You’ve written a poem! That’s so artistic!” Samir’s face reddened with shyness. Then Joan turned to Maya’s picture. “The first flowers of spring!” she cried in delight. “You really have a gift for using </a:t>
            </a:r>
            <a:r>
              <a:rPr lang="en-US" altLang="zh-CN" sz="1800" dirty="0" err="1">
                <a:solidFill>
                  <a:schemeClr val="tx1"/>
                </a:solidFill>
                <a:latin typeface="Times New Roman" panose="02020603050405020304" charset="0"/>
                <a:cs typeface="Times New Roman" panose="02020603050405020304" charset="0"/>
              </a:rPr>
              <a:t>colour</a:t>
            </a:r>
            <a:r>
              <a:rPr lang="en-US" altLang="zh-CN" sz="1800" dirty="0">
                <a:solidFill>
                  <a:schemeClr val="tx1"/>
                </a:solidFill>
                <a:latin typeface="Times New Roman" panose="02020603050405020304" charset="0"/>
                <a:cs typeface="Times New Roman" panose="02020603050405020304" charset="0"/>
              </a:rPr>
              <a:t>!” she said. Clearly, Joan’s praise added great power into Maya. </a:t>
            </a:r>
            <a:endParaRPr lang="en-US" altLang="zh-CN" sz="1800" dirty="0">
              <a:solidFill>
                <a:schemeClr val="tx1"/>
              </a:solidFill>
              <a:latin typeface="Times New Roman" panose="02020603050405020304" charset="0"/>
              <a:cs typeface="Times New Roman" panose="02020603050405020304" charset="0"/>
            </a:endParaRPr>
          </a:p>
          <a:p>
            <a:pPr marL="0" indent="0">
              <a:lnSpc>
                <a:spcPts val="2000"/>
              </a:lnSpc>
              <a:spcBef>
                <a:spcPts val="0"/>
              </a:spcBef>
              <a:buNone/>
            </a:pPr>
            <a:r>
              <a:rPr lang="zh-CN" altLang="en-US" sz="1800" dirty="0">
                <a:solidFill>
                  <a:schemeClr val="tx1"/>
                </a:solidFill>
                <a:latin typeface="Times New Roman" panose="02020603050405020304" charset="0"/>
                <a:cs typeface="Times New Roman" panose="02020603050405020304" charset="0"/>
                <a:sym typeface="+mn-ea"/>
              </a:rPr>
              <a:t>注意</a:t>
            </a:r>
            <a:r>
              <a:rPr lang="en-US" altLang="zh-CN" sz="1800" dirty="0">
                <a:solidFill>
                  <a:schemeClr val="tx1"/>
                </a:solidFill>
                <a:latin typeface="Times New Roman" panose="02020603050405020304" charset="0"/>
                <a:cs typeface="Times New Roman" panose="02020603050405020304" charset="0"/>
                <a:sym typeface="+mn-ea"/>
              </a:rPr>
              <a:t>:1.</a:t>
            </a:r>
            <a:r>
              <a:rPr lang="zh-CN" altLang="en-US" sz="1800" dirty="0">
                <a:solidFill>
                  <a:schemeClr val="tx1"/>
                </a:solidFill>
                <a:latin typeface="Times New Roman" panose="02020603050405020304" charset="0"/>
                <a:cs typeface="Times New Roman" panose="02020603050405020304" charset="0"/>
                <a:sym typeface="+mn-ea"/>
              </a:rPr>
              <a:t>续写词数应为</a:t>
            </a:r>
            <a:r>
              <a:rPr lang="en-US" altLang="zh-CN" sz="1800" dirty="0">
                <a:solidFill>
                  <a:schemeClr val="tx1"/>
                </a:solidFill>
                <a:latin typeface="Times New Roman" panose="02020603050405020304" charset="0"/>
                <a:cs typeface="Times New Roman" panose="02020603050405020304" charset="0"/>
                <a:sym typeface="+mn-ea"/>
              </a:rPr>
              <a:t>150</a:t>
            </a:r>
            <a:r>
              <a:rPr lang="zh-CN" altLang="en-US" sz="1800" dirty="0">
                <a:solidFill>
                  <a:schemeClr val="tx1"/>
                </a:solidFill>
                <a:latin typeface="Times New Roman" panose="02020603050405020304" charset="0"/>
                <a:cs typeface="Times New Roman" panose="02020603050405020304" charset="0"/>
                <a:sym typeface="+mn-ea"/>
              </a:rPr>
              <a:t>左右</a:t>
            </a:r>
            <a:r>
              <a:rPr lang="en-US" altLang="zh-CN" sz="1800" dirty="0">
                <a:solidFill>
                  <a:schemeClr val="tx1"/>
                </a:solidFill>
                <a:latin typeface="Times New Roman" panose="02020603050405020304" charset="0"/>
                <a:cs typeface="Times New Roman" panose="02020603050405020304" charset="0"/>
                <a:sym typeface="+mn-ea"/>
              </a:rPr>
              <a:t>;  2.</a:t>
            </a:r>
            <a:r>
              <a:rPr lang="zh-CN" altLang="en-US" sz="1800" dirty="0">
                <a:solidFill>
                  <a:schemeClr val="tx1"/>
                </a:solidFill>
                <a:latin typeface="Times New Roman" panose="02020603050405020304" charset="0"/>
                <a:cs typeface="Times New Roman" panose="02020603050405020304" charset="0"/>
                <a:sym typeface="+mn-ea"/>
              </a:rPr>
              <a:t>请按如下格式在答题卡的相应位置作答。</a:t>
            </a:r>
            <a:endParaRPr lang="zh-CN" altLang="en-US" sz="1800" dirty="0">
              <a:solidFill>
                <a:schemeClr val="tx1"/>
              </a:solidFill>
              <a:latin typeface="Times New Roman" panose="02020603050405020304" charset="0"/>
              <a:cs typeface="Times New Roman" panose="02020603050405020304" charset="0"/>
            </a:endParaRPr>
          </a:p>
          <a:p>
            <a:pPr marL="0" indent="0">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sym typeface="+mn-ea"/>
              </a:rPr>
              <a:t>In a sudden wave of bravery, Maya asked, “What’s it like being in a wheelchair?”</a:t>
            </a:r>
            <a:endParaRPr lang="en-US" altLang="zh-CN" sz="1800" dirty="0">
              <a:solidFill>
                <a:schemeClr val="tx1"/>
              </a:solidFill>
              <a:latin typeface="Times New Roman" panose="02020603050405020304" charset="0"/>
              <a:cs typeface="Times New Roman" panose="02020603050405020304" charset="0"/>
            </a:endParaRPr>
          </a:p>
          <a:p>
            <a:pPr marL="0" indent="0">
              <a:lnSpc>
                <a:spcPts val="2000"/>
              </a:lnSpc>
              <a:spcBef>
                <a:spcPts val="0"/>
              </a:spcBef>
              <a:buNone/>
            </a:pPr>
            <a:endParaRPr lang="en-US" altLang="zh-CN" sz="1800" dirty="0">
              <a:solidFill>
                <a:schemeClr val="tx1"/>
              </a:solidFill>
              <a:latin typeface="Times New Roman" panose="02020603050405020304" charset="0"/>
              <a:cs typeface="Times New Roman" panose="02020603050405020304" charset="0"/>
            </a:endParaRPr>
          </a:p>
          <a:p>
            <a:pPr marL="0" indent="0">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sym typeface="+mn-ea"/>
              </a:rPr>
              <a:t>Deeply impressed by Joan, Maya offered to sit beside Samir on the bus ride back home. </a:t>
            </a:r>
            <a:endParaRPr lang="en-US" altLang="zh-CN" sz="1800" dirty="0">
              <a:solidFill>
                <a:schemeClr val="tx1"/>
              </a:solidFill>
              <a:latin typeface="Times New Roman" panose="02020603050405020304" charset="0"/>
              <a:cs typeface="Times New Roman" panose="02020603050405020304" charset="0"/>
              <a:sym typeface="+mn-ea"/>
            </a:endParaRPr>
          </a:p>
          <a:p>
            <a:pPr marL="0" indent="0">
              <a:lnSpc>
                <a:spcPts val="2000"/>
              </a:lnSpc>
              <a:spcBef>
                <a:spcPts val="0"/>
              </a:spcBef>
              <a:buNone/>
            </a:pPr>
            <a:endParaRPr lang="en-US" altLang="zh-CN" sz="1800" dirty="0">
              <a:solidFill>
                <a:schemeClr val="tx1"/>
              </a:solidFill>
              <a:latin typeface="Times New Roman" panose="02020603050405020304" charset="0"/>
              <a:cs typeface="Times New Roman" panose="02020603050405020304" charset="0"/>
            </a:endParaRPr>
          </a:p>
          <a:p>
            <a:pPr marL="0" indent="0">
              <a:lnSpc>
                <a:spcPts val="2000"/>
              </a:lnSpc>
              <a:spcBef>
                <a:spcPts val="0"/>
              </a:spcBef>
              <a:buNone/>
            </a:pPr>
            <a:endParaRPr lang="en-US" altLang="zh-CN" sz="1800" dirty="0">
              <a:solidFill>
                <a:schemeClr val="tx1"/>
              </a:solidFill>
              <a:latin typeface="Times New Roman" panose="02020603050405020304" charset="0"/>
              <a:cs typeface="Times New Roman" panose="02020603050405020304" charset="0"/>
            </a:endParaRPr>
          </a:p>
          <a:p>
            <a:pPr marL="0" indent="0">
              <a:lnSpc>
                <a:spcPts val="2000"/>
              </a:lnSpc>
              <a:spcBef>
                <a:spcPts val="0"/>
              </a:spcBef>
              <a:buNone/>
            </a:pPr>
            <a:endParaRPr lang="en-US" altLang="zh-CN" sz="1800" dirty="0">
              <a:solidFill>
                <a:schemeClr val="tx1"/>
              </a:solidFill>
              <a:latin typeface="Times New Roman" panose="02020603050405020304" charset="0"/>
              <a:cs typeface="Times New Roman" panose="02020603050405020304" charset="0"/>
            </a:endParaRPr>
          </a:p>
        </p:txBody>
      </p:sp>
      <p:sp>
        <p:nvSpPr>
          <p:cNvPr id="14" name="矩形 13"/>
          <p:cNvSpPr/>
          <p:nvPr/>
        </p:nvSpPr>
        <p:spPr>
          <a:xfrm>
            <a:off x="639445" y="0"/>
            <a:ext cx="3458210" cy="300990"/>
          </a:xfrm>
          <a:prstGeom prst="rect">
            <a:avLst/>
          </a:prstGeom>
          <a:solidFill>
            <a:schemeClr val="accent6">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1266190" y="794385"/>
            <a:ext cx="2375535" cy="300990"/>
          </a:xfrm>
          <a:prstGeom prst="rect">
            <a:avLst/>
          </a:prstGeom>
          <a:solidFill>
            <a:schemeClr val="accent6">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583565" y="2771140"/>
            <a:ext cx="1145540" cy="300990"/>
          </a:xfrm>
          <a:prstGeom prst="rect">
            <a:avLst/>
          </a:prstGeom>
          <a:solidFill>
            <a:schemeClr val="accent6">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097655" y="0"/>
            <a:ext cx="932815" cy="300990"/>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293745" y="2830195"/>
            <a:ext cx="3549015" cy="300990"/>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39445" y="1821815"/>
            <a:ext cx="1630680" cy="300990"/>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5026025" y="0"/>
            <a:ext cx="603250" cy="300990"/>
          </a:xfrm>
          <a:prstGeom prst="rect">
            <a:avLst/>
          </a:prstGeom>
          <a:solidFill>
            <a:srgbClr val="C0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662940" y="2070735"/>
            <a:ext cx="603250" cy="300990"/>
          </a:xfrm>
          <a:prstGeom prst="rect">
            <a:avLst/>
          </a:prstGeom>
          <a:solidFill>
            <a:srgbClr val="C0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4491355" y="4086860"/>
            <a:ext cx="538480" cy="300990"/>
          </a:xfrm>
          <a:prstGeom prst="rect">
            <a:avLst/>
          </a:prstGeom>
          <a:solidFill>
            <a:srgbClr val="C0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9121140" y="300990"/>
            <a:ext cx="2947670" cy="1050925"/>
          </a:xfrm>
          <a:prstGeom prst="rect">
            <a:avLst/>
          </a:prstGeom>
          <a:noFill/>
          <a:ln w="12700">
            <a:solidFill>
              <a:srgbClr val="C00000">
                <a:alpha val="63000"/>
              </a:srgbClr>
            </a:solidFill>
          </a:ln>
        </p:spPr>
        <p:txBody>
          <a:bodyPr wrap="square" rtlCol="0" anchor="t">
            <a:spAutoFit/>
          </a:bodyPr>
          <a:p>
            <a:pPr marL="342900" indent="-342900">
              <a:lnSpc>
                <a:spcPct val="80000"/>
              </a:lnSpc>
              <a:buFont typeface="Arial" panose="020B0604020202020204" pitchFamily="34" charset="0"/>
              <a:buChar char="•"/>
            </a:pPr>
            <a:r>
              <a:rPr lang="en-US" altLang="zh-CN" sz="2600" b="1">
                <a:solidFill>
                  <a:srgbClr val="C00000"/>
                </a:solidFill>
                <a:latin typeface="Times New Roman" panose="02020603050405020304" charset="0"/>
                <a:cs typeface="Times New Roman" panose="02020603050405020304" charset="0"/>
                <a:sym typeface="+mn-ea"/>
              </a:rPr>
              <a:t>student</a:t>
            </a:r>
            <a:endParaRPr lang="en-US" altLang="zh-CN" sz="2600" b="1">
              <a:solidFill>
                <a:srgbClr val="C00000"/>
              </a:solidFill>
              <a:latin typeface="Times New Roman" panose="02020603050405020304" charset="0"/>
              <a:cs typeface="Times New Roman" panose="02020603050405020304" charset="0"/>
              <a:sym typeface="+mn-ea"/>
            </a:endParaRPr>
          </a:p>
          <a:p>
            <a:pPr marL="342900" indent="-342900">
              <a:lnSpc>
                <a:spcPct val="80000"/>
              </a:lnSpc>
              <a:buFont typeface="Arial" panose="020B0604020202020204" pitchFamily="34" charset="0"/>
              <a:buChar char="•"/>
            </a:pPr>
            <a:r>
              <a:rPr lang="en-US" altLang="zh-CN" sz="2600" b="1">
                <a:solidFill>
                  <a:srgbClr val="C00000"/>
                </a:solidFill>
                <a:latin typeface="Times New Roman" panose="02020603050405020304" charset="0"/>
                <a:cs typeface="Times New Roman" panose="02020603050405020304" charset="0"/>
                <a:sym typeface="+mn-ea"/>
              </a:rPr>
              <a:t>wear a leg brace</a:t>
            </a:r>
            <a:endParaRPr lang="en-US" altLang="zh-CN" sz="2600" b="1">
              <a:solidFill>
                <a:srgbClr val="C00000"/>
              </a:solidFill>
              <a:latin typeface="Times New Roman" panose="02020603050405020304" charset="0"/>
              <a:cs typeface="Times New Roman" panose="02020603050405020304" charset="0"/>
              <a:sym typeface="+mn-ea"/>
            </a:endParaRPr>
          </a:p>
          <a:p>
            <a:pPr marL="342900" indent="-342900">
              <a:lnSpc>
                <a:spcPct val="80000"/>
              </a:lnSpc>
              <a:buFont typeface="Arial" panose="020B0604020202020204" pitchFamily="34" charset="0"/>
              <a:buChar char="•"/>
            </a:pPr>
            <a:r>
              <a:rPr lang="en-US" altLang="zh-CN" sz="2600" b="1">
                <a:solidFill>
                  <a:srgbClr val="C00000"/>
                </a:solidFill>
                <a:latin typeface="Times New Roman" panose="02020603050405020304" charset="0"/>
                <a:cs typeface="Times New Roman" panose="02020603050405020304" charset="0"/>
                <a:sym typeface="+mn-ea"/>
              </a:rPr>
              <a:t>sensitive</a:t>
            </a:r>
            <a:endParaRPr lang="en-US" altLang="zh-CN" sz="2600" b="1">
              <a:solidFill>
                <a:srgbClr val="C00000"/>
              </a:solidFill>
              <a:latin typeface="Times New Roman" panose="02020603050405020304" charset="0"/>
              <a:cs typeface="Times New Roman" panose="02020603050405020304" charset="0"/>
              <a:sym typeface="+mn-ea"/>
            </a:endParaRPr>
          </a:p>
        </p:txBody>
      </p:sp>
      <p:sp>
        <p:nvSpPr>
          <p:cNvPr id="25" name="文本框 24"/>
          <p:cNvSpPr txBox="1"/>
          <p:nvPr/>
        </p:nvSpPr>
        <p:spPr>
          <a:xfrm>
            <a:off x="9121140" y="1880870"/>
            <a:ext cx="2947670" cy="1050925"/>
          </a:xfrm>
          <a:prstGeom prst="rect">
            <a:avLst/>
          </a:prstGeom>
          <a:noFill/>
          <a:ln w="12700">
            <a:solidFill>
              <a:srgbClr val="C00000">
                <a:alpha val="63000"/>
              </a:srgbClr>
            </a:solidFill>
          </a:ln>
        </p:spPr>
        <p:txBody>
          <a:bodyPr wrap="square" rtlCol="0" anchor="t">
            <a:spAutoFit/>
          </a:bodyPr>
          <a:p>
            <a:pPr marL="342900" indent="-342900">
              <a:lnSpc>
                <a:spcPct val="80000"/>
              </a:lnSpc>
              <a:buFont typeface="Arial" panose="020B0604020202020204" pitchFamily="34" charset="0"/>
              <a:buChar char="•"/>
            </a:pPr>
            <a:r>
              <a:rPr lang="en-US" altLang="zh-CN" sz="2600" b="1">
                <a:solidFill>
                  <a:srgbClr val="C00000"/>
                </a:solidFill>
                <a:latin typeface="Times New Roman" panose="02020603050405020304" charset="0"/>
                <a:cs typeface="Times New Roman" panose="02020603050405020304" charset="0"/>
                <a:sym typeface="+mn-ea"/>
              </a:rPr>
              <a:t>student</a:t>
            </a:r>
            <a:endParaRPr lang="en-US" altLang="zh-CN" sz="2600" b="1">
              <a:solidFill>
                <a:srgbClr val="C00000"/>
              </a:solidFill>
              <a:latin typeface="Times New Roman" panose="02020603050405020304" charset="0"/>
              <a:cs typeface="Times New Roman" panose="02020603050405020304" charset="0"/>
              <a:sym typeface="+mn-ea"/>
            </a:endParaRPr>
          </a:p>
          <a:p>
            <a:pPr marL="342900" indent="-342900">
              <a:lnSpc>
                <a:spcPct val="80000"/>
              </a:lnSpc>
              <a:buFont typeface="Arial" panose="020B0604020202020204" pitchFamily="34" charset="0"/>
              <a:buChar char="•"/>
            </a:pPr>
            <a:r>
              <a:rPr lang="en-US" altLang="zh-CN" sz="2600" b="1">
                <a:solidFill>
                  <a:srgbClr val="C00000"/>
                </a:solidFill>
                <a:latin typeface="Times New Roman" panose="02020603050405020304" charset="0"/>
                <a:cs typeface="Times New Roman" panose="02020603050405020304" charset="0"/>
                <a:sym typeface="+mn-ea"/>
              </a:rPr>
              <a:t>caring </a:t>
            </a:r>
            <a:endParaRPr lang="en-US" altLang="zh-CN" sz="2600" b="1">
              <a:solidFill>
                <a:srgbClr val="C00000"/>
              </a:solidFill>
              <a:latin typeface="Times New Roman" panose="02020603050405020304" charset="0"/>
              <a:cs typeface="Times New Roman" panose="02020603050405020304" charset="0"/>
              <a:sym typeface="+mn-ea"/>
            </a:endParaRPr>
          </a:p>
          <a:p>
            <a:pPr marL="342900" indent="-342900">
              <a:lnSpc>
                <a:spcPct val="80000"/>
              </a:lnSpc>
              <a:buFont typeface="Arial" panose="020B0604020202020204" pitchFamily="34" charset="0"/>
              <a:buChar char="•"/>
            </a:pPr>
            <a:r>
              <a:rPr lang="en-US" altLang="zh-CN" sz="2600" b="1">
                <a:solidFill>
                  <a:srgbClr val="C00000"/>
                </a:solidFill>
                <a:latin typeface="Times New Roman" panose="02020603050405020304" charset="0"/>
                <a:cs typeface="Times New Roman" panose="02020603050405020304" charset="0"/>
                <a:sym typeface="+mn-ea"/>
              </a:rPr>
              <a:t>easy to get shy</a:t>
            </a:r>
            <a:endParaRPr lang="en-US" altLang="zh-CN" sz="2600" b="1">
              <a:solidFill>
                <a:srgbClr val="C00000"/>
              </a:solidFill>
              <a:latin typeface="Times New Roman" panose="02020603050405020304" charset="0"/>
              <a:cs typeface="Times New Roman" panose="02020603050405020304" charset="0"/>
              <a:sym typeface="+mn-ea"/>
            </a:endParaRPr>
          </a:p>
        </p:txBody>
      </p:sp>
      <p:sp>
        <p:nvSpPr>
          <p:cNvPr id="26" name="文本框 25"/>
          <p:cNvSpPr txBox="1"/>
          <p:nvPr/>
        </p:nvSpPr>
        <p:spPr>
          <a:xfrm>
            <a:off x="9121140" y="3474720"/>
            <a:ext cx="2947670" cy="1691005"/>
          </a:xfrm>
          <a:prstGeom prst="rect">
            <a:avLst/>
          </a:prstGeom>
          <a:noFill/>
          <a:ln w="12700">
            <a:solidFill>
              <a:srgbClr val="C00000">
                <a:alpha val="63000"/>
              </a:srgbClr>
            </a:solidFill>
          </a:ln>
        </p:spPr>
        <p:txBody>
          <a:bodyPr wrap="square" rtlCol="0" anchor="t">
            <a:spAutoFit/>
          </a:bodyPr>
          <a:p>
            <a:pPr marL="342900" indent="-342900">
              <a:lnSpc>
                <a:spcPct val="80000"/>
              </a:lnSpc>
              <a:buFont typeface="Arial" panose="020B0604020202020204" pitchFamily="34" charset="0"/>
              <a:buChar char="•"/>
            </a:pPr>
            <a:r>
              <a:rPr lang="en-US" altLang="zh-CN" sz="2600" b="1">
                <a:solidFill>
                  <a:srgbClr val="C00000"/>
                </a:solidFill>
                <a:latin typeface="Times New Roman" panose="02020603050405020304" charset="0"/>
                <a:cs typeface="Times New Roman" panose="02020603050405020304" charset="0"/>
                <a:sym typeface="+mn-ea"/>
              </a:rPr>
              <a:t>83</a:t>
            </a:r>
            <a:endParaRPr lang="en-US" altLang="zh-CN" sz="2600" b="1">
              <a:solidFill>
                <a:srgbClr val="C00000"/>
              </a:solidFill>
              <a:latin typeface="Times New Roman" panose="02020603050405020304" charset="0"/>
              <a:cs typeface="Times New Roman" panose="02020603050405020304" charset="0"/>
              <a:sym typeface="+mn-ea"/>
            </a:endParaRPr>
          </a:p>
          <a:p>
            <a:pPr marL="342900" indent="-342900">
              <a:lnSpc>
                <a:spcPct val="80000"/>
              </a:lnSpc>
              <a:buFont typeface="Arial" panose="020B0604020202020204" pitchFamily="34" charset="0"/>
              <a:buChar char="•"/>
            </a:pPr>
            <a:r>
              <a:rPr lang="en-US" altLang="zh-CN" sz="2600" b="1">
                <a:solidFill>
                  <a:srgbClr val="C00000"/>
                </a:solidFill>
                <a:latin typeface="Times New Roman" panose="02020603050405020304" charset="0"/>
                <a:cs typeface="Times New Roman" panose="02020603050405020304" charset="0"/>
                <a:sym typeface="+mn-ea"/>
              </a:rPr>
              <a:t>sit in a wheelchair</a:t>
            </a:r>
            <a:endParaRPr lang="en-US" altLang="zh-CN" sz="2600" b="1">
              <a:solidFill>
                <a:srgbClr val="C00000"/>
              </a:solidFill>
              <a:latin typeface="Times New Roman" panose="02020603050405020304" charset="0"/>
              <a:cs typeface="Times New Roman" panose="02020603050405020304" charset="0"/>
              <a:sym typeface="+mn-ea"/>
            </a:endParaRPr>
          </a:p>
          <a:p>
            <a:pPr marL="342900" indent="-342900">
              <a:lnSpc>
                <a:spcPct val="80000"/>
              </a:lnSpc>
              <a:buFont typeface="Arial" panose="020B0604020202020204" pitchFamily="34" charset="0"/>
              <a:buChar char="•"/>
            </a:pPr>
            <a:r>
              <a:rPr lang="en-US" altLang="zh-CN" sz="2600" b="1">
                <a:solidFill>
                  <a:srgbClr val="C00000"/>
                </a:solidFill>
                <a:latin typeface="Times New Roman" panose="02020603050405020304" charset="0"/>
                <a:cs typeface="Times New Roman" panose="02020603050405020304" charset="0"/>
                <a:sym typeface="+mn-ea"/>
              </a:rPr>
              <a:t>fashionable</a:t>
            </a:r>
            <a:endParaRPr lang="en-US" altLang="zh-CN" sz="2600" b="1">
              <a:solidFill>
                <a:srgbClr val="C00000"/>
              </a:solidFill>
              <a:latin typeface="Times New Roman" panose="02020603050405020304" charset="0"/>
              <a:cs typeface="Times New Roman" panose="02020603050405020304" charset="0"/>
              <a:sym typeface="+mn-ea"/>
            </a:endParaRPr>
          </a:p>
          <a:p>
            <a:pPr marL="342900" indent="-342900">
              <a:lnSpc>
                <a:spcPct val="80000"/>
              </a:lnSpc>
              <a:buFont typeface="Arial" panose="020B0604020202020204" pitchFamily="34" charset="0"/>
              <a:buChar char="•"/>
            </a:pPr>
            <a:r>
              <a:rPr lang="en-US" altLang="zh-CN" sz="2600" b="1">
                <a:solidFill>
                  <a:srgbClr val="C00000"/>
                </a:solidFill>
                <a:latin typeface="Times New Roman" panose="02020603050405020304" charset="0"/>
                <a:cs typeface="Times New Roman" panose="02020603050405020304" charset="0"/>
                <a:sym typeface="+mn-ea"/>
              </a:rPr>
              <a:t>optimistic</a:t>
            </a:r>
            <a:endParaRPr lang="en-US" altLang="zh-CN" sz="2600" b="1">
              <a:solidFill>
                <a:srgbClr val="C00000"/>
              </a:solidFill>
              <a:latin typeface="Times New Roman" panose="02020603050405020304" charset="0"/>
              <a:cs typeface="Times New Roman" panose="02020603050405020304" charset="0"/>
              <a:sym typeface="+mn-ea"/>
            </a:endParaRPr>
          </a:p>
        </p:txBody>
      </p:sp>
      <p:sp>
        <p:nvSpPr>
          <p:cNvPr id="27" name="文本框 26"/>
          <p:cNvSpPr txBox="1"/>
          <p:nvPr/>
        </p:nvSpPr>
        <p:spPr>
          <a:xfrm>
            <a:off x="4559935" y="492760"/>
            <a:ext cx="4495165" cy="829945"/>
          </a:xfrm>
          <a:prstGeom prst="rect">
            <a:avLst/>
          </a:prstGeom>
          <a:solidFill>
            <a:schemeClr val="accent6">
              <a:lumMod val="60000"/>
              <a:lumOff val="40000"/>
            </a:schemeClr>
          </a:solidFill>
        </p:spPr>
        <p:txBody>
          <a:bodyPr wrap="square" rtlCol="0">
            <a:spAutoFit/>
          </a:bodyPr>
          <a:p>
            <a:pPr algn="ctr"/>
            <a:r>
              <a:rPr lang="en-US" altLang="zh-CN" sz="2400" b="1">
                <a:solidFill>
                  <a:schemeClr val="tx1"/>
                </a:solidFill>
                <a:latin typeface="Times New Roman" panose="02020603050405020304" charset="0"/>
                <a:cs typeface="Times New Roman" panose="02020603050405020304" charset="0"/>
              </a:rPr>
              <a:t>Maya wore her leg brace to school for the first time.</a:t>
            </a:r>
            <a:endParaRPr lang="en-US" altLang="zh-CN" sz="2400" b="1">
              <a:solidFill>
                <a:schemeClr val="tx1"/>
              </a:solidFill>
              <a:latin typeface="Times New Roman" panose="02020603050405020304" charset="0"/>
              <a:cs typeface="Times New Roman" panose="02020603050405020304" charset="0"/>
            </a:endParaRPr>
          </a:p>
        </p:txBody>
      </p:sp>
      <p:sp>
        <p:nvSpPr>
          <p:cNvPr id="28" name="文本框 27"/>
          <p:cNvSpPr txBox="1"/>
          <p:nvPr/>
        </p:nvSpPr>
        <p:spPr>
          <a:xfrm>
            <a:off x="4519295" y="1764030"/>
            <a:ext cx="4495165" cy="829945"/>
          </a:xfrm>
          <a:prstGeom prst="rect">
            <a:avLst/>
          </a:prstGeom>
          <a:solidFill>
            <a:schemeClr val="accent6">
              <a:lumMod val="60000"/>
              <a:lumOff val="40000"/>
            </a:schemeClr>
          </a:solidFill>
        </p:spPr>
        <p:txBody>
          <a:bodyPr wrap="square" rtlCol="0">
            <a:spAutoFit/>
          </a:bodyPr>
          <a:p>
            <a:pPr algn="ctr"/>
            <a:r>
              <a:rPr lang="en-US" altLang="zh-CN" sz="2400" b="1">
                <a:solidFill>
                  <a:schemeClr val="tx1"/>
                </a:solidFill>
                <a:latin typeface="Times New Roman" panose="02020603050405020304" charset="0"/>
                <a:cs typeface="Times New Roman" panose="02020603050405020304" charset="0"/>
              </a:rPr>
              <a:t>Samir asked about the brace and Maya kept silent.</a:t>
            </a:r>
            <a:endParaRPr lang="en-US" altLang="zh-CN" sz="2400" b="1">
              <a:solidFill>
                <a:schemeClr val="tx1"/>
              </a:solidFill>
              <a:latin typeface="Times New Roman" panose="02020603050405020304" charset="0"/>
              <a:cs typeface="Times New Roman" panose="02020603050405020304" charset="0"/>
            </a:endParaRPr>
          </a:p>
        </p:txBody>
      </p:sp>
      <p:sp>
        <p:nvSpPr>
          <p:cNvPr id="29" name="文本框 28"/>
          <p:cNvSpPr txBox="1"/>
          <p:nvPr/>
        </p:nvSpPr>
        <p:spPr>
          <a:xfrm>
            <a:off x="4559935" y="4335780"/>
            <a:ext cx="4495165" cy="829945"/>
          </a:xfrm>
          <a:prstGeom prst="rect">
            <a:avLst/>
          </a:prstGeom>
          <a:solidFill>
            <a:schemeClr val="accent6">
              <a:lumMod val="60000"/>
              <a:lumOff val="40000"/>
            </a:schemeClr>
          </a:solidFill>
        </p:spPr>
        <p:txBody>
          <a:bodyPr wrap="square" rtlCol="0">
            <a:spAutoFit/>
          </a:bodyPr>
          <a:p>
            <a:pPr algn="ctr"/>
            <a:r>
              <a:rPr lang="en-US" altLang="zh-CN" sz="2400" b="1">
                <a:solidFill>
                  <a:schemeClr val="tx1"/>
                </a:solidFill>
                <a:latin typeface="Times New Roman" panose="02020603050405020304" charset="0"/>
                <a:cs typeface="Times New Roman" panose="02020603050405020304" charset="0"/>
              </a:rPr>
              <a:t>They gave Joan cards and  </a:t>
            </a:r>
            <a:endParaRPr lang="en-US" altLang="zh-CN" sz="2400" b="1">
              <a:solidFill>
                <a:schemeClr val="tx1"/>
              </a:solidFill>
              <a:latin typeface="Times New Roman" panose="02020603050405020304" charset="0"/>
              <a:cs typeface="Times New Roman" panose="02020603050405020304" charset="0"/>
            </a:endParaRPr>
          </a:p>
          <a:p>
            <a:pPr algn="ctr"/>
            <a:r>
              <a:rPr lang="en-US" altLang="zh-CN" sz="2400" b="1">
                <a:solidFill>
                  <a:schemeClr val="tx1"/>
                </a:solidFill>
                <a:latin typeface="Times New Roman" panose="02020603050405020304" charset="0"/>
                <a:cs typeface="Times New Roman" panose="02020603050405020304" charset="0"/>
              </a:rPr>
              <a:t>Joan encouraged them.</a:t>
            </a:r>
            <a:endParaRPr lang="en-US" altLang="zh-CN" sz="2400" b="1">
              <a:solidFill>
                <a:schemeClr val="tx1"/>
              </a:solidFill>
              <a:latin typeface="Times New Roman" panose="02020603050405020304" charset="0"/>
              <a:cs typeface="Times New Roman" panose="02020603050405020304" charset="0"/>
            </a:endParaRPr>
          </a:p>
        </p:txBody>
      </p:sp>
      <p:sp>
        <p:nvSpPr>
          <p:cNvPr id="30" name="文本框 29"/>
          <p:cNvSpPr txBox="1"/>
          <p:nvPr/>
        </p:nvSpPr>
        <p:spPr>
          <a:xfrm>
            <a:off x="4519295" y="3069590"/>
            <a:ext cx="4495165" cy="829945"/>
          </a:xfrm>
          <a:prstGeom prst="rect">
            <a:avLst/>
          </a:prstGeom>
          <a:solidFill>
            <a:schemeClr val="accent6">
              <a:lumMod val="60000"/>
              <a:lumOff val="40000"/>
            </a:schemeClr>
          </a:solidFill>
        </p:spPr>
        <p:txBody>
          <a:bodyPr wrap="square" rtlCol="0">
            <a:spAutoFit/>
          </a:bodyPr>
          <a:p>
            <a:pPr algn="ctr"/>
            <a:r>
              <a:rPr lang="en-US" altLang="zh-CN" sz="2400" b="1">
                <a:solidFill>
                  <a:schemeClr val="tx1"/>
                </a:solidFill>
                <a:latin typeface="Times New Roman" panose="02020603050405020304" charset="0"/>
                <a:cs typeface="Times New Roman" panose="02020603050405020304" charset="0"/>
              </a:rPr>
              <a:t>They met Joan at the nursing home.</a:t>
            </a:r>
            <a:endParaRPr lang="en-US" altLang="zh-CN" sz="2400" b="1">
              <a:solidFill>
                <a:schemeClr val="tx1"/>
              </a:solidFill>
              <a:latin typeface="Times New Roman" panose="02020603050405020304" charset="0"/>
              <a:cs typeface="Times New Roman" panose="02020603050405020304" charset="0"/>
            </a:endParaRPr>
          </a:p>
        </p:txBody>
      </p:sp>
      <p:sp>
        <p:nvSpPr>
          <p:cNvPr id="31" name="下箭头 30"/>
          <p:cNvSpPr/>
          <p:nvPr/>
        </p:nvSpPr>
        <p:spPr>
          <a:xfrm>
            <a:off x="7239000" y="1320165"/>
            <a:ext cx="260985" cy="455295"/>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下箭头 31"/>
          <p:cNvSpPr/>
          <p:nvPr/>
        </p:nvSpPr>
        <p:spPr>
          <a:xfrm>
            <a:off x="7239000" y="2606040"/>
            <a:ext cx="260985" cy="473075"/>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下箭头 32"/>
          <p:cNvSpPr/>
          <p:nvPr/>
        </p:nvSpPr>
        <p:spPr>
          <a:xfrm>
            <a:off x="7239000" y="3884930"/>
            <a:ext cx="261620" cy="452755"/>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custDataLst>
              <p:tags r:id="rId2"/>
            </p:custDataLst>
          </p:nvPr>
        </p:nvSpPr>
        <p:spPr>
          <a:xfrm>
            <a:off x="8159115" y="5561965"/>
            <a:ext cx="2715260" cy="410845"/>
          </a:xfrm>
          <a:prstGeom prst="rect">
            <a:avLst/>
          </a:prstGeom>
          <a:noFill/>
          <a:ln w="12700">
            <a:noFill/>
          </a:ln>
        </p:spPr>
        <p:txBody>
          <a:bodyPr wrap="square" rtlCol="0" anchor="t">
            <a:spAutoFit/>
          </a:bodyPr>
          <a:p>
            <a:pPr indent="0">
              <a:lnSpc>
                <a:spcPct val="80000"/>
              </a:lnSpc>
              <a:buNone/>
            </a:pPr>
            <a:r>
              <a:rPr lang="en-US" altLang="zh-CN" sz="2600" b="1">
                <a:solidFill>
                  <a:schemeClr val="accent1"/>
                </a:solidFill>
                <a:latin typeface="Times New Roman" panose="02020603050405020304" charset="0"/>
                <a:cs typeface="Times New Roman" panose="02020603050405020304" charset="0"/>
                <a:sym typeface="+mn-ea"/>
              </a:rPr>
              <a:t>Theme</a:t>
            </a:r>
            <a:r>
              <a:rPr lang="zh-CN" altLang="en-US" sz="2600" b="1">
                <a:solidFill>
                  <a:schemeClr val="accent1"/>
                </a:solidFill>
                <a:latin typeface="Times New Roman" panose="02020603050405020304" charset="0"/>
                <a:cs typeface="Times New Roman" panose="02020603050405020304" charset="0"/>
                <a:sym typeface="+mn-ea"/>
              </a:rPr>
              <a:t>：</a:t>
            </a:r>
            <a:endParaRPr lang="zh-CN" altLang="en-US" sz="2600" b="1">
              <a:solidFill>
                <a:schemeClr val="accent1"/>
              </a:solidFill>
              <a:latin typeface="Times New Roman" panose="02020603050405020304" charset="0"/>
              <a:cs typeface="Times New Roman" panose="02020603050405020304" charset="0"/>
              <a:sym typeface="+mn-ea"/>
            </a:endParaRPr>
          </a:p>
        </p:txBody>
      </p:sp>
      <p:sp>
        <p:nvSpPr>
          <p:cNvPr id="3" name="文本框 2"/>
          <p:cNvSpPr txBox="1"/>
          <p:nvPr>
            <p:custDataLst>
              <p:tags r:id="rId3"/>
            </p:custDataLst>
          </p:nvPr>
        </p:nvSpPr>
        <p:spPr>
          <a:xfrm>
            <a:off x="9418320" y="5561965"/>
            <a:ext cx="2715260" cy="730885"/>
          </a:xfrm>
          <a:prstGeom prst="rect">
            <a:avLst/>
          </a:prstGeom>
          <a:noFill/>
          <a:ln w="12700">
            <a:noFill/>
          </a:ln>
        </p:spPr>
        <p:txBody>
          <a:bodyPr wrap="square" rtlCol="0" anchor="t">
            <a:spAutoFit/>
          </a:bodyPr>
          <a:p>
            <a:pPr indent="0">
              <a:lnSpc>
                <a:spcPct val="80000"/>
              </a:lnSpc>
              <a:buNone/>
            </a:pPr>
            <a:r>
              <a:rPr lang="en-US" sz="2600" b="1">
                <a:solidFill>
                  <a:schemeClr val="accent1"/>
                </a:solidFill>
                <a:latin typeface="Times New Roman" panose="02020603050405020304" charset="0"/>
                <a:cs typeface="Times New Roman" panose="02020603050405020304" charset="0"/>
                <a:sym typeface="+mn-ea"/>
              </a:rPr>
              <a:t>accept and love yourself</a:t>
            </a:r>
            <a:endParaRPr lang="en-US" altLang="zh-CN" sz="2600" b="1">
              <a:solidFill>
                <a:schemeClr val="accent1"/>
              </a:solidFill>
              <a:latin typeface="Times New Roman" panose="02020603050405020304" charset="0"/>
              <a:cs typeface="Times New Roman" panose="02020603050405020304" charset="0"/>
              <a:sym typeface="+mn-ea"/>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linds(horizont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up)">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up)">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up)">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up)">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up)">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up)">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blinds(horizontal)">
                                      <p:cBhvr>
                                        <p:cTn id="102" dur="500"/>
                                        <p:tgtEl>
                                          <p:spTgt spid="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
                                        </p:tgtEl>
                                        <p:attrNameLst>
                                          <p:attrName>style.visibility</p:attrName>
                                        </p:attrNameLst>
                                      </p:cBhvr>
                                      <p:to>
                                        <p:strVal val="visible"/>
                                      </p:to>
                                    </p:set>
                                    <p:animEffect transition="in" filter="blinds(horizontal)">
                                      <p:cBhvr>
                                        <p:cTn id="10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8" grpId="0" animBg="1"/>
      <p:bldP spid="15" grpId="0" animBg="1"/>
      <p:bldP spid="10" grpId="0" animBg="1"/>
      <p:bldP spid="19" grpId="0" animBg="1"/>
      <p:bldP spid="20" grpId="0" animBg="1"/>
      <p:bldP spid="21" grpId="0" animBg="1"/>
      <p:bldP spid="24" grpId="0" bldLvl="0" animBg="1"/>
      <p:bldP spid="25" grpId="0" bldLvl="0" animBg="1"/>
      <p:bldP spid="26" grpId="0" bldLvl="0" animBg="1"/>
      <p:bldP spid="27" grpId="0" bldLvl="0" animBg="1"/>
      <p:bldP spid="31" grpId="0" bldLvl="0" animBg="1"/>
      <p:bldP spid="28" grpId="0" bldLvl="0" animBg="1"/>
      <p:bldP spid="32" grpId="0" bldLvl="0" animBg="1"/>
      <p:bldP spid="30" grpId="0" bldLvl="0" animBg="1"/>
      <p:bldP spid="33" grpId="0" bldLvl="0" animBg="1"/>
      <p:bldP spid="29" grpId="0" bldLvl="0" animBg="1"/>
      <p:bldP spid="2" grpId="0" bldLvl="0" animBg="1"/>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 name="内容占位符 2"/>
          <p:cNvSpPr>
            <a:spLocks noGrp="1"/>
          </p:cNvSpPr>
          <p:nvPr>
            <p:custDataLst>
              <p:tags r:id="rId1"/>
            </p:custDataLst>
          </p:nvPr>
        </p:nvSpPr>
        <p:spPr>
          <a:xfrm>
            <a:off x="3143885" y="28575"/>
            <a:ext cx="9055100"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rPr>
              <a:t>        Today was Community Service Day at school. Maya’s class was going to make cards for the seniors living in a nursing home. It was also the first day Maya would be wearing her leg brace (腿支架) to school, which was designed to help her walk more steadily and smoothly. </a:t>
            </a:r>
            <a:endParaRPr lang="en-US" altLang="zh-CN" sz="1800" dirty="0">
              <a:solidFill>
                <a:schemeClr val="tx1"/>
              </a:solidFill>
              <a:latin typeface="Times New Roman" panose="02020603050405020304" charset="0"/>
              <a:cs typeface="Times New Roman" panose="02020603050405020304" charset="0"/>
            </a:endParaRPr>
          </a:p>
          <a:p>
            <a:pPr marL="0" indent="0" algn="just">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rPr>
              <a:t>          It was a cold autumn morning, Maya looked down, feeling embarrassed. To make it lovelier, she had delicately decorated the brace with pretty butterfly patterns. Still, she was unsure about others’ reaction. All morning at school, kids kept glancing at her brace. To her relief, they didn’t say anything.</a:t>
            </a:r>
            <a:endParaRPr lang="en-US" altLang="zh-CN" sz="1800" dirty="0">
              <a:solidFill>
                <a:schemeClr val="tx1"/>
              </a:solidFill>
              <a:latin typeface="Times New Roman" panose="02020603050405020304" charset="0"/>
              <a:cs typeface="Times New Roman" panose="02020603050405020304" charset="0"/>
            </a:endParaRPr>
          </a:p>
          <a:p>
            <a:pPr marL="0" indent="0" algn="just">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rPr>
              <a:t>         In the classroom, Maya was drawing little green buds (</a:t>
            </a:r>
            <a:r>
              <a:rPr lang="zh-CN" altLang="en-US" sz="1800" dirty="0">
                <a:solidFill>
                  <a:schemeClr val="tx1"/>
                </a:solidFill>
                <a:latin typeface="Times New Roman" panose="02020603050405020304" charset="0"/>
                <a:cs typeface="Times New Roman" panose="02020603050405020304" charset="0"/>
              </a:rPr>
              <a:t>芽</a:t>
            </a:r>
            <a:r>
              <a:rPr lang="en-US" altLang="zh-CN" sz="1800" dirty="0">
                <a:solidFill>
                  <a:schemeClr val="tx1"/>
                </a:solidFill>
                <a:latin typeface="Times New Roman" panose="02020603050405020304" charset="0"/>
                <a:cs typeface="Times New Roman" panose="02020603050405020304" charset="0"/>
              </a:rPr>
              <a:t>) and pretty flowers when her friend Samir came over and sat by her. She felt his eyes fixed on her brace and heard him asking, “What’s that for?” Not knowing what to say, Maya pretended she didn’t hear him. After a few seconds of awkwardness, she glanced back at him, and found that he looked a little sad. </a:t>
            </a:r>
            <a:endParaRPr lang="en-US" altLang="zh-CN" sz="1800" dirty="0">
              <a:solidFill>
                <a:schemeClr val="tx1"/>
              </a:solidFill>
              <a:latin typeface="Times New Roman" panose="02020603050405020304" charset="0"/>
              <a:cs typeface="Times New Roman" panose="02020603050405020304" charset="0"/>
            </a:endParaRPr>
          </a:p>
          <a:p>
            <a:pPr marL="0" indent="0" algn="just">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rPr>
              <a:t>         After lunch, the class set off. The nursing home was on a small hill and all of them walked there happily along the path. Maya found that the brace did make it easier for her to walk up. </a:t>
            </a:r>
            <a:endParaRPr lang="en-US" altLang="zh-CN" sz="1800" dirty="0">
              <a:solidFill>
                <a:schemeClr val="tx1"/>
              </a:solidFill>
              <a:latin typeface="Times New Roman" panose="02020603050405020304" charset="0"/>
              <a:cs typeface="Times New Roman" panose="02020603050405020304" charset="0"/>
            </a:endParaRPr>
          </a:p>
          <a:p>
            <a:pPr marL="0" indent="0" algn="just">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rPr>
              <a:t>         Maya and Samir were paired up with a lady who was 83 years old. There at the end of the hall in a wheelchair, with a big smile on her face, sat the lady, wearing a pink coat, with red lipstick and beautiful earrings. She looked bright and full of life. Moving flexibly and fast towards Maya and Samir, she greeted first. “I’m Joan, ” she said cheerfully, “Glad to meet you. ”</a:t>
            </a:r>
            <a:endParaRPr lang="en-US" altLang="zh-CN" sz="1800" dirty="0">
              <a:solidFill>
                <a:schemeClr val="tx1"/>
              </a:solidFill>
              <a:latin typeface="Times New Roman" panose="02020603050405020304" charset="0"/>
              <a:cs typeface="Times New Roman" panose="02020603050405020304" charset="0"/>
            </a:endParaRPr>
          </a:p>
          <a:p>
            <a:pPr marL="0" indent="0" algn="just">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rPr>
              <a:t>         Maya and Samir handed her the cards they made. Joan looked at Samir’s card carefully and spoke with admiration, “You’ve written a poem! That’s so artistic!” Samir’s face reddened with shyness. Then Joan turned to Maya’s picture. “The first flowers of spring!” she cried in delight. “You really have a gift for using </a:t>
            </a:r>
            <a:r>
              <a:rPr lang="en-US" altLang="zh-CN" sz="1800" dirty="0" err="1">
                <a:solidFill>
                  <a:schemeClr val="tx1"/>
                </a:solidFill>
                <a:latin typeface="Times New Roman" panose="02020603050405020304" charset="0"/>
                <a:cs typeface="Times New Roman" panose="02020603050405020304" charset="0"/>
              </a:rPr>
              <a:t>colour</a:t>
            </a:r>
            <a:r>
              <a:rPr lang="en-US" altLang="zh-CN" sz="1800" dirty="0">
                <a:solidFill>
                  <a:schemeClr val="tx1"/>
                </a:solidFill>
                <a:latin typeface="Times New Roman" panose="02020603050405020304" charset="0"/>
                <a:cs typeface="Times New Roman" panose="02020603050405020304" charset="0"/>
              </a:rPr>
              <a:t>!” she said. Clearly, Joan’s praise added great power into Maya. </a:t>
            </a:r>
            <a:endParaRPr lang="en-US" altLang="zh-CN" sz="1800" dirty="0">
              <a:solidFill>
                <a:schemeClr val="tx1"/>
              </a:solidFill>
              <a:latin typeface="Times New Roman" panose="02020603050405020304" charset="0"/>
              <a:cs typeface="Times New Roman" panose="02020603050405020304" charset="0"/>
            </a:endParaRPr>
          </a:p>
          <a:p>
            <a:pPr marL="0" indent="0">
              <a:lnSpc>
                <a:spcPts val="2000"/>
              </a:lnSpc>
              <a:spcBef>
                <a:spcPts val="0"/>
              </a:spcBef>
              <a:buNone/>
            </a:pPr>
            <a:r>
              <a:rPr lang="zh-CN" altLang="en-US" sz="1800" dirty="0">
                <a:solidFill>
                  <a:schemeClr val="tx1"/>
                </a:solidFill>
                <a:latin typeface="Times New Roman" panose="02020603050405020304" charset="0"/>
                <a:cs typeface="Times New Roman" panose="02020603050405020304" charset="0"/>
                <a:sym typeface="+mn-ea"/>
              </a:rPr>
              <a:t>注意</a:t>
            </a:r>
            <a:r>
              <a:rPr lang="en-US" altLang="zh-CN" sz="1800" dirty="0">
                <a:solidFill>
                  <a:schemeClr val="tx1"/>
                </a:solidFill>
                <a:latin typeface="Times New Roman" panose="02020603050405020304" charset="0"/>
                <a:cs typeface="Times New Roman" panose="02020603050405020304" charset="0"/>
                <a:sym typeface="+mn-ea"/>
              </a:rPr>
              <a:t>:1.</a:t>
            </a:r>
            <a:r>
              <a:rPr lang="zh-CN" altLang="en-US" sz="1800" dirty="0">
                <a:solidFill>
                  <a:schemeClr val="tx1"/>
                </a:solidFill>
                <a:latin typeface="Times New Roman" panose="02020603050405020304" charset="0"/>
                <a:cs typeface="Times New Roman" panose="02020603050405020304" charset="0"/>
                <a:sym typeface="+mn-ea"/>
              </a:rPr>
              <a:t>续写词数应为</a:t>
            </a:r>
            <a:r>
              <a:rPr lang="en-US" altLang="zh-CN" sz="1800" dirty="0">
                <a:solidFill>
                  <a:schemeClr val="tx1"/>
                </a:solidFill>
                <a:latin typeface="Times New Roman" panose="02020603050405020304" charset="0"/>
                <a:cs typeface="Times New Roman" panose="02020603050405020304" charset="0"/>
                <a:sym typeface="+mn-ea"/>
              </a:rPr>
              <a:t>150</a:t>
            </a:r>
            <a:r>
              <a:rPr lang="zh-CN" altLang="en-US" sz="1800" dirty="0">
                <a:solidFill>
                  <a:schemeClr val="tx1"/>
                </a:solidFill>
                <a:latin typeface="Times New Roman" panose="02020603050405020304" charset="0"/>
                <a:cs typeface="Times New Roman" panose="02020603050405020304" charset="0"/>
                <a:sym typeface="+mn-ea"/>
              </a:rPr>
              <a:t>左右</a:t>
            </a:r>
            <a:r>
              <a:rPr lang="en-US" altLang="zh-CN" sz="1800" dirty="0">
                <a:solidFill>
                  <a:schemeClr val="tx1"/>
                </a:solidFill>
                <a:latin typeface="Times New Roman" panose="02020603050405020304" charset="0"/>
                <a:cs typeface="Times New Roman" panose="02020603050405020304" charset="0"/>
                <a:sym typeface="+mn-ea"/>
              </a:rPr>
              <a:t>;  2.</a:t>
            </a:r>
            <a:r>
              <a:rPr lang="zh-CN" altLang="en-US" sz="1800" dirty="0">
                <a:solidFill>
                  <a:schemeClr val="tx1"/>
                </a:solidFill>
                <a:latin typeface="Times New Roman" panose="02020603050405020304" charset="0"/>
                <a:cs typeface="Times New Roman" panose="02020603050405020304" charset="0"/>
                <a:sym typeface="+mn-ea"/>
              </a:rPr>
              <a:t>请按如下格式在答题卡的相应位置作答。</a:t>
            </a:r>
            <a:endParaRPr lang="zh-CN" altLang="en-US" sz="1800" dirty="0">
              <a:solidFill>
                <a:schemeClr val="tx1"/>
              </a:solidFill>
              <a:latin typeface="Times New Roman" panose="02020603050405020304" charset="0"/>
              <a:cs typeface="Times New Roman" panose="02020603050405020304" charset="0"/>
            </a:endParaRPr>
          </a:p>
          <a:p>
            <a:pPr marL="0" indent="0">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sym typeface="+mn-ea"/>
              </a:rPr>
              <a:t>In a sudden wave of bravery, Maya asked, “What’s it like being in a wheelchair?”</a:t>
            </a:r>
            <a:endParaRPr lang="en-US" altLang="zh-CN" sz="1800" dirty="0">
              <a:solidFill>
                <a:schemeClr val="tx1"/>
              </a:solidFill>
              <a:latin typeface="Times New Roman" panose="02020603050405020304" charset="0"/>
              <a:cs typeface="Times New Roman" panose="02020603050405020304" charset="0"/>
            </a:endParaRPr>
          </a:p>
          <a:p>
            <a:pPr marL="0" indent="0">
              <a:lnSpc>
                <a:spcPts val="2000"/>
              </a:lnSpc>
              <a:spcBef>
                <a:spcPts val="0"/>
              </a:spcBef>
              <a:buNone/>
            </a:pPr>
            <a:endParaRPr lang="en-US" altLang="zh-CN" sz="1800" dirty="0">
              <a:solidFill>
                <a:schemeClr val="tx1"/>
              </a:solidFill>
              <a:latin typeface="Times New Roman" panose="02020603050405020304" charset="0"/>
              <a:cs typeface="Times New Roman" panose="02020603050405020304" charset="0"/>
            </a:endParaRPr>
          </a:p>
          <a:p>
            <a:pPr marL="0" indent="0">
              <a:lnSpc>
                <a:spcPts val="2000"/>
              </a:lnSpc>
              <a:spcBef>
                <a:spcPts val="0"/>
              </a:spcBef>
              <a:buNone/>
            </a:pPr>
            <a:r>
              <a:rPr lang="en-US" altLang="zh-CN" sz="1800" dirty="0">
                <a:solidFill>
                  <a:schemeClr val="tx1"/>
                </a:solidFill>
                <a:latin typeface="Times New Roman" panose="02020603050405020304" charset="0"/>
                <a:cs typeface="Times New Roman" panose="02020603050405020304" charset="0"/>
                <a:sym typeface="+mn-ea"/>
              </a:rPr>
              <a:t>Deeply impressed by Joan, Maya offered to sit beside Samir on the bus ride back home. </a:t>
            </a:r>
            <a:endParaRPr lang="en-US" altLang="zh-CN" sz="1800" dirty="0">
              <a:solidFill>
                <a:schemeClr val="tx1"/>
              </a:solidFill>
              <a:latin typeface="Times New Roman" panose="02020603050405020304" charset="0"/>
              <a:cs typeface="Times New Roman" panose="02020603050405020304" charset="0"/>
              <a:sym typeface="+mn-ea"/>
            </a:endParaRPr>
          </a:p>
          <a:p>
            <a:pPr marL="0" indent="0">
              <a:lnSpc>
                <a:spcPts val="2000"/>
              </a:lnSpc>
              <a:spcBef>
                <a:spcPts val="0"/>
              </a:spcBef>
              <a:buNone/>
            </a:pPr>
            <a:endParaRPr lang="en-US" altLang="zh-CN" sz="1800" dirty="0">
              <a:solidFill>
                <a:schemeClr val="tx1"/>
              </a:solidFill>
              <a:latin typeface="Times New Roman" panose="02020603050405020304" charset="0"/>
              <a:cs typeface="Times New Roman" panose="02020603050405020304" charset="0"/>
            </a:endParaRPr>
          </a:p>
          <a:p>
            <a:pPr marL="0" indent="0" algn="just">
              <a:lnSpc>
                <a:spcPts val="2000"/>
              </a:lnSpc>
              <a:spcBef>
                <a:spcPts val="0"/>
              </a:spcBef>
              <a:buNone/>
            </a:pPr>
            <a:r>
              <a:rPr lang="en-US" altLang="zh-CN" sz="1800" dirty="0">
                <a:latin typeface="Times New Roman" panose="02020603050405020304" charset="0"/>
                <a:cs typeface="Times New Roman" panose="02020603050405020304" charset="0"/>
                <a:sym typeface="+mn-ea"/>
              </a:rPr>
              <a:t> </a:t>
            </a:r>
            <a:endParaRPr lang="en-US" altLang="zh-CN" sz="1800" dirty="0">
              <a:solidFill>
                <a:schemeClr val="tx1"/>
              </a:solidFill>
              <a:latin typeface="Times New Roman" panose="02020603050405020304" charset="0"/>
              <a:cs typeface="Times New Roman" panose="02020603050405020304" charset="0"/>
            </a:endParaRPr>
          </a:p>
          <a:p>
            <a:pPr marL="0" indent="0">
              <a:lnSpc>
                <a:spcPts val="2000"/>
              </a:lnSpc>
              <a:spcBef>
                <a:spcPts val="0"/>
              </a:spcBef>
              <a:buNone/>
            </a:pPr>
            <a:endParaRPr lang="en-US" altLang="zh-CN" sz="1800" dirty="0">
              <a:solidFill>
                <a:schemeClr val="tx1"/>
              </a:solidFill>
              <a:latin typeface="Times New Roman" panose="02020603050405020304" charset="0"/>
              <a:cs typeface="Times New Roman" panose="02020603050405020304" charset="0"/>
            </a:endParaRPr>
          </a:p>
        </p:txBody>
      </p:sp>
      <p:sp>
        <p:nvSpPr>
          <p:cNvPr id="5" name="文本框 4"/>
          <p:cNvSpPr txBox="1"/>
          <p:nvPr>
            <p:custDataLst>
              <p:tags r:id="rId2"/>
            </p:custDataLst>
          </p:nvPr>
        </p:nvSpPr>
        <p:spPr>
          <a:xfrm>
            <a:off x="0" y="0"/>
            <a:ext cx="3449320" cy="1016635"/>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Task2 Read for feelings</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sp>
        <p:nvSpPr>
          <p:cNvPr id="9" name="矩形 8"/>
          <p:cNvSpPr/>
          <p:nvPr/>
        </p:nvSpPr>
        <p:spPr>
          <a:xfrm>
            <a:off x="9666605" y="858520"/>
            <a:ext cx="1300480" cy="300990"/>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3085465" y="1323340"/>
            <a:ext cx="3092450" cy="300990"/>
          </a:xfrm>
          <a:prstGeom prst="rect">
            <a:avLst/>
          </a:prstGeom>
          <a:solidFill>
            <a:schemeClr val="accent6">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6690360" y="276860"/>
            <a:ext cx="5501640" cy="300990"/>
          </a:xfrm>
          <a:prstGeom prst="rect">
            <a:avLst/>
          </a:prstGeom>
          <a:solidFill>
            <a:schemeClr val="accent6">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3143250" y="577850"/>
            <a:ext cx="2466975" cy="300990"/>
          </a:xfrm>
          <a:prstGeom prst="rect">
            <a:avLst/>
          </a:prstGeom>
          <a:solidFill>
            <a:schemeClr val="accent6">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a:off x="10775950" y="1083310"/>
            <a:ext cx="1416050" cy="300990"/>
          </a:xfrm>
          <a:prstGeom prst="rect">
            <a:avLst/>
          </a:prstGeom>
          <a:solidFill>
            <a:schemeClr val="accent6">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矩形 27"/>
          <p:cNvSpPr/>
          <p:nvPr/>
        </p:nvSpPr>
        <p:spPr>
          <a:xfrm>
            <a:off x="3143885" y="1556385"/>
            <a:ext cx="680085" cy="300990"/>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矩形 28"/>
          <p:cNvSpPr/>
          <p:nvPr/>
        </p:nvSpPr>
        <p:spPr>
          <a:xfrm>
            <a:off x="3823970" y="1556385"/>
            <a:ext cx="2353310" cy="300990"/>
          </a:xfrm>
          <a:prstGeom prst="rect">
            <a:avLst/>
          </a:prstGeom>
          <a:solidFill>
            <a:schemeClr val="accent6">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a:off x="4199890" y="2603500"/>
            <a:ext cx="1410335" cy="300990"/>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nvSpPr>
        <p:spPr>
          <a:xfrm>
            <a:off x="7313295" y="2302510"/>
            <a:ext cx="3653155" cy="300990"/>
          </a:xfrm>
          <a:prstGeom prst="rect">
            <a:avLst/>
          </a:prstGeom>
          <a:solidFill>
            <a:schemeClr val="accent6">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nvSpPr>
        <p:spPr>
          <a:xfrm>
            <a:off x="10967085" y="5132705"/>
            <a:ext cx="1219200" cy="300990"/>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矩形 32"/>
          <p:cNvSpPr/>
          <p:nvPr/>
        </p:nvSpPr>
        <p:spPr>
          <a:xfrm>
            <a:off x="3143885" y="5395595"/>
            <a:ext cx="1732915" cy="300990"/>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4105910" y="5132705"/>
            <a:ext cx="6860540" cy="300990"/>
          </a:xfrm>
          <a:prstGeom prst="rect">
            <a:avLst/>
          </a:prstGeom>
          <a:solidFill>
            <a:schemeClr val="accent6">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3144520" y="5927725"/>
            <a:ext cx="2756535" cy="300990"/>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矩形 35"/>
          <p:cNvSpPr/>
          <p:nvPr/>
        </p:nvSpPr>
        <p:spPr>
          <a:xfrm>
            <a:off x="3145155" y="6383655"/>
            <a:ext cx="2553335" cy="300990"/>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8" name="图片 3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80670" y="1940560"/>
            <a:ext cx="2432050" cy="1626235"/>
          </a:xfrm>
          <a:prstGeom prst="rect">
            <a:avLst/>
          </a:prstGeom>
        </p:spPr>
      </p:pic>
      <p:sp>
        <p:nvSpPr>
          <p:cNvPr id="18" name="文本框 17"/>
          <p:cNvSpPr txBox="1"/>
          <p:nvPr/>
        </p:nvSpPr>
        <p:spPr>
          <a:xfrm>
            <a:off x="9308465" y="-742315"/>
            <a:ext cx="4064000" cy="368300"/>
          </a:xfrm>
          <a:prstGeom prst="rect">
            <a:avLst/>
          </a:prstGeom>
          <a:noFill/>
        </p:spPr>
        <p:txBody>
          <a:bodyPr wrap="square" rtlCol="0">
            <a:spAutoFit/>
          </a:bodyPr>
          <a:p>
            <a:endParaRPr lang="zh-CN" altLang="en-US"/>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down)">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24" grpId="0" animBg="1"/>
      <p:bldP spid="27" grpId="0" animBg="1"/>
      <p:bldP spid="21"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 name="内容占位符 2"/>
          <p:cNvSpPr>
            <a:spLocks noGrp="1"/>
          </p:cNvSpPr>
          <p:nvPr/>
        </p:nvSpPr>
        <p:spPr>
          <a:xfrm>
            <a:off x="2988310" y="334010"/>
            <a:ext cx="9107170" cy="57734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fontAlgn="auto">
              <a:lnSpc>
                <a:spcPct val="90000"/>
              </a:lnSpc>
              <a:spcBef>
                <a:spcPts val="0"/>
              </a:spcBef>
              <a:buNone/>
            </a:pPr>
            <a:r>
              <a:rPr lang="en-US" altLang="zh-CN" sz="2400" i="1" dirty="0">
                <a:latin typeface="Times New Roman" panose="02020603050405020304" charset="0"/>
                <a:cs typeface="Times New Roman" panose="02020603050405020304" charset="0"/>
              </a:rPr>
              <a:t>Para5 </a:t>
            </a:r>
            <a:r>
              <a:rPr lang="en-US" altLang="zh-CN" sz="2400" dirty="0">
                <a:solidFill>
                  <a:srgbClr val="FF0000"/>
                </a:solidFill>
                <a:latin typeface="Calibri" panose="020F0502020204030204" charset="0"/>
                <a:cs typeface="Times New Roman" panose="02020603050405020304" charset="0"/>
              </a:rPr>
              <a:t>①</a:t>
            </a:r>
            <a:r>
              <a:rPr lang="en-US" altLang="zh-CN" sz="2400" dirty="0">
                <a:solidFill>
                  <a:schemeClr val="tx1"/>
                </a:solidFill>
                <a:latin typeface="Times New Roman" panose="02020603050405020304" charset="0"/>
                <a:cs typeface="Times New Roman" panose="02020603050405020304" charset="0"/>
              </a:rPr>
              <a:t>Maya and Samir were paired up with a lady who was 83 years old. </a:t>
            </a:r>
            <a:r>
              <a:rPr lang="en-US" altLang="zh-CN" sz="2400" dirty="0">
                <a:solidFill>
                  <a:srgbClr val="FF0000"/>
                </a:solidFill>
                <a:latin typeface="Calibri" panose="020F0502020204030204" charset="0"/>
                <a:cs typeface="Times New Roman" panose="02020603050405020304" charset="0"/>
              </a:rPr>
              <a:t>②</a:t>
            </a:r>
            <a:r>
              <a:rPr lang="en-US" altLang="zh-CN" sz="2400" dirty="0">
                <a:solidFill>
                  <a:schemeClr val="tx1"/>
                </a:solidFill>
                <a:latin typeface="Times New Roman" panose="02020603050405020304" charset="0"/>
                <a:cs typeface="Times New Roman" panose="02020603050405020304" charset="0"/>
              </a:rPr>
              <a:t>There at the end of the hall in a wheelchair, with a big smile on her face, sat the lady, wearing a pink coat, with red lipstick and beautiful earrings. </a:t>
            </a:r>
            <a:r>
              <a:rPr lang="en-US" altLang="zh-CN" sz="2400" dirty="0">
                <a:solidFill>
                  <a:srgbClr val="FF0000"/>
                </a:solidFill>
                <a:latin typeface="Calibri" panose="020F0502020204030204" charset="0"/>
                <a:cs typeface="Times New Roman" panose="02020603050405020304" charset="0"/>
              </a:rPr>
              <a:t>③</a:t>
            </a:r>
            <a:r>
              <a:rPr lang="en-US" altLang="zh-CN" sz="2400" dirty="0">
                <a:solidFill>
                  <a:schemeClr val="tx1"/>
                </a:solidFill>
                <a:latin typeface="Times New Roman" panose="02020603050405020304" charset="0"/>
                <a:cs typeface="Times New Roman" panose="02020603050405020304" charset="0"/>
              </a:rPr>
              <a:t>She looked bright and full of life.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rPr>
              <a:t>④</a:t>
            </a:r>
            <a:r>
              <a:rPr lang="en-US" altLang="zh-CN" sz="2400" dirty="0">
                <a:solidFill>
                  <a:schemeClr val="tx1"/>
                </a:solidFill>
                <a:latin typeface="Times New Roman" panose="02020603050405020304" charset="0"/>
                <a:cs typeface="Times New Roman" panose="02020603050405020304" charset="0"/>
              </a:rPr>
              <a:t>Moving flexibly and fast towards Maya and Samir, she greeted first.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rPr>
              <a:t>⑤</a:t>
            </a:r>
            <a:r>
              <a:rPr lang="en-US" altLang="zh-CN" sz="2400" dirty="0">
                <a:solidFill>
                  <a:schemeClr val="tx1"/>
                </a:solidFill>
                <a:latin typeface="Times New Roman" panose="02020603050405020304" charset="0"/>
                <a:cs typeface="Times New Roman" panose="02020603050405020304" charset="0"/>
              </a:rPr>
              <a:t>“I’m Joan, ” she said cheerfully, “Glad to meet you. ”</a:t>
            </a: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r>
              <a:rPr lang="en-US" altLang="zh-CN" sz="2400" i="1" dirty="0">
                <a:latin typeface="Times New Roman" panose="02020603050405020304" charset="0"/>
                <a:cs typeface="Times New Roman" panose="02020603050405020304" charset="0"/>
                <a:sym typeface="+mn-ea"/>
              </a:rPr>
              <a:t>Para6 </a:t>
            </a:r>
            <a:r>
              <a:rPr lang="en-US" altLang="zh-CN" sz="2400" dirty="0">
                <a:solidFill>
                  <a:srgbClr val="FF0000"/>
                </a:solidFill>
                <a:latin typeface="Calibri" panose="020F0502020204030204" charset="0"/>
                <a:cs typeface="Times New Roman" panose="02020603050405020304" charset="0"/>
                <a:sym typeface="+mn-ea"/>
              </a:rPr>
              <a:t>①</a:t>
            </a:r>
            <a:r>
              <a:rPr lang="en-US" altLang="zh-CN" sz="2400" dirty="0">
                <a:solidFill>
                  <a:schemeClr val="tx1"/>
                </a:solidFill>
                <a:latin typeface="Times New Roman" panose="02020603050405020304" charset="0"/>
                <a:cs typeface="Times New Roman" panose="02020603050405020304" charset="0"/>
              </a:rPr>
              <a:t>Maya and Samir handed her the cards they made. </a:t>
            </a:r>
            <a:r>
              <a:rPr lang="en-US" altLang="zh-CN" sz="2400" dirty="0">
                <a:solidFill>
                  <a:srgbClr val="FF0000"/>
                </a:solidFill>
                <a:latin typeface="Calibri" panose="020F0502020204030204" charset="0"/>
                <a:cs typeface="Times New Roman" panose="02020603050405020304" charset="0"/>
                <a:sym typeface="+mn-ea"/>
              </a:rPr>
              <a:t>②</a:t>
            </a:r>
            <a:r>
              <a:rPr lang="en-US" altLang="zh-CN" sz="2400" dirty="0">
                <a:solidFill>
                  <a:schemeClr val="tx1"/>
                </a:solidFill>
                <a:latin typeface="Times New Roman" panose="02020603050405020304" charset="0"/>
                <a:cs typeface="Times New Roman" panose="02020603050405020304" charset="0"/>
              </a:rPr>
              <a:t>Joan looked at Samir’s card carefully and spoke with admiration, “You’ve written a poem! That’s so artistic!” </a:t>
            </a:r>
            <a:r>
              <a:rPr lang="en-US" altLang="zh-CN" sz="2400" dirty="0">
                <a:solidFill>
                  <a:srgbClr val="FF0000"/>
                </a:solidFill>
                <a:latin typeface="Calibri" panose="020F0502020204030204" charset="0"/>
                <a:cs typeface="Times New Roman" panose="02020603050405020304" charset="0"/>
                <a:sym typeface="+mn-ea"/>
              </a:rPr>
              <a:t>③</a:t>
            </a:r>
            <a:r>
              <a:rPr lang="en-US" altLang="zh-CN" sz="2400" dirty="0">
                <a:solidFill>
                  <a:schemeClr val="tx1"/>
                </a:solidFill>
                <a:latin typeface="Times New Roman" panose="02020603050405020304" charset="0"/>
                <a:cs typeface="Times New Roman" panose="02020603050405020304" charset="0"/>
              </a:rPr>
              <a:t>Samir’s face reddened with shyness.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sym typeface="+mn-ea"/>
              </a:rPr>
              <a:t>④</a:t>
            </a:r>
            <a:r>
              <a:rPr lang="en-US" altLang="zh-CN" sz="2400" dirty="0">
                <a:solidFill>
                  <a:schemeClr val="tx1"/>
                </a:solidFill>
                <a:latin typeface="Times New Roman" panose="02020603050405020304" charset="0"/>
                <a:cs typeface="Times New Roman" panose="02020603050405020304" charset="0"/>
              </a:rPr>
              <a:t>Then Joan turned to Maya’s picture.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sym typeface="+mn-ea"/>
              </a:rPr>
              <a:t>⑤</a:t>
            </a:r>
            <a:r>
              <a:rPr lang="en-US" altLang="zh-CN" sz="2400" dirty="0">
                <a:solidFill>
                  <a:schemeClr val="tx1"/>
                </a:solidFill>
                <a:latin typeface="Times New Roman" panose="02020603050405020304" charset="0"/>
                <a:cs typeface="Times New Roman" panose="02020603050405020304" charset="0"/>
              </a:rPr>
              <a:t>“The first flowers of spring!” she cried in delight.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rPr>
              <a:t>⑦</a:t>
            </a:r>
            <a:r>
              <a:rPr lang="en-US" altLang="zh-CN" sz="2400" dirty="0">
                <a:solidFill>
                  <a:schemeClr val="tx1"/>
                </a:solidFill>
                <a:latin typeface="Times New Roman" panose="02020603050405020304" charset="0"/>
                <a:cs typeface="Times New Roman" panose="02020603050405020304" charset="0"/>
              </a:rPr>
              <a:t>“You really have a gift for using </a:t>
            </a:r>
            <a:r>
              <a:rPr lang="en-US" altLang="zh-CN" sz="2400" dirty="0" err="1">
                <a:solidFill>
                  <a:schemeClr val="tx1"/>
                </a:solidFill>
                <a:latin typeface="Times New Roman" panose="02020603050405020304" charset="0"/>
                <a:cs typeface="Times New Roman" panose="02020603050405020304" charset="0"/>
              </a:rPr>
              <a:t>colour</a:t>
            </a:r>
            <a:r>
              <a:rPr lang="en-US" altLang="zh-CN" sz="2400" dirty="0">
                <a:solidFill>
                  <a:schemeClr val="tx1"/>
                </a:solidFill>
                <a:latin typeface="Times New Roman" panose="02020603050405020304" charset="0"/>
                <a:cs typeface="Times New Roman" panose="02020603050405020304" charset="0"/>
              </a:rPr>
              <a:t>!” she said.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rPr>
              <a:t>⑧</a:t>
            </a:r>
            <a:r>
              <a:rPr lang="en-US" altLang="zh-CN" sz="2400" dirty="0">
                <a:solidFill>
                  <a:schemeClr val="tx1"/>
                </a:solidFill>
                <a:latin typeface="Times New Roman" panose="02020603050405020304" charset="0"/>
                <a:cs typeface="Times New Roman" panose="02020603050405020304" charset="0"/>
              </a:rPr>
              <a:t>Clearly, Joan’s praise added great power into Maya. </a:t>
            </a: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p:txBody>
      </p:sp>
      <p:sp>
        <p:nvSpPr>
          <p:cNvPr id="5" name="文本框 4"/>
          <p:cNvSpPr txBox="1"/>
          <p:nvPr>
            <p:custDataLst>
              <p:tags r:id="rId1"/>
            </p:custDataLst>
          </p:nvPr>
        </p:nvSpPr>
        <p:spPr>
          <a:xfrm>
            <a:off x="0" y="0"/>
            <a:ext cx="5977890" cy="39624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Task3 Read for tips</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pic>
        <p:nvPicPr>
          <p:cNvPr id="2" name="图片 1" descr="IMG_3633"/>
          <p:cNvPicPr>
            <a:picLocks noChangeAspect="1"/>
          </p:cNvPicPr>
          <p:nvPr/>
        </p:nvPicPr>
        <p:blipFill>
          <a:blip r:embed="rId2"/>
          <a:srcRect l="8248" t="11008" r="11244" b="6287"/>
          <a:stretch>
            <a:fillRect/>
          </a:stretch>
        </p:blipFill>
        <p:spPr>
          <a:xfrm>
            <a:off x="106680" y="2280920"/>
            <a:ext cx="2686050" cy="2829560"/>
          </a:xfrm>
          <a:prstGeom prst="rect">
            <a:avLst/>
          </a:prstGeom>
        </p:spPr>
      </p:pic>
      <p:sp>
        <p:nvSpPr>
          <p:cNvPr id="10" name="文本框 9"/>
          <p:cNvSpPr txBox="1"/>
          <p:nvPr>
            <p:custDataLst>
              <p:tags r:id="rId3"/>
            </p:custDataLst>
          </p:nvPr>
        </p:nvSpPr>
        <p:spPr>
          <a:xfrm>
            <a:off x="3193415" y="4576445"/>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Time and Place</a:t>
            </a:r>
            <a:endParaRPr lang="en-US" altLang="zh-CN" sz="2800">
              <a:solidFill>
                <a:schemeClr val="tx1"/>
              </a:solidFill>
              <a:latin typeface="Times New Roman" panose="02020603050405020304" charset="0"/>
              <a:cs typeface="Times New Roman" panose="02020603050405020304" charset="0"/>
            </a:endParaRPr>
          </a:p>
        </p:txBody>
      </p:sp>
      <p:sp>
        <p:nvSpPr>
          <p:cNvPr id="11" name="文本框 10"/>
          <p:cNvSpPr txBox="1"/>
          <p:nvPr>
            <p:custDataLst>
              <p:tags r:id="rId4"/>
            </p:custDataLst>
          </p:nvPr>
        </p:nvSpPr>
        <p:spPr>
          <a:xfrm>
            <a:off x="5480685" y="458597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Cohesion with the first sentence</a:t>
            </a:r>
            <a:endParaRPr lang="en-US" altLang="zh-CN" sz="2800">
              <a:solidFill>
                <a:schemeClr val="tx1"/>
              </a:solidFill>
              <a:latin typeface="Times New Roman" panose="02020603050405020304" charset="0"/>
              <a:cs typeface="Times New Roman" panose="02020603050405020304" charset="0"/>
            </a:endParaRPr>
          </a:p>
        </p:txBody>
      </p:sp>
      <p:sp>
        <p:nvSpPr>
          <p:cNvPr id="12" name="文本框 11"/>
          <p:cNvSpPr txBox="1"/>
          <p:nvPr>
            <p:custDataLst>
              <p:tags r:id="rId5"/>
            </p:custDataLst>
          </p:nvPr>
        </p:nvSpPr>
        <p:spPr>
          <a:xfrm>
            <a:off x="7767955" y="458597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Reaction of characters</a:t>
            </a:r>
            <a:endParaRPr lang="en-US" altLang="zh-CN" sz="2800">
              <a:solidFill>
                <a:schemeClr val="tx1"/>
              </a:solidFill>
              <a:latin typeface="Times New Roman" panose="02020603050405020304" charset="0"/>
              <a:cs typeface="Times New Roman" panose="02020603050405020304" charset="0"/>
            </a:endParaRPr>
          </a:p>
        </p:txBody>
      </p:sp>
      <p:sp>
        <p:nvSpPr>
          <p:cNvPr id="13" name="文本框 12"/>
          <p:cNvSpPr txBox="1"/>
          <p:nvPr>
            <p:custDataLst>
              <p:tags r:id="rId6"/>
            </p:custDataLst>
          </p:nvPr>
        </p:nvSpPr>
        <p:spPr>
          <a:xfrm>
            <a:off x="9958070" y="458597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Transition</a:t>
            </a:r>
            <a:endParaRPr lang="en-US" altLang="zh-CN" sz="2800">
              <a:solidFill>
                <a:schemeClr val="tx1"/>
              </a:solidFill>
              <a:latin typeface="Times New Roman" panose="02020603050405020304" charset="0"/>
              <a:cs typeface="Times New Roman" panose="02020603050405020304" charset="0"/>
            </a:endParaRPr>
          </a:p>
        </p:txBody>
      </p:sp>
      <p:sp>
        <p:nvSpPr>
          <p:cNvPr id="3" name="文本框 2"/>
          <p:cNvSpPr txBox="1"/>
          <p:nvPr>
            <p:custDataLst>
              <p:tags r:id="rId7"/>
            </p:custDataLst>
          </p:nvPr>
        </p:nvSpPr>
        <p:spPr>
          <a:xfrm>
            <a:off x="4813935" y="5956421"/>
            <a:ext cx="7083875" cy="396473"/>
          </a:xfrm>
          <a:prstGeom prst="rect">
            <a:avLst/>
          </a:prstGeom>
          <a:noFill/>
        </p:spPr>
        <p:txBody>
          <a:bodyPr wrap="square" rtlCol="0">
            <a:noAutofit/>
          </a:bodyPr>
          <a:p>
            <a:r>
              <a:rPr lang="en-US" altLang="zh-CN" sz="2800" b="1" i="1">
                <a:solidFill>
                  <a:schemeClr val="accent3">
                    <a:lumMod val="75000"/>
                  </a:schemeClr>
                </a:solidFill>
                <a:latin typeface="Times New Roman" panose="02020603050405020304" charset="0"/>
                <a:ea typeface="黑体" panose="02010609060101010101" charset="-122"/>
                <a:cs typeface="Times New Roman" panose="02020603050405020304" charset="0"/>
              </a:rPr>
              <a:t>That’s how para5&amp;6 developed!</a:t>
            </a:r>
            <a:endParaRPr lang="en-US" altLang="zh-CN" sz="2800" b="1" i="1">
              <a:solidFill>
                <a:schemeClr val="accent3">
                  <a:lumMod val="75000"/>
                </a:schemeClr>
              </a:solidFill>
              <a:latin typeface="Times New Roman" panose="02020603050405020304" charset="0"/>
              <a:ea typeface="黑体" panose="02010609060101010101" charset="-122"/>
              <a:cs typeface="Times New Roman" panose="02020603050405020304" charset="0"/>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0" grpId="0" bldLvl="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 name="内容占位符 2"/>
          <p:cNvSpPr>
            <a:spLocks noGrp="1"/>
          </p:cNvSpPr>
          <p:nvPr/>
        </p:nvSpPr>
        <p:spPr>
          <a:xfrm>
            <a:off x="2988310" y="334010"/>
            <a:ext cx="9107170" cy="6452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fontAlgn="auto">
              <a:lnSpc>
                <a:spcPct val="90000"/>
              </a:lnSpc>
              <a:spcBef>
                <a:spcPts val="0"/>
              </a:spcBef>
              <a:buNone/>
            </a:pPr>
            <a:r>
              <a:rPr lang="en-US" altLang="zh-CN" sz="2400" i="1" dirty="0">
                <a:latin typeface="Times New Roman" panose="02020603050405020304" charset="0"/>
                <a:cs typeface="Times New Roman" panose="02020603050405020304" charset="0"/>
                <a:sym typeface="+mn-ea"/>
              </a:rPr>
              <a:t>Para5 </a:t>
            </a:r>
            <a:r>
              <a:rPr lang="en-US" altLang="zh-CN" sz="2400" dirty="0">
                <a:solidFill>
                  <a:srgbClr val="FF0000"/>
                </a:solidFill>
                <a:latin typeface="Calibri" panose="020F0502020204030204" charset="0"/>
                <a:cs typeface="Times New Roman" panose="02020603050405020304" charset="0"/>
              </a:rPr>
              <a:t>①</a:t>
            </a:r>
            <a:r>
              <a:rPr lang="en-US" altLang="zh-CN" sz="2400" dirty="0">
                <a:solidFill>
                  <a:schemeClr val="tx1"/>
                </a:solidFill>
                <a:latin typeface="Times New Roman" panose="02020603050405020304" charset="0"/>
                <a:cs typeface="Times New Roman" panose="02020603050405020304" charset="0"/>
              </a:rPr>
              <a:t>Maya and Samir were paired up with a lady who was 83 years old. </a:t>
            </a:r>
            <a:r>
              <a:rPr lang="en-US" altLang="zh-CN" sz="2400" dirty="0">
                <a:solidFill>
                  <a:srgbClr val="FF0000"/>
                </a:solidFill>
                <a:latin typeface="Calibri" panose="020F0502020204030204" charset="0"/>
                <a:cs typeface="Times New Roman" panose="02020603050405020304" charset="0"/>
              </a:rPr>
              <a:t>②</a:t>
            </a:r>
            <a:r>
              <a:rPr lang="en-US" altLang="zh-CN" sz="2400" dirty="0">
                <a:solidFill>
                  <a:schemeClr val="tx1"/>
                </a:solidFill>
                <a:latin typeface="Times New Roman" panose="02020603050405020304" charset="0"/>
                <a:cs typeface="Times New Roman" panose="02020603050405020304" charset="0"/>
              </a:rPr>
              <a:t>There at the end of the hall in a wheelchair, with a big smile on her face, sat the lady, wearing a pink coat, with red lipstick and beautiful earrings. </a:t>
            </a:r>
            <a:r>
              <a:rPr lang="en-US" altLang="zh-CN" sz="2400" dirty="0">
                <a:solidFill>
                  <a:srgbClr val="FF0000"/>
                </a:solidFill>
                <a:latin typeface="Calibri" panose="020F0502020204030204" charset="0"/>
                <a:cs typeface="Times New Roman" panose="02020603050405020304" charset="0"/>
              </a:rPr>
              <a:t>③</a:t>
            </a:r>
            <a:r>
              <a:rPr lang="en-US" altLang="zh-CN" sz="2400" dirty="0">
                <a:solidFill>
                  <a:schemeClr val="tx1"/>
                </a:solidFill>
                <a:latin typeface="Times New Roman" panose="02020603050405020304" charset="0"/>
                <a:cs typeface="Times New Roman" panose="02020603050405020304" charset="0"/>
              </a:rPr>
              <a:t>She looked bright and full of life.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rPr>
              <a:t>④</a:t>
            </a:r>
            <a:r>
              <a:rPr lang="en-US" altLang="zh-CN" sz="2400" dirty="0">
                <a:solidFill>
                  <a:schemeClr val="tx1"/>
                </a:solidFill>
                <a:latin typeface="Times New Roman" panose="02020603050405020304" charset="0"/>
                <a:cs typeface="Times New Roman" panose="02020603050405020304" charset="0"/>
              </a:rPr>
              <a:t>Moving flexibly and fast towards Maya and Samir, she greeted first.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rPr>
              <a:t>⑤</a:t>
            </a:r>
            <a:r>
              <a:rPr lang="en-US" altLang="zh-CN" sz="2400" dirty="0">
                <a:solidFill>
                  <a:schemeClr val="tx1"/>
                </a:solidFill>
                <a:latin typeface="Times New Roman" panose="02020603050405020304" charset="0"/>
                <a:cs typeface="Times New Roman" panose="02020603050405020304" charset="0"/>
              </a:rPr>
              <a:t>“I’m Joan, ” she said cheerfully, “Glad to meet you. ”</a:t>
            </a: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p:txBody>
      </p:sp>
      <p:sp>
        <p:nvSpPr>
          <p:cNvPr id="5" name="文本框 4"/>
          <p:cNvSpPr txBox="1"/>
          <p:nvPr>
            <p:custDataLst>
              <p:tags r:id="rId1"/>
            </p:custDataLst>
          </p:nvPr>
        </p:nvSpPr>
        <p:spPr>
          <a:xfrm>
            <a:off x="0" y="0"/>
            <a:ext cx="5977890" cy="39624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Task3 Read for tips</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pic>
        <p:nvPicPr>
          <p:cNvPr id="2" name="图片 1" descr="IMG_3633"/>
          <p:cNvPicPr>
            <a:picLocks noChangeAspect="1"/>
          </p:cNvPicPr>
          <p:nvPr/>
        </p:nvPicPr>
        <p:blipFill>
          <a:blip r:embed="rId2"/>
          <a:srcRect l="8248" t="11008" r="11244" b="6287"/>
          <a:stretch>
            <a:fillRect/>
          </a:stretch>
        </p:blipFill>
        <p:spPr>
          <a:xfrm>
            <a:off x="106680" y="2280920"/>
            <a:ext cx="2686050" cy="2829560"/>
          </a:xfrm>
          <a:prstGeom prst="rect">
            <a:avLst/>
          </a:prstGeom>
        </p:spPr>
      </p:pic>
      <p:sp>
        <p:nvSpPr>
          <p:cNvPr id="10" name="文本框 9"/>
          <p:cNvSpPr txBox="1"/>
          <p:nvPr>
            <p:custDataLst>
              <p:tags r:id="rId3"/>
            </p:custDataLst>
          </p:nvPr>
        </p:nvSpPr>
        <p:spPr>
          <a:xfrm>
            <a:off x="3141345" y="2649855"/>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Time and Place</a:t>
            </a:r>
            <a:endParaRPr lang="en-US" altLang="zh-CN" sz="2800">
              <a:solidFill>
                <a:schemeClr val="tx1"/>
              </a:solidFill>
              <a:latin typeface="Times New Roman" panose="02020603050405020304" charset="0"/>
              <a:cs typeface="Times New Roman" panose="02020603050405020304" charset="0"/>
            </a:endParaRPr>
          </a:p>
        </p:txBody>
      </p:sp>
      <p:sp>
        <p:nvSpPr>
          <p:cNvPr id="6" name="文本框 5"/>
          <p:cNvSpPr txBox="1"/>
          <p:nvPr/>
        </p:nvSpPr>
        <p:spPr>
          <a:xfrm>
            <a:off x="5335270" y="2649855"/>
            <a:ext cx="6708140" cy="1259840"/>
          </a:xfrm>
          <a:prstGeom prst="rect">
            <a:avLst/>
          </a:prstGeom>
          <a:noFill/>
          <a:ln w="28575">
            <a:solidFill>
              <a:schemeClr val="accent1"/>
            </a:solidFill>
          </a:ln>
        </p:spPr>
        <p:txBody>
          <a:bodyPr wrap="square" rtlCol="0" anchor="t">
            <a:noAutofit/>
          </a:bodyPr>
          <a:p>
            <a:pPr algn="l"/>
            <a:r>
              <a:rPr lang="en-US" altLang="zh-CN" sz="2400">
                <a:latin typeface="Times New Roman" panose="02020603050405020304" charset="0"/>
                <a:cs typeface="Times New Roman" panose="02020603050405020304" charset="0"/>
                <a:sym typeface="+mn-ea"/>
              </a:rPr>
              <a:t>Time: after lunch</a:t>
            </a:r>
            <a:endParaRPr lang="en-US" altLang="zh-CN" sz="2400">
              <a:latin typeface="Times New Roman" panose="02020603050405020304" charset="0"/>
              <a:cs typeface="Times New Roman" panose="02020603050405020304" charset="0"/>
              <a:sym typeface="+mn-ea"/>
            </a:endParaRPr>
          </a:p>
          <a:p>
            <a:pPr algn="l"/>
            <a:r>
              <a:rPr lang="en-US" altLang="zh-CN" sz="2400">
                <a:latin typeface="Times New Roman" panose="02020603050405020304" charset="0"/>
                <a:cs typeface="Times New Roman" panose="02020603050405020304" charset="0"/>
                <a:sym typeface="+mn-ea"/>
              </a:rPr>
              <a:t>Place: S2-- </a:t>
            </a:r>
            <a:r>
              <a:rPr lang="en-US" altLang="zh-CN" sz="2400" dirty="0">
                <a:solidFill>
                  <a:srgbClr val="FF0000"/>
                </a:solidFill>
                <a:latin typeface="Calibri" panose="020F0502020204030204" charset="0"/>
                <a:cs typeface="Times New Roman" panose="02020603050405020304" charset="0"/>
                <a:sym typeface="+mn-ea"/>
              </a:rPr>
              <a:t>②</a:t>
            </a:r>
            <a:r>
              <a:rPr lang="en-US" altLang="zh-CN" sz="2400" dirty="0">
                <a:latin typeface="Times New Roman" panose="02020603050405020304" charset="0"/>
                <a:cs typeface="Times New Roman" panose="02020603050405020304" charset="0"/>
                <a:sym typeface="+mn-ea"/>
              </a:rPr>
              <a:t>There at the end of the hall in a wheelchair</a:t>
            </a:r>
            <a:endParaRPr lang="en-US" altLang="zh-CN" sz="2400" b="1" dirty="0">
              <a:solidFill>
                <a:srgbClr val="FF0000"/>
              </a:solidFill>
              <a:latin typeface="Times New Roman" panose="02020603050405020304" charset="0"/>
              <a:ea typeface="黑体" panose="02010609060101010101" charset="-122"/>
              <a:cs typeface="Times New Roman" panose="02020603050405020304" charset="0"/>
              <a:sym typeface="+mn-ea"/>
            </a:endParaRPr>
          </a:p>
        </p:txBody>
      </p:sp>
      <p:sp>
        <p:nvSpPr>
          <p:cNvPr id="8" name="文本框 7"/>
          <p:cNvSpPr txBox="1"/>
          <p:nvPr>
            <p:custDataLst>
              <p:tags r:id="rId4"/>
            </p:custDataLst>
          </p:nvPr>
        </p:nvSpPr>
        <p:spPr>
          <a:xfrm>
            <a:off x="3141345" y="415798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Cohesion with the first sentence</a:t>
            </a:r>
            <a:endParaRPr lang="en-US" altLang="zh-CN" sz="2800">
              <a:solidFill>
                <a:schemeClr val="tx1"/>
              </a:solidFill>
              <a:latin typeface="Times New Roman" panose="02020603050405020304" charset="0"/>
              <a:cs typeface="Times New Roman" panose="02020603050405020304" charset="0"/>
            </a:endParaRPr>
          </a:p>
        </p:txBody>
      </p:sp>
      <p:sp>
        <p:nvSpPr>
          <p:cNvPr id="9" name="文本框 8"/>
          <p:cNvSpPr txBox="1"/>
          <p:nvPr/>
        </p:nvSpPr>
        <p:spPr>
          <a:xfrm>
            <a:off x="5335270" y="4157980"/>
            <a:ext cx="6708140" cy="1259840"/>
          </a:xfrm>
          <a:prstGeom prst="rect">
            <a:avLst/>
          </a:prstGeom>
          <a:noFill/>
          <a:ln w="28575">
            <a:solidFill>
              <a:schemeClr val="accent1"/>
            </a:solidFill>
          </a:ln>
        </p:spPr>
        <p:txBody>
          <a:bodyPr wrap="square" rtlCol="0" anchor="t">
            <a:noAutofit/>
          </a:bodyPr>
          <a:p>
            <a:pPr algn="l"/>
            <a:r>
              <a:rPr lang="en-US" altLang="zh-CN" sz="2400">
                <a:latin typeface="Times New Roman" panose="02020603050405020304" charset="0"/>
                <a:cs typeface="Times New Roman" panose="02020603050405020304" charset="0"/>
                <a:sym typeface="+mn-ea"/>
              </a:rPr>
              <a:t>S1&amp;S2:</a:t>
            </a:r>
            <a:endParaRPr lang="en-US" altLang="zh-CN" sz="2400">
              <a:latin typeface="Times New Roman" panose="02020603050405020304" charset="0"/>
              <a:cs typeface="Times New Roman" panose="02020603050405020304" charset="0"/>
              <a:sym typeface="+mn-ea"/>
            </a:endParaRPr>
          </a:p>
          <a:p>
            <a:pPr algn="l"/>
            <a:r>
              <a:rPr lang="en-US" altLang="zh-CN" sz="2400">
                <a:latin typeface="Times New Roman" panose="02020603050405020304" charset="0"/>
                <a:cs typeface="Times New Roman" panose="02020603050405020304" charset="0"/>
                <a:sym typeface="+mn-ea"/>
              </a:rPr>
              <a:t> </a:t>
            </a:r>
            <a:r>
              <a:rPr lang="en-US" altLang="zh-CN" sz="2400" dirty="0">
                <a:solidFill>
                  <a:srgbClr val="FF0000"/>
                </a:solidFill>
                <a:latin typeface="Calibri" panose="020F0502020204030204" charset="0"/>
                <a:cs typeface="Times New Roman" panose="02020603050405020304" charset="0"/>
                <a:sym typeface="+mn-ea"/>
              </a:rPr>
              <a:t>①</a:t>
            </a:r>
            <a:r>
              <a:rPr lang="en-US" altLang="zh-CN" sz="2400" dirty="0">
                <a:latin typeface="Times New Roman" panose="02020603050405020304" charset="0"/>
                <a:cs typeface="Times New Roman" panose="02020603050405020304" charset="0"/>
                <a:sym typeface="+mn-ea"/>
              </a:rPr>
              <a:t>Maya and Samir </a:t>
            </a:r>
            <a:r>
              <a:rPr lang="en-US" altLang="zh-CN" sz="2400" dirty="0">
                <a:solidFill>
                  <a:schemeClr val="accent1"/>
                </a:solidFill>
                <a:latin typeface="Times New Roman" panose="02020603050405020304" charset="0"/>
                <a:cs typeface="Times New Roman" panose="02020603050405020304" charset="0"/>
                <a:sym typeface="+mn-ea"/>
              </a:rPr>
              <a:t>were paired up with a lady ...</a:t>
            </a:r>
            <a:r>
              <a:rPr lang="en-US" altLang="zh-CN" sz="2400" dirty="0">
                <a:solidFill>
                  <a:srgbClr val="FF0000"/>
                </a:solidFill>
                <a:latin typeface="Calibri" panose="020F0502020204030204" charset="0"/>
                <a:cs typeface="Times New Roman" panose="02020603050405020304" charset="0"/>
                <a:sym typeface="+mn-ea"/>
              </a:rPr>
              <a:t>②</a:t>
            </a:r>
            <a:r>
              <a:rPr lang="en-US" altLang="zh-CN" sz="2400" dirty="0">
                <a:latin typeface="Times New Roman" panose="02020603050405020304" charset="0"/>
                <a:cs typeface="Times New Roman" panose="02020603050405020304" charset="0"/>
                <a:sym typeface="+mn-ea"/>
              </a:rPr>
              <a:t>There at the end of the hall...</a:t>
            </a:r>
            <a:r>
              <a:rPr lang="en-US" altLang="zh-CN" sz="2400" dirty="0">
                <a:solidFill>
                  <a:schemeClr val="accent1"/>
                </a:solidFill>
                <a:latin typeface="Times New Roman" panose="02020603050405020304" charset="0"/>
                <a:cs typeface="Times New Roman" panose="02020603050405020304" charset="0"/>
                <a:sym typeface="+mn-ea"/>
              </a:rPr>
              <a:t>sat the lady</a:t>
            </a:r>
            <a:r>
              <a:rPr lang="en-US" altLang="zh-CN" sz="2400" dirty="0">
                <a:latin typeface="Times New Roman" panose="02020603050405020304" charset="0"/>
                <a:cs typeface="Times New Roman" panose="02020603050405020304" charset="0"/>
                <a:sym typeface="+mn-ea"/>
              </a:rPr>
              <a:t>...</a:t>
            </a:r>
            <a:endParaRPr lang="en-US" altLang="zh-CN" sz="2400" b="1" dirty="0">
              <a:solidFill>
                <a:srgbClr val="FF0000"/>
              </a:solidFill>
              <a:latin typeface="Times New Roman" panose="02020603050405020304" charset="0"/>
              <a:ea typeface="黑体" panose="02010609060101010101" charset="-122"/>
              <a:cs typeface="Times New Roman" panose="02020603050405020304" charset="0"/>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6" grpId="0" bldLvl="0" animBg="1"/>
      <p:bldP spid="8"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 name="内容占位符 2"/>
          <p:cNvSpPr>
            <a:spLocks noGrp="1"/>
          </p:cNvSpPr>
          <p:nvPr/>
        </p:nvSpPr>
        <p:spPr>
          <a:xfrm>
            <a:off x="2988310" y="334010"/>
            <a:ext cx="9107170" cy="6452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fontAlgn="auto">
              <a:lnSpc>
                <a:spcPct val="90000"/>
              </a:lnSpc>
              <a:spcBef>
                <a:spcPts val="0"/>
              </a:spcBef>
              <a:buNone/>
            </a:pPr>
            <a:r>
              <a:rPr lang="en-US" altLang="zh-CN" sz="2400" i="1" dirty="0">
                <a:latin typeface="Times New Roman" panose="02020603050405020304" charset="0"/>
                <a:cs typeface="Times New Roman" panose="02020603050405020304" charset="0"/>
                <a:sym typeface="+mn-ea"/>
              </a:rPr>
              <a:t>Para5 </a:t>
            </a:r>
            <a:r>
              <a:rPr lang="en-US" altLang="zh-CN" sz="2400" dirty="0">
                <a:solidFill>
                  <a:srgbClr val="FF0000"/>
                </a:solidFill>
                <a:latin typeface="Calibri" panose="020F0502020204030204" charset="0"/>
                <a:cs typeface="Times New Roman" panose="02020603050405020304" charset="0"/>
              </a:rPr>
              <a:t>①</a:t>
            </a:r>
            <a:r>
              <a:rPr lang="en-US" altLang="zh-CN" sz="2400" dirty="0">
                <a:solidFill>
                  <a:schemeClr val="tx1"/>
                </a:solidFill>
                <a:latin typeface="Times New Roman" panose="02020603050405020304" charset="0"/>
                <a:cs typeface="Times New Roman" panose="02020603050405020304" charset="0"/>
              </a:rPr>
              <a:t>Maya and Samir were paired up with a lady who was 83 years old. </a:t>
            </a:r>
            <a:r>
              <a:rPr lang="en-US" altLang="zh-CN" sz="2400" dirty="0">
                <a:solidFill>
                  <a:srgbClr val="FF0000"/>
                </a:solidFill>
                <a:latin typeface="Calibri" panose="020F0502020204030204" charset="0"/>
                <a:cs typeface="Times New Roman" panose="02020603050405020304" charset="0"/>
              </a:rPr>
              <a:t>②</a:t>
            </a:r>
            <a:r>
              <a:rPr lang="en-US" altLang="zh-CN" sz="2400" dirty="0">
                <a:solidFill>
                  <a:schemeClr val="tx1"/>
                </a:solidFill>
                <a:latin typeface="Times New Roman" panose="02020603050405020304" charset="0"/>
                <a:cs typeface="Times New Roman" panose="02020603050405020304" charset="0"/>
              </a:rPr>
              <a:t>There at the end of the hall in a wheelchair, with a big smile on her face, sat the lady, wearing a pink coat, with red lipstick and beautiful earrings. </a:t>
            </a:r>
            <a:r>
              <a:rPr lang="en-US" altLang="zh-CN" sz="2400" dirty="0">
                <a:solidFill>
                  <a:srgbClr val="FF0000"/>
                </a:solidFill>
                <a:latin typeface="Calibri" panose="020F0502020204030204" charset="0"/>
                <a:cs typeface="Times New Roman" panose="02020603050405020304" charset="0"/>
              </a:rPr>
              <a:t>③</a:t>
            </a:r>
            <a:r>
              <a:rPr lang="en-US" altLang="zh-CN" sz="2400" dirty="0">
                <a:solidFill>
                  <a:schemeClr val="tx1"/>
                </a:solidFill>
                <a:latin typeface="Times New Roman" panose="02020603050405020304" charset="0"/>
                <a:cs typeface="Times New Roman" panose="02020603050405020304" charset="0"/>
              </a:rPr>
              <a:t>She looked bright and full of life.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rPr>
              <a:t>④</a:t>
            </a:r>
            <a:r>
              <a:rPr lang="en-US" altLang="zh-CN" sz="2400" dirty="0">
                <a:solidFill>
                  <a:schemeClr val="tx1"/>
                </a:solidFill>
                <a:latin typeface="Times New Roman" panose="02020603050405020304" charset="0"/>
                <a:cs typeface="Times New Roman" panose="02020603050405020304" charset="0"/>
              </a:rPr>
              <a:t>Moving flexibly and fast towards Maya and Samir, she greeted first.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rPr>
              <a:t>⑤</a:t>
            </a:r>
            <a:r>
              <a:rPr lang="en-US" altLang="zh-CN" sz="2400" dirty="0">
                <a:solidFill>
                  <a:schemeClr val="tx1"/>
                </a:solidFill>
                <a:latin typeface="Times New Roman" panose="02020603050405020304" charset="0"/>
                <a:cs typeface="Times New Roman" panose="02020603050405020304" charset="0"/>
              </a:rPr>
              <a:t>“I’m Joan, ” she said cheerfully, “Glad to meet you. ”</a:t>
            </a: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None/>
            </a:pPr>
            <a:endParaRPr lang="en-US" altLang="zh-CN" sz="2400" dirty="0">
              <a:solidFill>
                <a:schemeClr val="tx1"/>
              </a:solidFill>
              <a:latin typeface="Times New Roman" panose="02020603050405020304" charset="0"/>
              <a:cs typeface="Times New Roman" panose="02020603050405020304" charset="0"/>
            </a:endParaRPr>
          </a:p>
          <a:p>
            <a:pPr marL="0" indent="457200" algn="just" fontAlgn="auto">
              <a:lnSpc>
                <a:spcPct val="90000"/>
              </a:lnSpc>
              <a:spcBef>
                <a:spcPts val="0"/>
              </a:spcBef>
              <a:buClrTx/>
              <a:buSzTx/>
              <a:buNone/>
            </a:pPr>
            <a:endParaRPr lang="en-US" altLang="zh-CN" sz="2400" dirty="0">
              <a:solidFill>
                <a:schemeClr val="tx1"/>
              </a:solidFill>
              <a:latin typeface="Times New Roman" panose="02020603050405020304" charset="0"/>
              <a:cs typeface="Times New Roman" panose="02020603050405020304" charset="0"/>
            </a:endParaRPr>
          </a:p>
        </p:txBody>
      </p:sp>
      <p:sp>
        <p:nvSpPr>
          <p:cNvPr id="5" name="文本框 4"/>
          <p:cNvSpPr txBox="1"/>
          <p:nvPr>
            <p:custDataLst>
              <p:tags r:id="rId1"/>
            </p:custDataLst>
          </p:nvPr>
        </p:nvSpPr>
        <p:spPr>
          <a:xfrm>
            <a:off x="0" y="0"/>
            <a:ext cx="5977890" cy="396240"/>
          </a:xfrm>
          <a:prstGeom prst="rect">
            <a:avLst/>
          </a:prstGeom>
          <a:noFill/>
        </p:spPr>
        <p:txBody>
          <a:bodyPr wrap="square" rtlCol="0">
            <a:noAutofit/>
          </a:bodyPr>
          <a:p>
            <a:r>
              <a:rPr lang="en-US" altLang="zh-CN" sz="2800" b="1">
                <a:solidFill>
                  <a:schemeClr val="dk1"/>
                </a:solidFill>
                <a:latin typeface="Times New Roman" panose="02020603050405020304" charset="0"/>
                <a:ea typeface="黑体" panose="02010609060101010101" charset="-122"/>
                <a:cs typeface="Times New Roman" panose="02020603050405020304" charset="0"/>
              </a:rPr>
              <a:t>Task3 Read for tips</a:t>
            </a:r>
            <a:endParaRPr lang="en-US" altLang="zh-CN" sz="2800" b="1">
              <a:solidFill>
                <a:schemeClr val="dk1"/>
              </a:solidFill>
              <a:latin typeface="Times New Roman" panose="02020603050405020304" charset="0"/>
              <a:ea typeface="黑体" panose="02010609060101010101" charset="-122"/>
              <a:cs typeface="Times New Roman" panose="02020603050405020304" charset="0"/>
            </a:endParaRPr>
          </a:p>
        </p:txBody>
      </p:sp>
      <p:pic>
        <p:nvPicPr>
          <p:cNvPr id="2" name="图片 1" descr="IMG_3633"/>
          <p:cNvPicPr>
            <a:picLocks noChangeAspect="1"/>
          </p:cNvPicPr>
          <p:nvPr/>
        </p:nvPicPr>
        <p:blipFill>
          <a:blip r:embed="rId2"/>
          <a:srcRect l="8248" t="11008" r="11244" b="6287"/>
          <a:stretch>
            <a:fillRect/>
          </a:stretch>
        </p:blipFill>
        <p:spPr>
          <a:xfrm>
            <a:off x="106680" y="2280920"/>
            <a:ext cx="2686050" cy="2829560"/>
          </a:xfrm>
          <a:prstGeom prst="rect">
            <a:avLst/>
          </a:prstGeom>
        </p:spPr>
      </p:pic>
      <p:sp>
        <p:nvSpPr>
          <p:cNvPr id="12" name="文本框 11"/>
          <p:cNvSpPr txBox="1"/>
          <p:nvPr>
            <p:custDataLst>
              <p:tags r:id="rId3"/>
            </p:custDataLst>
          </p:nvPr>
        </p:nvSpPr>
        <p:spPr>
          <a:xfrm>
            <a:off x="3053080" y="268097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Reaction of characters</a:t>
            </a:r>
            <a:endParaRPr lang="en-US" altLang="zh-CN" sz="2800">
              <a:solidFill>
                <a:schemeClr val="tx1"/>
              </a:solidFill>
              <a:latin typeface="Times New Roman" panose="02020603050405020304" charset="0"/>
              <a:cs typeface="Times New Roman" panose="02020603050405020304" charset="0"/>
            </a:endParaRPr>
          </a:p>
        </p:txBody>
      </p:sp>
      <p:sp>
        <p:nvSpPr>
          <p:cNvPr id="13" name="文本框 12"/>
          <p:cNvSpPr txBox="1"/>
          <p:nvPr>
            <p:custDataLst>
              <p:tags r:id="rId4"/>
            </p:custDataLst>
          </p:nvPr>
        </p:nvSpPr>
        <p:spPr>
          <a:xfrm>
            <a:off x="3053080" y="4988560"/>
            <a:ext cx="2054860" cy="1259840"/>
          </a:xfrm>
          <a:prstGeom prst="rect">
            <a:avLst/>
          </a:prstGeom>
          <a:solidFill>
            <a:schemeClr val="accent3">
              <a:lumMod val="40000"/>
              <a:lumOff val="60000"/>
            </a:schemeClr>
          </a:solidFill>
        </p:spPr>
        <p:txBody>
          <a:bodyPr wrap="square" rtlCol="0" anchor="ctr" anchorCtr="0">
            <a:noAutofit/>
          </a:bodyPr>
          <a:p>
            <a:pPr algn="ctr"/>
            <a:r>
              <a:rPr lang="en-US" altLang="zh-CN" sz="2800">
                <a:solidFill>
                  <a:schemeClr val="tx1"/>
                </a:solidFill>
                <a:latin typeface="Times New Roman" panose="02020603050405020304" charset="0"/>
                <a:cs typeface="Times New Roman" panose="02020603050405020304" charset="0"/>
              </a:rPr>
              <a:t>Transition</a:t>
            </a:r>
            <a:endParaRPr lang="en-US" altLang="zh-CN" sz="2800">
              <a:solidFill>
                <a:schemeClr val="tx1"/>
              </a:solidFill>
              <a:latin typeface="Times New Roman" panose="02020603050405020304" charset="0"/>
              <a:cs typeface="Times New Roman" panose="02020603050405020304" charset="0"/>
            </a:endParaRPr>
          </a:p>
        </p:txBody>
      </p:sp>
      <p:sp>
        <p:nvSpPr>
          <p:cNvPr id="6" name="文本框 5"/>
          <p:cNvSpPr txBox="1"/>
          <p:nvPr/>
        </p:nvSpPr>
        <p:spPr>
          <a:xfrm>
            <a:off x="5197475" y="2464435"/>
            <a:ext cx="6708140" cy="1888490"/>
          </a:xfrm>
          <a:prstGeom prst="rect">
            <a:avLst/>
          </a:prstGeom>
          <a:noFill/>
          <a:ln w="28575">
            <a:solidFill>
              <a:schemeClr val="accent1"/>
            </a:solidFill>
          </a:ln>
        </p:spPr>
        <p:txBody>
          <a:bodyPr wrap="square" rtlCol="0" anchor="t">
            <a:noAutofit/>
          </a:bodyPr>
          <a:p>
            <a:pPr algn="l"/>
            <a:r>
              <a:rPr lang="en-US" altLang="zh-CN" sz="2400" dirty="0">
                <a:latin typeface="Times New Roman" panose="02020603050405020304" charset="0"/>
                <a:ea typeface="黑体" panose="02010609060101010101" charset="-122"/>
                <a:cs typeface="Times New Roman" panose="02020603050405020304" charset="0"/>
                <a:sym typeface="+mn-ea"/>
              </a:rPr>
              <a:t>S1&amp;</a:t>
            </a:r>
            <a:r>
              <a:rPr lang="en-US" altLang="zh-CN" sz="2400" dirty="0">
                <a:solidFill>
                  <a:schemeClr val="tx1"/>
                </a:solidFill>
                <a:latin typeface="Times New Roman" panose="02020603050405020304" charset="0"/>
                <a:ea typeface="黑体" panose="02010609060101010101" charset="-122"/>
                <a:cs typeface="Times New Roman" panose="02020603050405020304" charset="0"/>
                <a:sym typeface="+mn-ea"/>
              </a:rPr>
              <a:t>S4&amp;S5:</a:t>
            </a:r>
            <a:endParaRPr lang="en-US" altLang="zh-CN" sz="2400" dirty="0">
              <a:solidFill>
                <a:schemeClr val="tx1"/>
              </a:solidFill>
              <a:latin typeface="Times New Roman" panose="02020603050405020304" charset="0"/>
              <a:ea typeface="黑体" panose="02010609060101010101" charset="-122"/>
              <a:cs typeface="Times New Roman" panose="02020603050405020304" charset="0"/>
              <a:sym typeface="+mn-ea"/>
            </a:endParaRPr>
          </a:p>
          <a:p>
            <a:pPr algn="l"/>
            <a:r>
              <a:rPr lang="en-US" altLang="zh-CN" sz="2400" dirty="0">
                <a:solidFill>
                  <a:srgbClr val="FF0000"/>
                </a:solidFill>
                <a:latin typeface="Calibri" panose="020F0502020204030204" charset="0"/>
                <a:cs typeface="Times New Roman" panose="02020603050405020304" charset="0"/>
                <a:sym typeface="+mn-ea"/>
              </a:rPr>
              <a:t>①</a:t>
            </a:r>
            <a:r>
              <a:rPr lang="en-US" altLang="zh-CN" sz="2400" dirty="0">
                <a:solidFill>
                  <a:schemeClr val="accent5">
                    <a:lumMod val="75000"/>
                  </a:schemeClr>
                </a:solidFill>
                <a:latin typeface="Times New Roman" panose="02020603050405020304" charset="0"/>
                <a:cs typeface="Times New Roman" panose="02020603050405020304" charset="0"/>
                <a:sym typeface="+mn-ea"/>
              </a:rPr>
              <a:t>Maya and Samir </a:t>
            </a:r>
            <a:r>
              <a:rPr lang="en-US" altLang="zh-CN" sz="2400" dirty="0">
                <a:solidFill>
                  <a:schemeClr val="accent1"/>
                </a:solidFill>
                <a:latin typeface="Times New Roman" panose="02020603050405020304" charset="0"/>
                <a:cs typeface="Times New Roman" panose="02020603050405020304" charset="0"/>
                <a:sym typeface="+mn-ea"/>
              </a:rPr>
              <a:t>were paired up with a lady </a:t>
            </a:r>
            <a:r>
              <a:rPr lang="en-US" altLang="zh-CN" sz="2400" dirty="0">
                <a:latin typeface="Times New Roman" panose="02020603050405020304" charset="0"/>
                <a:cs typeface="Times New Roman" panose="02020603050405020304" charset="0"/>
                <a:sym typeface="+mn-ea"/>
              </a:rPr>
              <a:t>...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sym typeface="+mn-ea"/>
              </a:rPr>
              <a:t>④</a:t>
            </a:r>
            <a:r>
              <a:rPr lang="en-US" altLang="zh-CN" sz="2400" dirty="0">
                <a:solidFill>
                  <a:schemeClr val="accent5">
                    <a:lumMod val="75000"/>
                  </a:schemeClr>
                </a:solidFill>
                <a:latin typeface="Times New Roman" panose="02020603050405020304" charset="0"/>
                <a:cs typeface="Times New Roman" panose="02020603050405020304" charset="0"/>
                <a:sym typeface="+mn-ea"/>
              </a:rPr>
              <a:t>Moving...towards Maya and Samir,</a:t>
            </a:r>
            <a:r>
              <a:rPr lang="en-US" altLang="zh-CN" sz="2400" dirty="0">
                <a:solidFill>
                  <a:schemeClr val="accent1"/>
                </a:solidFill>
                <a:latin typeface="Times New Roman" panose="02020603050405020304" charset="0"/>
                <a:cs typeface="Times New Roman" panose="02020603050405020304" charset="0"/>
                <a:sym typeface="+mn-ea"/>
              </a:rPr>
              <a:t> she greeted first.</a:t>
            </a:r>
            <a:r>
              <a:rPr lang="en-US" altLang="zh-CN" sz="2400" dirty="0">
                <a:latin typeface="Times New Roman" panose="02020603050405020304" charset="0"/>
                <a:cs typeface="Times New Roman" panose="02020603050405020304" charset="0"/>
                <a:sym typeface="+mn-ea"/>
              </a:rPr>
              <a:t> </a:t>
            </a: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sym typeface="+mn-ea"/>
              </a:rPr>
              <a:t>⑤</a:t>
            </a:r>
            <a:r>
              <a:rPr lang="en-US" altLang="zh-CN" sz="2400" dirty="0">
                <a:latin typeface="Times New Roman" panose="02020603050405020304" charset="0"/>
                <a:cs typeface="Times New Roman" panose="02020603050405020304" charset="0"/>
                <a:sym typeface="+mn-ea"/>
              </a:rPr>
              <a:t>“I’m Joan, ” </a:t>
            </a:r>
            <a:r>
              <a:rPr lang="en-US" altLang="zh-CN" sz="2400" dirty="0">
                <a:solidFill>
                  <a:schemeClr val="accent1"/>
                </a:solidFill>
                <a:latin typeface="Times New Roman" panose="02020603050405020304" charset="0"/>
                <a:cs typeface="Times New Roman" panose="02020603050405020304" charset="0"/>
                <a:sym typeface="+mn-ea"/>
              </a:rPr>
              <a:t>she said cheerfully,</a:t>
            </a:r>
            <a:r>
              <a:rPr lang="en-US" altLang="zh-CN" sz="2400" dirty="0">
                <a:latin typeface="Times New Roman" panose="02020603050405020304" charset="0"/>
                <a:cs typeface="Times New Roman" panose="02020603050405020304" charset="0"/>
                <a:sym typeface="+mn-ea"/>
              </a:rPr>
              <a:t> “Glad to meet you. ”</a:t>
            </a:r>
            <a:endParaRPr lang="en-US" altLang="zh-CN" sz="2400" dirty="0">
              <a:solidFill>
                <a:schemeClr val="tx1"/>
              </a:solidFill>
              <a:latin typeface="Times New Roman" panose="02020603050405020304" charset="0"/>
              <a:cs typeface="Times New Roman" panose="02020603050405020304" charset="0"/>
            </a:endParaRPr>
          </a:p>
          <a:p>
            <a:pPr algn="l"/>
            <a:endParaRPr lang="en-US" altLang="zh-CN" sz="2400" dirty="0">
              <a:solidFill>
                <a:schemeClr val="tx1"/>
              </a:solidFill>
              <a:latin typeface="Times New Roman" panose="02020603050405020304" charset="0"/>
              <a:ea typeface="黑体" panose="02010609060101010101" charset="-122"/>
              <a:cs typeface="Times New Roman" panose="02020603050405020304" charset="0"/>
              <a:sym typeface="+mn-ea"/>
            </a:endParaRPr>
          </a:p>
        </p:txBody>
      </p:sp>
      <p:sp>
        <p:nvSpPr>
          <p:cNvPr id="3" name="文本框 2"/>
          <p:cNvSpPr txBox="1"/>
          <p:nvPr/>
        </p:nvSpPr>
        <p:spPr>
          <a:xfrm>
            <a:off x="5197475" y="4836160"/>
            <a:ext cx="6708140" cy="1423035"/>
          </a:xfrm>
          <a:prstGeom prst="rect">
            <a:avLst/>
          </a:prstGeom>
          <a:noFill/>
          <a:ln w="28575">
            <a:solidFill>
              <a:schemeClr val="accent1"/>
            </a:solidFill>
          </a:ln>
        </p:spPr>
        <p:txBody>
          <a:bodyPr wrap="square" rtlCol="0" anchor="t">
            <a:noAutofit/>
          </a:bodyPr>
          <a:p>
            <a:pPr indent="0" algn="l" fontAlgn="auto">
              <a:lnSpc>
                <a:spcPct val="90000"/>
              </a:lnSpc>
              <a:spcBef>
                <a:spcPts val="0"/>
              </a:spcBef>
              <a:buNone/>
            </a:pPr>
            <a:r>
              <a:rPr lang="en-US" altLang="zh-CN" sz="2400" dirty="0">
                <a:latin typeface="Times New Roman" panose="02020603050405020304" charset="0"/>
                <a:ea typeface="黑体" panose="02010609060101010101" charset="-122"/>
                <a:cs typeface="Times New Roman" panose="02020603050405020304" charset="0"/>
                <a:sym typeface="+mn-ea"/>
              </a:rPr>
              <a:t>S5 &amp; the 1st sentence of </a:t>
            </a:r>
            <a:r>
              <a:rPr lang="en-US" altLang="zh-CN" sz="2400" i="1" dirty="0">
                <a:latin typeface="Times New Roman" panose="02020603050405020304" charset="0"/>
                <a:cs typeface="Times New Roman" panose="02020603050405020304" charset="0"/>
                <a:sym typeface="+mn-ea"/>
              </a:rPr>
              <a:t>Para6</a:t>
            </a:r>
            <a:r>
              <a:rPr lang="en-US" altLang="zh-CN" sz="2400" dirty="0">
                <a:latin typeface="Times New Roman" panose="02020603050405020304" charset="0"/>
                <a:ea typeface="黑体" panose="02010609060101010101" charset="-122"/>
                <a:cs typeface="Times New Roman" panose="02020603050405020304" charset="0"/>
                <a:sym typeface="+mn-ea"/>
              </a:rPr>
              <a:t>:</a:t>
            </a:r>
            <a:endParaRPr lang="en-US" altLang="zh-CN" sz="2400" dirty="0">
              <a:solidFill>
                <a:schemeClr val="tx1"/>
              </a:solidFill>
              <a:latin typeface="Times New Roman" panose="02020603050405020304" charset="0"/>
              <a:ea typeface="黑体" panose="02010609060101010101" charset="-122"/>
              <a:cs typeface="Times New Roman" panose="02020603050405020304" charset="0"/>
              <a:sym typeface="+mn-ea"/>
            </a:endParaRPr>
          </a:p>
          <a:p>
            <a:pPr indent="0" algn="just" fontAlgn="auto">
              <a:lnSpc>
                <a:spcPct val="90000"/>
              </a:lnSpc>
              <a:spcBef>
                <a:spcPts val="0"/>
              </a:spcBef>
              <a:buNone/>
            </a:pPr>
            <a:r>
              <a:rPr lang="en-US" altLang="zh-CN" sz="2400" dirty="0">
                <a:solidFill>
                  <a:srgbClr val="FF0000"/>
                </a:solidFill>
                <a:latin typeface="微软雅黑" panose="020B0503020204020204" charset="-122"/>
                <a:ea typeface="微软雅黑" panose="020B0503020204020204" charset="-122"/>
                <a:cs typeface="Times New Roman" panose="02020603050405020304" charset="0"/>
                <a:sym typeface="+mn-ea"/>
              </a:rPr>
              <a:t>⑤</a:t>
            </a:r>
            <a:r>
              <a:rPr lang="en-US" altLang="zh-CN" sz="2400" dirty="0">
                <a:latin typeface="Times New Roman" panose="02020603050405020304" charset="0"/>
                <a:cs typeface="Times New Roman" panose="02020603050405020304" charset="0"/>
                <a:sym typeface="+mn-ea"/>
              </a:rPr>
              <a:t>“</a:t>
            </a:r>
            <a:r>
              <a:rPr lang="en-US" altLang="zh-CN" sz="2400" dirty="0">
                <a:latin typeface="Times New Roman" panose="02020603050405020304" charset="0"/>
                <a:ea typeface="黑体" panose="02010609060101010101" charset="-122"/>
                <a:cs typeface="Times New Roman" panose="02020603050405020304" charset="0"/>
                <a:sym typeface="+mn-ea"/>
              </a:rPr>
              <a:t>I’m </a:t>
            </a:r>
            <a:r>
              <a:rPr lang="en-US" altLang="zh-CN" sz="2400" dirty="0">
                <a:latin typeface="Times New Roman" panose="02020603050405020304" charset="0"/>
                <a:cs typeface="Times New Roman" panose="02020603050405020304" charset="0"/>
                <a:sym typeface="+mn-ea"/>
              </a:rPr>
              <a:t>Joan, ”</a:t>
            </a:r>
            <a:r>
              <a:rPr lang="en-US" altLang="zh-CN" sz="2400" dirty="0">
                <a:solidFill>
                  <a:schemeClr val="accent1"/>
                </a:solidFill>
                <a:latin typeface="Times New Roman" panose="02020603050405020304" charset="0"/>
                <a:cs typeface="Times New Roman" panose="02020603050405020304" charset="0"/>
                <a:sym typeface="+mn-ea"/>
              </a:rPr>
              <a:t> she said cheerfully,</a:t>
            </a:r>
            <a:r>
              <a:rPr lang="en-US" altLang="zh-CN" sz="2400" dirty="0">
                <a:latin typeface="Times New Roman" panose="02020603050405020304" charset="0"/>
                <a:cs typeface="Times New Roman" panose="02020603050405020304" charset="0"/>
                <a:sym typeface="+mn-ea"/>
              </a:rPr>
              <a:t> “Glad to meet you. ”</a:t>
            </a:r>
            <a:endParaRPr lang="en-US" altLang="zh-CN" sz="2400" dirty="0">
              <a:latin typeface="Times New Roman" panose="02020603050405020304" charset="0"/>
              <a:cs typeface="Times New Roman" panose="02020603050405020304" charset="0"/>
              <a:sym typeface="+mn-ea"/>
            </a:endParaRPr>
          </a:p>
          <a:p>
            <a:pPr indent="0" algn="just" fontAlgn="auto">
              <a:lnSpc>
                <a:spcPct val="90000"/>
              </a:lnSpc>
              <a:spcBef>
                <a:spcPts val="0"/>
              </a:spcBef>
              <a:buNone/>
            </a:pPr>
            <a:r>
              <a:rPr lang="en-US" altLang="zh-CN" sz="2400" dirty="0">
                <a:solidFill>
                  <a:schemeClr val="accent5">
                    <a:lumMod val="75000"/>
                  </a:schemeClr>
                </a:solidFill>
                <a:latin typeface="Times New Roman" panose="02020603050405020304" charset="0"/>
                <a:cs typeface="Times New Roman" panose="02020603050405020304" charset="0"/>
                <a:sym typeface="+mn-ea"/>
              </a:rPr>
              <a:t>Maya and Samir handed her </a:t>
            </a:r>
            <a:r>
              <a:rPr lang="en-US" altLang="zh-CN" sz="2400" dirty="0">
                <a:latin typeface="Times New Roman" panose="02020603050405020304" charset="0"/>
                <a:cs typeface="Times New Roman" panose="02020603050405020304" charset="0"/>
                <a:sym typeface="+mn-ea"/>
              </a:rPr>
              <a:t>the cards they made. </a:t>
            </a:r>
            <a:endParaRPr lang="en-US" altLang="zh-CN" sz="2400" dirty="0">
              <a:solidFill>
                <a:schemeClr val="tx1"/>
              </a:solidFill>
              <a:latin typeface="Times New Roman" panose="02020603050405020304" charset="0"/>
              <a:ea typeface="黑体" panose="02010609060101010101" charset="-122"/>
              <a:cs typeface="Times New Roman" panose="02020603050405020304" charset="0"/>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6" grpId="0" bldLvl="0" animBg="1"/>
      <p:bldP spid="3"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0635"/>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0635"/>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p="http://schemas.openxmlformats.org/presentationml/2006/main">
  <p:tag name="KSO_WM_COMBINE_RELATE_SLIDE_ID" val="background20177584_1"/>
  <p:tag name="KSO_WM_TEMPLATE_SUBCATEGORY" val="combine"/>
  <p:tag name="KSO_WM_TEMPLATE_THUMBS_INDEX" val="1、4、5、6、12、13、17、23、28、29"/>
  <p:tag name="KSO_WM_TAG_VERSION" val="1.0"/>
  <p:tag name="KSO_WM_BEAUTIFY_FLAG" val="#wm#"/>
  <p:tag name="KSO_WM_TEMPLATE_CATEGORY" val="custom"/>
  <p:tag name="KSO_WM_TEMPLATE_INDEX" val="20180635"/>
  <p:tag name="KSO_WM_TEMPLATE_MASTER_TYPE" val="1"/>
</p:tagLst>
</file>

<file path=ppt/tags/tag137.xml><?xml version="1.0" encoding="utf-8"?>
<p:tagLst xmlns:p="http://schemas.openxmlformats.org/presentationml/2006/main">
  <p:tag name="KSO_WM_BEAUTIFY_FLAG" val="#wm#"/>
  <p:tag name="KSO_WM_TEMPLATE_CATEGORY" val="custom"/>
  <p:tag name="KSO_WM_TEMPLATE_INDEX" val="20180635"/>
</p:tagLst>
</file>

<file path=ppt/tags/tag138.xml><?xml version="1.0" encoding="utf-8"?>
<p:tagLst xmlns:p="http://schemas.openxmlformats.org/presentationml/2006/main">
  <p:tag name="KSO_WM_UNIT_ISCONTENTSTITLE" val="0"/>
  <p:tag name="KSO_WM_UNIT_ISNUMDGMTITLE" val="0"/>
  <p:tag name="KSO_WM_UNIT_PRESET_TEXT" val="清新小雏菊花朵计划书"/>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180635_1*a*1"/>
  <p:tag name="KSO_WM_TEMPLATE_CATEGORY" val="custom"/>
  <p:tag name="KSO_WM_TEMPLATE_INDEX" val="20180635"/>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 name="KSO_WM_UNIT_SMARTLAYOUT_COMPRESS_INFO" val="{&#10;    &quot;id&quot;: &quot;2020-09-28T21:01:28&quot;,&#10;    &quot;max&quot;: 78.38500190734851,&#10;    &quot;maxV&quot;: 60.18043365478513,&#10;    &quot;topChanged&quot;: 32.6378143310547&#10;}&#10;"/>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CHIP_INFOS" val="{&quot;layout_type&quot;:&quot;forright&quot;,&quot;slide_type&quot;:[&quot;title&quot;],&quot;aspect_ratio&quot;:&quot;16:9&quot;}"/>
  <p:tag name="KSO_WM_CHIP_XID" val="5ebe041a0ac41c4a0a52557a"/>
  <p:tag name="KSO_WM_CHIP_FILLPROP" val="[[{&quot;fill_id&quot;:&quot;014cd647425143238c2ec88d4832793b&quot;,&quot;fill_align&quot;:&quot;cm&quot;,&quot;text_align&quot;:&quot;lm&quot;,&quot;text_direction&quot;:&quot;horizontal&quot;,&quot;chip_types&quot;:[&quot;text&quot;,&quot;header&quot;]}]]"/>
  <p:tag name="KSO_WM_SLIDE_ID" val="custom20180635_1"/>
  <p:tag name="KSO_WM_TEMPLATE_SUBCATEGORY" val="0"/>
  <p:tag name="KSO_WM_TEMPLATE_MASTER_TYPE" val="1"/>
  <p:tag name="KSO_WM_TEMPLATE_COLOR_TYPE" val="0"/>
  <p:tag name="KSO_WM_SLIDE_TYPE" val="title"/>
  <p:tag name="KSO_WM_SLIDE_SUBTYPE" val="pureTxt"/>
  <p:tag name="KSO_WM_SLIDE_ITEM_CNT" val="0"/>
  <p:tag name="KSO_WM_SLIDE_INDEX" val="1"/>
  <p:tag name="KSO_WM_SLIDE_SIZE" val="380*460"/>
  <p:tag name="KSO_WM_SLIDE_POSITION" val="520*39"/>
  <p:tag name="KSO_WM_TAG_VERSION" val="1.0"/>
  <p:tag name="KSO_WM_BEAUTIFY_FLAG" val="#wm#"/>
  <p:tag name="KSO_WM_TEMPLATE_CATEGORY" val="custom"/>
  <p:tag name="KSO_WM_TEMPLATE_INDEX" val="20180635"/>
  <p:tag name="KSO_WM_SLIDE_LAYOUT" val="a_b"/>
  <p:tag name="KSO_WM_SLIDE_LAYOUT_CNT" val="1_1"/>
  <p:tag name="KSO_WM_CHIP_GROUPID" val="5ebf6661ddc3daf3fef3f760"/>
  <p:tag name="KSO_WM_SLIDE_LAYOUT_INFO" val="{&quot;id&quot;:&quot;2020-09-28T21:01:28&quot;,&quot;maxSize&quot;:{&quot;size1&quot;:60.51047250253182},&quot;minSize&quot;:{&quot;size1&quot;:50.31047250253182},&quot;normalSize&quot;:{&quot;size1&quot;:60.51047250253181},&quot;subLayout&quot;:[{&quot;id&quot;:&quot;2020-09-28T21:01:28&quot;,&quot;margin&quot;:{&quot;bottom&quot;:0.704122006893158,&quot;left&quot;:17.497087478637695,&quot;right&quot;:2.9622597694396973,&quot;top&quot;:5.262110233306885},&quot;type&quot;:0},{&quot;id&quot;:&quot;2020-09-28T21:01:28&quot;,&quot;margin&quot;:{&quot;bottom&quot;:5.26213264465332,&quot;left&quot;:17.497087478637695,&quot;right&quot;:2.9622597694396973,&quot;top&quot;:0.7722530364990234},&quot;type&quot;:0}],&quot;type&quot;:0}"/>
  <p:tag name="KSO_WM_SLIDE_BK_DARK_LIGHT" val="2"/>
  <p:tag name="KSO_WM_SLIDE_BACKGROUND_TYPE" val="general"/>
  <p:tag name="KSO_WM_SLIDE_SUPPORT_FEATURE_TYPE" val="0"/>
  <p:tag name="KSO_WM_TEMPLATE_MASTER_THUMB_INDEX" val="13"/>
  <p:tag name="KSO_WM_TEMPLATE_ASSEMBLE_XID" val="5f71de920ff15d9a40ef8ec1"/>
  <p:tag name="KSO_WM_TEMPLATE_ASSEMBLE_GROUPID" val="5f715be0747e3ea6e292b087"/>
  <p:tag name="KSO_WM_TEMPLATE_THUMBS_INDEX" val="1、4、5、6、12、13、17、23、28、29"/>
  <p:tag name="KSO_WM_COMBINE_RELATE_SLIDE_ID" val="background20177584_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9.333333333333332},&quot;subLayout&quot;:[{&quot;id&quot;:&quot;2023-09-14T17:29:04&quot;,&quot;margin&quot;:{&quot;bottom&quot;:0.025999996811151505,&quot;left&quot;:2.117000102996826,&quot;right&quot;:1.2699999809265137,&quot;top&quot;:0.4230000674724579},&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9.333333333333332},&quot;subLayout&quot;:[{&quot;id&quot;:&quot;2023-09-14T17:29:04&quot;,&quot;margin&quot;:{&quot;bottom&quot;:0.025999996811151505,&quot;left&quot;:2.117000102996826,&quot;right&quot;:1.2699999809265137,&quot;top&quot;:0.4230000674724579},&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9.333333333333332},&quot;subLayout&quot;:[{&quot;id&quot;:&quot;2023-09-14T17:29:04&quot;,&quot;margin&quot;:{&quot;bottom&quot;:0.025999996811151505,&quot;left&quot;:2.117000102996826,&quot;right&quot;:1.2699999809265137,&quot;top&quot;:0.4230000674724579},&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9.333333333333332},&quot;subLayout&quot;:[{&quot;id&quot;:&quot;2023-09-14T17:29:04&quot;,&quot;margin&quot;:{&quot;bottom&quot;:0.025999996811151505,&quot;left&quot;:2.117000102996826,&quot;right&quot;:1.2699999809265137,&quot;top&quot;:0.4230000674724579},&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9.333333333333332},&quot;subLayout&quot;:[{&quot;id&quot;:&quot;2023-09-14T17:29:04&quot;,&quot;margin&quot;:{&quot;bottom&quot;:0.025999996811151505,&quot;left&quot;:2.117000102996826,&quot;right&quot;:1.2699999809265137,&quot;top&quot;:0.4230000674724579},&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16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9.333333333333332},&quot;subLayout&quot;:[{&quot;id&quot;:&quot;2023-09-14T17:29:04&quot;,&quot;margin&quot;:{&quot;bottom&quot;:0.025999996811151505,&quot;left&quot;:2.117000102996826,&quot;right&quot;:1.2699999809265137,&quot;top&quot;:0.4230000674724579},&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9.333333333333332},&quot;subLayout&quot;:[{&quot;id&quot;:&quot;2023-09-14T17:29:04&quot;,&quot;margin&quot;:{&quot;bottom&quot;:0.025999996811151505,&quot;left&quot;:2.117000102996826,&quot;right&quot;:1.2699999809265137,&quot;top&quot;:0.4230000674724579},&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17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9.333333333333332},&quot;subLayout&quot;:[{&quot;id&quot;:&quot;2023-09-14T17:29:04&quot;,&quot;margin&quot;:{&quot;bottom&quot;:0.025999996811151505,&quot;left&quot;:2.117000102996826,&quot;right&quot;:1.2699999809265137,&quot;top&quot;:0.4230000674724579},&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17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9.333333333333332},&quot;subLayout&quot;:[{&quot;id&quot;:&quot;2023-09-14T17:29:04&quot;,&quot;margin&quot;:{&quot;bottom&quot;:0.025999996811151505,&quot;left&quot;:2.117000102996826,&quot;right&quot;:1.2699999809265137,&quot;top&quot;:0.4230000674724579},&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18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 name="KSO_WM_UNIT_SMARTLAYOUT_COMPRESS_INFO" val="{&#10;    &quot;id&quot;: &quot;2023-09-14T17:29:04&quot;,&#10;    &quot;max&quot;: 2.2570866141732324,&#10;    &quot;maxV&quot;: 268.69173228346455,&#10;    &quot;topChanged&quot;: 0&#10;}&#10;"/>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3.5},&quot;subLayout&quot;:[{&quot;id&quot;:&quot;2023-09-14T17:29:04&quot;,&quot;margin&quot;:{&quot;bottom&quot;:0.025999998673796654,&quot;left&quot;:2.117000102996826,&quot;right&quot;:1.2699999809265137,&quot;top&quot;:0.4230000376701355},&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9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 name="KSO_WM_UNIT_SMARTLAYOUT_COMPRESS_INFO" val="{&#10;    &quot;id&quot;: &quot;2023-09-14T17:29:04&quot;,&#10;    &quot;max&quot;: 2.2570866141732324,&#10;    &quot;maxV&quot;: 268.69173228346455,&#10;    &quot;topChanged&quot;: 0&#10;}&#10;"/>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3.5},&quot;subLayout&quot;:[{&quot;id&quot;:&quot;2023-09-14T17:29:04&quot;,&quot;margin&quot;:{&quot;bottom&quot;:0.025999998673796654,&quot;left&quot;:2.117000102996826,&quot;right&quot;:1.2699999809265137,&quot;top&quot;:0.4230000376701355},&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 name="KSO_WM_UNIT_SMARTLAYOUT_COMPRESS_INFO" val="{&#10;    &quot;id&quot;: &quot;2023-09-14T17:29:04&quot;,&#10;    &quot;max&quot;: 2.2570866141732324,&#10;    &quot;maxV&quot;: 268.69173228346455,&#10;    &quot;topChanged&quot;: 0&#10;}&#10;"/>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3.5},&quot;subLayout&quot;:[{&quot;id&quot;:&quot;2023-09-14T17:29:04&quot;,&quot;margin&quot;:{&quot;bottom&quot;:0.025999998673796654,&quot;left&quot;:2.117000102996826,&quot;right&quot;:1.2699999809265137,&quot;top&quot;:0.4230000376701355},&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0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0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 name="KSO_WM_UNIT_SMARTLAYOUT_COMPRESS_INFO" val="{&#10;    &quot;id&quot;: &quot;2023-09-14T17:29:04&quot;,&#10;    &quot;max&quot;: 2.2570866141732324,&#10;    &quot;maxV&quot;: 268.69173228346455,&#10;    &quot;topChanged&quot;: 0&#10;}&#10;"/>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3.5},&quot;subLayout&quot;:[{&quot;id&quot;:&quot;2023-09-14T17:29:04&quot;,&quot;margin&quot;:{&quot;bottom&quot;:0.025999998673796654,&quot;left&quot;:2.117000102996826,&quot;right&quot;:1.2699999809265137,&quot;top&quot;:0.4230000376701355},&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 name="KSO_WM_UNIT_SMARTLAYOUT_COMPRESS_INFO" val="{&#10;    &quot;id&quot;: &quot;2023-09-14T17:29:04&quot;,&#10;    &quot;max&quot;: 2.2570866141732324,&#10;    &quot;maxV&quot;: 268.69173228346455,&#10;    &quot;topChanged&quot;: 0&#10;}&#10;"/>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3.5},&quot;subLayout&quot;:[{&quot;id&quot;:&quot;2023-09-14T17:29:04&quot;,&quot;margin&quot;:{&quot;bottom&quot;:0.025999998673796654,&quot;left&quot;:2.117000102996826,&quot;right&quot;:1.2699999809265137,&quot;top&quot;:0.4230000376701355},&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2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 name="KSO_WM_UNIT_SMARTLAYOUT_COMPRESS_INFO" val="{&#10;    &quot;id&quot;: &quot;2023-09-14T17:29:04&quot;,&#10;    &quot;max&quot;: 2.2570866141732324,&#10;    &quot;maxV&quot;: 268.69173228346455,&#10;    &quot;topChanged&quot;: 0&#10;}&#10;"/>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3.5},&quot;subLayout&quot;:[{&quot;id&quot;:&quot;2023-09-14T17:29:04&quot;,&quot;margin&quot;:{&quot;bottom&quot;:0.025999998673796654,&quot;left&quot;:2.117000102996826,&quot;right&quot;:1.2699999809265137,&quot;top&quot;:0.4230000376701355},&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3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3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 name="KSO_WM_UNIT_SMARTLAYOUT_COMPRESS_INFO" val="{&#10;    &quot;id&quot;: &quot;2023-09-14T17:29:04&quot;,&#10;    &quot;max&quot;: 2.2570866141732324,&#10;    &quot;maxV&quot;: 268.69173228346455,&#10;    &quot;topChanged&quot;: 0&#10;}&#10;"/>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3.5},&quot;subLayout&quot;:[{&quot;id&quot;:&quot;2023-09-14T17:29:04&quot;,&quot;margin&quot;:{&quot;bottom&quot;:0.025999998673796654,&quot;left&quot;:2.117000102996826,&quot;right&quot;:1.2699999809265137,&quot;top&quot;:0.4230000376701355},&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4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4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 name="KSO_WM_UNIT_SMARTLAYOUT_COMPRESS_INFO" val="{&#10;    &quot;id&quot;: &quot;2023-09-14T17:29:04&quot;,&#10;    &quot;max&quot;: 2.2570866141732324,&#10;    &quot;maxV&quot;: 268.69173228346455,&#10;    &quot;topChanged&quot;: 0&#10;}&#10;"/>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3.5},&quot;subLayout&quot;:[{&quot;id&quot;:&quot;2023-09-14T17:29:04&quot;,&quot;margin&quot;:{&quot;bottom&quot;:0.025999998673796654,&quot;left&quot;:2.117000102996826,&quot;right&quot;:1.2699999809265137,&quot;top&quot;:0.4230000376701355},&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5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 name="KSO_WM_UNIT_SMARTLAYOUT_COMPRESS_INFO" val="{&#10;    &quot;id&quot;: &quot;2023-09-14T17:29:04&quot;,&#10;    &quot;max&quot;: 2.2570866141732324,&#10;    &quot;maxV&quot;: 268.69173228346455,&#10;    &quot;topChanged&quot;: 0&#10;}&#10;"/>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3.5},&quot;subLayout&quot;:[{&quot;id&quot;:&quot;2023-09-14T17:29:04&quot;,&quot;margin&quot;:{&quot;bottom&quot;:0.025999998673796654,&quot;left&quot;:2.117000102996826,&quot;right&quot;:1.2699999809265137,&quot;top&quot;:0.4230000376701355},&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6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 name="KSO_WM_UNIT_SMARTLAYOUT_COMPRESS_INFO" val="{&#10;    &quot;id&quot;: &quot;2023-09-14T17:29:04&quot;,&#10;    &quot;max&quot;: 2.2570866141732324,&#10;    &quot;maxV&quot;: 268.69173228346455,&#10;    &quot;topChanged&quot;: 0&#10;}&#10;"/>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4&quot;,&quot;maxSize&quot;:{&quot;size1&quot;:22.2},&quot;minSize&quot;:{&quot;size1&quot;:13.5},&quot;normalSize&quot;:{&quot;size1&quot;:13.5},&quot;subLayout&quot;:[{&quot;id&quot;:&quot;2023-09-14T17:29:04&quot;,&quot;margin&quot;:{&quot;bottom&quot;:0.025999998673796654,&quot;left&quot;:2.117000102996826,&quot;right&quot;:1.2699999809265137,&quot;top&quot;:0.4230000376701355},&quot;type&quot;:0},{&quot;id&quot;:&quot;2023-09-14T17:29:04&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7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 name="KSO_WM_UNIT_SMARTLAYOUT_COMPRESS_INFO" val="{&#10;    &quot;id&quot;: &quot;2023-09-14T17:29:05&quot;,&#10;    &quot;max&quot;: 0.24881889763778986,&#10;    &quot;topChanged&quot;: 0&#10;}&#10;"/>
</p:tagLst>
</file>

<file path=ppt/tags/tag272.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5&quot;,&quot;maxSize&quot;:{&quot;size1&quot;:22.2},&quot;minSize&quot;:{&quot;size1&quot;:13.5},&quot;normalSize&quot;:{&quot;size1&quot;:13.5},&quot;subLayout&quot;:[{&quot;id&quot;:&quot;2023-09-14T17:29:05&quot;,&quot;margin&quot;:{&quot;bottom&quot;:0.025999998673796654,&quot;left&quot;:2.117000102996826,&quot;right&quot;:1.2699999809265137,&quot;top&quot;:0.4230000376701355},&quot;type&quot;:0},{&quot;id&quot;:&quot;2023-09-14T17:29:05&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75.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276.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277.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278.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5&quot;,&quot;maxSize&quot;:{&quot;size1&quot;:22.2},&quot;minSize&quot;:{&quot;size1&quot;:13.5},&quot;normalSize&quot;:{&quot;size1&quot;:13.5},&quot;subLayout&quot;:[{&quot;id&quot;:&quot;2023-09-14T17:29:05&quot;,&quot;margin&quot;:{&quot;bottom&quot;:0.025999998673796654,&quot;left&quot;:2.117000102996826,&quot;right&quot;:1.2699999809265137,&quot;top&quot;:0.4230000376701355},&quot;type&quot;:0},{&quot;id&quot;:&quot;2023-09-14T17:29:05&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9_1*a*1"/>
  <p:tag name="KSO_WM_TEMPLATE_CATEGORY" val="diagram"/>
  <p:tag name="KSO_WM_TEMPLATE_INDEX" val="20220059"/>
  <p:tag name="KSO_WM_UNIT_LAYERLEVEL" val="1"/>
  <p:tag name="KSO_WM_TAG_VERSION" val="1.0"/>
  <p:tag name="KSO_WM_BEAUTIFY_FLAG" val="#wm#"/>
  <p:tag name="KSO_WM_UNIT_ISCONTENTSTITLE" val="0"/>
  <p:tag name="KSO_WM_UNIT_ISNUMDGMTITLE" val="0"/>
  <p:tag name="KSO_WM_UNIT_PRESET_TEXT" val="简约上下导航版"/>
  <p:tag name="KSO_WM_UNIT_NOCLEAR" val="0"/>
  <p:tag name="KSO_WM_UNIT_VALUE" val="27"/>
  <p:tag name="KSO_WM_UNIT_TYPE" val="a"/>
  <p:tag name="KSO_WM_UNIT_INDEX" val="1"/>
  <p:tag name="KSO_WM_UNIT_BLOCK" val="0"/>
  <p:tag name="KSO_WM_UNIT_SM_LIMIT_TYPE" val="2"/>
  <p:tag name="KSO_WM_UNIT_DEC_AREA_ID" val="e98b3a31ebe84ee79486e9f4651df9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15"/>
  <p:tag name="KSO_WM_UNIT_TEXT_FILL_FORE_SCHEMECOLOR_INDEX" val="13"/>
  <p:tag name="KSO_WM_UNIT_TEXT_FILL_TYPE" val="1"/>
</p:tagLst>
</file>

<file path=ppt/tags/tag284.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Lst>
</file>

<file path=ppt/tags/tag285.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286.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287.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288.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28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TYPE" val="general"/>
  <p:tag name="KSO_WM_SLIDE_ID" val="diagram20220059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9"/>
  <p:tag name="KSO_WM_SLIDE_TYPE" val="text"/>
  <p:tag name="KSO_WM_SLIDE_SUBTYPE" val="picTxt"/>
  <p:tag name="KSO_WM_SLIDE_LAYOUTTYPE" val="topbottom"/>
  <p:tag name="KSO_WM_SLIDE_SIZE" val="888*504"/>
  <p:tag name="KSO_WM_SLIDE_POSITION" val="36*12"/>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14T17:29:05&quot;,&quot;maxSize&quot;:{&quot;size1&quot;:22.2},&quot;minSize&quot;:{&quot;size1&quot;:13.5},&quot;normalSize&quot;:{&quot;size1&quot;:13.5},&quot;subLayout&quot;:[{&quot;id&quot;:&quot;2023-09-14T17:29:05&quot;,&quot;margin&quot;:{&quot;bottom&quot;:0.025999998673796654,&quot;left&quot;:2.117000102996826,&quot;right&quot;:1.2699999809265137,&quot;top&quot;:0.4230000376701355},&quot;type&quot;:0},{&quot;id&quot;:&quot;2023-09-14T17:29:05&quot;,&quot;margin&quot;:{&quot;bottom&quot;:0.847000002861023,&quot;left&quot;:1.2790000438690186,&quot;right&quot;:1.2609999179840088,&quot;top&quot;:0.3970000147819519},&quot;type&quot;:0}],&quot;type&quot;:0}"/>
  <p:tag name="KSO_WM_SLIDE_RATIO" val="1.777778"/>
  <p:tag name="KSO_WM_SLIDE_BACKGROUND" val="[&quot;general&quot;]"/>
</p:tagLst>
</file>

<file path=ppt/tags/tag291.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180635_29*a*1"/>
  <p:tag name="KSO_WM_TEMPLATE_CATEGORY" val="custom"/>
  <p:tag name="KSO_WM_TEMPLATE_INDEX" val="20180635"/>
  <p:tag name="KSO_WM_UNIT_LAYERLEVEL" val="1"/>
  <p:tag name="KSO_WM_TAG_VERSION" val="1.0"/>
  <p:tag name="KSO_WM_BEAUTIFY_FLAG" val="#wm#"/>
  <p:tag name="KSO_WM_UNIT_PRESET_TEXT" val="感谢您的耐心观看"/>
  <p:tag name="KSO_WM_UNIT_TEXT_FILL_FORE_SCHEMECOLOR_INDEX_BRIGHTNESS" val="0"/>
  <p:tag name="KSO_WM_UNIT_TEXT_FILL_FORE_SCHEMECOLOR_INDEX" val="5"/>
  <p:tag name="KSO_WM_UNIT_TEXT_FILL_TYPE" val="1"/>
</p:tagLst>
</file>

<file path=ppt/tags/tag292.xml><?xml version="1.0" encoding="utf-8"?>
<p:tagLst xmlns:p="http://schemas.openxmlformats.org/presentationml/2006/main">
  <p:tag name="KSO_WM_BEAUTIFY_FLAG" val="#wm#"/>
  <p:tag name="KSO_WM_TEMPLATE_CATEGORY" val="custom"/>
  <p:tag name="KSO_WM_TEMPLATE_INDEX" val="20180635"/>
  <p:tag name="KSO_WM_CHIP_INFOS" val="{&quot;layout_type&quot;:&quot;forright&quot;,&quot;slide_type&quot;:[&quot;endPage&quot;],&quot;aspect_ratio&quot;:&quot;16:9&quot;}"/>
  <p:tag name="KSO_WM_CHIP_XID" val="5ec34a930ac41c4a0a525d3a"/>
  <p:tag name="KSO_WM_CHIP_FILLPROP" val="[[{&quot;fill_id&quot;:&quot;014cd647425143238c2ec88d4832793b&quot;,&quot;fill_align&quot;:&quot;cm&quot;,&quot;text_align&quot;:&quot;lm&quot;,&quot;text_direction&quot;:&quot;horizontal&quot;,&quot;chip_types&quot;:[&quot;text&quot;,&quot;header&quot;]}]]"/>
  <p:tag name="KSO_WM_SLIDE_ID" val="custom20180635_29"/>
  <p:tag name="KSO_WM_TEMPLATE_SUBCATEGORY" val="0"/>
  <p:tag name="KSO_WM_TEMPLATE_MASTER_TYPE" val="1"/>
  <p:tag name="KSO_WM_TEMPLATE_COLOR_TYPE" val="0"/>
  <p:tag name="KSO_WM_SLIDE_TYPE" val="endPage"/>
  <p:tag name="KSO_WM_SLIDE_SUBTYPE" val="pureTxt"/>
  <p:tag name="KSO_WM_SLIDE_ITEM_CNT" val="0"/>
  <p:tag name="KSO_WM_SLIDE_INDEX" val="29"/>
  <p:tag name="KSO_WM_SLIDE_SIZE" val="380*460"/>
  <p:tag name="KSO_WM_SLIDE_POSITION" val="520*39"/>
  <p:tag name="KSO_WM_TAG_VERSION" val="1.0"/>
  <p:tag name="KSO_WM_SLIDE_LAYOUT" val="a_b"/>
  <p:tag name="KSO_WM_SLIDE_LAYOUT_CNT" val="1_1"/>
  <p:tag name="KSO_WM_CHIP_GROUPID" val="5ebf6661ddc3daf3fef3f760"/>
  <p:tag name="KSO_WM_SLIDE_LAYOUT_INFO" val="{&quot;id&quot;:&quot;2020-09-28T21:01:33&quot;,&quot;maxSize&quot;:{&quot;size1&quot;:61.189000786675344},&quot;minSize&quot;:{&quot;size1&quot;:48.58900078667535},&quot;normalSize&quot;:{&quot;size1&quot;:61.189000786675344},&quot;subLayout&quot;:[{&quot;id&quot;:&quot;2020-09-28T21:01:33&quot;,&quot;margin&quot;:{&quot;bottom&quot;:0.25743260979652405,&quot;left&quot;:18.34459114074707,&quot;right&quot;:2.1164143085479736,&quot;top&quot;:7.036269664764404},&quot;type&quot;:0},{&quot;id&quot;:&quot;2020-09-28T21:01:33&quot;,&quot;margin&quot;:{&quot;bottom&quot;:7.036291599273682,&quot;left&quot;:18.591535568237305,&quot;right&quot;:2.363358974456787,&quot;top&quot;:0.2346923053264618},&quot;type&quot;:0}],&quot;type&quot;:0}"/>
  <p:tag name="KSO_WM_SLIDE_BK_DARK_LIGHT" val="2"/>
  <p:tag name="KSO_WM_SLIDE_BACKGROUND_TYPE" val="general"/>
  <p:tag name="KSO_WM_SLIDE_SUPPORT_FEATURE_TYPE" val="0"/>
  <p:tag name="KSO_WM_TEMPLATE_ASSEMBLE_XID" val="5f71de920ff15d9a40ef8ed0"/>
  <p:tag name="KSO_WM_TEMPLATE_ASSEMBLE_GROUPID" val="5f715be0747e3ea6e292b087"/>
  <p:tag name="KSO_WM_COMBINE_RELATE_SLIDE_ID" val="background20177584_1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8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9F3E2"/>
      </a:dk2>
      <a:lt2>
        <a:srgbClr val="F8F7F7"/>
      </a:lt2>
      <a:accent1>
        <a:srgbClr val="4C8A64"/>
      </a:accent1>
      <a:accent2>
        <a:srgbClr val="5D9B75"/>
      </a:accent2>
      <a:accent3>
        <a:srgbClr val="6EAB85"/>
      </a:accent3>
      <a:accent4>
        <a:srgbClr val="9AB77B"/>
      </a:accent4>
      <a:accent5>
        <a:srgbClr val="D1BC52"/>
      </a:accent5>
      <a:accent6>
        <a:srgbClr val="FFC00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13505</Words>
  <Application>WPS 演示</Application>
  <PresentationFormat>自定义</PresentationFormat>
  <Paragraphs>369</Paragraphs>
  <Slides>25</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25</vt:i4>
      </vt:variant>
    </vt:vector>
  </HeadingPairs>
  <TitlesOfParts>
    <vt:vector size="41" baseType="lpstr">
      <vt:lpstr>Arial</vt:lpstr>
      <vt:lpstr>宋体</vt:lpstr>
      <vt:lpstr>Wingdings</vt:lpstr>
      <vt:lpstr>微软雅黑</vt:lpstr>
      <vt:lpstr>Wingdings</vt:lpstr>
      <vt:lpstr>Times New Roman</vt:lpstr>
      <vt:lpstr>仿宋</vt:lpstr>
      <vt:lpstr>黑体</vt:lpstr>
      <vt:lpstr>Calibri</vt:lpstr>
      <vt:lpstr>Arial Unicode MS</vt:lpstr>
      <vt:lpstr>Segoe UI</vt:lpstr>
      <vt:lpstr>HelveticaNeue</vt:lpstr>
      <vt:lpstr>华文新魏</vt:lpstr>
      <vt:lpstr>Segoe Print</vt:lpstr>
      <vt:lpstr>Office 主题</vt:lpstr>
      <vt:lpstr>1_Office 主题</vt:lpstr>
      <vt:lpstr>PowerPoint 演示文稿</vt:lpstr>
      <vt:lpstr>                                                       ——以2023年深圳一模为例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ttthinker</dc:creator>
  <cp:lastModifiedBy>Administrator</cp:lastModifiedBy>
  <cp:revision>232</cp:revision>
  <dcterms:created xsi:type="dcterms:W3CDTF">2023-09-02T08:43:00Z</dcterms:created>
  <dcterms:modified xsi:type="dcterms:W3CDTF">2024-03-06T06:54:57Z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DA3252F7CF1847F682C4039E54537EB1_13</vt:lpwstr>
  </property>
  <property fmtid="{D5CDD505-2E9C-101B-9397-08002B2CF9AE}" pid="3" name="KSOProductBuildVer">
    <vt:lpwstr>2052-11.8.2.7978</vt:lpwstr>
  </property>
</Properties>
</file>