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3"/>
  </p:notesMasterIdLst>
  <p:sldIdLst>
    <p:sldId id="324" r:id="rId3"/>
    <p:sldId id="302" r:id="rId4"/>
    <p:sldId id="258" r:id="rId5"/>
    <p:sldId id="295" r:id="rId6"/>
    <p:sldId id="303" r:id="rId7"/>
    <p:sldId id="308" r:id="rId8"/>
    <p:sldId id="304" r:id="rId9"/>
    <p:sldId id="306" r:id="rId10"/>
    <p:sldId id="307" r:id="rId11"/>
    <p:sldId id="310" r:id="rId12"/>
    <p:sldId id="313" r:id="rId13"/>
    <p:sldId id="315" r:id="rId14"/>
    <p:sldId id="316" r:id="rId15"/>
    <p:sldId id="317" r:id="rId16"/>
    <p:sldId id="311" r:id="rId17"/>
    <p:sldId id="318" r:id="rId18"/>
    <p:sldId id="319" r:id="rId19"/>
    <p:sldId id="320" r:id="rId20"/>
    <p:sldId id="321" r:id="rId21"/>
    <p:sldId id="300" r:id="rId22"/>
  </p:sldIdLst>
  <p:sldSz cx="9144000" cy="5143500" type="screen16x9"/>
  <p:notesSz cx="6858000" cy="9144000"/>
  <p:defaultTex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2C4AB"/>
    <a:srgbClr val="3BCDBF"/>
    <a:srgbClr val="FF6600"/>
    <a:srgbClr val="D15C06"/>
    <a:srgbClr val="73CBC3"/>
    <a:srgbClr val="FEC422"/>
    <a:srgbClr val="F73863"/>
    <a:srgbClr val="F9F9F9"/>
    <a:srgbClr val="D0D1D1"/>
    <a:srgbClr val="22A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6D9F66E-5EB9-4882-86FB-DCBF35E3C3E4}" styleName="中度样式 4 - 强调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showGuides="1">
      <p:cViewPr varScale="1">
        <p:scale>
          <a:sx n="113" d="100"/>
          <a:sy n="113" d="100"/>
        </p:scale>
        <p:origin x="138" y="468"/>
      </p:cViewPr>
      <p:guideLst>
        <p:guide orient="horz" pos="2686"/>
        <p:guide pos="499"/>
      </p:guideLst>
    </p:cSldViewPr>
  </p:slid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6" Type="http://schemas.openxmlformats.org/officeDocument/2006/relationships/tableStyles" Target="tableStyles.xml"/><Relationship Id="rId25" Type="http://schemas.openxmlformats.org/officeDocument/2006/relationships/viewProps" Target="viewProps.xml"/><Relationship Id="rId24" Type="http://schemas.openxmlformats.org/officeDocument/2006/relationships/presProps" Target="presProps.xml"/><Relationship Id="rId23" Type="http://schemas.openxmlformats.org/officeDocument/2006/relationships/notesMaster" Target="notesMasters/notesMaster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BD3682-BA92-4F63-84D9-927A88501457}"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9F07D0D-14E5-4623-B9F9-19D5F1CF336A}"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841772"/>
            <a:ext cx="6858000" cy="1790700"/>
          </a:xfrm>
        </p:spPr>
        <p:txBody>
          <a:bodyPr anchor="b"/>
          <a:lstStyle>
            <a:lvl1pPr algn="ctr">
              <a:defRPr sz="45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273844"/>
            <a:ext cx="1971675" cy="4358879"/>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273844"/>
            <a:ext cx="5800725" cy="4358879"/>
          </a:xfr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282304"/>
            <a:ext cx="7886700" cy="2139553"/>
          </a:xfrm>
        </p:spPr>
        <p:txBody>
          <a:bodyPr anchor="b"/>
          <a:lstStyle>
            <a:lvl1pPr>
              <a:defRPr sz="45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3442098"/>
            <a:ext cx="7886700" cy="1125140"/>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a:t>单击此处编辑母版文本样式</a:t>
            </a:r>
            <a:endParaRPr lang="zh-CN" altLang="en-US"/>
          </a:p>
        </p:txBody>
      </p:sp>
      <p:sp>
        <p:nvSpPr>
          <p:cNvPr id="4" name="Date Placeholder 3"/>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Content Placeholder 3"/>
          <p:cNvSpPr>
            <a:spLocks noGrp="1"/>
          </p:cNvSpPr>
          <p:nvPr>
            <p:ph sz="half" idx="2"/>
          </p:nvPr>
        </p:nvSpPr>
        <p:spPr>
          <a:xfrm>
            <a:off x="4629150" y="1369219"/>
            <a:ext cx="3886200" cy="3263504"/>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273844"/>
            <a:ext cx="7886700" cy="994172"/>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260872"/>
            <a:ext cx="3868340"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4" name="Content Placeholder 3"/>
          <p:cNvSpPr>
            <a:spLocks noGrp="1"/>
          </p:cNvSpPr>
          <p:nvPr>
            <p:ph sz="half" idx="2"/>
          </p:nvPr>
        </p:nvSpPr>
        <p:spPr>
          <a:xfrm>
            <a:off x="629842" y="1878806"/>
            <a:ext cx="3868340"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5" name="Text Placeholder 4"/>
          <p:cNvSpPr>
            <a:spLocks noGrp="1"/>
          </p:cNvSpPr>
          <p:nvPr>
            <p:ph type="body" sz="quarter" idx="3"/>
          </p:nvPr>
        </p:nvSpPr>
        <p:spPr>
          <a:xfrm>
            <a:off x="4629150" y="1260872"/>
            <a:ext cx="3887391" cy="617934"/>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a:t>单击此处编辑母版文本样式</a:t>
            </a:r>
            <a:endParaRPr lang="zh-CN" altLang="en-US"/>
          </a:p>
        </p:txBody>
      </p:sp>
      <p:sp>
        <p:nvSpPr>
          <p:cNvPr id="6" name="Content Placeholder 5"/>
          <p:cNvSpPr>
            <a:spLocks noGrp="1"/>
          </p:cNvSpPr>
          <p:nvPr>
            <p:ph sz="quarter" idx="4"/>
          </p:nvPr>
        </p:nvSpPr>
        <p:spPr>
          <a:xfrm>
            <a:off x="4629150" y="1878806"/>
            <a:ext cx="3887391" cy="2763441"/>
          </a:xfrm>
        </p:spPr>
        <p:txBody>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7" name="Date Placeholder 6"/>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740569"/>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342900"/>
            <a:ext cx="2949178" cy="1200150"/>
          </a:xfrm>
        </p:spPr>
        <p:txBody>
          <a:bodyPr anchor="b"/>
          <a:lstStyle>
            <a:lvl1pPr>
              <a:defRPr sz="24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740569"/>
            <a:ext cx="4629150" cy="365521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1543050"/>
            <a:ext cx="2949178" cy="2858691"/>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a:t>单击此处编辑母版文本样式</a:t>
            </a:r>
            <a:endParaRPr lang="zh-CN" altLang="en-US"/>
          </a:p>
        </p:txBody>
      </p:sp>
      <p:sp>
        <p:nvSpPr>
          <p:cNvPr id="5" name="Date Placeholder 4"/>
          <p:cNvSpPr>
            <a:spLocks noGrp="1"/>
          </p:cNvSpPr>
          <p:nvPr>
            <p:ph type="dt" sz="half" idx="10"/>
          </p:nvPr>
        </p:nvSpPr>
        <p:spPr/>
        <p:txBody>
          <a:bodyPr/>
          <a:lstStyle/>
          <a:p>
            <a:fld id="{F4D10556-D703-447D-9FBB-8A6E51EA32E5}" type="datetimeFigureOut">
              <a:rPr lang="zh-CN" altLang="en-US" smtClean="0"/>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29EC90B2-E79F-4E96-89B9-28695D48A35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1.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en-US" dirty="0"/>
          </a:p>
        </p:txBody>
      </p:sp>
      <p:sp>
        <p:nvSpPr>
          <p:cNvPr id="4" name="Date Placeholder 3"/>
          <p:cNvSpPr>
            <a:spLocks noGrp="1"/>
          </p:cNvSpPr>
          <p:nvPr>
            <p:ph type="dt" sz="half" idx="2"/>
          </p:nvPr>
        </p:nvSpPr>
        <p:spPr>
          <a:xfrm>
            <a:off x="628650" y="4767263"/>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F4D10556-D703-447D-9FBB-8A6E51EA32E5}" type="datetimeFigureOut">
              <a:rPr lang="zh-CN" altLang="en-US" smtClean="0"/>
            </a:fld>
            <a:endParaRPr lang="zh-CN" altLang="en-US"/>
          </a:p>
        </p:txBody>
      </p:sp>
      <p:sp>
        <p:nvSpPr>
          <p:cNvPr id="5" name="Footer Placeholder 4"/>
          <p:cNvSpPr>
            <a:spLocks noGrp="1"/>
          </p:cNvSpPr>
          <p:nvPr>
            <p:ph type="ftr" sz="quarter" idx="3"/>
          </p:nvPr>
        </p:nvSpPr>
        <p:spPr>
          <a:xfrm>
            <a:off x="3028950" y="4767263"/>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4767263"/>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9EC90B2-E79F-4E96-89B9-28695D48A357}" type="slidenum">
              <a:rPr lang="zh-CN" altLang="en-US" smtClean="0"/>
            </a:fld>
            <a:endParaRPr lang="zh-CN" altLang="en-US"/>
          </a:p>
        </p:txBody>
      </p:sp>
      <p:pic>
        <p:nvPicPr>
          <p:cNvPr id="5124" name="图片 6" descr="logo横版 png"/>
          <p:cNvPicPr>
            <a:picLocks noChangeAspect="1"/>
          </p:cNvPicPr>
          <p:nvPr userDrawn="1"/>
        </p:nvPicPr>
        <p:blipFill>
          <a:blip r:embed="rId12"/>
          <a:stretch>
            <a:fillRect/>
          </a:stretch>
        </p:blipFill>
        <p:spPr>
          <a:xfrm>
            <a:off x="8395335" y="170815"/>
            <a:ext cx="608013" cy="642938"/>
          </a:xfrm>
          <a:prstGeom prst="rect">
            <a:avLst/>
          </a:prstGeom>
          <a:noFill/>
          <a:ln w="9525">
            <a:noFill/>
          </a:ln>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3.jpeg"/><Relationship Id="rId1"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7.xml.rels><?xml version="1.0" encoding="UTF-8" standalone="yes"?>
<Relationships xmlns="http://schemas.openxmlformats.org/package/2006/relationships"><Relationship Id="rId7" Type="http://schemas.openxmlformats.org/officeDocument/2006/relationships/slideLayout" Target="../slideLayouts/slideLayout7.xml"/><Relationship Id="rId6" Type="http://schemas.openxmlformats.org/officeDocument/2006/relationships/tags" Target="../tags/tag6.xml"/><Relationship Id="rId5" Type="http://schemas.openxmlformats.org/officeDocument/2006/relationships/tags" Target="../tags/tag5.xml"/><Relationship Id="rId4" Type="http://schemas.openxmlformats.org/officeDocument/2006/relationships/tags" Target="../tags/tag4.xml"/><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1" name="矩形 1"/>
          <p:cNvSpPr/>
          <p:nvPr/>
        </p:nvSpPr>
        <p:spPr>
          <a:xfrm>
            <a:off x="259080" y="264795"/>
            <a:ext cx="5302885" cy="4523105"/>
          </a:xfrm>
          <a:prstGeom prst="rect">
            <a:avLst/>
          </a:prstGeom>
          <a:noFill/>
          <a:ln w="9525">
            <a:noFill/>
          </a:ln>
        </p:spPr>
        <p:txBody>
          <a:bodyPr wrap="square" anchor="t">
            <a:spAutoFit/>
          </a:bodyPr>
          <a:p>
            <a:r>
              <a:rPr lang="zh-CN" altLang="en-US" sz="3600" b="1">
                <a:solidFill>
                  <a:srgbClr val="FF0000"/>
                </a:solidFill>
                <a:latin typeface="HelveticaNeue" pitchFamily="2" charset="0"/>
                <a:ea typeface="宋体" panose="02010600030101010101" pitchFamily="2" charset="-122"/>
              </a:rPr>
              <a:t>感恩遇见，相互成就，本课件资料仅供您个人参考、教学使用，严禁自行在网络传播，违者依知识产权法追究法律责任。</a:t>
            </a:r>
            <a:endParaRPr lang="en-US" altLang="zh-CN" sz="3600" b="1">
              <a:solidFill>
                <a:srgbClr val="FF0000"/>
              </a:solidFill>
              <a:latin typeface="HelveticaNeue" pitchFamily="2" charset="0"/>
              <a:ea typeface="宋体" panose="02010600030101010101" pitchFamily="2" charset="-122"/>
            </a:endParaRPr>
          </a:p>
          <a:p>
            <a:endParaRPr lang="en-US" altLang="zh-CN" sz="3600" b="1">
              <a:solidFill>
                <a:srgbClr val="FF0000"/>
              </a:solidFill>
              <a:latin typeface="HelveticaNeue" pitchFamily="2" charset="0"/>
              <a:ea typeface="宋体" panose="02010600030101010101" pitchFamily="2" charset="-122"/>
            </a:endParaRPr>
          </a:p>
          <a:p>
            <a:r>
              <a:rPr lang="zh-CN" altLang="en-US" sz="3600" b="1">
                <a:solidFill>
                  <a:srgbClr val="FF0000"/>
                </a:solidFill>
                <a:latin typeface="HelveticaNeue" pitchFamily="2" charset="0"/>
                <a:ea typeface="宋体" panose="02010600030101010101" pitchFamily="2" charset="-122"/>
              </a:rPr>
              <a:t>更多教学资源请关注</a:t>
            </a:r>
            <a:endParaRPr lang="en-US" altLang="zh-CN" sz="3600" b="1">
              <a:solidFill>
                <a:srgbClr val="FF0000"/>
              </a:solidFill>
              <a:latin typeface="HelveticaNeue" pitchFamily="2" charset="0"/>
              <a:ea typeface="宋体" panose="02010600030101010101" pitchFamily="2" charset="-122"/>
            </a:endParaRPr>
          </a:p>
          <a:p>
            <a:r>
              <a:rPr lang="zh-CN" altLang="en-US" sz="3600" b="1">
                <a:solidFill>
                  <a:srgbClr val="FF0000"/>
                </a:solidFill>
                <a:latin typeface="HelveticaNeue" pitchFamily="2" charset="0"/>
                <a:ea typeface="宋体" panose="02010600030101010101" pitchFamily="2" charset="-122"/>
              </a:rPr>
              <a:t>公众号：溯恩英语</a:t>
            </a:r>
            <a:endParaRPr lang="zh-CN" altLang="en-US" sz="3600" b="1">
              <a:solidFill>
                <a:srgbClr val="FF0000"/>
              </a:solidFill>
              <a:latin typeface="HelveticaNeue" pitchFamily="2" charset="0"/>
              <a:ea typeface="宋体" panose="02010600030101010101" pitchFamily="2" charset="-122"/>
            </a:endParaRPr>
          </a:p>
        </p:txBody>
      </p:sp>
      <p:sp>
        <p:nvSpPr>
          <p:cNvPr id="5122" name="矩形 3"/>
          <p:cNvSpPr/>
          <p:nvPr/>
        </p:nvSpPr>
        <p:spPr>
          <a:xfrm>
            <a:off x="5749290" y="1995805"/>
            <a:ext cx="3603625" cy="583565"/>
          </a:xfrm>
          <a:prstGeom prst="rect">
            <a:avLst/>
          </a:prstGeom>
          <a:noFill/>
          <a:ln w="9525">
            <a:noFill/>
          </a:ln>
        </p:spPr>
        <p:txBody>
          <a:bodyPr wrap="square" anchor="t">
            <a:spAutoFit/>
          </a:bodyPr>
          <a:p>
            <a:r>
              <a:rPr lang="zh-CN" altLang="en-US" sz="3200" b="1">
                <a:latin typeface="华文新魏" pitchFamily="2" charset="-122"/>
                <a:ea typeface="宋体" panose="02010600030101010101" pitchFamily="2" charset="-122"/>
              </a:rPr>
              <a:t>知识产权声明</a:t>
            </a:r>
            <a:endParaRPr lang="zh-CN" altLang="en-US" sz="3200" b="1">
              <a:latin typeface="华文新魏" pitchFamily="2" charset="-122"/>
              <a:ea typeface="宋体" panose="02010600030101010101" pitchFamily="2" charset="-122"/>
            </a:endParaRPr>
          </a:p>
        </p:txBody>
      </p:sp>
      <p:pic>
        <p:nvPicPr>
          <p:cNvPr id="5123" name="图片 11" descr="水印"/>
          <p:cNvPicPr>
            <a:picLocks noChangeAspect="1"/>
          </p:cNvPicPr>
          <p:nvPr/>
        </p:nvPicPr>
        <p:blipFill>
          <a:blip r:embed="rId1"/>
          <a:stretch>
            <a:fillRect/>
          </a:stretch>
        </p:blipFill>
        <p:spPr>
          <a:xfrm>
            <a:off x="4446905" y="264795"/>
            <a:ext cx="4556760" cy="1475740"/>
          </a:xfrm>
          <a:prstGeom prst="rect">
            <a:avLst/>
          </a:prstGeom>
          <a:noFill/>
          <a:ln w="9525">
            <a:noFill/>
          </a:ln>
        </p:spPr>
      </p:pic>
      <p:pic>
        <p:nvPicPr>
          <p:cNvPr id="5125" name="图片 1" descr="qrcode_for_gh_3a435f224ccf_1280"/>
          <p:cNvPicPr>
            <a:picLocks noChangeAspect="1"/>
          </p:cNvPicPr>
          <p:nvPr/>
        </p:nvPicPr>
        <p:blipFill>
          <a:blip r:embed="rId2"/>
          <a:stretch>
            <a:fillRect/>
          </a:stretch>
        </p:blipFill>
        <p:spPr>
          <a:xfrm>
            <a:off x="6014085" y="2579370"/>
            <a:ext cx="2209800" cy="2208530"/>
          </a:xfrm>
          <a:prstGeom prst="rect">
            <a:avLst/>
          </a:prstGeom>
          <a:noFill/>
          <a:ln w="9525">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2</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、方式</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7208469" cy="707886"/>
          </a:xfrm>
          <a:prstGeom prst="rect">
            <a:avLst/>
          </a:prstGeom>
          <a:noFill/>
        </p:spPr>
        <p:txBody>
          <a:bodyPr wrap="square">
            <a:spAutoFit/>
          </a:bodyPr>
          <a:lstStyle/>
          <a:p>
            <a:r>
              <a:rPr kumimoji="0" lang="en-US" altLang="zh-CN" sz="2000" b="0" i="0" u="sng"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The exhibition will kick off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this Saturday at 2:00 PM and </a:t>
            </a:r>
            <a:r>
              <a:rPr kumimoji="0" lang="en-US" altLang="zh-CN" sz="2000" b="0" i="0" u="sng"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will be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streamed live online. </a:t>
            </a:r>
            <a:endParaRPr lang="zh-CN" altLang="en-US" dirty="0"/>
          </a:p>
        </p:txBody>
      </p:sp>
      <p:sp>
        <p:nvSpPr>
          <p:cNvPr id="12" name="文本框 5"/>
          <p:cNvSpPr txBox="1"/>
          <p:nvPr/>
        </p:nvSpPr>
        <p:spPr>
          <a:xfrm>
            <a:off x="6988259" y="3431502"/>
            <a:ext cx="1442820"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6985404" y="2446558"/>
            <a:ext cx="1515019"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2797201"/>
            <a:ext cx="7105576" cy="1015663"/>
          </a:xfrm>
          <a:prstGeom prst="rect">
            <a:avLst/>
          </a:prstGeom>
          <a:noFill/>
        </p:spPr>
        <p:txBody>
          <a:bodyPr wrap="square">
            <a:spAutoFit/>
          </a:bodyPr>
          <a:lstStyle/>
          <a:p>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The live streaming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will take place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9 AM Beijing next Friday,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and you can join us through</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our school's official website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as attached below</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lang="zh-CN" altLang="en-US" dirty="0"/>
          </a:p>
        </p:txBody>
      </p:sp>
      <p:sp>
        <p:nvSpPr>
          <p:cNvPr id="17" name="文本框 16"/>
          <p:cNvSpPr txBox="1"/>
          <p:nvPr/>
        </p:nvSpPr>
        <p:spPr>
          <a:xfrm>
            <a:off x="643577" y="3802651"/>
            <a:ext cx="7105576" cy="707886"/>
          </a:xfrm>
          <a:prstGeom prst="rect">
            <a:avLst/>
          </a:prstGeom>
          <a:noFill/>
        </p:spPr>
        <p:txBody>
          <a:bodyPr wrap="square">
            <a:spAutoFit/>
          </a:bodyPr>
          <a:lstStyle/>
          <a:p>
            <a:r>
              <a:rPr lang="en-US" altLang="zh-CN" sz="2000" u="sng" dirty="0">
                <a:solidFill>
                  <a:prstClr val="black"/>
                </a:solidFill>
                <a:latin typeface="Times New Roman" panose="02020603050405020304" pitchFamily="18" charset="0"/>
                <a:cs typeface="Times New Roman" panose="02020603050405020304" pitchFamily="18" charset="0"/>
              </a:rPr>
              <a:t>The exhibition will be </a:t>
            </a:r>
            <a:r>
              <a:rPr lang="en-US" altLang="zh-CN" sz="2000" dirty="0">
                <a:solidFill>
                  <a:prstClr val="black"/>
                </a:solidFill>
                <a:latin typeface="Times New Roman" panose="02020603050405020304" pitchFamily="18" charset="0"/>
                <a:cs typeface="Times New Roman" panose="02020603050405020304" pitchFamily="18" charset="0"/>
              </a:rPr>
              <a:t>live-streamed online this Saturday, </a:t>
            </a:r>
            <a:r>
              <a:rPr lang="en-US" altLang="zh-CN" sz="2000" u="sng" dirty="0">
                <a:solidFill>
                  <a:prstClr val="black"/>
                </a:solidFill>
                <a:latin typeface="Times New Roman" panose="02020603050405020304" pitchFamily="18" charset="0"/>
                <a:cs typeface="Times New Roman" panose="02020603050405020304" pitchFamily="18" charset="0"/>
              </a:rPr>
              <a:t>starting at </a:t>
            </a:r>
            <a:r>
              <a:rPr lang="en-US" altLang="zh-CN" sz="2000" dirty="0">
                <a:solidFill>
                  <a:prstClr val="black"/>
                </a:solidFill>
                <a:latin typeface="Times New Roman" panose="02020603050405020304" pitchFamily="18" charset="0"/>
                <a:cs typeface="Times New Roman" panose="02020603050405020304" pitchFamily="18" charset="0"/>
              </a:rPr>
              <a:t>2:00 PM</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endParaRPr lang="zh-CN" altLang="en-US" dirty="0"/>
          </a:p>
        </p:txBody>
      </p:sp>
      <p:sp>
        <p:nvSpPr>
          <p:cNvPr id="18" name="文本框 5"/>
          <p:cNvSpPr txBox="1"/>
          <p:nvPr/>
        </p:nvSpPr>
        <p:spPr>
          <a:xfrm>
            <a:off x="6988259" y="4310482"/>
            <a:ext cx="1442820"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lvl="0">
              <a:defRPr/>
            </a:pPr>
            <a:r>
              <a:rPr lang="en-US" altLang="zh-CN" sz="2000" dirty="0" err="1">
                <a:solidFill>
                  <a:prstClr val="black"/>
                </a:solidFill>
                <a:latin typeface="Times New Roman" panose="02020603050405020304" pitchFamily="18" charset="0"/>
                <a:cs typeface="Times New Roman" panose="02020603050405020304" pitchFamily="18" charset="0"/>
              </a:rPr>
              <a:t>how+when</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p:bldP spid="12" grpId="0" animBg="1"/>
      <p:bldP spid="13" grpId="0" animBg="1"/>
      <p:bldP spid="16" grpId="0"/>
      <p:bldP spid="17" grpId="0"/>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、方式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7354181" cy="1015663"/>
          </a:xfrm>
          <a:prstGeom prst="rect">
            <a:avLst/>
          </a:prstGeom>
          <a:noFill/>
        </p:spPr>
        <p:txBody>
          <a:bodyPr wrap="square">
            <a:spAutoFit/>
          </a:bodyPr>
          <a:lstStyle/>
          <a:p>
            <a:pPr lvl="0"/>
            <a:r>
              <a:rPr lang="en-US" altLang="zh-CN" sz="2000" u="sng" dirty="0">
                <a:solidFill>
                  <a:srgbClr val="0D0D0D"/>
                </a:solidFill>
                <a:latin typeface="Times New Roman" panose="02020603050405020304" pitchFamily="18" charset="0"/>
                <a:cs typeface="Times New Roman" panose="02020603050405020304" pitchFamily="18" charset="0"/>
              </a:rPr>
              <a:t>The exhibition will showcase a diverse range of </a:t>
            </a:r>
            <a:r>
              <a:rPr lang="en-US" altLang="zh-CN" sz="2000" dirty="0">
                <a:solidFill>
                  <a:srgbClr val="0D0D0D"/>
                </a:solidFill>
                <a:latin typeface="Times New Roman" panose="02020603050405020304" pitchFamily="18" charset="0"/>
                <a:cs typeface="Times New Roman" panose="02020603050405020304" pitchFamily="18" charset="0"/>
              </a:rPr>
              <a:t>classic cultural artifacts, literature, and art, </a:t>
            </a:r>
            <a:r>
              <a:rPr lang="en-US" altLang="zh-CN" sz="2000" u="sng" dirty="0">
                <a:solidFill>
                  <a:srgbClr val="0D0D0D"/>
                </a:solidFill>
                <a:latin typeface="Times New Roman" panose="02020603050405020304" pitchFamily="18" charset="0"/>
                <a:cs typeface="Times New Roman" panose="02020603050405020304" pitchFamily="18" charset="0"/>
              </a:rPr>
              <a:t>offering</a:t>
            </a:r>
            <a:r>
              <a:rPr lang="en-US" altLang="zh-CN" sz="2000" dirty="0">
                <a:solidFill>
                  <a:srgbClr val="0D0D0D"/>
                </a:solidFill>
                <a:latin typeface="Times New Roman" panose="02020603050405020304" pitchFamily="18" charset="0"/>
                <a:cs typeface="Times New Roman" panose="02020603050405020304" pitchFamily="18" charset="0"/>
              </a:rPr>
              <a:t> a fascinating exploration of our rich heritage. </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2" name="文本框 5"/>
          <p:cNvSpPr txBox="1"/>
          <p:nvPr/>
        </p:nvSpPr>
        <p:spPr>
          <a:xfrm>
            <a:off x="7512499" y="3248584"/>
            <a:ext cx="1351901"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7997758" y="2447629"/>
            <a:ext cx="866642"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3067718"/>
            <a:ext cx="7105576" cy="707886"/>
          </a:xfrm>
          <a:prstGeom prst="rect">
            <a:avLst/>
          </a:prstGeom>
          <a:noFill/>
        </p:spPr>
        <p:txBody>
          <a:bodyPr wrap="square">
            <a:spAutoFit/>
          </a:bodyPr>
          <a:lstStyle/>
          <a:p>
            <a:pPr lvl="0"/>
            <a:r>
              <a:rPr lang="en-US" altLang="zh-CN" sz="2000" u="sng" dirty="0">
                <a:solidFill>
                  <a:prstClr val="black"/>
                </a:solidFill>
                <a:latin typeface="Times New Roman" panose="02020603050405020304" pitchFamily="18" charset="0"/>
                <a:cs typeface="Times New Roman" panose="02020603050405020304" pitchFamily="18" charset="0"/>
              </a:rPr>
              <a:t>This event aims to delve into various classic cultures, including</a:t>
            </a:r>
            <a:r>
              <a:rPr lang="en-US" altLang="zh-CN" sz="2000" dirty="0">
                <a:solidFill>
                  <a:prstClr val="black"/>
                </a:solidFill>
                <a:latin typeface="Times New Roman" panose="02020603050405020304" pitchFamily="18" charset="0"/>
                <a:cs typeface="Times New Roman" panose="02020603050405020304" pitchFamily="18" charset="0"/>
              </a:rPr>
              <a:t> literature, art, history, and more.</a:t>
            </a:r>
            <a:endParaRPr lang="en-US" altLang="zh-CN" sz="2000" dirty="0">
              <a:solidFill>
                <a:prstClr val="black"/>
              </a:solidFill>
              <a:latin typeface="Times New Roman" panose="02020603050405020304" pitchFamily="18" charset="0"/>
              <a:cs typeface="Times New Roman" panose="02020603050405020304" pitchFamily="18" charset="0"/>
            </a:endParaRPr>
          </a:p>
        </p:txBody>
      </p:sp>
      <p:sp>
        <p:nvSpPr>
          <p:cNvPr id="17" name="文本框 16"/>
          <p:cNvSpPr txBox="1"/>
          <p:nvPr/>
        </p:nvSpPr>
        <p:spPr>
          <a:xfrm>
            <a:off x="643577" y="3802651"/>
            <a:ext cx="7105576" cy="707886"/>
          </a:xfrm>
          <a:prstGeom prst="rect">
            <a:avLst/>
          </a:prstGeom>
          <a:noFill/>
        </p:spPr>
        <p:txBody>
          <a:bodyPr wrap="square">
            <a:spAutoFit/>
          </a:bodyPr>
          <a:lstStyle/>
          <a:p>
            <a:pPr lvl="0"/>
            <a:r>
              <a:rPr lang="en-US" altLang="zh-CN" sz="2000" u="sng" dirty="0">
                <a:solidFill>
                  <a:prstClr val="black"/>
                </a:solidFill>
                <a:latin typeface="Times New Roman" panose="02020603050405020304" pitchFamily="18" charset="0"/>
                <a:cs typeface="Times New Roman" panose="02020603050405020304" pitchFamily="18" charset="0"/>
              </a:rPr>
              <a:t>This event promises an enriching journey through various facets of </a:t>
            </a:r>
            <a:r>
              <a:rPr lang="en-US" altLang="zh-CN" sz="2000" dirty="0">
                <a:solidFill>
                  <a:prstClr val="black"/>
                </a:solidFill>
                <a:latin typeface="Times New Roman" panose="02020603050405020304" pitchFamily="18" charset="0"/>
                <a:cs typeface="Times New Roman" panose="02020603050405020304" pitchFamily="18" charset="0"/>
              </a:rPr>
              <a:t>classic culture, </a:t>
            </a:r>
            <a:r>
              <a:rPr lang="en-US" altLang="zh-CN" sz="2000" u="sng" dirty="0">
                <a:solidFill>
                  <a:prstClr val="black"/>
                </a:solidFill>
                <a:latin typeface="Times New Roman" panose="02020603050405020304" pitchFamily="18" charset="0"/>
                <a:cs typeface="Times New Roman" panose="02020603050405020304" pitchFamily="18" charset="0"/>
              </a:rPr>
              <a:t>including</a:t>
            </a:r>
            <a:r>
              <a:rPr lang="en-US" altLang="zh-CN" sz="2000" dirty="0">
                <a:solidFill>
                  <a:prstClr val="black"/>
                </a:solidFill>
                <a:latin typeface="Times New Roman" panose="02020603050405020304" pitchFamily="18" charset="0"/>
                <a:cs typeface="Times New Roman" panose="02020603050405020304" pitchFamily="18" charset="0"/>
              </a:rPr>
              <a:t> literature, art, and history.</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8" name="文本框 5"/>
          <p:cNvSpPr txBox="1"/>
          <p:nvPr/>
        </p:nvSpPr>
        <p:spPr>
          <a:xfrm>
            <a:off x="7986439" y="4291459"/>
            <a:ext cx="822887"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2"/>
          <p:cNvSpPr txBox="1"/>
          <p:nvPr/>
        </p:nvSpPr>
        <p:spPr>
          <a:xfrm>
            <a:off x="4122545" y="2835181"/>
            <a:ext cx="1170125" cy="338554"/>
          </a:xfrm>
          <a:prstGeom prst="rect">
            <a:avLst/>
          </a:prstGeom>
          <a:noFill/>
        </p:spPr>
        <p:txBody>
          <a:bodyPr wrap="square" rtlCol="0">
            <a:spAutoFit/>
          </a:bodyPr>
          <a:lstStyle/>
          <a:p>
            <a:r>
              <a:rPr lang="zh-CN" altLang="en-US" sz="1600" b="1" dirty="0">
                <a:solidFill>
                  <a:srgbClr val="42C4AB"/>
                </a:solidFill>
                <a:latin typeface="Times New Roman" panose="02020603050405020304" pitchFamily="18" charset="0"/>
                <a:cs typeface="Times New Roman" panose="02020603050405020304" pitchFamily="18" charset="0"/>
              </a:rPr>
              <a:t>深入探究</a:t>
            </a:r>
            <a:endParaRPr lang="zh-CN" altLang="en-US" sz="1600" b="1" dirty="0">
              <a:solidFill>
                <a:srgbClr val="42C4AB"/>
              </a:solidFill>
              <a:latin typeface="Times New Roman" panose="02020603050405020304" pitchFamily="18" charset="0"/>
              <a:cs typeface="Times New Roman" panose="02020603050405020304" pitchFamily="18" charset="0"/>
            </a:endParaRPr>
          </a:p>
        </p:txBody>
      </p:sp>
      <p:cxnSp>
        <p:nvCxnSpPr>
          <p:cNvPr id="6" name="直接箭头连接符 5"/>
          <p:cNvCxnSpPr>
            <a:endCxn id="3" idx="1"/>
          </p:cNvCxnSpPr>
          <p:nvPr/>
        </p:nvCxnSpPr>
        <p:spPr>
          <a:xfrm flipV="1">
            <a:off x="3618034" y="3004458"/>
            <a:ext cx="504511" cy="136140"/>
          </a:xfrm>
          <a:prstGeom prst="straightConnector1">
            <a:avLst/>
          </a:prstGeom>
          <a:ln w="12700">
            <a:solidFill>
              <a:srgbClr val="42C4AB"/>
            </a:solidFill>
            <a:tailEnd type="triangle"/>
          </a:ln>
        </p:spPr>
        <p:style>
          <a:lnRef idx="1">
            <a:schemeClr val="accent1"/>
          </a:lnRef>
          <a:fillRef idx="0">
            <a:schemeClr val="accent1"/>
          </a:fillRef>
          <a:effectRef idx="0">
            <a:schemeClr val="accent1"/>
          </a:effectRef>
          <a:fontRef idx="minor">
            <a:schemeClr val="tx1"/>
          </a:fontRef>
        </p:style>
      </p:cxnSp>
      <p:sp>
        <p:nvSpPr>
          <p:cNvPr id="11" name="矩形: 圆角 10"/>
          <p:cNvSpPr/>
          <p:nvPr/>
        </p:nvSpPr>
        <p:spPr>
          <a:xfrm>
            <a:off x="2657959" y="3074346"/>
            <a:ext cx="976394" cy="411770"/>
          </a:xfrm>
          <a:prstGeom prst="roundRect">
            <a:avLst/>
          </a:prstGeom>
          <a:noFill/>
          <a:ln w="19050">
            <a:solidFill>
              <a:srgbClr val="42C4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p:bldP spid="17" grpId="0"/>
      <p:bldP spid="18" grpId="0" animBg="1"/>
      <p:bldP spid="3" grpId="0"/>
      <p:bldP spid="1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7" y="833017"/>
            <a:ext cx="5726223"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中段句：从哪些方面介绍所邀请的活动细节？</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643577" y="1331938"/>
            <a:ext cx="8035474"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活动时间</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(when)</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、方式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、活动目的</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(why)</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和收获</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等</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43577" y="2106011"/>
            <a:ext cx="6671317"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You can watch from the comfort of your own home, no need to venture out. Viewing is easy—simply click the link provided on our school's website. </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2" name="文本框 5"/>
          <p:cNvSpPr txBox="1"/>
          <p:nvPr/>
        </p:nvSpPr>
        <p:spPr>
          <a:xfrm>
            <a:off x="7888440" y="3195501"/>
            <a:ext cx="720869"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what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7435617" y="2310092"/>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6" name="文本框 15"/>
          <p:cNvSpPr txBox="1"/>
          <p:nvPr/>
        </p:nvSpPr>
        <p:spPr>
          <a:xfrm>
            <a:off x="643577" y="3067718"/>
            <a:ext cx="7105576"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By watching it, not only can we enjoy elegant artworks, but also we can have a better understanding of Chinese culture.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7" name="文本框 16"/>
          <p:cNvSpPr txBox="1"/>
          <p:nvPr/>
        </p:nvSpPr>
        <p:spPr>
          <a:xfrm>
            <a:off x="643577" y="3802651"/>
            <a:ext cx="7105576"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You can tune in via our school's website, where we'll provide a link to the live stream.</a:t>
            </a:r>
            <a:endParaRPr kumimoji="0" lang="zh-CN" altLang="en-US" sz="135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endParaRPr>
          </a:p>
        </p:txBody>
      </p:sp>
      <p:sp>
        <p:nvSpPr>
          <p:cNvPr id="18" name="文本框 5"/>
          <p:cNvSpPr txBox="1"/>
          <p:nvPr/>
        </p:nvSpPr>
        <p:spPr>
          <a:xfrm>
            <a:off x="7435617" y="4260880"/>
            <a:ext cx="1417464" cy="400110"/>
          </a:xfrm>
          <a:prstGeom prst="rect">
            <a:avLst/>
          </a:prstGeom>
          <a:noFill/>
          <a:ln w="12700">
            <a:solidFill>
              <a:srgbClr val="42C4AB"/>
            </a:solidFill>
          </a:ln>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err="1">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how+where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animBg="1"/>
      <p:bldP spid="13" grpId="0" animBg="1"/>
      <p:bldP spid="16" grpId="0"/>
      <p:bldP spid="17" grpId="0"/>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8" y="825268"/>
            <a:ext cx="7849493" cy="101566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尾段句：再次发出诚挚的邀请，并希望尽快得到回复，需注意用语的礼貌。</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720624" y="1582263"/>
            <a:ext cx="8027333" cy="1631216"/>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318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 sincerely hope you can join us and share in this cultural feast. I look forward to hearing your thoughts on the exhibition and having discussions afterward.</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318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Looking forward to your reply!</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10"/>
          <p:cNvSpPr txBox="1"/>
          <p:nvPr/>
        </p:nvSpPr>
        <p:spPr>
          <a:xfrm>
            <a:off x="718955" y="3276528"/>
            <a:ext cx="8029002"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looking forward to having you virtually with us for this experience. Your participation will surely add to the enjoyment of the event.</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643578" y="825268"/>
            <a:ext cx="7849493" cy="1015663"/>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3</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尾段句：再次发出诚挚的邀请，并希望尽快得到回复，需注意用语的礼貌。</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12"/>
          <p:cNvSpPr txBox="1"/>
          <p:nvPr/>
        </p:nvSpPr>
        <p:spPr>
          <a:xfrm>
            <a:off x="643578" y="1671354"/>
            <a:ext cx="8029002" cy="1631216"/>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段落示范</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3</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I genuinely hope you can join us for this enlightening experience. Your presence would add to the richness of our event, and I'm eager to hear your thoughts on the exploration of our classic culture.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Looking forward to your virtual presence!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评价</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4082923" y="236480"/>
            <a:ext cx="1860671"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参考范文</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528819" y="850077"/>
            <a:ext cx="8332919" cy="2862322"/>
          </a:xfrm>
          <a:prstGeom prst="rect">
            <a:avLst/>
          </a:prstGeom>
          <a:noFill/>
        </p:spPr>
        <p:txBody>
          <a:bodyPr wrap="square">
            <a:spAutoFit/>
          </a:bodyPr>
          <a:lstStyle/>
          <a:p>
            <a:pPr indent="457200" algn="just"/>
            <a:r>
              <a:rPr lang="en-US" altLang="zh-CN" sz="2000" dirty="0">
                <a:latin typeface="Times New Roman" panose="02020603050405020304" pitchFamily="18" charset="0"/>
                <a:cs typeface="Times New Roman" panose="02020603050405020304" pitchFamily="18" charset="0"/>
              </a:rPr>
              <a:t> I hope this email finds you well! I'm excited to share that our school will be hosting a "Classic Culture Exploration Exhibition", and I will be thrilled if you can join us for the online live streaming of the event. </a:t>
            </a:r>
            <a:endParaRPr lang="en-US" altLang="zh-CN" sz="2000" dirty="0">
              <a:latin typeface="Times New Roman" panose="02020603050405020304" pitchFamily="18" charset="0"/>
              <a:cs typeface="Times New Roman" panose="02020603050405020304" pitchFamily="18" charset="0"/>
            </a:endParaRPr>
          </a:p>
          <a:p>
            <a:pPr indent="457200" algn="just"/>
            <a:r>
              <a:rPr lang="en-US" altLang="zh-CN" sz="2000" dirty="0">
                <a:latin typeface="Times New Roman" panose="02020603050405020304" pitchFamily="18" charset="0"/>
                <a:cs typeface="Times New Roman" panose="02020603050405020304" pitchFamily="18" charset="0"/>
              </a:rPr>
              <a:t>The exhibition will showcase a diverse range of classic cultural artifacts, literature, and art, </a:t>
            </a:r>
            <a:r>
              <a:rPr lang="en-US" altLang="zh-CN" sz="2000" b="1" dirty="0">
                <a:latin typeface="Times New Roman" panose="02020603050405020304" pitchFamily="18" charset="0"/>
                <a:cs typeface="Times New Roman" panose="02020603050405020304" pitchFamily="18" charset="0"/>
              </a:rPr>
              <a:t>offering</a:t>
            </a:r>
            <a:r>
              <a:rPr lang="en-US" altLang="zh-CN" sz="2000" dirty="0">
                <a:latin typeface="Times New Roman" panose="02020603050405020304" pitchFamily="18" charset="0"/>
                <a:cs typeface="Times New Roman" panose="02020603050405020304" pitchFamily="18" charset="0"/>
              </a:rPr>
              <a:t> a fascinating exploration of our rich heritage. The live streaming will take place at 9 AM Beijing next Friday, and you can join us through our school's official website as attached below. </a:t>
            </a:r>
            <a:endParaRPr lang="en-US" altLang="zh-CN" sz="2000" dirty="0">
              <a:latin typeface="Times New Roman" panose="02020603050405020304" pitchFamily="18" charset="0"/>
              <a:cs typeface="Times New Roman" panose="02020603050405020304" pitchFamily="18" charset="0"/>
            </a:endParaRPr>
          </a:p>
          <a:p>
            <a:pPr indent="457200" algn="just"/>
            <a:r>
              <a:rPr lang="en-US" altLang="zh-CN" sz="2000" dirty="0">
                <a:latin typeface="Times New Roman" panose="02020603050405020304" pitchFamily="18" charset="0"/>
                <a:cs typeface="Times New Roman" panose="02020603050405020304" pitchFamily="18" charset="0"/>
              </a:rPr>
              <a:t>I'm looking forward to having you virtually with us for this experience. Your participation will surely add to the enjoyment of the event.</a:t>
            </a:r>
            <a:endParaRPr lang="zh-CN" altLang="en-US" sz="2000" dirty="0">
              <a:latin typeface="Times New Roman" panose="02020603050405020304" pitchFamily="18" charset="0"/>
              <a:cs typeface="Times New Roman" panose="02020603050405020304" pitchFamily="18" charset="0"/>
            </a:endParaRPr>
          </a:p>
        </p:txBody>
      </p:sp>
      <p:sp>
        <p:nvSpPr>
          <p:cNvPr id="3" name="文本框 2"/>
          <p:cNvSpPr txBox="1"/>
          <p:nvPr/>
        </p:nvSpPr>
        <p:spPr>
          <a:xfrm>
            <a:off x="528819" y="3712399"/>
            <a:ext cx="2710327"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你觉得这篇范文怎样？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528818" y="4093368"/>
            <a:ext cx="8332919" cy="707886"/>
          </a:xfrm>
          <a:prstGeom prst="rect">
            <a:avLst/>
          </a:prstGeom>
          <a:noFill/>
        </p:spPr>
        <p:txBody>
          <a:bodyPr wrap="square">
            <a:spAutoFit/>
          </a:bodyPr>
          <a:lstStyle/>
          <a:p>
            <a:pPr lvl="0">
              <a:defRPr/>
            </a:pP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本文采用三段式，有效地介绍了</a:t>
            </a:r>
            <a:r>
              <a:rPr lang="zh-CN" altLang="en-US" sz="2000" dirty="0">
                <a:solidFill>
                  <a:prstClr val="black"/>
                </a:solidFill>
                <a:latin typeface="Times New Roman" panose="02020603050405020304" pitchFamily="18" charset="0"/>
                <a:cs typeface="Times New Roman" panose="02020603050405020304" pitchFamily="18" charset="0"/>
              </a:rPr>
              <a:t>本次“经典文化探索展”的活动内容、时间和方式，增加吸引力的同时，发出了真诚的邀请。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704733" y="593562"/>
            <a:ext cx="7734533" cy="3727239"/>
          </a:xfrm>
          <a:prstGeom prst="rect">
            <a:avLst/>
          </a:prstGeom>
          <a:noFill/>
        </p:spPr>
        <p:txBody>
          <a:bodyPr wrap="square">
            <a:spAutoFit/>
          </a:bodyPr>
          <a:lstStyle/>
          <a:p>
            <a:pPr marL="0" marR="0" lvl="0" indent="457200" algn="ctr"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2022</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年新高考全国</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卷）</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假定你是校广播站英语节目“</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Talk and Talk”</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的负责人李华，请给外教</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Caroline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写邮件邀请她做一次访谈。</a:t>
            </a:r>
            <a:endParaRPr lang="en-US" altLang="zh-CN"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内容包括：</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       1.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节目</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介绍；</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访谈的时间和话题。</a:t>
            </a:r>
            <a:endPar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R="0" lvl="0" algn="l" defTabSz="685800" rtl="0" eaLnBrk="1" fontAlgn="auto" latinLnBrk="0" hangingPunct="1">
              <a:lnSpc>
                <a:spcPct val="150000"/>
              </a:lnSpc>
              <a:spcBef>
                <a:spcPts val="0"/>
              </a:spcBef>
              <a:spcAft>
                <a:spcPts val="0"/>
              </a:spcAft>
              <a:buClrTx/>
              <a:buSzTx/>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注意：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写作词数应为</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80</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左右；</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请按如下格式在答题卡的相应位置作答。</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627686" y="774985"/>
            <a:ext cx="7981618" cy="4092575"/>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Dear Caroline,</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I hope this email finds you well. I‘m writing to </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_________________</a:t>
            </a:r>
            <a:r>
              <a:rPr lang="zh-CN" altLang="en-US"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（发出邀请）</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for you to be a guest on our school radio program, "Talk and Talk."</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“Talk and Talk” is a platform ________ we discuss various topics ranging from culture and education to personal experiences. We believe your insights would greatly _______</a:t>
            </a: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（使丰富）</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 our program.</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lvl="0" indent="457200" algn="just"/>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We would like to s________ </a:t>
            </a:r>
            <a:r>
              <a:rPr kumimoji="0" lang="zh-CN" altLang="en-US"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（安排）</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the interview at </a:t>
            </a:r>
            <a:r>
              <a:rPr lang="en-US" altLang="zh-CN"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6:00 AM this Friday</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 The topic of discussion will _______________</a:t>
            </a:r>
            <a:r>
              <a:rPr lang="zh-CN" altLang="en-US" sz="2000" dirty="0">
                <a:solidFill>
                  <a:srgbClr val="0D0D0D"/>
                </a:solidFill>
                <a:latin typeface="Times New Roman" panose="02020603050405020304" pitchFamily="18" charset="0"/>
                <a:ea typeface="宋体" panose="02010600030101010101" pitchFamily="2" charset="-122"/>
                <a:cs typeface="Times New Roman" panose="02020603050405020304" pitchFamily="18" charset="0"/>
              </a:rPr>
              <a:t>（</a:t>
            </a:r>
            <a:r>
              <a:rPr lang="zh-CN" altLang="en-US" sz="2000" dirty="0">
                <a:solidFill>
                  <a:srgbClr val="0D0D0D"/>
                </a:solidFill>
                <a:latin typeface="Times New Roman" panose="02020603050405020304" pitchFamily="18" charset="0"/>
                <a:cs typeface="Times New Roman" panose="02020603050405020304" pitchFamily="18" charset="0"/>
              </a:rPr>
              <a:t>以</a:t>
            </a:r>
            <a:r>
              <a:rPr lang="en-US" altLang="zh-CN" sz="2000" dirty="0">
                <a:solidFill>
                  <a:srgbClr val="0D0D0D"/>
                </a:solidFill>
                <a:latin typeface="Times New Roman" panose="02020603050405020304" pitchFamily="18" charset="0"/>
                <a:cs typeface="Times New Roman" panose="02020603050405020304" pitchFamily="18" charset="0"/>
              </a:rPr>
              <a:t>……</a:t>
            </a:r>
            <a:r>
              <a:rPr lang="zh-CN" altLang="en-US" sz="2000" dirty="0">
                <a:solidFill>
                  <a:srgbClr val="0D0D0D"/>
                </a:solidFill>
                <a:latin typeface="Times New Roman" panose="02020603050405020304" pitchFamily="18" charset="0"/>
                <a:cs typeface="Times New Roman" panose="02020603050405020304" pitchFamily="18" charset="0"/>
              </a:rPr>
              <a:t>为中心）</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“Cultural Exchange and Language Learning.” Your perspective as a foreign language educator would be ________</a:t>
            </a:r>
            <a:r>
              <a:rPr lang="zh-CN" altLang="en-US" sz="2000" dirty="0">
                <a:solidFill>
                  <a:srgbClr val="0D0D0D"/>
                </a:solidFill>
                <a:latin typeface="Times New Roman" panose="02020603050405020304" pitchFamily="18" charset="0"/>
                <a:cs typeface="Times New Roman" panose="02020603050405020304" pitchFamily="18" charset="0"/>
              </a:rPr>
              <a:t>（极宝贵的）</a:t>
            </a: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just"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rPr>
              <a:t>We look forward to hearing from you soon and hope you can join us for this insightful conversation.</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3334557" y="404065"/>
            <a:ext cx="2474885" cy="400110"/>
          </a:xfrm>
          <a:prstGeom prst="rect">
            <a:avLst/>
          </a:prstGeom>
          <a:noFill/>
        </p:spPr>
        <p:txBody>
          <a:bodyPr wrap="square">
            <a:spAutoFit/>
          </a:bodyPr>
          <a:lstStyle/>
          <a:p>
            <a:pPr marL="0" marR="0" lvl="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rPr>
              <a:t>范文语篇填空</a:t>
            </a:r>
            <a:endParaRPr kumimoji="0" lang="en-US" altLang="zh-CN"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6379401" y="1017373"/>
            <a:ext cx="228600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extend an invitation </a:t>
            </a:r>
            <a:endParaRPr lang="zh-CN" altLang="en-US" dirty="0">
              <a:solidFill>
                <a:srgbClr val="FF0000"/>
              </a:solidFill>
            </a:endParaRPr>
          </a:p>
        </p:txBody>
      </p:sp>
      <p:sp>
        <p:nvSpPr>
          <p:cNvPr id="13" name="文本框 12"/>
          <p:cNvSpPr txBox="1"/>
          <p:nvPr/>
        </p:nvSpPr>
        <p:spPr>
          <a:xfrm>
            <a:off x="4688237" y="1970486"/>
            <a:ext cx="1015139"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where</a:t>
            </a:r>
            <a:endParaRPr lang="zh-CN" altLang="en-US" dirty="0">
              <a:solidFill>
                <a:srgbClr val="FF0000"/>
              </a:solidFill>
            </a:endParaRPr>
          </a:p>
        </p:txBody>
      </p:sp>
      <p:sp>
        <p:nvSpPr>
          <p:cNvPr id="16" name="文本框 15"/>
          <p:cNvSpPr txBox="1"/>
          <p:nvPr/>
        </p:nvSpPr>
        <p:spPr>
          <a:xfrm>
            <a:off x="3528770" y="2565423"/>
            <a:ext cx="110038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enrich</a:t>
            </a:r>
            <a:endParaRPr lang="zh-CN" altLang="en-US" dirty="0">
              <a:solidFill>
                <a:srgbClr val="FF0000"/>
              </a:solidFill>
            </a:endParaRPr>
          </a:p>
        </p:txBody>
      </p:sp>
      <p:sp>
        <p:nvSpPr>
          <p:cNvPr id="18" name="文本框 17"/>
          <p:cNvSpPr txBox="1"/>
          <p:nvPr/>
        </p:nvSpPr>
        <p:spPr>
          <a:xfrm>
            <a:off x="2974428" y="2892599"/>
            <a:ext cx="1242770"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schedule</a:t>
            </a:r>
            <a:endParaRPr lang="zh-CN" altLang="en-US" dirty="0">
              <a:solidFill>
                <a:srgbClr val="FF0000"/>
              </a:solidFill>
            </a:endParaRPr>
          </a:p>
        </p:txBody>
      </p:sp>
      <p:sp>
        <p:nvSpPr>
          <p:cNvPr id="20" name="文本框 19"/>
          <p:cNvSpPr txBox="1"/>
          <p:nvPr/>
        </p:nvSpPr>
        <p:spPr>
          <a:xfrm>
            <a:off x="4519604" y="3171936"/>
            <a:ext cx="1859797"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revolve around</a:t>
            </a:r>
            <a:endParaRPr lang="zh-CN" altLang="en-US" dirty="0">
              <a:solidFill>
                <a:srgbClr val="FF0000"/>
              </a:solidFill>
            </a:endParaRPr>
          </a:p>
        </p:txBody>
      </p:sp>
      <p:sp>
        <p:nvSpPr>
          <p:cNvPr id="22" name="文本框 21"/>
          <p:cNvSpPr txBox="1"/>
          <p:nvPr/>
        </p:nvSpPr>
        <p:spPr>
          <a:xfrm>
            <a:off x="3540718" y="3820119"/>
            <a:ext cx="1472339" cy="400110"/>
          </a:xfrm>
          <a:prstGeom prst="rect">
            <a:avLst/>
          </a:prstGeom>
          <a:noFill/>
        </p:spPr>
        <p:txBody>
          <a:bodyPr wrap="square">
            <a:spAutoFit/>
          </a:bodyPr>
          <a:lstStyle/>
          <a:p>
            <a:r>
              <a:rPr kumimoji="0" lang="en-US" altLang="zh-CN" sz="2000" b="0" i="0" u="none" strike="noStrike" kern="1200" cap="none" spc="0" normalizeH="0" baseline="0" noProof="0" dirty="0">
                <a:ln>
                  <a:noFill/>
                </a:ln>
                <a:solidFill>
                  <a:srgbClr val="FF0000"/>
                </a:solidFill>
                <a:effectLst/>
                <a:uLnTx/>
                <a:uFillTx/>
                <a:latin typeface="Times New Roman" panose="02020603050405020304" pitchFamily="18" charset="0"/>
                <a:ea typeface="宋体" panose="02010600030101010101" pitchFamily="2" charset="-122"/>
                <a:cs typeface="Times New Roman" panose="02020603050405020304" pitchFamily="18" charset="0"/>
              </a:rPr>
              <a:t>invaluable</a:t>
            </a:r>
            <a:endParaRPr lang="zh-CN" altLang="en-US"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3" grpId="0"/>
      <p:bldP spid="16" grpId="0"/>
      <p:bldP spid="18" grpId="0"/>
      <p:bldP spid="20" grpId="0"/>
      <p:bldP spid="2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704733" y="593562"/>
            <a:ext cx="7734533" cy="3322955"/>
          </a:xfrm>
          <a:prstGeom prst="rect">
            <a:avLst/>
          </a:prstGeom>
          <a:noFill/>
        </p:spPr>
        <p:txBody>
          <a:bodyPr wrap="square">
            <a:spAutoFit/>
          </a:bodyPr>
          <a:lstStyle/>
          <a:p>
            <a:pPr marL="0" marR="0" lvl="0" indent="457200" algn="ctr" defTabSz="685800" rtl="0" eaLnBrk="1" fontAlgn="auto" latinLnBrk="0" hangingPunct="1">
              <a:lnSpc>
                <a:spcPct val="150000"/>
              </a:lnSpc>
              <a:spcBef>
                <a:spcPts val="0"/>
              </a:spcBef>
              <a:spcAft>
                <a:spcPts val="0"/>
              </a:spcAft>
              <a:buClrTx/>
              <a:buSzTx/>
              <a:buFontTx/>
              <a:buNone/>
              <a:defRPr/>
            </a:pP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假定你是李华，正在组织主题力“</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My Career</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My Lite”</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的生涯规划研讨会，得知你校外教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David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有相关工作经验，想邀请他来做一个主题讲座。请你给他写一封邮件，内容包括：</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讲座时间和地点；</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讲座目的和内容。</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a:p>
            <a:pPr marL="0" marR="0" lvl="0" indent="457200" algn="l" defTabSz="685800" rtl="0" eaLnBrk="1" fontAlgn="auto" latinLnBrk="0" hangingPunct="1">
              <a:lnSpc>
                <a:spcPct val="15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注意：</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写作词数应为</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80</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左右；</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2. </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可以适当增加细节，以使行文连贯。</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迁移</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11" name="文本框 10"/>
          <p:cNvSpPr txBox="1"/>
          <p:nvPr/>
        </p:nvSpPr>
        <p:spPr>
          <a:xfrm>
            <a:off x="644620" y="1018221"/>
            <a:ext cx="7981618" cy="3477875"/>
          </a:xfrm>
          <a:prstGeom prst="rect">
            <a:avLst/>
          </a:prstGeom>
          <a:noFill/>
        </p:spPr>
        <p:txBody>
          <a:bodyPr wrap="square">
            <a:spAutoFit/>
          </a:bodyPr>
          <a:lstStyle/>
          <a:p>
            <a:pPr lvl="0" algn="just">
              <a:defRPr/>
            </a:pPr>
            <a:r>
              <a:rPr lang="en-US" altLang="zh-CN" sz="2000" dirty="0">
                <a:solidFill>
                  <a:srgbClr val="0D0D0D"/>
                </a:solidFill>
                <a:latin typeface="Times New Roman" panose="02020603050405020304" pitchFamily="18" charset="0"/>
                <a:cs typeface="Times New Roman" panose="02020603050405020304" pitchFamily="18" charset="0"/>
              </a:rPr>
              <a:t>Dear David,</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I'm Li Hua. We're organizing a career planning seminar entitled "My Career, My Life". Knowing that you have relevant work experience, I'm more than glad to invite you to give a keynote lecture for us.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You know we have been senior school students, facing the point of choosing our future college major and career. But we know nothing about it. So, would you like to give us some guidance and suggestions? We will hold the lecture at 7:00 pm this Friday in the hall of our school.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just">
              <a:defRPr/>
            </a:pPr>
            <a:r>
              <a:rPr lang="en-US" altLang="zh-CN" sz="2000" dirty="0">
                <a:solidFill>
                  <a:srgbClr val="0D0D0D"/>
                </a:solidFill>
                <a:latin typeface="Times New Roman" panose="02020603050405020304" pitchFamily="18" charset="0"/>
                <a:cs typeface="Times New Roman" panose="02020603050405020304" pitchFamily="18" charset="0"/>
              </a:rPr>
              <a:t>I will appreciate it if you can come. Looking forward to your arrival.</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r">
              <a:defRPr/>
            </a:pPr>
            <a:r>
              <a:rPr lang="en-US" altLang="zh-CN" sz="2000" dirty="0">
                <a:solidFill>
                  <a:srgbClr val="0D0D0D"/>
                </a:solidFill>
                <a:latin typeface="Times New Roman" panose="02020603050405020304" pitchFamily="18" charset="0"/>
                <a:cs typeface="Times New Roman" panose="02020603050405020304" pitchFamily="18" charset="0"/>
              </a:rPr>
              <a:t>Yours, </a:t>
            </a:r>
            <a:endParaRPr lang="en-US" altLang="zh-CN" sz="2000" dirty="0">
              <a:solidFill>
                <a:srgbClr val="0D0D0D"/>
              </a:solidFill>
              <a:latin typeface="Times New Roman" panose="02020603050405020304" pitchFamily="18" charset="0"/>
              <a:cs typeface="Times New Roman" panose="02020603050405020304" pitchFamily="18" charset="0"/>
            </a:endParaRPr>
          </a:p>
          <a:p>
            <a:pPr lvl="0" indent="457200" algn="r">
              <a:defRPr/>
            </a:pPr>
            <a:r>
              <a:rPr lang="en-US" altLang="zh-CN" sz="2000" dirty="0">
                <a:solidFill>
                  <a:srgbClr val="0D0D0D"/>
                </a:solidFill>
                <a:latin typeface="Times New Roman" panose="02020603050405020304" pitchFamily="18" charset="0"/>
                <a:cs typeface="Times New Roman" panose="02020603050405020304" pitchFamily="18" charset="0"/>
              </a:rPr>
              <a:t>Li Hua</a:t>
            </a:r>
            <a:endParaRPr kumimoji="0" lang="en-US" altLang="zh-CN" sz="2000" b="0" i="0" u="none" strike="noStrike" kern="1200" cap="none" spc="0" normalizeH="0" baseline="0" noProof="0" dirty="0">
              <a:ln>
                <a:noFill/>
              </a:ln>
              <a:solidFill>
                <a:srgbClr val="0D0D0D"/>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3334557" y="404065"/>
            <a:ext cx="2474885" cy="400110"/>
          </a:xfrm>
          <a:prstGeom prst="rect">
            <a:avLst/>
          </a:prstGeom>
          <a:noFill/>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rPr>
              <a:t>参考范文</a:t>
            </a:r>
            <a:endParaRPr kumimoji="0" lang="en-US" altLang="zh-CN" sz="2000" b="0" i="0" u="none" strike="noStrike" kern="1200" cap="none" spc="0" normalizeH="0" baseline="0" noProof="0" dirty="0">
              <a:ln>
                <a:noFill/>
              </a:ln>
              <a:solidFill>
                <a:srgbClr val="42C4AB"/>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0" y="0"/>
            <a:ext cx="9144000" cy="5143500"/>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25" name="任意多边形 124"/>
          <p:cNvSpPr/>
          <p:nvPr/>
        </p:nvSpPr>
        <p:spPr>
          <a:xfrm>
            <a:off x="-85272" y="385763"/>
            <a:ext cx="9215438" cy="4793456"/>
          </a:xfrm>
          <a:custGeom>
            <a:avLst/>
            <a:gdLst>
              <a:gd name="connsiteX0" fmla="*/ 35719 w 9215438"/>
              <a:gd name="connsiteY0" fmla="*/ 3100387 h 4793456"/>
              <a:gd name="connsiteX1" fmla="*/ 1878806 w 9215438"/>
              <a:gd name="connsiteY1" fmla="*/ 3114675 h 4793456"/>
              <a:gd name="connsiteX2" fmla="*/ 2528888 w 9215438"/>
              <a:gd name="connsiteY2" fmla="*/ 2957512 h 4793456"/>
              <a:gd name="connsiteX3" fmla="*/ 3743325 w 9215438"/>
              <a:gd name="connsiteY3" fmla="*/ 2757487 h 4793456"/>
              <a:gd name="connsiteX4" fmla="*/ 4129088 w 9215438"/>
              <a:gd name="connsiteY4" fmla="*/ 2728912 h 4793456"/>
              <a:gd name="connsiteX5" fmla="*/ 4379119 w 9215438"/>
              <a:gd name="connsiteY5" fmla="*/ 2821781 h 4793456"/>
              <a:gd name="connsiteX6" fmla="*/ 4486275 w 9215438"/>
              <a:gd name="connsiteY6" fmla="*/ 2743200 h 4793456"/>
              <a:gd name="connsiteX7" fmla="*/ 4500563 w 9215438"/>
              <a:gd name="connsiteY7" fmla="*/ 2671762 h 4793456"/>
              <a:gd name="connsiteX8" fmla="*/ 4507706 w 9215438"/>
              <a:gd name="connsiteY8" fmla="*/ 1643062 h 4793456"/>
              <a:gd name="connsiteX9" fmla="*/ 4407694 w 9215438"/>
              <a:gd name="connsiteY9" fmla="*/ 1528762 h 4793456"/>
              <a:gd name="connsiteX10" fmla="*/ 4321969 w 9215438"/>
              <a:gd name="connsiteY10" fmla="*/ 1664493 h 4793456"/>
              <a:gd name="connsiteX11" fmla="*/ 4143375 w 9215438"/>
              <a:gd name="connsiteY11" fmla="*/ 1364456 h 4793456"/>
              <a:gd name="connsiteX12" fmla="*/ 4250531 w 9215438"/>
              <a:gd name="connsiteY12" fmla="*/ 1207293 h 4793456"/>
              <a:gd name="connsiteX13" fmla="*/ 4607719 w 9215438"/>
              <a:gd name="connsiteY13" fmla="*/ 0 h 4793456"/>
              <a:gd name="connsiteX14" fmla="*/ 4972050 w 9215438"/>
              <a:gd name="connsiteY14" fmla="*/ 1200150 h 4793456"/>
              <a:gd name="connsiteX15" fmla="*/ 5072063 w 9215438"/>
              <a:gd name="connsiteY15" fmla="*/ 1371600 h 4793456"/>
              <a:gd name="connsiteX16" fmla="*/ 4914900 w 9215438"/>
              <a:gd name="connsiteY16" fmla="*/ 1643062 h 4793456"/>
              <a:gd name="connsiteX17" fmla="*/ 4822031 w 9215438"/>
              <a:gd name="connsiteY17" fmla="*/ 1535906 h 4793456"/>
              <a:gd name="connsiteX18" fmla="*/ 4722019 w 9215438"/>
              <a:gd name="connsiteY18" fmla="*/ 1664493 h 4793456"/>
              <a:gd name="connsiteX19" fmla="*/ 4722019 w 9215438"/>
              <a:gd name="connsiteY19" fmla="*/ 2664618 h 4793456"/>
              <a:gd name="connsiteX20" fmla="*/ 4907756 w 9215438"/>
              <a:gd name="connsiteY20" fmla="*/ 2793206 h 4793456"/>
              <a:gd name="connsiteX21" fmla="*/ 5057775 w 9215438"/>
              <a:gd name="connsiteY21" fmla="*/ 2686050 h 4793456"/>
              <a:gd name="connsiteX22" fmla="*/ 5493544 w 9215438"/>
              <a:gd name="connsiteY22" fmla="*/ 2593181 h 4793456"/>
              <a:gd name="connsiteX23" fmla="*/ 5765006 w 9215438"/>
              <a:gd name="connsiteY23" fmla="*/ 2607468 h 4793456"/>
              <a:gd name="connsiteX24" fmla="*/ 6407944 w 9215438"/>
              <a:gd name="connsiteY24" fmla="*/ 2707481 h 4793456"/>
              <a:gd name="connsiteX25" fmla="*/ 6929438 w 9215438"/>
              <a:gd name="connsiteY25" fmla="*/ 3114675 h 4793456"/>
              <a:gd name="connsiteX26" fmla="*/ 9215438 w 9215438"/>
              <a:gd name="connsiteY26" fmla="*/ 3107531 h 4793456"/>
              <a:gd name="connsiteX27" fmla="*/ 9215438 w 9215438"/>
              <a:gd name="connsiteY27" fmla="*/ 4779168 h 4793456"/>
              <a:gd name="connsiteX28" fmla="*/ 0 w 9215438"/>
              <a:gd name="connsiteY28" fmla="*/ 4793456 h 4793456"/>
              <a:gd name="connsiteX29" fmla="*/ 35719 w 9215438"/>
              <a:gd name="connsiteY29" fmla="*/ 3100387 h 4793456"/>
              <a:gd name="connsiteX0-1" fmla="*/ 35719 w 9215438"/>
              <a:gd name="connsiteY0-2" fmla="*/ 3100387 h 4793456"/>
              <a:gd name="connsiteX1-3" fmla="*/ 1878806 w 9215438"/>
              <a:gd name="connsiteY1-4" fmla="*/ 3114675 h 4793456"/>
              <a:gd name="connsiteX2-5" fmla="*/ 2528888 w 9215438"/>
              <a:gd name="connsiteY2-6" fmla="*/ 2957512 h 4793456"/>
              <a:gd name="connsiteX3-7" fmla="*/ 3743325 w 9215438"/>
              <a:gd name="connsiteY3-8" fmla="*/ 2757487 h 4793456"/>
              <a:gd name="connsiteX4-9" fmla="*/ 4129088 w 9215438"/>
              <a:gd name="connsiteY4-10" fmla="*/ 2728912 h 4793456"/>
              <a:gd name="connsiteX5-11" fmla="*/ 4379119 w 9215438"/>
              <a:gd name="connsiteY5-12" fmla="*/ 2821781 h 4793456"/>
              <a:gd name="connsiteX6-13" fmla="*/ 4486275 w 9215438"/>
              <a:gd name="connsiteY6-14" fmla="*/ 2743200 h 4793456"/>
              <a:gd name="connsiteX7-15" fmla="*/ 4500563 w 9215438"/>
              <a:gd name="connsiteY7-16" fmla="*/ 2671762 h 4793456"/>
              <a:gd name="connsiteX8-17" fmla="*/ 4507706 w 9215438"/>
              <a:gd name="connsiteY8-18" fmla="*/ 1643062 h 4793456"/>
              <a:gd name="connsiteX9-19" fmla="*/ 4407694 w 9215438"/>
              <a:gd name="connsiteY9-20" fmla="*/ 1528762 h 4793456"/>
              <a:gd name="connsiteX10-21" fmla="*/ 4321969 w 9215438"/>
              <a:gd name="connsiteY10-22" fmla="*/ 1664493 h 4793456"/>
              <a:gd name="connsiteX11-23" fmla="*/ 4143375 w 9215438"/>
              <a:gd name="connsiteY11-24" fmla="*/ 1364456 h 4793456"/>
              <a:gd name="connsiteX12-25" fmla="*/ 4250531 w 9215438"/>
              <a:gd name="connsiteY12-26" fmla="*/ 1207293 h 4793456"/>
              <a:gd name="connsiteX13-27" fmla="*/ 4607719 w 9215438"/>
              <a:gd name="connsiteY13-28" fmla="*/ 0 h 4793456"/>
              <a:gd name="connsiteX14-29" fmla="*/ 4972050 w 9215438"/>
              <a:gd name="connsiteY14-30" fmla="*/ 1200150 h 4793456"/>
              <a:gd name="connsiteX15-31" fmla="*/ 5072063 w 9215438"/>
              <a:gd name="connsiteY15-32" fmla="*/ 1371600 h 4793456"/>
              <a:gd name="connsiteX16-33" fmla="*/ 4914900 w 9215438"/>
              <a:gd name="connsiteY16-34" fmla="*/ 1643062 h 4793456"/>
              <a:gd name="connsiteX17-35" fmla="*/ 4822031 w 9215438"/>
              <a:gd name="connsiteY17-36" fmla="*/ 1535906 h 4793456"/>
              <a:gd name="connsiteX18-37" fmla="*/ 4722019 w 9215438"/>
              <a:gd name="connsiteY18-38" fmla="*/ 1664493 h 4793456"/>
              <a:gd name="connsiteX19-39" fmla="*/ 4722019 w 9215438"/>
              <a:gd name="connsiteY19-40" fmla="*/ 2664618 h 4793456"/>
              <a:gd name="connsiteX20-41" fmla="*/ 4907756 w 9215438"/>
              <a:gd name="connsiteY20-42" fmla="*/ 2793206 h 4793456"/>
              <a:gd name="connsiteX21-43" fmla="*/ 5057775 w 9215438"/>
              <a:gd name="connsiteY21-44" fmla="*/ 2686050 h 4793456"/>
              <a:gd name="connsiteX22-45" fmla="*/ 5493544 w 9215438"/>
              <a:gd name="connsiteY22-46" fmla="*/ 2593181 h 4793456"/>
              <a:gd name="connsiteX23-47" fmla="*/ 5765006 w 9215438"/>
              <a:gd name="connsiteY23-48" fmla="*/ 2607468 h 4793456"/>
              <a:gd name="connsiteX24-49" fmla="*/ 6407944 w 9215438"/>
              <a:gd name="connsiteY24-50" fmla="*/ 2707481 h 4793456"/>
              <a:gd name="connsiteX25-51" fmla="*/ 6929438 w 9215438"/>
              <a:gd name="connsiteY25-52" fmla="*/ 3114675 h 4793456"/>
              <a:gd name="connsiteX26-53" fmla="*/ 9215438 w 9215438"/>
              <a:gd name="connsiteY26-54" fmla="*/ 3107531 h 4793456"/>
              <a:gd name="connsiteX27-55" fmla="*/ 9215438 w 9215438"/>
              <a:gd name="connsiteY27-56" fmla="*/ 4779168 h 4793456"/>
              <a:gd name="connsiteX28-57" fmla="*/ 0 w 9215438"/>
              <a:gd name="connsiteY28-58" fmla="*/ 4793456 h 4793456"/>
              <a:gd name="connsiteX29-59" fmla="*/ 35719 w 9215438"/>
              <a:gd name="connsiteY29-60" fmla="*/ 3100387 h 4793456"/>
              <a:gd name="connsiteX0-61" fmla="*/ 35719 w 9215438"/>
              <a:gd name="connsiteY0-62" fmla="*/ 3100387 h 4793456"/>
              <a:gd name="connsiteX1-63" fmla="*/ 1878806 w 9215438"/>
              <a:gd name="connsiteY1-64" fmla="*/ 3114675 h 4793456"/>
              <a:gd name="connsiteX2-65" fmla="*/ 2528888 w 9215438"/>
              <a:gd name="connsiteY2-66" fmla="*/ 2957512 h 4793456"/>
              <a:gd name="connsiteX3-67" fmla="*/ 3743325 w 9215438"/>
              <a:gd name="connsiteY3-68" fmla="*/ 2757487 h 4793456"/>
              <a:gd name="connsiteX4-69" fmla="*/ 4129088 w 9215438"/>
              <a:gd name="connsiteY4-70" fmla="*/ 2728912 h 4793456"/>
              <a:gd name="connsiteX5-71" fmla="*/ 4379119 w 9215438"/>
              <a:gd name="connsiteY5-72" fmla="*/ 2821781 h 4793456"/>
              <a:gd name="connsiteX6-73" fmla="*/ 4486275 w 9215438"/>
              <a:gd name="connsiteY6-74" fmla="*/ 2743200 h 4793456"/>
              <a:gd name="connsiteX7-75" fmla="*/ 4500563 w 9215438"/>
              <a:gd name="connsiteY7-76" fmla="*/ 2671762 h 4793456"/>
              <a:gd name="connsiteX8-77" fmla="*/ 4507706 w 9215438"/>
              <a:gd name="connsiteY8-78" fmla="*/ 1643062 h 4793456"/>
              <a:gd name="connsiteX9-79" fmla="*/ 4407694 w 9215438"/>
              <a:gd name="connsiteY9-80" fmla="*/ 1528762 h 4793456"/>
              <a:gd name="connsiteX10-81" fmla="*/ 4321969 w 9215438"/>
              <a:gd name="connsiteY10-82" fmla="*/ 1664493 h 4793456"/>
              <a:gd name="connsiteX11-83" fmla="*/ 4143375 w 9215438"/>
              <a:gd name="connsiteY11-84" fmla="*/ 1364456 h 4793456"/>
              <a:gd name="connsiteX12-85" fmla="*/ 4250531 w 9215438"/>
              <a:gd name="connsiteY12-86" fmla="*/ 1207293 h 4793456"/>
              <a:gd name="connsiteX13-87" fmla="*/ 4607719 w 9215438"/>
              <a:gd name="connsiteY13-88" fmla="*/ 0 h 4793456"/>
              <a:gd name="connsiteX14-89" fmla="*/ 4972050 w 9215438"/>
              <a:gd name="connsiteY14-90" fmla="*/ 1200150 h 4793456"/>
              <a:gd name="connsiteX15-91" fmla="*/ 5072063 w 9215438"/>
              <a:gd name="connsiteY15-92" fmla="*/ 1371600 h 4793456"/>
              <a:gd name="connsiteX16-93" fmla="*/ 4914900 w 9215438"/>
              <a:gd name="connsiteY16-94" fmla="*/ 1643062 h 4793456"/>
              <a:gd name="connsiteX17-95" fmla="*/ 4822031 w 9215438"/>
              <a:gd name="connsiteY17-96" fmla="*/ 1535906 h 4793456"/>
              <a:gd name="connsiteX18-97" fmla="*/ 4722019 w 9215438"/>
              <a:gd name="connsiteY18-98" fmla="*/ 1664493 h 4793456"/>
              <a:gd name="connsiteX19-99" fmla="*/ 4722019 w 9215438"/>
              <a:gd name="connsiteY19-100" fmla="*/ 2664618 h 4793456"/>
              <a:gd name="connsiteX20-101" fmla="*/ 4907756 w 9215438"/>
              <a:gd name="connsiteY20-102" fmla="*/ 2793206 h 4793456"/>
              <a:gd name="connsiteX21-103" fmla="*/ 5057775 w 9215438"/>
              <a:gd name="connsiteY21-104" fmla="*/ 2686050 h 4793456"/>
              <a:gd name="connsiteX22-105" fmla="*/ 5493544 w 9215438"/>
              <a:gd name="connsiteY22-106" fmla="*/ 2593181 h 4793456"/>
              <a:gd name="connsiteX23-107" fmla="*/ 5765006 w 9215438"/>
              <a:gd name="connsiteY23-108" fmla="*/ 2607468 h 4793456"/>
              <a:gd name="connsiteX24-109" fmla="*/ 6407944 w 9215438"/>
              <a:gd name="connsiteY24-110" fmla="*/ 2707481 h 4793456"/>
              <a:gd name="connsiteX25-111" fmla="*/ 6929438 w 9215438"/>
              <a:gd name="connsiteY25-112" fmla="*/ 3114675 h 4793456"/>
              <a:gd name="connsiteX26-113" fmla="*/ 9215438 w 9215438"/>
              <a:gd name="connsiteY26-114" fmla="*/ 3107531 h 4793456"/>
              <a:gd name="connsiteX27-115" fmla="*/ 9215438 w 9215438"/>
              <a:gd name="connsiteY27-116" fmla="*/ 4779168 h 4793456"/>
              <a:gd name="connsiteX28-117" fmla="*/ 0 w 9215438"/>
              <a:gd name="connsiteY28-118" fmla="*/ 4793456 h 4793456"/>
              <a:gd name="connsiteX29-119" fmla="*/ 35719 w 9215438"/>
              <a:gd name="connsiteY29-120" fmla="*/ 3100387 h 4793456"/>
              <a:gd name="connsiteX0-121" fmla="*/ 35719 w 9215438"/>
              <a:gd name="connsiteY0-122" fmla="*/ 3100387 h 4793456"/>
              <a:gd name="connsiteX1-123" fmla="*/ 1878806 w 9215438"/>
              <a:gd name="connsiteY1-124" fmla="*/ 3114675 h 4793456"/>
              <a:gd name="connsiteX2-125" fmla="*/ 2528888 w 9215438"/>
              <a:gd name="connsiteY2-126" fmla="*/ 2957512 h 4793456"/>
              <a:gd name="connsiteX3-127" fmla="*/ 3743325 w 9215438"/>
              <a:gd name="connsiteY3-128" fmla="*/ 2757487 h 4793456"/>
              <a:gd name="connsiteX4-129" fmla="*/ 4129088 w 9215438"/>
              <a:gd name="connsiteY4-130" fmla="*/ 2728912 h 4793456"/>
              <a:gd name="connsiteX5-131" fmla="*/ 4379119 w 9215438"/>
              <a:gd name="connsiteY5-132" fmla="*/ 2821781 h 4793456"/>
              <a:gd name="connsiteX6-133" fmla="*/ 4486275 w 9215438"/>
              <a:gd name="connsiteY6-134" fmla="*/ 2743200 h 4793456"/>
              <a:gd name="connsiteX7-135" fmla="*/ 4500563 w 9215438"/>
              <a:gd name="connsiteY7-136" fmla="*/ 2671762 h 4793456"/>
              <a:gd name="connsiteX8-137" fmla="*/ 4507706 w 9215438"/>
              <a:gd name="connsiteY8-138" fmla="*/ 1643062 h 4793456"/>
              <a:gd name="connsiteX9-139" fmla="*/ 4407694 w 9215438"/>
              <a:gd name="connsiteY9-140" fmla="*/ 1528762 h 4793456"/>
              <a:gd name="connsiteX10-141" fmla="*/ 4321969 w 9215438"/>
              <a:gd name="connsiteY10-142" fmla="*/ 1664493 h 4793456"/>
              <a:gd name="connsiteX11-143" fmla="*/ 4143375 w 9215438"/>
              <a:gd name="connsiteY11-144" fmla="*/ 1364456 h 4793456"/>
              <a:gd name="connsiteX12-145" fmla="*/ 4255294 w 9215438"/>
              <a:gd name="connsiteY12-146" fmla="*/ 1226343 h 4793456"/>
              <a:gd name="connsiteX13-147" fmla="*/ 4607719 w 9215438"/>
              <a:gd name="connsiteY13-148" fmla="*/ 0 h 4793456"/>
              <a:gd name="connsiteX14-149" fmla="*/ 4972050 w 9215438"/>
              <a:gd name="connsiteY14-150" fmla="*/ 1200150 h 4793456"/>
              <a:gd name="connsiteX15-151" fmla="*/ 5072063 w 9215438"/>
              <a:gd name="connsiteY15-152" fmla="*/ 1371600 h 4793456"/>
              <a:gd name="connsiteX16-153" fmla="*/ 4914900 w 9215438"/>
              <a:gd name="connsiteY16-154" fmla="*/ 1643062 h 4793456"/>
              <a:gd name="connsiteX17-155" fmla="*/ 4822031 w 9215438"/>
              <a:gd name="connsiteY17-156" fmla="*/ 1535906 h 4793456"/>
              <a:gd name="connsiteX18-157" fmla="*/ 4722019 w 9215438"/>
              <a:gd name="connsiteY18-158" fmla="*/ 1664493 h 4793456"/>
              <a:gd name="connsiteX19-159" fmla="*/ 4722019 w 9215438"/>
              <a:gd name="connsiteY19-160" fmla="*/ 2664618 h 4793456"/>
              <a:gd name="connsiteX20-161" fmla="*/ 4907756 w 9215438"/>
              <a:gd name="connsiteY20-162" fmla="*/ 2793206 h 4793456"/>
              <a:gd name="connsiteX21-163" fmla="*/ 5057775 w 9215438"/>
              <a:gd name="connsiteY21-164" fmla="*/ 2686050 h 4793456"/>
              <a:gd name="connsiteX22-165" fmla="*/ 5493544 w 9215438"/>
              <a:gd name="connsiteY22-166" fmla="*/ 2593181 h 4793456"/>
              <a:gd name="connsiteX23-167" fmla="*/ 5765006 w 9215438"/>
              <a:gd name="connsiteY23-168" fmla="*/ 2607468 h 4793456"/>
              <a:gd name="connsiteX24-169" fmla="*/ 6407944 w 9215438"/>
              <a:gd name="connsiteY24-170" fmla="*/ 2707481 h 4793456"/>
              <a:gd name="connsiteX25-171" fmla="*/ 6929438 w 9215438"/>
              <a:gd name="connsiteY25-172" fmla="*/ 3114675 h 4793456"/>
              <a:gd name="connsiteX26-173" fmla="*/ 9215438 w 9215438"/>
              <a:gd name="connsiteY26-174" fmla="*/ 3107531 h 4793456"/>
              <a:gd name="connsiteX27-175" fmla="*/ 9215438 w 9215438"/>
              <a:gd name="connsiteY27-176" fmla="*/ 4779168 h 4793456"/>
              <a:gd name="connsiteX28-177" fmla="*/ 0 w 9215438"/>
              <a:gd name="connsiteY28-178" fmla="*/ 4793456 h 4793456"/>
              <a:gd name="connsiteX29-179" fmla="*/ 35719 w 9215438"/>
              <a:gd name="connsiteY29-180" fmla="*/ 3100387 h 4793456"/>
              <a:gd name="connsiteX0-181" fmla="*/ 35719 w 9215438"/>
              <a:gd name="connsiteY0-182" fmla="*/ 3100387 h 4793456"/>
              <a:gd name="connsiteX1-183" fmla="*/ 1878806 w 9215438"/>
              <a:gd name="connsiteY1-184" fmla="*/ 3114675 h 4793456"/>
              <a:gd name="connsiteX2-185" fmla="*/ 2528888 w 9215438"/>
              <a:gd name="connsiteY2-186" fmla="*/ 2957512 h 4793456"/>
              <a:gd name="connsiteX3-187" fmla="*/ 3743325 w 9215438"/>
              <a:gd name="connsiteY3-188" fmla="*/ 2757487 h 4793456"/>
              <a:gd name="connsiteX4-189" fmla="*/ 4129088 w 9215438"/>
              <a:gd name="connsiteY4-190" fmla="*/ 2728912 h 4793456"/>
              <a:gd name="connsiteX5-191" fmla="*/ 4379119 w 9215438"/>
              <a:gd name="connsiteY5-192" fmla="*/ 2821781 h 4793456"/>
              <a:gd name="connsiteX6-193" fmla="*/ 4486275 w 9215438"/>
              <a:gd name="connsiteY6-194" fmla="*/ 2743200 h 4793456"/>
              <a:gd name="connsiteX7-195" fmla="*/ 4500563 w 9215438"/>
              <a:gd name="connsiteY7-196" fmla="*/ 2671762 h 4793456"/>
              <a:gd name="connsiteX8-197" fmla="*/ 4507706 w 9215438"/>
              <a:gd name="connsiteY8-198" fmla="*/ 1643062 h 4793456"/>
              <a:gd name="connsiteX9-199" fmla="*/ 4407694 w 9215438"/>
              <a:gd name="connsiteY9-200" fmla="*/ 1528762 h 4793456"/>
              <a:gd name="connsiteX10-201" fmla="*/ 4321969 w 9215438"/>
              <a:gd name="connsiteY10-202" fmla="*/ 1664493 h 4793456"/>
              <a:gd name="connsiteX11-203" fmla="*/ 4143375 w 9215438"/>
              <a:gd name="connsiteY11-204" fmla="*/ 1364456 h 4793456"/>
              <a:gd name="connsiteX12-205" fmla="*/ 4255294 w 9215438"/>
              <a:gd name="connsiteY12-206" fmla="*/ 1226343 h 4793456"/>
              <a:gd name="connsiteX13-207" fmla="*/ 4607719 w 9215438"/>
              <a:gd name="connsiteY13-208" fmla="*/ 0 h 4793456"/>
              <a:gd name="connsiteX14-209" fmla="*/ 4972050 w 9215438"/>
              <a:gd name="connsiteY14-210" fmla="*/ 1200150 h 4793456"/>
              <a:gd name="connsiteX15-211" fmla="*/ 5072063 w 9215438"/>
              <a:gd name="connsiteY15-212" fmla="*/ 1371600 h 4793456"/>
              <a:gd name="connsiteX16-213" fmla="*/ 4914900 w 9215438"/>
              <a:gd name="connsiteY16-214" fmla="*/ 1643062 h 4793456"/>
              <a:gd name="connsiteX17-215" fmla="*/ 4822031 w 9215438"/>
              <a:gd name="connsiteY17-216" fmla="*/ 1535906 h 4793456"/>
              <a:gd name="connsiteX18-217" fmla="*/ 4722019 w 9215438"/>
              <a:gd name="connsiteY18-218" fmla="*/ 1664493 h 4793456"/>
              <a:gd name="connsiteX19-219" fmla="*/ 4722019 w 9215438"/>
              <a:gd name="connsiteY19-220" fmla="*/ 2664618 h 4793456"/>
              <a:gd name="connsiteX20-221" fmla="*/ 4907756 w 9215438"/>
              <a:gd name="connsiteY20-222" fmla="*/ 2793206 h 4793456"/>
              <a:gd name="connsiteX21-223" fmla="*/ 5057775 w 9215438"/>
              <a:gd name="connsiteY21-224" fmla="*/ 2686050 h 4793456"/>
              <a:gd name="connsiteX22-225" fmla="*/ 5493544 w 9215438"/>
              <a:gd name="connsiteY22-226" fmla="*/ 2593181 h 4793456"/>
              <a:gd name="connsiteX23-227" fmla="*/ 5765006 w 9215438"/>
              <a:gd name="connsiteY23-228" fmla="*/ 2607468 h 4793456"/>
              <a:gd name="connsiteX24-229" fmla="*/ 6407944 w 9215438"/>
              <a:gd name="connsiteY24-230" fmla="*/ 2707481 h 4793456"/>
              <a:gd name="connsiteX25-231" fmla="*/ 6929438 w 9215438"/>
              <a:gd name="connsiteY25-232" fmla="*/ 3114675 h 4793456"/>
              <a:gd name="connsiteX26-233" fmla="*/ 9215438 w 9215438"/>
              <a:gd name="connsiteY26-234" fmla="*/ 3107531 h 4793456"/>
              <a:gd name="connsiteX27-235" fmla="*/ 9215438 w 9215438"/>
              <a:gd name="connsiteY27-236" fmla="*/ 4779168 h 4793456"/>
              <a:gd name="connsiteX28-237" fmla="*/ 0 w 9215438"/>
              <a:gd name="connsiteY28-238" fmla="*/ 4793456 h 4793456"/>
              <a:gd name="connsiteX29-239" fmla="*/ 35719 w 9215438"/>
              <a:gd name="connsiteY29-240" fmla="*/ 3100387 h 4793456"/>
              <a:gd name="connsiteX0-241" fmla="*/ 35719 w 9215438"/>
              <a:gd name="connsiteY0-242" fmla="*/ 3100387 h 4793456"/>
              <a:gd name="connsiteX1-243" fmla="*/ 1878806 w 9215438"/>
              <a:gd name="connsiteY1-244" fmla="*/ 3114675 h 4793456"/>
              <a:gd name="connsiteX2-245" fmla="*/ 2528888 w 9215438"/>
              <a:gd name="connsiteY2-246" fmla="*/ 2957512 h 4793456"/>
              <a:gd name="connsiteX3-247" fmla="*/ 3743325 w 9215438"/>
              <a:gd name="connsiteY3-248" fmla="*/ 2757487 h 4793456"/>
              <a:gd name="connsiteX4-249" fmla="*/ 4129088 w 9215438"/>
              <a:gd name="connsiteY4-250" fmla="*/ 2728912 h 4793456"/>
              <a:gd name="connsiteX5-251" fmla="*/ 4379119 w 9215438"/>
              <a:gd name="connsiteY5-252" fmla="*/ 2821781 h 4793456"/>
              <a:gd name="connsiteX6-253" fmla="*/ 4486275 w 9215438"/>
              <a:gd name="connsiteY6-254" fmla="*/ 2743200 h 4793456"/>
              <a:gd name="connsiteX7-255" fmla="*/ 4500563 w 9215438"/>
              <a:gd name="connsiteY7-256" fmla="*/ 2671762 h 4793456"/>
              <a:gd name="connsiteX8-257" fmla="*/ 4507706 w 9215438"/>
              <a:gd name="connsiteY8-258" fmla="*/ 1643062 h 4793456"/>
              <a:gd name="connsiteX9-259" fmla="*/ 4407694 w 9215438"/>
              <a:gd name="connsiteY9-260" fmla="*/ 1528762 h 4793456"/>
              <a:gd name="connsiteX10-261" fmla="*/ 4321969 w 9215438"/>
              <a:gd name="connsiteY10-262" fmla="*/ 1664493 h 4793456"/>
              <a:gd name="connsiteX11-263" fmla="*/ 4143375 w 9215438"/>
              <a:gd name="connsiteY11-264" fmla="*/ 1364456 h 4793456"/>
              <a:gd name="connsiteX12-265" fmla="*/ 4255294 w 9215438"/>
              <a:gd name="connsiteY12-266" fmla="*/ 1226343 h 4793456"/>
              <a:gd name="connsiteX13-267" fmla="*/ 4607719 w 9215438"/>
              <a:gd name="connsiteY13-268" fmla="*/ 0 h 4793456"/>
              <a:gd name="connsiteX14-269" fmla="*/ 4972050 w 9215438"/>
              <a:gd name="connsiteY14-270" fmla="*/ 1200150 h 4793456"/>
              <a:gd name="connsiteX15-271" fmla="*/ 5072063 w 9215438"/>
              <a:gd name="connsiteY15-272" fmla="*/ 1371600 h 4793456"/>
              <a:gd name="connsiteX16-273" fmla="*/ 4914900 w 9215438"/>
              <a:gd name="connsiteY16-274" fmla="*/ 1643062 h 4793456"/>
              <a:gd name="connsiteX17-275" fmla="*/ 4822031 w 9215438"/>
              <a:gd name="connsiteY17-276" fmla="*/ 1535906 h 4793456"/>
              <a:gd name="connsiteX18-277" fmla="*/ 4722019 w 9215438"/>
              <a:gd name="connsiteY18-278" fmla="*/ 1664493 h 4793456"/>
              <a:gd name="connsiteX19-279" fmla="*/ 4722019 w 9215438"/>
              <a:gd name="connsiteY19-280" fmla="*/ 2664618 h 4793456"/>
              <a:gd name="connsiteX20-281" fmla="*/ 4907756 w 9215438"/>
              <a:gd name="connsiteY20-282" fmla="*/ 2793206 h 4793456"/>
              <a:gd name="connsiteX21-283" fmla="*/ 5057775 w 9215438"/>
              <a:gd name="connsiteY21-284" fmla="*/ 2686050 h 4793456"/>
              <a:gd name="connsiteX22-285" fmla="*/ 5493544 w 9215438"/>
              <a:gd name="connsiteY22-286" fmla="*/ 2593181 h 4793456"/>
              <a:gd name="connsiteX23-287" fmla="*/ 5765006 w 9215438"/>
              <a:gd name="connsiteY23-288" fmla="*/ 2607468 h 4793456"/>
              <a:gd name="connsiteX24-289" fmla="*/ 6407944 w 9215438"/>
              <a:gd name="connsiteY24-290" fmla="*/ 2707481 h 4793456"/>
              <a:gd name="connsiteX25-291" fmla="*/ 6929438 w 9215438"/>
              <a:gd name="connsiteY25-292" fmla="*/ 3114675 h 4793456"/>
              <a:gd name="connsiteX26-293" fmla="*/ 9215438 w 9215438"/>
              <a:gd name="connsiteY26-294" fmla="*/ 3107531 h 4793456"/>
              <a:gd name="connsiteX27-295" fmla="*/ 9215438 w 9215438"/>
              <a:gd name="connsiteY27-296" fmla="*/ 4779168 h 4793456"/>
              <a:gd name="connsiteX28-297" fmla="*/ 0 w 9215438"/>
              <a:gd name="connsiteY28-298" fmla="*/ 4793456 h 4793456"/>
              <a:gd name="connsiteX29-299" fmla="*/ 35719 w 9215438"/>
              <a:gd name="connsiteY29-300" fmla="*/ 3100387 h 4793456"/>
              <a:gd name="connsiteX0-301" fmla="*/ 35719 w 9215438"/>
              <a:gd name="connsiteY0-302" fmla="*/ 3100387 h 4793456"/>
              <a:gd name="connsiteX1-303" fmla="*/ 1878806 w 9215438"/>
              <a:gd name="connsiteY1-304" fmla="*/ 3114675 h 4793456"/>
              <a:gd name="connsiteX2-305" fmla="*/ 2528888 w 9215438"/>
              <a:gd name="connsiteY2-306" fmla="*/ 2957512 h 4793456"/>
              <a:gd name="connsiteX3-307" fmla="*/ 3743325 w 9215438"/>
              <a:gd name="connsiteY3-308" fmla="*/ 2757487 h 4793456"/>
              <a:gd name="connsiteX4-309" fmla="*/ 4129088 w 9215438"/>
              <a:gd name="connsiteY4-310" fmla="*/ 2728912 h 4793456"/>
              <a:gd name="connsiteX5-311" fmla="*/ 4379119 w 9215438"/>
              <a:gd name="connsiteY5-312" fmla="*/ 2821781 h 4793456"/>
              <a:gd name="connsiteX6-313" fmla="*/ 4486275 w 9215438"/>
              <a:gd name="connsiteY6-314" fmla="*/ 2743200 h 4793456"/>
              <a:gd name="connsiteX7-315" fmla="*/ 4500563 w 9215438"/>
              <a:gd name="connsiteY7-316" fmla="*/ 2671762 h 4793456"/>
              <a:gd name="connsiteX8-317" fmla="*/ 4507706 w 9215438"/>
              <a:gd name="connsiteY8-318" fmla="*/ 1643062 h 4793456"/>
              <a:gd name="connsiteX9-319" fmla="*/ 4407694 w 9215438"/>
              <a:gd name="connsiteY9-320" fmla="*/ 1528762 h 4793456"/>
              <a:gd name="connsiteX10-321" fmla="*/ 4336257 w 9215438"/>
              <a:gd name="connsiteY10-322" fmla="*/ 1635918 h 4793456"/>
              <a:gd name="connsiteX11-323" fmla="*/ 4143375 w 9215438"/>
              <a:gd name="connsiteY11-324" fmla="*/ 1364456 h 4793456"/>
              <a:gd name="connsiteX12-325" fmla="*/ 4255294 w 9215438"/>
              <a:gd name="connsiteY12-326" fmla="*/ 1226343 h 4793456"/>
              <a:gd name="connsiteX13-327" fmla="*/ 4607719 w 9215438"/>
              <a:gd name="connsiteY13-328" fmla="*/ 0 h 4793456"/>
              <a:gd name="connsiteX14-329" fmla="*/ 4972050 w 9215438"/>
              <a:gd name="connsiteY14-330" fmla="*/ 1200150 h 4793456"/>
              <a:gd name="connsiteX15-331" fmla="*/ 5072063 w 9215438"/>
              <a:gd name="connsiteY15-332" fmla="*/ 1371600 h 4793456"/>
              <a:gd name="connsiteX16-333" fmla="*/ 4914900 w 9215438"/>
              <a:gd name="connsiteY16-334" fmla="*/ 1643062 h 4793456"/>
              <a:gd name="connsiteX17-335" fmla="*/ 4822031 w 9215438"/>
              <a:gd name="connsiteY17-336" fmla="*/ 1535906 h 4793456"/>
              <a:gd name="connsiteX18-337" fmla="*/ 4722019 w 9215438"/>
              <a:gd name="connsiteY18-338" fmla="*/ 1664493 h 4793456"/>
              <a:gd name="connsiteX19-339" fmla="*/ 4722019 w 9215438"/>
              <a:gd name="connsiteY19-340" fmla="*/ 2664618 h 4793456"/>
              <a:gd name="connsiteX20-341" fmla="*/ 4907756 w 9215438"/>
              <a:gd name="connsiteY20-342" fmla="*/ 2793206 h 4793456"/>
              <a:gd name="connsiteX21-343" fmla="*/ 5057775 w 9215438"/>
              <a:gd name="connsiteY21-344" fmla="*/ 2686050 h 4793456"/>
              <a:gd name="connsiteX22-345" fmla="*/ 5493544 w 9215438"/>
              <a:gd name="connsiteY22-346" fmla="*/ 2593181 h 4793456"/>
              <a:gd name="connsiteX23-347" fmla="*/ 5765006 w 9215438"/>
              <a:gd name="connsiteY23-348" fmla="*/ 2607468 h 4793456"/>
              <a:gd name="connsiteX24-349" fmla="*/ 6407944 w 9215438"/>
              <a:gd name="connsiteY24-350" fmla="*/ 2707481 h 4793456"/>
              <a:gd name="connsiteX25-351" fmla="*/ 6929438 w 9215438"/>
              <a:gd name="connsiteY25-352" fmla="*/ 3114675 h 4793456"/>
              <a:gd name="connsiteX26-353" fmla="*/ 9215438 w 9215438"/>
              <a:gd name="connsiteY26-354" fmla="*/ 3107531 h 4793456"/>
              <a:gd name="connsiteX27-355" fmla="*/ 9215438 w 9215438"/>
              <a:gd name="connsiteY27-356" fmla="*/ 4779168 h 4793456"/>
              <a:gd name="connsiteX28-357" fmla="*/ 0 w 9215438"/>
              <a:gd name="connsiteY28-358" fmla="*/ 4793456 h 4793456"/>
              <a:gd name="connsiteX29-359" fmla="*/ 35719 w 9215438"/>
              <a:gd name="connsiteY29-360" fmla="*/ 3100387 h 4793456"/>
              <a:gd name="connsiteX0-361" fmla="*/ 35719 w 9215438"/>
              <a:gd name="connsiteY0-362" fmla="*/ 3100387 h 4793456"/>
              <a:gd name="connsiteX1-363" fmla="*/ 1878806 w 9215438"/>
              <a:gd name="connsiteY1-364" fmla="*/ 3114675 h 4793456"/>
              <a:gd name="connsiteX2-365" fmla="*/ 2528888 w 9215438"/>
              <a:gd name="connsiteY2-366" fmla="*/ 2957512 h 4793456"/>
              <a:gd name="connsiteX3-367" fmla="*/ 3743325 w 9215438"/>
              <a:gd name="connsiteY3-368" fmla="*/ 2757487 h 4793456"/>
              <a:gd name="connsiteX4-369" fmla="*/ 4129088 w 9215438"/>
              <a:gd name="connsiteY4-370" fmla="*/ 2728912 h 4793456"/>
              <a:gd name="connsiteX5-371" fmla="*/ 4350544 w 9215438"/>
              <a:gd name="connsiteY5-372" fmla="*/ 2797969 h 4793456"/>
              <a:gd name="connsiteX6-373" fmla="*/ 4486275 w 9215438"/>
              <a:gd name="connsiteY6-374" fmla="*/ 2743200 h 4793456"/>
              <a:gd name="connsiteX7-375" fmla="*/ 4500563 w 9215438"/>
              <a:gd name="connsiteY7-376" fmla="*/ 2671762 h 4793456"/>
              <a:gd name="connsiteX8-377" fmla="*/ 4507706 w 9215438"/>
              <a:gd name="connsiteY8-378" fmla="*/ 1643062 h 4793456"/>
              <a:gd name="connsiteX9-379" fmla="*/ 4407694 w 9215438"/>
              <a:gd name="connsiteY9-380" fmla="*/ 1528762 h 4793456"/>
              <a:gd name="connsiteX10-381" fmla="*/ 4336257 w 9215438"/>
              <a:gd name="connsiteY10-382" fmla="*/ 1635918 h 4793456"/>
              <a:gd name="connsiteX11-383" fmla="*/ 4143375 w 9215438"/>
              <a:gd name="connsiteY11-384" fmla="*/ 1364456 h 4793456"/>
              <a:gd name="connsiteX12-385" fmla="*/ 4255294 w 9215438"/>
              <a:gd name="connsiteY12-386" fmla="*/ 1226343 h 4793456"/>
              <a:gd name="connsiteX13-387" fmla="*/ 4607719 w 9215438"/>
              <a:gd name="connsiteY13-388" fmla="*/ 0 h 4793456"/>
              <a:gd name="connsiteX14-389" fmla="*/ 4972050 w 9215438"/>
              <a:gd name="connsiteY14-390" fmla="*/ 1200150 h 4793456"/>
              <a:gd name="connsiteX15-391" fmla="*/ 5072063 w 9215438"/>
              <a:gd name="connsiteY15-392" fmla="*/ 1371600 h 4793456"/>
              <a:gd name="connsiteX16-393" fmla="*/ 4914900 w 9215438"/>
              <a:gd name="connsiteY16-394" fmla="*/ 1643062 h 4793456"/>
              <a:gd name="connsiteX17-395" fmla="*/ 4822031 w 9215438"/>
              <a:gd name="connsiteY17-396" fmla="*/ 1535906 h 4793456"/>
              <a:gd name="connsiteX18-397" fmla="*/ 4722019 w 9215438"/>
              <a:gd name="connsiteY18-398" fmla="*/ 1664493 h 4793456"/>
              <a:gd name="connsiteX19-399" fmla="*/ 4722019 w 9215438"/>
              <a:gd name="connsiteY19-400" fmla="*/ 2664618 h 4793456"/>
              <a:gd name="connsiteX20-401" fmla="*/ 4907756 w 9215438"/>
              <a:gd name="connsiteY20-402" fmla="*/ 2793206 h 4793456"/>
              <a:gd name="connsiteX21-403" fmla="*/ 5057775 w 9215438"/>
              <a:gd name="connsiteY21-404" fmla="*/ 2686050 h 4793456"/>
              <a:gd name="connsiteX22-405" fmla="*/ 5493544 w 9215438"/>
              <a:gd name="connsiteY22-406" fmla="*/ 2593181 h 4793456"/>
              <a:gd name="connsiteX23-407" fmla="*/ 5765006 w 9215438"/>
              <a:gd name="connsiteY23-408" fmla="*/ 2607468 h 4793456"/>
              <a:gd name="connsiteX24-409" fmla="*/ 6407944 w 9215438"/>
              <a:gd name="connsiteY24-410" fmla="*/ 2707481 h 4793456"/>
              <a:gd name="connsiteX25-411" fmla="*/ 6929438 w 9215438"/>
              <a:gd name="connsiteY25-412" fmla="*/ 3114675 h 4793456"/>
              <a:gd name="connsiteX26-413" fmla="*/ 9215438 w 9215438"/>
              <a:gd name="connsiteY26-414" fmla="*/ 3107531 h 4793456"/>
              <a:gd name="connsiteX27-415" fmla="*/ 9215438 w 9215438"/>
              <a:gd name="connsiteY27-416" fmla="*/ 4779168 h 4793456"/>
              <a:gd name="connsiteX28-417" fmla="*/ 0 w 9215438"/>
              <a:gd name="connsiteY28-418" fmla="*/ 4793456 h 4793456"/>
              <a:gd name="connsiteX29-419" fmla="*/ 35719 w 9215438"/>
              <a:gd name="connsiteY29-420" fmla="*/ 3100387 h 4793456"/>
              <a:gd name="connsiteX0-421" fmla="*/ 35719 w 9215438"/>
              <a:gd name="connsiteY0-422" fmla="*/ 3100387 h 4793456"/>
              <a:gd name="connsiteX1-423" fmla="*/ 1878806 w 9215438"/>
              <a:gd name="connsiteY1-424" fmla="*/ 3114675 h 4793456"/>
              <a:gd name="connsiteX2-425" fmla="*/ 2528888 w 9215438"/>
              <a:gd name="connsiteY2-426" fmla="*/ 2957512 h 4793456"/>
              <a:gd name="connsiteX3-427" fmla="*/ 3743325 w 9215438"/>
              <a:gd name="connsiteY3-428" fmla="*/ 2757487 h 4793456"/>
              <a:gd name="connsiteX4-429" fmla="*/ 4129088 w 9215438"/>
              <a:gd name="connsiteY4-430" fmla="*/ 2728912 h 4793456"/>
              <a:gd name="connsiteX5-431" fmla="*/ 4350544 w 9215438"/>
              <a:gd name="connsiteY5-432" fmla="*/ 2797969 h 4793456"/>
              <a:gd name="connsiteX6-433" fmla="*/ 4486275 w 9215438"/>
              <a:gd name="connsiteY6-434" fmla="*/ 2743200 h 4793456"/>
              <a:gd name="connsiteX7-435" fmla="*/ 4500563 w 9215438"/>
              <a:gd name="connsiteY7-436" fmla="*/ 2671762 h 4793456"/>
              <a:gd name="connsiteX8-437" fmla="*/ 4507706 w 9215438"/>
              <a:gd name="connsiteY8-438" fmla="*/ 1643062 h 4793456"/>
              <a:gd name="connsiteX9-439" fmla="*/ 4407694 w 9215438"/>
              <a:gd name="connsiteY9-440" fmla="*/ 1528762 h 4793456"/>
              <a:gd name="connsiteX10-441" fmla="*/ 4336257 w 9215438"/>
              <a:gd name="connsiteY10-442" fmla="*/ 1635918 h 4793456"/>
              <a:gd name="connsiteX11-443" fmla="*/ 4143375 w 9215438"/>
              <a:gd name="connsiteY11-444" fmla="*/ 1364456 h 4793456"/>
              <a:gd name="connsiteX12-445" fmla="*/ 4255294 w 9215438"/>
              <a:gd name="connsiteY12-446" fmla="*/ 1226343 h 4793456"/>
              <a:gd name="connsiteX13-447" fmla="*/ 4607719 w 9215438"/>
              <a:gd name="connsiteY13-448" fmla="*/ 0 h 4793456"/>
              <a:gd name="connsiteX14-449" fmla="*/ 4972050 w 9215438"/>
              <a:gd name="connsiteY14-450" fmla="*/ 1200150 h 4793456"/>
              <a:gd name="connsiteX15-451" fmla="*/ 5072063 w 9215438"/>
              <a:gd name="connsiteY15-452" fmla="*/ 1371600 h 4793456"/>
              <a:gd name="connsiteX16-453" fmla="*/ 4914900 w 9215438"/>
              <a:gd name="connsiteY16-454" fmla="*/ 1643062 h 4793456"/>
              <a:gd name="connsiteX17-455" fmla="*/ 4822031 w 9215438"/>
              <a:gd name="connsiteY17-456" fmla="*/ 1535906 h 4793456"/>
              <a:gd name="connsiteX18-457" fmla="*/ 4722019 w 9215438"/>
              <a:gd name="connsiteY18-458" fmla="*/ 1664493 h 4793456"/>
              <a:gd name="connsiteX19-459" fmla="*/ 4722019 w 9215438"/>
              <a:gd name="connsiteY19-460" fmla="*/ 2664618 h 4793456"/>
              <a:gd name="connsiteX20-461" fmla="*/ 4907756 w 9215438"/>
              <a:gd name="connsiteY20-462" fmla="*/ 2793206 h 4793456"/>
              <a:gd name="connsiteX21-463" fmla="*/ 5057775 w 9215438"/>
              <a:gd name="connsiteY21-464" fmla="*/ 2686050 h 4793456"/>
              <a:gd name="connsiteX22-465" fmla="*/ 5493544 w 9215438"/>
              <a:gd name="connsiteY22-466" fmla="*/ 2593181 h 4793456"/>
              <a:gd name="connsiteX23-467" fmla="*/ 5765006 w 9215438"/>
              <a:gd name="connsiteY23-468" fmla="*/ 2607468 h 4793456"/>
              <a:gd name="connsiteX24-469" fmla="*/ 6407944 w 9215438"/>
              <a:gd name="connsiteY24-470" fmla="*/ 2707481 h 4793456"/>
              <a:gd name="connsiteX25-471" fmla="*/ 6929438 w 9215438"/>
              <a:gd name="connsiteY25-472" fmla="*/ 3114675 h 4793456"/>
              <a:gd name="connsiteX26-473" fmla="*/ 9215438 w 9215438"/>
              <a:gd name="connsiteY26-474" fmla="*/ 3107531 h 4793456"/>
              <a:gd name="connsiteX27-475" fmla="*/ 9215438 w 9215438"/>
              <a:gd name="connsiteY27-476" fmla="*/ 4779168 h 4793456"/>
              <a:gd name="connsiteX28-477" fmla="*/ 0 w 9215438"/>
              <a:gd name="connsiteY28-478" fmla="*/ 4793456 h 4793456"/>
              <a:gd name="connsiteX29-479" fmla="*/ 35719 w 9215438"/>
              <a:gd name="connsiteY29-480" fmla="*/ 3100387 h 4793456"/>
              <a:gd name="connsiteX0-481" fmla="*/ 35719 w 9215438"/>
              <a:gd name="connsiteY0-482" fmla="*/ 3100387 h 4793456"/>
              <a:gd name="connsiteX1-483" fmla="*/ 1878806 w 9215438"/>
              <a:gd name="connsiteY1-484" fmla="*/ 3114675 h 4793456"/>
              <a:gd name="connsiteX2-485" fmla="*/ 2528888 w 9215438"/>
              <a:gd name="connsiteY2-486" fmla="*/ 2957512 h 4793456"/>
              <a:gd name="connsiteX3-487" fmla="*/ 3743325 w 9215438"/>
              <a:gd name="connsiteY3-488" fmla="*/ 2757487 h 4793456"/>
              <a:gd name="connsiteX4-489" fmla="*/ 4129088 w 9215438"/>
              <a:gd name="connsiteY4-490" fmla="*/ 2728912 h 4793456"/>
              <a:gd name="connsiteX5-491" fmla="*/ 4350544 w 9215438"/>
              <a:gd name="connsiteY5-492" fmla="*/ 2797969 h 4793456"/>
              <a:gd name="connsiteX6-493" fmla="*/ 4486275 w 9215438"/>
              <a:gd name="connsiteY6-494" fmla="*/ 2743200 h 4793456"/>
              <a:gd name="connsiteX7-495" fmla="*/ 4500563 w 9215438"/>
              <a:gd name="connsiteY7-496" fmla="*/ 2671762 h 4793456"/>
              <a:gd name="connsiteX8-497" fmla="*/ 4507706 w 9215438"/>
              <a:gd name="connsiteY8-498" fmla="*/ 1643062 h 4793456"/>
              <a:gd name="connsiteX9-499" fmla="*/ 4407694 w 9215438"/>
              <a:gd name="connsiteY9-500" fmla="*/ 1528762 h 4793456"/>
              <a:gd name="connsiteX10-501" fmla="*/ 4336257 w 9215438"/>
              <a:gd name="connsiteY10-502" fmla="*/ 1635918 h 4793456"/>
              <a:gd name="connsiteX11-503" fmla="*/ 4143375 w 9215438"/>
              <a:gd name="connsiteY11-504" fmla="*/ 1364456 h 4793456"/>
              <a:gd name="connsiteX12-505" fmla="*/ 4255294 w 9215438"/>
              <a:gd name="connsiteY12-506" fmla="*/ 1226343 h 4793456"/>
              <a:gd name="connsiteX13-507" fmla="*/ 4607719 w 9215438"/>
              <a:gd name="connsiteY13-508" fmla="*/ 0 h 4793456"/>
              <a:gd name="connsiteX14-509" fmla="*/ 4972050 w 9215438"/>
              <a:gd name="connsiteY14-510" fmla="*/ 1200150 h 4793456"/>
              <a:gd name="connsiteX15-511" fmla="*/ 5072063 w 9215438"/>
              <a:gd name="connsiteY15-512" fmla="*/ 1371600 h 4793456"/>
              <a:gd name="connsiteX16-513" fmla="*/ 4914900 w 9215438"/>
              <a:gd name="connsiteY16-514" fmla="*/ 1643062 h 4793456"/>
              <a:gd name="connsiteX17-515" fmla="*/ 4822031 w 9215438"/>
              <a:gd name="connsiteY17-516" fmla="*/ 1535906 h 4793456"/>
              <a:gd name="connsiteX18-517" fmla="*/ 4722019 w 9215438"/>
              <a:gd name="connsiteY18-518" fmla="*/ 1664493 h 4793456"/>
              <a:gd name="connsiteX19-519" fmla="*/ 4722019 w 9215438"/>
              <a:gd name="connsiteY19-520" fmla="*/ 2664618 h 4793456"/>
              <a:gd name="connsiteX20-521" fmla="*/ 4907756 w 9215438"/>
              <a:gd name="connsiteY20-522" fmla="*/ 2793206 h 4793456"/>
              <a:gd name="connsiteX21-523" fmla="*/ 5057775 w 9215438"/>
              <a:gd name="connsiteY21-524" fmla="*/ 2686050 h 4793456"/>
              <a:gd name="connsiteX22-525" fmla="*/ 5493544 w 9215438"/>
              <a:gd name="connsiteY22-526" fmla="*/ 2593181 h 4793456"/>
              <a:gd name="connsiteX23-527" fmla="*/ 5765006 w 9215438"/>
              <a:gd name="connsiteY23-528" fmla="*/ 2607468 h 4793456"/>
              <a:gd name="connsiteX24-529" fmla="*/ 6407944 w 9215438"/>
              <a:gd name="connsiteY24-530" fmla="*/ 2707481 h 4793456"/>
              <a:gd name="connsiteX25-531" fmla="*/ 6929438 w 9215438"/>
              <a:gd name="connsiteY25-532" fmla="*/ 3114675 h 4793456"/>
              <a:gd name="connsiteX26-533" fmla="*/ 9215438 w 9215438"/>
              <a:gd name="connsiteY26-534" fmla="*/ 3107531 h 4793456"/>
              <a:gd name="connsiteX27-535" fmla="*/ 9215438 w 9215438"/>
              <a:gd name="connsiteY27-536" fmla="*/ 4779168 h 4793456"/>
              <a:gd name="connsiteX28-537" fmla="*/ 0 w 9215438"/>
              <a:gd name="connsiteY28-538" fmla="*/ 4793456 h 4793456"/>
              <a:gd name="connsiteX29-539" fmla="*/ 35719 w 9215438"/>
              <a:gd name="connsiteY29-540" fmla="*/ 3100387 h 4793456"/>
              <a:gd name="connsiteX0-541" fmla="*/ 35719 w 9215438"/>
              <a:gd name="connsiteY0-542" fmla="*/ 3100387 h 4793456"/>
              <a:gd name="connsiteX1-543" fmla="*/ 1878806 w 9215438"/>
              <a:gd name="connsiteY1-544" fmla="*/ 3114675 h 4793456"/>
              <a:gd name="connsiteX2-545" fmla="*/ 2528888 w 9215438"/>
              <a:gd name="connsiteY2-546" fmla="*/ 2957512 h 4793456"/>
              <a:gd name="connsiteX3-547" fmla="*/ 3743325 w 9215438"/>
              <a:gd name="connsiteY3-548" fmla="*/ 2757487 h 4793456"/>
              <a:gd name="connsiteX4-549" fmla="*/ 4129088 w 9215438"/>
              <a:gd name="connsiteY4-550" fmla="*/ 2728912 h 4793456"/>
              <a:gd name="connsiteX5-551" fmla="*/ 4350544 w 9215438"/>
              <a:gd name="connsiteY5-552" fmla="*/ 2797969 h 4793456"/>
              <a:gd name="connsiteX6-553" fmla="*/ 4486275 w 9215438"/>
              <a:gd name="connsiteY6-554" fmla="*/ 2743200 h 4793456"/>
              <a:gd name="connsiteX7-555" fmla="*/ 4500563 w 9215438"/>
              <a:gd name="connsiteY7-556" fmla="*/ 2671762 h 4793456"/>
              <a:gd name="connsiteX8-557" fmla="*/ 4507706 w 9215438"/>
              <a:gd name="connsiteY8-558" fmla="*/ 1643062 h 4793456"/>
              <a:gd name="connsiteX9-559" fmla="*/ 4407694 w 9215438"/>
              <a:gd name="connsiteY9-560" fmla="*/ 1528762 h 4793456"/>
              <a:gd name="connsiteX10-561" fmla="*/ 4336257 w 9215438"/>
              <a:gd name="connsiteY10-562" fmla="*/ 1635918 h 4793456"/>
              <a:gd name="connsiteX11-563" fmla="*/ 4143375 w 9215438"/>
              <a:gd name="connsiteY11-564" fmla="*/ 1364456 h 4793456"/>
              <a:gd name="connsiteX12-565" fmla="*/ 4255294 w 9215438"/>
              <a:gd name="connsiteY12-566" fmla="*/ 1226343 h 4793456"/>
              <a:gd name="connsiteX13-567" fmla="*/ 4607719 w 9215438"/>
              <a:gd name="connsiteY13-568" fmla="*/ 0 h 4793456"/>
              <a:gd name="connsiteX14-569" fmla="*/ 4972050 w 9215438"/>
              <a:gd name="connsiteY14-570" fmla="*/ 1200150 h 4793456"/>
              <a:gd name="connsiteX15-571" fmla="*/ 5072063 w 9215438"/>
              <a:gd name="connsiteY15-572" fmla="*/ 1371600 h 4793456"/>
              <a:gd name="connsiteX16-573" fmla="*/ 4914900 w 9215438"/>
              <a:gd name="connsiteY16-574" fmla="*/ 1643062 h 4793456"/>
              <a:gd name="connsiteX17-575" fmla="*/ 4822031 w 9215438"/>
              <a:gd name="connsiteY17-576" fmla="*/ 1535906 h 4793456"/>
              <a:gd name="connsiteX18-577" fmla="*/ 4722019 w 9215438"/>
              <a:gd name="connsiteY18-578" fmla="*/ 1664493 h 4793456"/>
              <a:gd name="connsiteX19-579" fmla="*/ 4726782 w 9215438"/>
              <a:gd name="connsiteY19-580" fmla="*/ 2683668 h 4793456"/>
              <a:gd name="connsiteX20-581" fmla="*/ 4907756 w 9215438"/>
              <a:gd name="connsiteY20-582" fmla="*/ 2793206 h 4793456"/>
              <a:gd name="connsiteX21-583" fmla="*/ 5057775 w 9215438"/>
              <a:gd name="connsiteY21-584" fmla="*/ 2686050 h 4793456"/>
              <a:gd name="connsiteX22-585" fmla="*/ 5493544 w 9215438"/>
              <a:gd name="connsiteY22-586" fmla="*/ 2593181 h 4793456"/>
              <a:gd name="connsiteX23-587" fmla="*/ 5765006 w 9215438"/>
              <a:gd name="connsiteY23-588" fmla="*/ 2607468 h 4793456"/>
              <a:gd name="connsiteX24-589" fmla="*/ 6407944 w 9215438"/>
              <a:gd name="connsiteY24-590" fmla="*/ 2707481 h 4793456"/>
              <a:gd name="connsiteX25-591" fmla="*/ 6929438 w 9215438"/>
              <a:gd name="connsiteY25-592" fmla="*/ 3114675 h 4793456"/>
              <a:gd name="connsiteX26-593" fmla="*/ 9215438 w 9215438"/>
              <a:gd name="connsiteY26-594" fmla="*/ 3107531 h 4793456"/>
              <a:gd name="connsiteX27-595" fmla="*/ 9215438 w 9215438"/>
              <a:gd name="connsiteY27-596" fmla="*/ 4779168 h 4793456"/>
              <a:gd name="connsiteX28-597" fmla="*/ 0 w 9215438"/>
              <a:gd name="connsiteY28-598" fmla="*/ 4793456 h 4793456"/>
              <a:gd name="connsiteX29-599" fmla="*/ 35719 w 9215438"/>
              <a:gd name="connsiteY29-600" fmla="*/ 3100387 h 4793456"/>
              <a:gd name="connsiteX0-601" fmla="*/ 35719 w 9215438"/>
              <a:gd name="connsiteY0-602" fmla="*/ 3100387 h 4793456"/>
              <a:gd name="connsiteX1-603" fmla="*/ 1878806 w 9215438"/>
              <a:gd name="connsiteY1-604" fmla="*/ 3114675 h 4793456"/>
              <a:gd name="connsiteX2-605" fmla="*/ 2528888 w 9215438"/>
              <a:gd name="connsiteY2-606" fmla="*/ 2957512 h 4793456"/>
              <a:gd name="connsiteX3-607" fmla="*/ 3743325 w 9215438"/>
              <a:gd name="connsiteY3-608" fmla="*/ 2757487 h 4793456"/>
              <a:gd name="connsiteX4-609" fmla="*/ 4129088 w 9215438"/>
              <a:gd name="connsiteY4-610" fmla="*/ 2728912 h 4793456"/>
              <a:gd name="connsiteX5-611" fmla="*/ 4350544 w 9215438"/>
              <a:gd name="connsiteY5-612" fmla="*/ 2797969 h 4793456"/>
              <a:gd name="connsiteX6-613" fmla="*/ 4486275 w 9215438"/>
              <a:gd name="connsiteY6-614" fmla="*/ 2743200 h 4793456"/>
              <a:gd name="connsiteX7-615" fmla="*/ 4500563 w 9215438"/>
              <a:gd name="connsiteY7-616" fmla="*/ 2671762 h 4793456"/>
              <a:gd name="connsiteX8-617" fmla="*/ 4507706 w 9215438"/>
              <a:gd name="connsiteY8-618" fmla="*/ 1643062 h 4793456"/>
              <a:gd name="connsiteX9-619" fmla="*/ 4407694 w 9215438"/>
              <a:gd name="connsiteY9-620" fmla="*/ 1528762 h 4793456"/>
              <a:gd name="connsiteX10-621" fmla="*/ 4336257 w 9215438"/>
              <a:gd name="connsiteY10-622" fmla="*/ 1635918 h 4793456"/>
              <a:gd name="connsiteX11-623" fmla="*/ 4143375 w 9215438"/>
              <a:gd name="connsiteY11-624" fmla="*/ 1364456 h 4793456"/>
              <a:gd name="connsiteX12-625" fmla="*/ 4255294 w 9215438"/>
              <a:gd name="connsiteY12-626" fmla="*/ 1226343 h 4793456"/>
              <a:gd name="connsiteX13-627" fmla="*/ 4607719 w 9215438"/>
              <a:gd name="connsiteY13-628" fmla="*/ 0 h 4793456"/>
              <a:gd name="connsiteX14-629" fmla="*/ 4972050 w 9215438"/>
              <a:gd name="connsiteY14-630" fmla="*/ 1200150 h 4793456"/>
              <a:gd name="connsiteX15-631" fmla="*/ 5072063 w 9215438"/>
              <a:gd name="connsiteY15-632" fmla="*/ 1371600 h 4793456"/>
              <a:gd name="connsiteX16-633" fmla="*/ 4914900 w 9215438"/>
              <a:gd name="connsiteY16-634" fmla="*/ 1643062 h 4793456"/>
              <a:gd name="connsiteX17-635" fmla="*/ 4822031 w 9215438"/>
              <a:gd name="connsiteY17-636" fmla="*/ 1535906 h 4793456"/>
              <a:gd name="connsiteX18-637" fmla="*/ 4722019 w 9215438"/>
              <a:gd name="connsiteY18-638" fmla="*/ 1664493 h 4793456"/>
              <a:gd name="connsiteX19-639" fmla="*/ 4726782 w 9215438"/>
              <a:gd name="connsiteY19-640" fmla="*/ 2683668 h 4793456"/>
              <a:gd name="connsiteX20-641" fmla="*/ 4907756 w 9215438"/>
              <a:gd name="connsiteY20-642" fmla="*/ 2793206 h 4793456"/>
              <a:gd name="connsiteX21-643" fmla="*/ 5057775 w 9215438"/>
              <a:gd name="connsiteY21-644" fmla="*/ 2686050 h 4793456"/>
              <a:gd name="connsiteX22-645" fmla="*/ 5493544 w 9215438"/>
              <a:gd name="connsiteY22-646" fmla="*/ 2593181 h 4793456"/>
              <a:gd name="connsiteX23-647" fmla="*/ 5765006 w 9215438"/>
              <a:gd name="connsiteY23-648" fmla="*/ 2607468 h 4793456"/>
              <a:gd name="connsiteX24-649" fmla="*/ 6407944 w 9215438"/>
              <a:gd name="connsiteY24-650" fmla="*/ 2707481 h 4793456"/>
              <a:gd name="connsiteX25-651" fmla="*/ 6929438 w 9215438"/>
              <a:gd name="connsiteY25-652" fmla="*/ 3114675 h 4793456"/>
              <a:gd name="connsiteX26-653" fmla="*/ 9215438 w 9215438"/>
              <a:gd name="connsiteY26-654" fmla="*/ 3107531 h 4793456"/>
              <a:gd name="connsiteX27-655" fmla="*/ 9215438 w 9215438"/>
              <a:gd name="connsiteY27-656" fmla="*/ 4779168 h 4793456"/>
              <a:gd name="connsiteX28-657" fmla="*/ 0 w 9215438"/>
              <a:gd name="connsiteY28-658" fmla="*/ 4793456 h 4793456"/>
              <a:gd name="connsiteX29-659" fmla="*/ 35719 w 9215438"/>
              <a:gd name="connsiteY29-660" fmla="*/ 3100387 h 4793456"/>
              <a:gd name="connsiteX0-661" fmla="*/ 35719 w 9215438"/>
              <a:gd name="connsiteY0-662" fmla="*/ 3100387 h 4793456"/>
              <a:gd name="connsiteX1-663" fmla="*/ 1878806 w 9215438"/>
              <a:gd name="connsiteY1-664" fmla="*/ 3114675 h 4793456"/>
              <a:gd name="connsiteX2-665" fmla="*/ 2528888 w 9215438"/>
              <a:gd name="connsiteY2-666" fmla="*/ 2957512 h 4793456"/>
              <a:gd name="connsiteX3-667" fmla="*/ 3743325 w 9215438"/>
              <a:gd name="connsiteY3-668" fmla="*/ 2757487 h 4793456"/>
              <a:gd name="connsiteX4-669" fmla="*/ 4129088 w 9215438"/>
              <a:gd name="connsiteY4-670" fmla="*/ 2728912 h 4793456"/>
              <a:gd name="connsiteX5-671" fmla="*/ 4350544 w 9215438"/>
              <a:gd name="connsiteY5-672" fmla="*/ 2797969 h 4793456"/>
              <a:gd name="connsiteX6-673" fmla="*/ 4486275 w 9215438"/>
              <a:gd name="connsiteY6-674" fmla="*/ 2743200 h 4793456"/>
              <a:gd name="connsiteX7-675" fmla="*/ 4500563 w 9215438"/>
              <a:gd name="connsiteY7-676" fmla="*/ 2671762 h 4793456"/>
              <a:gd name="connsiteX8-677" fmla="*/ 4507706 w 9215438"/>
              <a:gd name="connsiteY8-678" fmla="*/ 1643062 h 4793456"/>
              <a:gd name="connsiteX9-679" fmla="*/ 4407694 w 9215438"/>
              <a:gd name="connsiteY9-680" fmla="*/ 1528762 h 4793456"/>
              <a:gd name="connsiteX10-681" fmla="*/ 4336257 w 9215438"/>
              <a:gd name="connsiteY10-682" fmla="*/ 1635918 h 4793456"/>
              <a:gd name="connsiteX11-683" fmla="*/ 4143375 w 9215438"/>
              <a:gd name="connsiteY11-684" fmla="*/ 1364456 h 4793456"/>
              <a:gd name="connsiteX12-685" fmla="*/ 4255294 w 9215438"/>
              <a:gd name="connsiteY12-686" fmla="*/ 1226343 h 4793456"/>
              <a:gd name="connsiteX13-687" fmla="*/ 4607719 w 9215438"/>
              <a:gd name="connsiteY13-688" fmla="*/ 0 h 4793456"/>
              <a:gd name="connsiteX14-689" fmla="*/ 4972050 w 9215438"/>
              <a:gd name="connsiteY14-690" fmla="*/ 1200150 h 4793456"/>
              <a:gd name="connsiteX15-691" fmla="*/ 5072063 w 9215438"/>
              <a:gd name="connsiteY15-692" fmla="*/ 1371600 h 4793456"/>
              <a:gd name="connsiteX16-693" fmla="*/ 4914900 w 9215438"/>
              <a:gd name="connsiteY16-694" fmla="*/ 1643062 h 4793456"/>
              <a:gd name="connsiteX17-695" fmla="*/ 4822031 w 9215438"/>
              <a:gd name="connsiteY17-696" fmla="*/ 1535906 h 4793456"/>
              <a:gd name="connsiteX18-697" fmla="*/ 4722019 w 9215438"/>
              <a:gd name="connsiteY18-698" fmla="*/ 1664493 h 4793456"/>
              <a:gd name="connsiteX19-699" fmla="*/ 4726782 w 9215438"/>
              <a:gd name="connsiteY19-700" fmla="*/ 2683668 h 4793456"/>
              <a:gd name="connsiteX20-701" fmla="*/ 4907756 w 9215438"/>
              <a:gd name="connsiteY20-702" fmla="*/ 2793206 h 4793456"/>
              <a:gd name="connsiteX21-703" fmla="*/ 5057775 w 9215438"/>
              <a:gd name="connsiteY21-704" fmla="*/ 2686050 h 4793456"/>
              <a:gd name="connsiteX22-705" fmla="*/ 5493544 w 9215438"/>
              <a:gd name="connsiteY22-706" fmla="*/ 2593181 h 4793456"/>
              <a:gd name="connsiteX23-707" fmla="*/ 5765006 w 9215438"/>
              <a:gd name="connsiteY23-708" fmla="*/ 2607468 h 4793456"/>
              <a:gd name="connsiteX24-709" fmla="*/ 6407944 w 9215438"/>
              <a:gd name="connsiteY24-710" fmla="*/ 2707481 h 4793456"/>
              <a:gd name="connsiteX25-711" fmla="*/ 6929438 w 9215438"/>
              <a:gd name="connsiteY25-712" fmla="*/ 3114675 h 4793456"/>
              <a:gd name="connsiteX26-713" fmla="*/ 9215438 w 9215438"/>
              <a:gd name="connsiteY26-714" fmla="*/ 3107531 h 4793456"/>
              <a:gd name="connsiteX27-715" fmla="*/ 9215438 w 9215438"/>
              <a:gd name="connsiteY27-716" fmla="*/ 4779168 h 4793456"/>
              <a:gd name="connsiteX28-717" fmla="*/ 0 w 9215438"/>
              <a:gd name="connsiteY28-718" fmla="*/ 4793456 h 4793456"/>
              <a:gd name="connsiteX29-719" fmla="*/ 35719 w 9215438"/>
              <a:gd name="connsiteY29-720" fmla="*/ 3100387 h 4793456"/>
              <a:gd name="connsiteX0-721" fmla="*/ 35719 w 9215438"/>
              <a:gd name="connsiteY0-722" fmla="*/ 3100387 h 4793456"/>
              <a:gd name="connsiteX1-723" fmla="*/ 1878806 w 9215438"/>
              <a:gd name="connsiteY1-724" fmla="*/ 3114675 h 4793456"/>
              <a:gd name="connsiteX2-725" fmla="*/ 2528888 w 9215438"/>
              <a:gd name="connsiteY2-726" fmla="*/ 2957512 h 4793456"/>
              <a:gd name="connsiteX3-727" fmla="*/ 3743325 w 9215438"/>
              <a:gd name="connsiteY3-728" fmla="*/ 2757487 h 4793456"/>
              <a:gd name="connsiteX4-729" fmla="*/ 4129088 w 9215438"/>
              <a:gd name="connsiteY4-730" fmla="*/ 2728912 h 4793456"/>
              <a:gd name="connsiteX5-731" fmla="*/ 4350544 w 9215438"/>
              <a:gd name="connsiteY5-732" fmla="*/ 2797969 h 4793456"/>
              <a:gd name="connsiteX6-733" fmla="*/ 4486275 w 9215438"/>
              <a:gd name="connsiteY6-734" fmla="*/ 2743200 h 4793456"/>
              <a:gd name="connsiteX7-735" fmla="*/ 4500563 w 9215438"/>
              <a:gd name="connsiteY7-736" fmla="*/ 2671762 h 4793456"/>
              <a:gd name="connsiteX8-737" fmla="*/ 4507706 w 9215438"/>
              <a:gd name="connsiteY8-738" fmla="*/ 1643062 h 4793456"/>
              <a:gd name="connsiteX9-739" fmla="*/ 4407694 w 9215438"/>
              <a:gd name="connsiteY9-740" fmla="*/ 1528762 h 4793456"/>
              <a:gd name="connsiteX10-741" fmla="*/ 4336257 w 9215438"/>
              <a:gd name="connsiteY10-742" fmla="*/ 1635918 h 4793456"/>
              <a:gd name="connsiteX11-743" fmla="*/ 4143375 w 9215438"/>
              <a:gd name="connsiteY11-744" fmla="*/ 1364456 h 4793456"/>
              <a:gd name="connsiteX12-745" fmla="*/ 4255294 w 9215438"/>
              <a:gd name="connsiteY12-746" fmla="*/ 1226343 h 4793456"/>
              <a:gd name="connsiteX13-747" fmla="*/ 4607719 w 9215438"/>
              <a:gd name="connsiteY13-748" fmla="*/ 0 h 4793456"/>
              <a:gd name="connsiteX14-749" fmla="*/ 4972050 w 9215438"/>
              <a:gd name="connsiteY14-750" fmla="*/ 1200150 h 4793456"/>
              <a:gd name="connsiteX15-751" fmla="*/ 5072063 w 9215438"/>
              <a:gd name="connsiteY15-752" fmla="*/ 1371600 h 4793456"/>
              <a:gd name="connsiteX16-753" fmla="*/ 4914900 w 9215438"/>
              <a:gd name="connsiteY16-754" fmla="*/ 1643062 h 4793456"/>
              <a:gd name="connsiteX17-755" fmla="*/ 4822031 w 9215438"/>
              <a:gd name="connsiteY17-756" fmla="*/ 1535906 h 4793456"/>
              <a:gd name="connsiteX18-757" fmla="*/ 4722019 w 9215438"/>
              <a:gd name="connsiteY18-758" fmla="*/ 1664493 h 4793456"/>
              <a:gd name="connsiteX19-759" fmla="*/ 4726782 w 9215438"/>
              <a:gd name="connsiteY19-760" fmla="*/ 2683668 h 4793456"/>
              <a:gd name="connsiteX20-761" fmla="*/ 4907756 w 9215438"/>
              <a:gd name="connsiteY20-762" fmla="*/ 2793206 h 4793456"/>
              <a:gd name="connsiteX21-763" fmla="*/ 5057775 w 9215438"/>
              <a:gd name="connsiteY21-764" fmla="*/ 2686050 h 4793456"/>
              <a:gd name="connsiteX22-765" fmla="*/ 5493544 w 9215438"/>
              <a:gd name="connsiteY22-766" fmla="*/ 2593181 h 4793456"/>
              <a:gd name="connsiteX23-767" fmla="*/ 5765006 w 9215438"/>
              <a:gd name="connsiteY23-768" fmla="*/ 2607468 h 4793456"/>
              <a:gd name="connsiteX24-769" fmla="*/ 6407944 w 9215438"/>
              <a:gd name="connsiteY24-770" fmla="*/ 2707481 h 4793456"/>
              <a:gd name="connsiteX25-771" fmla="*/ 6929438 w 9215438"/>
              <a:gd name="connsiteY25-772" fmla="*/ 3114675 h 4793456"/>
              <a:gd name="connsiteX26-773" fmla="*/ 9215438 w 9215438"/>
              <a:gd name="connsiteY26-774" fmla="*/ 3107531 h 4793456"/>
              <a:gd name="connsiteX27-775" fmla="*/ 9215438 w 9215438"/>
              <a:gd name="connsiteY27-776" fmla="*/ 4779168 h 4793456"/>
              <a:gd name="connsiteX28-777" fmla="*/ 0 w 9215438"/>
              <a:gd name="connsiteY28-778" fmla="*/ 4793456 h 4793456"/>
              <a:gd name="connsiteX29-779" fmla="*/ 35719 w 9215438"/>
              <a:gd name="connsiteY29-780" fmla="*/ 3100387 h 4793456"/>
              <a:gd name="connsiteX0-781" fmla="*/ 35719 w 9215438"/>
              <a:gd name="connsiteY0-782" fmla="*/ 3100387 h 4793456"/>
              <a:gd name="connsiteX1-783" fmla="*/ 1878806 w 9215438"/>
              <a:gd name="connsiteY1-784" fmla="*/ 3114675 h 4793456"/>
              <a:gd name="connsiteX2-785" fmla="*/ 2528888 w 9215438"/>
              <a:gd name="connsiteY2-786" fmla="*/ 2957512 h 4793456"/>
              <a:gd name="connsiteX3-787" fmla="*/ 3743325 w 9215438"/>
              <a:gd name="connsiteY3-788" fmla="*/ 2757487 h 4793456"/>
              <a:gd name="connsiteX4-789" fmla="*/ 4129088 w 9215438"/>
              <a:gd name="connsiteY4-790" fmla="*/ 2728912 h 4793456"/>
              <a:gd name="connsiteX5-791" fmla="*/ 4350544 w 9215438"/>
              <a:gd name="connsiteY5-792" fmla="*/ 2797969 h 4793456"/>
              <a:gd name="connsiteX6-793" fmla="*/ 4486275 w 9215438"/>
              <a:gd name="connsiteY6-794" fmla="*/ 2743200 h 4793456"/>
              <a:gd name="connsiteX7-795" fmla="*/ 4500563 w 9215438"/>
              <a:gd name="connsiteY7-796" fmla="*/ 2671762 h 4793456"/>
              <a:gd name="connsiteX8-797" fmla="*/ 4507706 w 9215438"/>
              <a:gd name="connsiteY8-798" fmla="*/ 1643062 h 4793456"/>
              <a:gd name="connsiteX9-799" fmla="*/ 4407694 w 9215438"/>
              <a:gd name="connsiteY9-800" fmla="*/ 1528762 h 4793456"/>
              <a:gd name="connsiteX10-801" fmla="*/ 4336257 w 9215438"/>
              <a:gd name="connsiteY10-802" fmla="*/ 1635918 h 4793456"/>
              <a:gd name="connsiteX11-803" fmla="*/ 4143375 w 9215438"/>
              <a:gd name="connsiteY11-804" fmla="*/ 1364456 h 4793456"/>
              <a:gd name="connsiteX12-805" fmla="*/ 4255294 w 9215438"/>
              <a:gd name="connsiteY12-806" fmla="*/ 1226343 h 4793456"/>
              <a:gd name="connsiteX13-807" fmla="*/ 4607719 w 9215438"/>
              <a:gd name="connsiteY13-808" fmla="*/ 0 h 4793456"/>
              <a:gd name="connsiteX14-809" fmla="*/ 4972050 w 9215438"/>
              <a:gd name="connsiteY14-810" fmla="*/ 1200150 h 4793456"/>
              <a:gd name="connsiteX15-811" fmla="*/ 5072063 w 9215438"/>
              <a:gd name="connsiteY15-812" fmla="*/ 1371600 h 4793456"/>
              <a:gd name="connsiteX16-813" fmla="*/ 4914900 w 9215438"/>
              <a:gd name="connsiteY16-814" fmla="*/ 1643062 h 4793456"/>
              <a:gd name="connsiteX17-815" fmla="*/ 4822031 w 9215438"/>
              <a:gd name="connsiteY17-816" fmla="*/ 1535906 h 4793456"/>
              <a:gd name="connsiteX18-817" fmla="*/ 4722019 w 9215438"/>
              <a:gd name="connsiteY18-818" fmla="*/ 1664493 h 4793456"/>
              <a:gd name="connsiteX19-819" fmla="*/ 4726782 w 9215438"/>
              <a:gd name="connsiteY19-820" fmla="*/ 2683668 h 4793456"/>
              <a:gd name="connsiteX20-821" fmla="*/ 4907756 w 9215438"/>
              <a:gd name="connsiteY20-822" fmla="*/ 2793206 h 4793456"/>
              <a:gd name="connsiteX21-823" fmla="*/ 5057775 w 9215438"/>
              <a:gd name="connsiteY21-824" fmla="*/ 2686050 h 4793456"/>
              <a:gd name="connsiteX22-825" fmla="*/ 5493544 w 9215438"/>
              <a:gd name="connsiteY22-826" fmla="*/ 2593181 h 4793456"/>
              <a:gd name="connsiteX23-827" fmla="*/ 5765006 w 9215438"/>
              <a:gd name="connsiteY23-828" fmla="*/ 2607468 h 4793456"/>
              <a:gd name="connsiteX24-829" fmla="*/ 6407944 w 9215438"/>
              <a:gd name="connsiteY24-830" fmla="*/ 2707481 h 4793456"/>
              <a:gd name="connsiteX25-831" fmla="*/ 6929438 w 9215438"/>
              <a:gd name="connsiteY25-832" fmla="*/ 3114675 h 4793456"/>
              <a:gd name="connsiteX26-833" fmla="*/ 9215438 w 9215438"/>
              <a:gd name="connsiteY26-834" fmla="*/ 3107531 h 4793456"/>
              <a:gd name="connsiteX27-835" fmla="*/ 9215438 w 9215438"/>
              <a:gd name="connsiteY27-836" fmla="*/ 4779168 h 4793456"/>
              <a:gd name="connsiteX28-837" fmla="*/ 0 w 9215438"/>
              <a:gd name="connsiteY28-838" fmla="*/ 4793456 h 4793456"/>
              <a:gd name="connsiteX29-839" fmla="*/ 35719 w 9215438"/>
              <a:gd name="connsiteY29-840" fmla="*/ 3100387 h 4793456"/>
              <a:gd name="connsiteX0-841" fmla="*/ 35719 w 9215438"/>
              <a:gd name="connsiteY0-842" fmla="*/ 3100387 h 4793456"/>
              <a:gd name="connsiteX1-843" fmla="*/ 1878806 w 9215438"/>
              <a:gd name="connsiteY1-844" fmla="*/ 3114675 h 4793456"/>
              <a:gd name="connsiteX2-845" fmla="*/ 2528888 w 9215438"/>
              <a:gd name="connsiteY2-846" fmla="*/ 2957512 h 4793456"/>
              <a:gd name="connsiteX3-847" fmla="*/ 3743325 w 9215438"/>
              <a:gd name="connsiteY3-848" fmla="*/ 2757487 h 4793456"/>
              <a:gd name="connsiteX4-849" fmla="*/ 4129088 w 9215438"/>
              <a:gd name="connsiteY4-850" fmla="*/ 2728912 h 4793456"/>
              <a:gd name="connsiteX5-851" fmla="*/ 4350544 w 9215438"/>
              <a:gd name="connsiteY5-852" fmla="*/ 2797969 h 4793456"/>
              <a:gd name="connsiteX6-853" fmla="*/ 4486275 w 9215438"/>
              <a:gd name="connsiteY6-854" fmla="*/ 2743200 h 4793456"/>
              <a:gd name="connsiteX7-855" fmla="*/ 4500563 w 9215438"/>
              <a:gd name="connsiteY7-856" fmla="*/ 2671762 h 4793456"/>
              <a:gd name="connsiteX8-857" fmla="*/ 4507706 w 9215438"/>
              <a:gd name="connsiteY8-858" fmla="*/ 1643062 h 4793456"/>
              <a:gd name="connsiteX9-859" fmla="*/ 4407694 w 9215438"/>
              <a:gd name="connsiteY9-860" fmla="*/ 1528762 h 4793456"/>
              <a:gd name="connsiteX10-861" fmla="*/ 4336257 w 9215438"/>
              <a:gd name="connsiteY10-862" fmla="*/ 1635918 h 4793456"/>
              <a:gd name="connsiteX11-863" fmla="*/ 4143375 w 9215438"/>
              <a:gd name="connsiteY11-864" fmla="*/ 1364456 h 4793456"/>
              <a:gd name="connsiteX12-865" fmla="*/ 4255294 w 9215438"/>
              <a:gd name="connsiteY12-866" fmla="*/ 1226343 h 4793456"/>
              <a:gd name="connsiteX13-867" fmla="*/ 4607719 w 9215438"/>
              <a:gd name="connsiteY13-868" fmla="*/ 0 h 4793456"/>
              <a:gd name="connsiteX14-869" fmla="*/ 4972050 w 9215438"/>
              <a:gd name="connsiteY14-870" fmla="*/ 1200150 h 4793456"/>
              <a:gd name="connsiteX15-871" fmla="*/ 5072063 w 9215438"/>
              <a:gd name="connsiteY15-872" fmla="*/ 1371600 h 4793456"/>
              <a:gd name="connsiteX16-873" fmla="*/ 4914900 w 9215438"/>
              <a:gd name="connsiteY16-874" fmla="*/ 1643062 h 4793456"/>
              <a:gd name="connsiteX17-875" fmla="*/ 4822031 w 9215438"/>
              <a:gd name="connsiteY17-876" fmla="*/ 1535906 h 4793456"/>
              <a:gd name="connsiteX18-877" fmla="*/ 4722019 w 9215438"/>
              <a:gd name="connsiteY18-878" fmla="*/ 1664493 h 4793456"/>
              <a:gd name="connsiteX19-879" fmla="*/ 4726782 w 9215438"/>
              <a:gd name="connsiteY19-880" fmla="*/ 2683668 h 4793456"/>
              <a:gd name="connsiteX20-881" fmla="*/ 4907756 w 9215438"/>
              <a:gd name="connsiteY20-882" fmla="*/ 2793206 h 4793456"/>
              <a:gd name="connsiteX21-883" fmla="*/ 5057775 w 9215438"/>
              <a:gd name="connsiteY21-884" fmla="*/ 2686050 h 4793456"/>
              <a:gd name="connsiteX22-885" fmla="*/ 5493544 w 9215438"/>
              <a:gd name="connsiteY22-886" fmla="*/ 2593181 h 4793456"/>
              <a:gd name="connsiteX23-887" fmla="*/ 5765006 w 9215438"/>
              <a:gd name="connsiteY23-888" fmla="*/ 2607468 h 4793456"/>
              <a:gd name="connsiteX24-889" fmla="*/ 6407944 w 9215438"/>
              <a:gd name="connsiteY24-890" fmla="*/ 2707481 h 4793456"/>
              <a:gd name="connsiteX25-891" fmla="*/ 6929438 w 9215438"/>
              <a:gd name="connsiteY25-892" fmla="*/ 3114675 h 4793456"/>
              <a:gd name="connsiteX26-893" fmla="*/ 9215438 w 9215438"/>
              <a:gd name="connsiteY26-894" fmla="*/ 3107531 h 4793456"/>
              <a:gd name="connsiteX27-895" fmla="*/ 9215438 w 9215438"/>
              <a:gd name="connsiteY27-896" fmla="*/ 4779168 h 4793456"/>
              <a:gd name="connsiteX28-897" fmla="*/ 0 w 9215438"/>
              <a:gd name="connsiteY28-898" fmla="*/ 4793456 h 4793456"/>
              <a:gd name="connsiteX29-899" fmla="*/ 35719 w 9215438"/>
              <a:gd name="connsiteY29-900" fmla="*/ 3100387 h 4793456"/>
              <a:gd name="connsiteX0-901" fmla="*/ 35719 w 9215438"/>
              <a:gd name="connsiteY0-902" fmla="*/ 3100387 h 4793456"/>
              <a:gd name="connsiteX1-903" fmla="*/ 1878806 w 9215438"/>
              <a:gd name="connsiteY1-904" fmla="*/ 3114675 h 4793456"/>
              <a:gd name="connsiteX2-905" fmla="*/ 2528888 w 9215438"/>
              <a:gd name="connsiteY2-906" fmla="*/ 2957512 h 4793456"/>
              <a:gd name="connsiteX3-907" fmla="*/ 3743325 w 9215438"/>
              <a:gd name="connsiteY3-908" fmla="*/ 2757487 h 4793456"/>
              <a:gd name="connsiteX4-909" fmla="*/ 4129088 w 9215438"/>
              <a:gd name="connsiteY4-910" fmla="*/ 2728912 h 4793456"/>
              <a:gd name="connsiteX5-911" fmla="*/ 4350544 w 9215438"/>
              <a:gd name="connsiteY5-912" fmla="*/ 2797969 h 4793456"/>
              <a:gd name="connsiteX6-913" fmla="*/ 4486275 w 9215438"/>
              <a:gd name="connsiteY6-914" fmla="*/ 2743200 h 4793456"/>
              <a:gd name="connsiteX7-915" fmla="*/ 4500563 w 9215438"/>
              <a:gd name="connsiteY7-916" fmla="*/ 2671762 h 4793456"/>
              <a:gd name="connsiteX8-917" fmla="*/ 4507706 w 9215438"/>
              <a:gd name="connsiteY8-918" fmla="*/ 1643062 h 4793456"/>
              <a:gd name="connsiteX9-919" fmla="*/ 4407694 w 9215438"/>
              <a:gd name="connsiteY9-920" fmla="*/ 1528762 h 4793456"/>
              <a:gd name="connsiteX10-921" fmla="*/ 4336257 w 9215438"/>
              <a:gd name="connsiteY10-922" fmla="*/ 1635918 h 4793456"/>
              <a:gd name="connsiteX11-923" fmla="*/ 4143375 w 9215438"/>
              <a:gd name="connsiteY11-924" fmla="*/ 1364456 h 4793456"/>
              <a:gd name="connsiteX12-925" fmla="*/ 4255294 w 9215438"/>
              <a:gd name="connsiteY12-926" fmla="*/ 1226343 h 4793456"/>
              <a:gd name="connsiteX13-927" fmla="*/ 4607719 w 9215438"/>
              <a:gd name="connsiteY13-928" fmla="*/ 0 h 4793456"/>
              <a:gd name="connsiteX14-929" fmla="*/ 4972050 w 9215438"/>
              <a:gd name="connsiteY14-930" fmla="*/ 1200150 h 4793456"/>
              <a:gd name="connsiteX15-931" fmla="*/ 5072063 w 9215438"/>
              <a:gd name="connsiteY15-932" fmla="*/ 1371600 h 4793456"/>
              <a:gd name="connsiteX16-933" fmla="*/ 4914900 w 9215438"/>
              <a:gd name="connsiteY16-934" fmla="*/ 1643062 h 4793456"/>
              <a:gd name="connsiteX17-935" fmla="*/ 4822031 w 9215438"/>
              <a:gd name="connsiteY17-936" fmla="*/ 1535906 h 4793456"/>
              <a:gd name="connsiteX18-937" fmla="*/ 4722019 w 9215438"/>
              <a:gd name="connsiteY18-938" fmla="*/ 1664493 h 4793456"/>
              <a:gd name="connsiteX19-939" fmla="*/ 4726782 w 9215438"/>
              <a:gd name="connsiteY19-940" fmla="*/ 2683668 h 4793456"/>
              <a:gd name="connsiteX20-941" fmla="*/ 4907756 w 9215438"/>
              <a:gd name="connsiteY20-942" fmla="*/ 2793206 h 4793456"/>
              <a:gd name="connsiteX21-943" fmla="*/ 5057775 w 9215438"/>
              <a:gd name="connsiteY21-944" fmla="*/ 2686050 h 4793456"/>
              <a:gd name="connsiteX22-945" fmla="*/ 5493544 w 9215438"/>
              <a:gd name="connsiteY22-946" fmla="*/ 2593181 h 4793456"/>
              <a:gd name="connsiteX23-947" fmla="*/ 5765006 w 9215438"/>
              <a:gd name="connsiteY23-948" fmla="*/ 2607468 h 4793456"/>
              <a:gd name="connsiteX24-949" fmla="*/ 6407944 w 9215438"/>
              <a:gd name="connsiteY24-950" fmla="*/ 2707481 h 4793456"/>
              <a:gd name="connsiteX25-951" fmla="*/ 6929438 w 9215438"/>
              <a:gd name="connsiteY25-952" fmla="*/ 3114675 h 4793456"/>
              <a:gd name="connsiteX26-953" fmla="*/ 9215438 w 9215438"/>
              <a:gd name="connsiteY26-954" fmla="*/ 3107531 h 4793456"/>
              <a:gd name="connsiteX27-955" fmla="*/ 9215438 w 9215438"/>
              <a:gd name="connsiteY27-956" fmla="*/ 4779168 h 4793456"/>
              <a:gd name="connsiteX28-957" fmla="*/ 0 w 9215438"/>
              <a:gd name="connsiteY28-958" fmla="*/ 4793456 h 4793456"/>
              <a:gd name="connsiteX29-959" fmla="*/ 35719 w 9215438"/>
              <a:gd name="connsiteY29-960" fmla="*/ 3100387 h 4793456"/>
              <a:gd name="connsiteX0-961" fmla="*/ 35719 w 9215438"/>
              <a:gd name="connsiteY0-962" fmla="*/ 3100387 h 4793456"/>
              <a:gd name="connsiteX1-963" fmla="*/ 1878806 w 9215438"/>
              <a:gd name="connsiteY1-964" fmla="*/ 3114675 h 4793456"/>
              <a:gd name="connsiteX2-965" fmla="*/ 2528888 w 9215438"/>
              <a:gd name="connsiteY2-966" fmla="*/ 2957512 h 4793456"/>
              <a:gd name="connsiteX3-967" fmla="*/ 3743325 w 9215438"/>
              <a:gd name="connsiteY3-968" fmla="*/ 2757487 h 4793456"/>
              <a:gd name="connsiteX4-969" fmla="*/ 4129088 w 9215438"/>
              <a:gd name="connsiteY4-970" fmla="*/ 2728912 h 4793456"/>
              <a:gd name="connsiteX5-971" fmla="*/ 4350544 w 9215438"/>
              <a:gd name="connsiteY5-972" fmla="*/ 2797969 h 4793456"/>
              <a:gd name="connsiteX6-973" fmla="*/ 4486275 w 9215438"/>
              <a:gd name="connsiteY6-974" fmla="*/ 2743200 h 4793456"/>
              <a:gd name="connsiteX7-975" fmla="*/ 4500563 w 9215438"/>
              <a:gd name="connsiteY7-976" fmla="*/ 2671762 h 4793456"/>
              <a:gd name="connsiteX8-977" fmla="*/ 4507706 w 9215438"/>
              <a:gd name="connsiteY8-978" fmla="*/ 1643062 h 4793456"/>
              <a:gd name="connsiteX9-979" fmla="*/ 4407694 w 9215438"/>
              <a:gd name="connsiteY9-980" fmla="*/ 1528762 h 4793456"/>
              <a:gd name="connsiteX10-981" fmla="*/ 4336257 w 9215438"/>
              <a:gd name="connsiteY10-982" fmla="*/ 1635918 h 4793456"/>
              <a:gd name="connsiteX11-983" fmla="*/ 4143375 w 9215438"/>
              <a:gd name="connsiteY11-984" fmla="*/ 1364456 h 4793456"/>
              <a:gd name="connsiteX12-985" fmla="*/ 4255294 w 9215438"/>
              <a:gd name="connsiteY12-986" fmla="*/ 1226343 h 4793456"/>
              <a:gd name="connsiteX13-987" fmla="*/ 4607719 w 9215438"/>
              <a:gd name="connsiteY13-988" fmla="*/ 0 h 4793456"/>
              <a:gd name="connsiteX14-989" fmla="*/ 4972050 w 9215438"/>
              <a:gd name="connsiteY14-990" fmla="*/ 1200150 h 4793456"/>
              <a:gd name="connsiteX15-991" fmla="*/ 5072063 w 9215438"/>
              <a:gd name="connsiteY15-992" fmla="*/ 1371600 h 4793456"/>
              <a:gd name="connsiteX16-993" fmla="*/ 4914900 w 9215438"/>
              <a:gd name="connsiteY16-994" fmla="*/ 1643062 h 4793456"/>
              <a:gd name="connsiteX17-995" fmla="*/ 4822031 w 9215438"/>
              <a:gd name="connsiteY17-996" fmla="*/ 1535906 h 4793456"/>
              <a:gd name="connsiteX18-997" fmla="*/ 4722019 w 9215438"/>
              <a:gd name="connsiteY18-998" fmla="*/ 1664493 h 4793456"/>
              <a:gd name="connsiteX19-999" fmla="*/ 4726782 w 9215438"/>
              <a:gd name="connsiteY19-1000" fmla="*/ 2683668 h 4793456"/>
              <a:gd name="connsiteX20-1001" fmla="*/ 4907756 w 9215438"/>
              <a:gd name="connsiteY20-1002" fmla="*/ 2793206 h 4793456"/>
              <a:gd name="connsiteX21-1003" fmla="*/ 5057775 w 9215438"/>
              <a:gd name="connsiteY21-1004" fmla="*/ 2686050 h 4793456"/>
              <a:gd name="connsiteX22-1005" fmla="*/ 5493544 w 9215438"/>
              <a:gd name="connsiteY22-1006" fmla="*/ 2593181 h 4793456"/>
              <a:gd name="connsiteX23-1007" fmla="*/ 5765006 w 9215438"/>
              <a:gd name="connsiteY23-1008" fmla="*/ 2607468 h 4793456"/>
              <a:gd name="connsiteX24-1009" fmla="*/ 6407944 w 9215438"/>
              <a:gd name="connsiteY24-1010" fmla="*/ 2707481 h 4793456"/>
              <a:gd name="connsiteX25-1011" fmla="*/ 6929438 w 9215438"/>
              <a:gd name="connsiteY25-1012" fmla="*/ 3114675 h 4793456"/>
              <a:gd name="connsiteX26-1013" fmla="*/ 9215438 w 9215438"/>
              <a:gd name="connsiteY26-1014" fmla="*/ 3107531 h 4793456"/>
              <a:gd name="connsiteX27-1015" fmla="*/ 9215438 w 9215438"/>
              <a:gd name="connsiteY27-1016" fmla="*/ 4779168 h 4793456"/>
              <a:gd name="connsiteX28-1017" fmla="*/ 0 w 9215438"/>
              <a:gd name="connsiteY28-1018" fmla="*/ 4793456 h 4793456"/>
              <a:gd name="connsiteX29-1019" fmla="*/ 35719 w 9215438"/>
              <a:gd name="connsiteY29-1020" fmla="*/ 3100387 h 4793456"/>
              <a:gd name="connsiteX0-1021" fmla="*/ 35719 w 9215438"/>
              <a:gd name="connsiteY0-1022" fmla="*/ 3100387 h 4793456"/>
              <a:gd name="connsiteX1-1023" fmla="*/ 1878806 w 9215438"/>
              <a:gd name="connsiteY1-1024" fmla="*/ 3114675 h 4793456"/>
              <a:gd name="connsiteX2-1025" fmla="*/ 2528888 w 9215438"/>
              <a:gd name="connsiteY2-1026" fmla="*/ 2957512 h 4793456"/>
              <a:gd name="connsiteX3-1027" fmla="*/ 3743325 w 9215438"/>
              <a:gd name="connsiteY3-1028" fmla="*/ 2757487 h 4793456"/>
              <a:gd name="connsiteX4-1029" fmla="*/ 4129088 w 9215438"/>
              <a:gd name="connsiteY4-1030" fmla="*/ 2728912 h 4793456"/>
              <a:gd name="connsiteX5-1031" fmla="*/ 4350544 w 9215438"/>
              <a:gd name="connsiteY5-1032" fmla="*/ 2797969 h 4793456"/>
              <a:gd name="connsiteX6-1033" fmla="*/ 4486275 w 9215438"/>
              <a:gd name="connsiteY6-1034" fmla="*/ 2743200 h 4793456"/>
              <a:gd name="connsiteX7-1035" fmla="*/ 4500563 w 9215438"/>
              <a:gd name="connsiteY7-1036" fmla="*/ 2671762 h 4793456"/>
              <a:gd name="connsiteX8-1037" fmla="*/ 4507706 w 9215438"/>
              <a:gd name="connsiteY8-1038" fmla="*/ 1643062 h 4793456"/>
              <a:gd name="connsiteX9-1039" fmla="*/ 4407694 w 9215438"/>
              <a:gd name="connsiteY9-1040" fmla="*/ 1528762 h 4793456"/>
              <a:gd name="connsiteX10-1041" fmla="*/ 4336257 w 9215438"/>
              <a:gd name="connsiteY10-1042" fmla="*/ 1635918 h 4793456"/>
              <a:gd name="connsiteX11-1043" fmla="*/ 4143375 w 9215438"/>
              <a:gd name="connsiteY11-1044" fmla="*/ 1364456 h 4793456"/>
              <a:gd name="connsiteX12-1045" fmla="*/ 4255294 w 9215438"/>
              <a:gd name="connsiteY12-1046" fmla="*/ 1226343 h 4793456"/>
              <a:gd name="connsiteX13-1047" fmla="*/ 4607719 w 9215438"/>
              <a:gd name="connsiteY13-1048" fmla="*/ 0 h 4793456"/>
              <a:gd name="connsiteX14-1049" fmla="*/ 4972050 w 9215438"/>
              <a:gd name="connsiteY14-1050" fmla="*/ 1200150 h 4793456"/>
              <a:gd name="connsiteX15-1051" fmla="*/ 5072063 w 9215438"/>
              <a:gd name="connsiteY15-1052" fmla="*/ 1371600 h 4793456"/>
              <a:gd name="connsiteX16-1053" fmla="*/ 4914900 w 9215438"/>
              <a:gd name="connsiteY16-1054" fmla="*/ 1643062 h 4793456"/>
              <a:gd name="connsiteX17-1055" fmla="*/ 4822031 w 9215438"/>
              <a:gd name="connsiteY17-1056" fmla="*/ 1535906 h 4793456"/>
              <a:gd name="connsiteX18-1057" fmla="*/ 4722019 w 9215438"/>
              <a:gd name="connsiteY18-1058" fmla="*/ 1664493 h 4793456"/>
              <a:gd name="connsiteX19-1059" fmla="*/ 4726782 w 9215438"/>
              <a:gd name="connsiteY19-1060" fmla="*/ 2683668 h 4793456"/>
              <a:gd name="connsiteX20-1061" fmla="*/ 4907756 w 9215438"/>
              <a:gd name="connsiteY20-1062" fmla="*/ 2793206 h 4793456"/>
              <a:gd name="connsiteX21-1063" fmla="*/ 5057775 w 9215438"/>
              <a:gd name="connsiteY21-1064" fmla="*/ 2686050 h 4793456"/>
              <a:gd name="connsiteX22-1065" fmla="*/ 5493544 w 9215438"/>
              <a:gd name="connsiteY22-1066" fmla="*/ 2593181 h 4793456"/>
              <a:gd name="connsiteX23-1067" fmla="*/ 5765006 w 9215438"/>
              <a:gd name="connsiteY23-1068" fmla="*/ 2607468 h 4793456"/>
              <a:gd name="connsiteX24-1069" fmla="*/ 6407944 w 9215438"/>
              <a:gd name="connsiteY24-1070" fmla="*/ 2707481 h 4793456"/>
              <a:gd name="connsiteX25-1071" fmla="*/ 6929438 w 9215438"/>
              <a:gd name="connsiteY25-1072" fmla="*/ 3114675 h 4793456"/>
              <a:gd name="connsiteX26-1073" fmla="*/ 9215438 w 9215438"/>
              <a:gd name="connsiteY26-1074" fmla="*/ 3107531 h 4793456"/>
              <a:gd name="connsiteX27-1075" fmla="*/ 9215438 w 9215438"/>
              <a:gd name="connsiteY27-1076" fmla="*/ 4779168 h 4793456"/>
              <a:gd name="connsiteX28-1077" fmla="*/ 0 w 9215438"/>
              <a:gd name="connsiteY28-1078" fmla="*/ 4793456 h 4793456"/>
              <a:gd name="connsiteX29-1079" fmla="*/ 35719 w 9215438"/>
              <a:gd name="connsiteY29-1080" fmla="*/ 3100387 h 4793456"/>
              <a:gd name="connsiteX0-1081" fmla="*/ 35719 w 9215438"/>
              <a:gd name="connsiteY0-1082" fmla="*/ 3100387 h 4793456"/>
              <a:gd name="connsiteX1-1083" fmla="*/ 1878806 w 9215438"/>
              <a:gd name="connsiteY1-1084" fmla="*/ 3114675 h 4793456"/>
              <a:gd name="connsiteX2-1085" fmla="*/ 2528888 w 9215438"/>
              <a:gd name="connsiteY2-1086" fmla="*/ 2957512 h 4793456"/>
              <a:gd name="connsiteX3-1087" fmla="*/ 3743325 w 9215438"/>
              <a:gd name="connsiteY3-1088" fmla="*/ 2757487 h 4793456"/>
              <a:gd name="connsiteX4-1089" fmla="*/ 4129088 w 9215438"/>
              <a:gd name="connsiteY4-1090" fmla="*/ 2728912 h 4793456"/>
              <a:gd name="connsiteX5-1091" fmla="*/ 4350544 w 9215438"/>
              <a:gd name="connsiteY5-1092" fmla="*/ 2797969 h 4793456"/>
              <a:gd name="connsiteX6-1093" fmla="*/ 4486275 w 9215438"/>
              <a:gd name="connsiteY6-1094" fmla="*/ 2743200 h 4793456"/>
              <a:gd name="connsiteX7-1095" fmla="*/ 4500563 w 9215438"/>
              <a:gd name="connsiteY7-1096" fmla="*/ 2671762 h 4793456"/>
              <a:gd name="connsiteX8-1097" fmla="*/ 4507706 w 9215438"/>
              <a:gd name="connsiteY8-1098" fmla="*/ 1643062 h 4793456"/>
              <a:gd name="connsiteX9-1099" fmla="*/ 4407694 w 9215438"/>
              <a:gd name="connsiteY9-1100" fmla="*/ 1528762 h 4793456"/>
              <a:gd name="connsiteX10-1101" fmla="*/ 4336257 w 9215438"/>
              <a:gd name="connsiteY10-1102" fmla="*/ 1635918 h 4793456"/>
              <a:gd name="connsiteX11-1103" fmla="*/ 4143375 w 9215438"/>
              <a:gd name="connsiteY11-1104" fmla="*/ 1364456 h 4793456"/>
              <a:gd name="connsiteX12-1105" fmla="*/ 4255294 w 9215438"/>
              <a:gd name="connsiteY12-1106" fmla="*/ 1226343 h 4793456"/>
              <a:gd name="connsiteX13-1107" fmla="*/ 4607719 w 9215438"/>
              <a:gd name="connsiteY13-1108" fmla="*/ 0 h 4793456"/>
              <a:gd name="connsiteX14-1109" fmla="*/ 4972050 w 9215438"/>
              <a:gd name="connsiteY14-1110" fmla="*/ 1200150 h 4793456"/>
              <a:gd name="connsiteX15-1111" fmla="*/ 5072063 w 9215438"/>
              <a:gd name="connsiteY15-1112" fmla="*/ 1371600 h 4793456"/>
              <a:gd name="connsiteX16-1113" fmla="*/ 4914900 w 9215438"/>
              <a:gd name="connsiteY16-1114" fmla="*/ 1643062 h 4793456"/>
              <a:gd name="connsiteX17-1115" fmla="*/ 4822031 w 9215438"/>
              <a:gd name="connsiteY17-1116" fmla="*/ 1535906 h 4793456"/>
              <a:gd name="connsiteX18-1117" fmla="*/ 4722019 w 9215438"/>
              <a:gd name="connsiteY18-1118" fmla="*/ 1664493 h 4793456"/>
              <a:gd name="connsiteX19-1119" fmla="*/ 4726782 w 9215438"/>
              <a:gd name="connsiteY19-1120" fmla="*/ 2683668 h 4793456"/>
              <a:gd name="connsiteX20-1121" fmla="*/ 4907756 w 9215438"/>
              <a:gd name="connsiteY20-1122" fmla="*/ 2793206 h 4793456"/>
              <a:gd name="connsiteX21-1123" fmla="*/ 5057775 w 9215438"/>
              <a:gd name="connsiteY21-1124" fmla="*/ 2686050 h 4793456"/>
              <a:gd name="connsiteX22-1125" fmla="*/ 5493544 w 9215438"/>
              <a:gd name="connsiteY22-1126" fmla="*/ 2593181 h 4793456"/>
              <a:gd name="connsiteX23-1127" fmla="*/ 5765006 w 9215438"/>
              <a:gd name="connsiteY23-1128" fmla="*/ 2607468 h 4793456"/>
              <a:gd name="connsiteX24-1129" fmla="*/ 6407944 w 9215438"/>
              <a:gd name="connsiteY24-1130" fmla="*/ 2707481 h 4793456"/>
              <a:gd name="connsiteX25-1131" fmla="*/ 6929438 w 9215438"/>
              <a:gd name="connsiteY25-1132" fmla="*/ 3114675 h 4793456"/>
              <a:gd name="connsiteX26-1133" fmla="*/ 9215438 w 9215438"/>
              <a:gd name="connsiteY26-1134" fmla="*/ 3107531 h 4793456"/>
              <a:gd name="connsiteX27-1135" fmla="*/ 9215438 w 9215438"/>
              <a:gd name="connsiteY27-1136" fmla="*/ 4779168 h 4793456"/>
              <a:gd name="connsiteX28-1137" fmla="*/ 0 w 9215438"/>
              <a:gd name="connsiteY28-1138" fmla="*/ 4793456 h 4793456"/>
              <a:gd name="connsiteX29-1139" fmla="*/ 35719 w 9215438"/>
              <a:gd name="connsiteY29-1140" fmla="*/ 3100387 h 4793456"/>
              <a:gd name="connsiteX0-1141" fmla="*/ 35719 w 9215438"/>
              <a:gd name="connsiteY0-1142" fmla="*/ 3100387 h 4793456"/>
              <a:gd name="connsiteX1-1143" fmla="*/ 1878806 w 9215438"/>
              <a:gd name="connsiteY1-1144" fmla="*/ 3114675 h 4793456"/>
              <a:gd name="connsiteX2-1145" fmla="*/ 2528888 w 9215438"/>
              <a:gd name="connsiteY2-1146" fmla="*/ 2957512 h 4793456"/>
              <a:gd name="connsiteX3-1147" fmla="*/ 3743325 w 9215438"/>
              <a:gd name="connsiteY3-1148" fmla="*/ 2757487 h 4793456"/>
              <a:gd name="connsiteX4-1149" fmla="*/ 4129088 w 9215438"/>
              <a:gd name="connsiteY4-1150" fmla="*/ 2728912 h 4793456"/>
              <a:gd name="connsiteX5-1151" fmla="*/ 4350544 w 9215438"/>
              <a:gd name="connsiteY5-1152" fmla="*/ 2797969 h 4793456"/>
              <a:gd name="connsiteX6-1153" fmla="*/ 4486275 w 9215438"/>
              <a:gd name="connsiteY6-1154" fmla="*/ 2743200 h 4793456"/>
              <a:gd name="connsiteX7-1155" fmla="*/ 4500563 w 9215438"/>
              <a:gd name="connsiteY7-1156" fmla="*/ 2671762 h 4793456"/>
              <a:gd name="connsiteX8-1157" fmla="*/ 4507706 w 9215438"/>
              <a:gd name="connsiteY8-1158" fmla="*/ 1643062 h 4793456"/>
              <a:gd name="connsiteX9-1159" fmla="*/ 4407694 w 9215438"/>
              <a:gd name="connsiteY9-1160" fmla="*/ 1528762 h 4793456"/>
              <a:gd name="connsiteX10-1161" fmla="*/ 4336257 w 9215438"/>
              <a:gd name="connsiteY10-1162" fmla="*/ 1635918 h 4793456"/>
              <a:gd name="connsiteX11-1163" fmla="*/ 4143375 w 9215438"/>
              <a:gd name="connsiteY11-1164" fmla="*/ 1364456 h 4793456"/>
              <a:gd name="connsiteX12-1165" fmla="*/ 4255294 w 9215438"/>
              <a:gd name="connsiteY12-1166" fmla="*/ 1226343 h 4793456"/>
              <a:gd name="connsiteX13-1167" fmla="*/ 4607719 w 9215438"/>
              <a:gd name="connsiteY13-1168" fmla="*/ 0 h 4793456"/>
              <a:gd name="connsiteX14-1169" fmla="*/ 4972050 w 9215438"/>
              <a:gd name="connsiteY14-1170" fmla="*/ 1200150 h 4793456"/>
              <a:gd name="connsiteX15-1171" fmla="*/ 5072063 w 9215438"/>
              <a:gd name="connsiteY15-1172" fmla="*/ 1371600 h 4793456"/>
              <a:gd name="connsiteX16-1173" fmla="*/ 4914900 w 9215438"/>
              <a:gd name="connsiteY16-1174" fmla="*/ 1643062 h 4793456"/>
              <a:gd name="connsiteX17-1175" fmla="*/ 4822031 w 9215438"/>
              <a:gd name="connsiteY17-1176" fmla="*/ 1535906 h 4793456"/>
              <a:gd name="connsiteX18-1177" fmla="*/ 4722019 w 9215438"/>
              <a:gd name="connsiteY18-1178" fmla="*/ 1664493 h 4793456"/>
              <a:gd name="connsiteX19-1179" fmla="*/ 4726782 w 9215438"/>
              <a:gd name="connsiteY19-1180" fmla="*/ 2683668 h 4793456"/>
              <a:gd name="connsiteX20-1181" fmla="*/ 4907756 w 9215438"/>
              <a:gd name="connsiteY20-1182" fmla="*/ 2793206 h 4793456"/>
              <a:gd name="connsiteX21-1183" fmla="*/ 5057775 w 9215438"/>
              <a:gd name="connsiteY21-1184" fmla="*/ 2686050 h 4793456"/>
              <a:gd name="connsiteX22-1185" fmla="*/ 5493544 w 9215438"/>
              <a:gd name="connsiteY22-1186" fmla="*/ 2593181 h 4793456"/>
              <a:gd name="connsiteX23-1187" fmla="*/ 5765006 w 9215438"/>
              <a:gd name="connsiteY23-1188" fmla="*/ 2607468 h 4793456"/>
              <a:gd name="connsiteX24-1189" fmla="*/ 6407944 w 9215438"/>
              <a:gd name="connsiteY24-1190" fmla="*/ 2707481 h 4793456"/>
              <a:gd name="connsiteX25-1191" fmla="*/ 6929438 w 9215438"/>
              <a:gd name="connsiteY25-1192" fmla="*/ 3114675 h 4793456"/>
              <a:gd name="connsiteX26-1193" fmla="*/ 9215438 w 9215438"/>
              <a:gd name="connsiteY26-1194" fmla="*/ 3107531 h 4793456"/>
              <a:gd name="connsiteX27-1195" fmla="*/ 9215438 w 9215438"/>
              <a:gd name="connsiteY27-1196" fmla="*/ 4779168 h 4793456"/>
              <a:gd name="connsiteX28-1197" fmla="*/ 0 w 9215438"/>
              <a:gd name="connsiteY28-1198" fmla="*/ 4793456 h 4793456"/>
              <a:gd name="connsiteX29-1199" fmla="*/ 35719 w 9215438"/>
              <a:gd name="connsiteY29-1200" fmla="*/ 3100387 h 4793456"/>
              <a:gd name="connsiteX0-1201" fmla="*/ 35719 w 9215438"/>
              <a:gd name="connsiteY0-1202" fmla="*/ 3100387 h 4793456"/>
              <a:gd name="connsiteX1-1203" fmla="*/ 1878806 w 9215438"/>
              <a:gd name="connsiteY1-1204" fmla="*/ 3114675 h 4793456"/>
              <a:gd name="connsiteX2-1205" fmla="*/ 2528888 w 9215438"/>
              <a:gd name="connsiteY2-1206" fmla="*/ 2957512 h 4793456"/>
              <a:gd name="connsiteX3-1207" fmla="*/ 3743325 w 9215438"/>
              <a:gd name="connsiteY3-1208" fmla="*/ 2757487 h 4793456"/>
              <a:gd name="connsiteX4-1209" fmla="*/ 4129088 w 9215438"/>
              <a:gd name="connsiteY4-1210" fmla="*/ 2728912 h 4793456"/>
              <a:gd name="connsiteX5-1211" fmla="*/ 4350544 w 9215438"/>
              <a:gd name="connsiteY5-1212" fmla="*/ 2797969 h 4793456"/>
              <a:gd name="connsiteX6-1213" fmla="*/ 4486275 w 9215438"/>
              <a:gd name="connsiteY6-1214" fmla="*/ 2743200 h 4793456"/>
              <a:gd name="connsiteX7-1215" fmla="*/ 4500563 w 9215438"/>
              <a:gd name="connsiteY7-1216" fmla="*/ 2671762 h 4793456"/>
              <a:gd name="connsiteX8-1217" fmla="*/ 4507706 w 9215438"/>
              <a:gd name="connsiteY8-1218" fmla="*/ 1643062 h 4793456"/>
              <a:gd name="connsiteX9-1219" fmla="*/ 4407694 w 9215438"/>
              <a:gd name="connsiteY9-1220" fmla="*/ 1528762 h 4793456"/>
              <a:gd name="connsiteX10-1221" fmla="*/ 4336257 w 9215438"/>
              <a:gd name="connsiteY10-1222" fmla="*/ 1635918 h 4793456"/>
              <a:gd name="connsiteX11-1223" fmla="*/ 4143375 w 9215438"/>
              <a:gd name="connsiteY11-1224" fmla="*/ 1364456 h 4793456"/>
              <a:gd name="connsiteX12-1225" fmla="*/ 4255294 w 9215438"/>
              <a:gd name="connsiteY12-1226" fmla="*/ 1226343 h 4793456"/>
              <a:gd name="connsiteX13-1227" fmla="*/ 4607719 w 9215438"/>
              <a:gd name="connsiteY13-1228" fmla="*/ 0 h 4793456"/>
              <a:gd name="connsiteX14-1229" fmla="*/ 4972050 w 9215438"/>
              <a:gd name="connsiteY14-1230" fmla="*/ 1200150 h 4793456"/>
              <a:gd name="connsiteX15-1231" fmla="*/ 5072063 w 9215438"/>
              <a:gd name="connsiteY15-1232" fmla="*/ 1371600 h 4793456"/>
              <a:gd name="connsiteX16-1233" fmla="*/ 4914900 w 9215438"/>
              <a:gd name="connsiteY16-1234" fmla="*/ 1643062 h 4793456"/>
              <a:gd name="connsiteX17-1235" fmla="*/ 4822031 w 9215438"/>
              <a:gd name="connsiteY17-1236" fmla="*/ 1535906 h 4793456"/>
              <a:gd name="connsiteX18-1237" fmla="*/ 4722019 w 9215438"/>
              <a:gd name="connsiteY18-1238" fmla="*/ 1664493 h 4793456"/>
              <a:gd name="connsiteX19-1239" fmla="*/ 4726782 w 9215438"/>
              <a:gd name="connsiteY19-1240" fmla="*/ 2683668 h 4793456"/>
              <a:gd name="connsiteX20-1241" fmla="*/ 4907756 w 9215438"/>
              <a:gd name="connsiteY20-1242" fmla="*/ 2793206 h 4793456"/>
              <a:gd name="connsiteX21-1243" fmla="*/ 5057775 w 9215438"/>
              <a:gd name="connsiteY21-1244" fmla="*/ 2686050 h 4793456"/>
              <a:gd name="connsiteX22-1245" fmla="*/ 5493544 w 9215438"/>
              <a:gd name="connsiteY22-1246" fmla="*/ 2593181 h 4793456"/>
              <a:gd name="connsiteX23-1247" fmla="*/ 5765006 w 9215438"/>
              <a:gd name="connsiteY23-1248" fmla="*/ 2607468 h 4793456"/>
              <a:gd name="connsiteX24-1249" fmla="*/ 6407944 w 9215438"/>
              <a:gd name="connsiteY24-1250" fmla="*/ 2707481 h 4793456"/>
              <a:gd name="connsiteX25-1251" fmla="*/ 6929438 w 9215438"/>
              <a:gd name="connsiteY25-1252" fmla="*/ 3114675 h 4793456"/>
              <a:gd name="connsiteX26-1253" fmla="*/ 9215438 w 9215438"/>
              <a:gd name="connsiteY26-1254" fmla="*/ 3107531 h 4793456"/>
              <a:gd name="connsiteX27-1255" fmla="*/ 9215438 w 9215438"/>
              <a:gd name="connsiteY27-1256" fmla="*/ 4779168 h 4793456"/>
              <a:gd name="connsiteX28-1257" fmla="*/ 0 w 9215438"/>
              <a:gd name="connsiteY28-1258" fmla="*/ 4793456 h 4793456"/>
              <a:gd name="connsiteX29-1259" fmla="*/ 35719 w 9215438"/>
              <a:gd name="connsiteY29-1260" fmla="*/ 3100387 h 4793456"/>
              <a:gd name="connsiteX0-1261" fmla="*/ 35719 w 9215438"/>
              <a:gd name="connsiteY0-1262" fmla="*/ 3100387 h 4793456"/>
              <a:gd name="connsiteX1-1263" fmla="*/ 1878806 w 9215438"/>
              <a:gd name="connsiteY1-1264" fmla="*/ 3114675 h 4793456"/>
              <a:gd name="connsiteX2-1265" fmla="*/ 2528888 w 9215438"/>
              <a:gd name="connsiteY2-1266" fmla="*/ 2957512 h 4793456"/>
              <a:gd name="connsiteX3-1267" fmla="*/ 3743325 w 9215438"/>
              <a:gd name="connsiteY3-1268" fmla="*/ 2757487 h 4793456"/>
              <a:gd name="connsiteX4-1269" fmla="*/ 4129088 w 9215438"/>
              <a:gd name="connsiteY4-1270" fmla="*/ 2728912 h 4793456"/>
              <a:gd name="connsiteX5-1271" fmla="*/ 4350544 w 9215438"/>
              <a:gd name="connsiteY5-1272" fmla="*/ 2797969 h 4793456"/>
              <a:gd name="connsiteX6-1273" fmla="*/ 4486275 w 9215438"/>
              <a:gd name="connsiteY6-1274" fmla="*/ 2743200 h 4793456"/>
              <a:gd name="connsiteX7-1275" fmla="*/ 4500563 w 9215438"/>
              <a:gd name="connsiteY7-1276" fmla="*/ 2671762 h 4793456"/>
              <a:gd name="connsiteX8-1277" fmla="*/ 4507706 w 9215438"/>
              <a:gd name="connsiteY8-1278" fmla="*/ 1643062 h 4793456"/>
              <a:gd name="connsiteX9-1279" fmla="*/ 4407694 w 9215438"/>
              <a:gd name="connsiteY9-1280" fmla="*/ 1528762 h 4793456"/>
              <a:gd name="connsiteX10-1281" fmla="*/ 4336257 w 9215438"/>
              <a:gd name="connsiteY10-1282" fmla="*/ 1635918 h 4793456"/>
              <a:gd name="connsiteX11-1283" fmla="*/ 4143375 w 9215438"/>
              <a:gd name="connsiteY11-1284" fmla="*/ 1364456 h 4793456"/>
              <a:gd name="connsiteX12-1285" fmla="*/ 4255294 w 9215438"/>
              <a:gd name="connsiteY12-1286" fmla="*/ 1226343 h 4793456"/>
              <a:gd name="connsiteX13-1287" fmla="*/ 4607719 w 9215438"/>
              <a:gd name="connsiteY13-1288" fmla="*/ 0 h 4793456"/>
              <a:gd name="connsiteX14-1289" fmla="*/ 4972050 w 9215438"/>
              <a:gd name="connsiteY14-1290" fmla="*/ 1200150 h 4793456"/>
              <a:gd name="connsiteX15-1291" fmla="*/ 5072063 w 9215438"/>
              <a:gd name="connsiteY15-1292" fmla="*/ 1371600 h 4793456"/>
              <a:gd name="connsiteX16-1293" fmla="*/ 4914900 w 9215438"/>
              <a:gd name="connsiteY16-1294" fmla="*/ 1643062 h 4793456"/>
              <a:gd name="connsiteX17-1295" fmla="*/ 4822031 w 9215438"/>
              <a:gd name="connsiteY17-1296" fmla="*/ 1535906 h 4793456"/>
              <a:gd name="connsiteX18-1297" fmla="*/ 4722019 w 9215438"/>
              <a:gd name="connsiteY18-1298" fmla="*/ 1664493 h 4793456"/>
              <a:gd name="connsiteX19-1299" fmla="*/ 4726782 w 9215438"/>
              <a:gd name="connsiteY19-1300" fmla="*/ 2683668 h 4793456"/>
              <a:gd name="connsiteX20-1301" fmla="*/ 4907756 w 9215438"/>
              <a:gd name="connsiteY20-1302" fmla="*/ 2793206 h 4793456"/>
              <a:gd name="connsiteX21-1303" fmla="*/ 5057775 w 9215438"/>
              <a:gd name="connsiteY21-1304" fmla="*/ 2686050 h 4793456"/>
              <a:gd name="connsiteX22-1305" fmla="*/ 5493544 w 9215438"/>
              <a:gd name="connsiteY22-1306" fmla="*/ 2593181 h 4793456"/>
              <a:gd name="connsiteX23-1307" fmla="*/ 5765006 w 9215438"/>
              <a:gd name="connsiteY23-1308" fmla="*/ 2607468 h 4793456"/>
              <a:gd name="connsiteX24-1309" fmla="*/ 6407944 w 9215438"/>
              <a:gd name="connsiteY24-1310" fmla="*/ 2707481 h 4793456"/>
              <a:gd name="connsiteX25-1311" fmla="*/ 6929438 w 9215438"/>
              <a:gd name="connsiteY25-1312" fmla="*/ 3114675 h 4793456"/>
              <a:gd name="connsiteX26-1313" fmla="*/ 9215438 w 9215438"/>
              <a:gd name="connsiteY26-1314" fmla="*/ 3107531 h 4793456"/>
              <a:gd name="connsiteX27-1315" fmla="*/ 9215438 w 9215438"/>
              <a:gd name="connsiteY27-1316" fmla="*/ 4779168 h 4793456"/>
              <a:gd name="connsiteX28-1317" fmla="*/ 0 w 9215438"/>
              <a:gd name="connsiteY28-1318" fmla="*/ 4793456 h 4793456"/>
              <a:gd name="connsiteX29-1319" fmla="*/ 35719 w 9215438"/>
              <a:gd name="connsiteY29-1320" fmla="*/ 3100387 h 4793456"/>
              <a:gd name="connsiteX0-1321" fmla="*/ 35719 w 9215438"/>
              <a:gd name="connsiteY0-1322" fmla="*/ 3100387 h 4793456"/>
              <a:gd name="connsiteX1-1323" fmla="*/ 1878806 w 9215438"/>
              <a:gd name="connsiteY1-1324" fmla="*/ 3114675 h 4793456"/>
              <a:gd name="connsiteX2-1325" fmla="*/ 2528888 w 9215438"/>
              <a:gd name="connsiteY2-1326" fmla="*/ 2957512 h 4793456"/>
              <a:gd name="connsiteX3-1327" fmla="*/ 3743325 w 9215438"/>
              <a:gd name="connsiteY3-1328" fmla="*/ 2757487 h 4793456"/>
              <a:gd name="connsiteX4-1329" fmla="*/ 4129088 w 9215438"/>
              <a:gd name="connsiteY4-1330" fmla="*/ 2728912 h 4793456"/>
              <a:gd name="connsiteX5-1331" fmla="*/ 4350544 w 9215438"/>
              <a:gd name="connsiteY5-1332" fmla="*/ 2797969 h 4793456"/>
              <a:gd name="connsiteX6-1333" fmla="*/ 4486275 w 9215438"/>
              <a:gd name="connsiteY6-1334" fmla="*/ 2743200 h 4793456"/>
              <a:gd name="connsiteX7-1335" fmla="*/ 4500563 w 9215438"/>
              <a:gd name="connsiteY7-1336" fmla="*/ 2671762 h 4793456"/>
              <a:gd name="connsiteX8-1337" fmla="*/ 4507706 w 9215438"/>
              <a:gd name="connsiteY8-1338" fmla="*/ 1643062 h 4793456"/>
              <a:gd name="connsiteX9-1339" fmla="*/ 4407694 w 9215438"/>
              <a:gd name="connsiteY9-1340" fmla="*/ 1528762 h 4793456"/>
              <a:gd name="connsiteX10-1341" fmla="*/ 4336257 w 9215438"/>
              <a:gd name="connsiteY10-1342" fmla="*/ 1635918 h 4793456"/>
              <a:gd name="connsiteX11-1343" fmla="*/ 4143375 w 9215438"/>
              <a:gd name="connsiteY11-1344" fmla="*/ 1364456 h 4793456"/>
              <a:gd name="connsiteX12-1345" fmla="*/ 4255294 w 9215438"/>
              <a:gd name="connsiteY12-1346" fmla="*/ 1226343 h 4793456"/>
              <a:gd name="connsiteX13-1347" fmla="*/ 4607719 w 9215438"/>
              <a:gd name="connsiteY13-1348" fmla="*/ 0 h 4793456"/>
              <a:gd name="connsiteX14-1349" fmla="*/ 4972050 w 9215438"/>
              <a:gd name="connsiteY14-1350" fmla="*/ 1200150 h 4793456"/>
              <a:gd name="connsiteX15-1351" fmla="*/ 5072063 w 9215438"/>
              <a:gd name="connsiteY15-1352" fmla="*/ 1371600 h 4793456"/>
              <a:gd name="connsiteX16-1353" fmla="*/ 4914900 w 9215438"/>
              <a:gd name="connsiteY16-1354" fmla="*/ 1643062 h 4793456"/>
              <a:gd name="connsiteX17-1355" fmla="*/ 4822031 w 9215438"/>
              <a:gd name="connsiteY17-1356" fmla="*/ 1535906 h 4793456"/>
              <a:gd name="connsiteX18-1357" fmla="*/ 4722019 w 9215438"/>
              <a:gd name="connsiteY18-1358" fmla="*/ 1664493 h 4793456"/>
              <a:gd name="connsiteX19-1359" fmla="*/ 4726782 w 9215438"/>
              <a:gd name="connsiteY19-1360" fmla="*/ 2683668 h 4793456"/>
              <a:gd name="connsiteX20-1361" fmla="*/ 4907756 w 9215438"/>
              <a:gd name="connsiteY20-1362" fmla="*/ 2793206 h 4793456"/>
              <a:gd name="connsiteX21-1363" fmla="*/ 5057775 w 9215438"/>
              <a:gd name="connsiteY21-1364" fmla="*/ 2686050 h 4793456"/>
              <a:gd name="connsiteX22-1365" fmla="*/ 5493544 w 9215438"/>
              <a:gd name="connsiteY22-1366" fmla="*/ 2593181 h 4793456"/>
              <a:gd name="connsiteX23-1367" fmla="*/ 5765006 w 9215438"/>
              <a:gd name="connsiteY23-1368" fmla="*/ 2607468 h 4793456"/>
              <a:gd name="connsiteX24-1369" fmla="*/ 6407944 w 9215438"/>
              <a:gd name="connsiteY24-1370" fmla="*/ 2707481 h 4793456"/>
              <a:gd name="connsiteX25-1371" fmla="*/ 6929438 w 9215438"/>
              <a:gd name="connsiteY25-1372" fmla="*/ 3114675 h 4793456"/>
              <a:gd name="connsiteX26-1373" fmla="*/ 9215438 w 9215438"/>
              <a:gd name="connsiteY26-1374" fmla="*/ 3107531 h 4793456"/>
              <a:gd name="connsiteX27-1375" fmla="*/ 9215438 w 9215438"/>
              <a:gd name="connsiteY27-1376" fmla="*/ 4779168 h 4793456"/>
              <a:gd name="connsiteX28-1377" fmla="*/ 0 w 9215438"/>
              <a:gd name="connsiteY28-1378" fmla="*/ 4793456 h 4793456"/>
              <a:gd name="connsiteX29-1379" fmla="*/ 35719 w 9215438"/>
              <a:gd name="connsiteY29-1380" fmla="*/ 3100387 h 4793456"/>
              <a:gd name="connsiteX0-1381" fmla="*/ 35719 w 9215438"/>
              <a:gd name="connsiteY0-1382" fmla="*/ 3100387 h 4793456"/>
              <a:gd name="connsiteX1-1383" fmla="*/ 1878806 w 9215438"/>
              <a:gd name="connsiteY1-1384" fmla="*/ 3114675 h 4793456"/>
              <a:gd name="connsiteX2-1385" fmla="*/ 2528888 w 9215438"/>
              <a:gd name="connsiteY2-1386" fmla="*/ 2957512 h 4793456"/>
              <a:gd name="connsiteX3-1387" fmla="*/ 3743325 w 9215438"/>
              <a:gd name="connsiteY3-1388" fmla="*/ 2757487 h 4793456"/>
              <a:gd name="connsiteX4-1389" fmla="*/ 4129088 w 9215438"/>
              <a:gd name="connsiteY4-1390" fmla="*/ 2728912 h 4793456"/>
              <a:gd name="connsiteX5-1391" fmla="*/ 4350544 w 9215438"/>
              <a:gd name="connsiteY5-1392" fmla="*/ 2797969 h 4793456"/>
              <a:gd name="connsiteX6-1393" fmla="*/ 4486275 w 9215438"/>
              <a:gd name="connsiteY6-1394" fmla="*/ 2743200 h 4793456"/>
              <a:gd name="connsiteX7-1395" fmla="*/ 4500563 w 9215438"/>
              <a:gd name="connsiteY7-1396" fmla="*/ 2671762 h 4793456"/>
              <a:gd name="connsiteX8-1397" fmla="*/ 4507706 w 9215438"/>
              <a:gd name="connsiteY8-1398" fmla="*/ 1643062 h 4793456"/>
              <a:gd name="connsiteX9-1399" fmla="*/ 4407694 w 9215438"/>
              <a:gd name="connsiteY9-1400" fmla="*/ 1528762 h 4793456"/>
              <a:gd name="connsiteX10-1401" fmla="*/ 4336257 w 9215438"/>
              <a:gd name="connsiteY10-1402" fmla="*/ 1635918 h 4793456"/>
              <a:gd name="connsiteX11-1403" fmla="*/ 4143375 w 9215438"/>
              <a:gd name="connsiteY11-1404" fmla="*/ 1364456 h 4793456"/>
              <a:gd name="connsiteX12-1405" fmla="*/ 4255294 w 9215438"/>
              <a:gd name="connsiteY12-1406" fmla="*/ 1226343 h 4793456"/>
              <a:gd name="connsiteX13-1407" fmla="*/ 4607719 w 9215438"/>
              <a:gd name="connsiteY13-1408" fmla="*/ 0 h 4793456"/>
              <a:gd name="connsiteX14-1409" fmla="*/ 4972050 w 9215438"/>
              <a:gd name="connsiteY14-1410" fmla="*/ 1200150 h 4793456"/>
              <a:gd name="connsiteX15-1411" fmla="*/ 5072063 w 9215438"/>
              <a:gd name="connsiteY15-1412" fmla="*/ 1371600 h 4793456"/>
              <a:gd name="connsiteX16-1413" fmla="*/ 4914900 w 9215438"/>
              <a:gd name="connsiteY16-1414" fmla="*/ 1643062 h 4793456"/>
              <a:gd name="connsiteX17-1415" fmla="*/ 4822031 w 9215438"/>
              <a:gd name="connsiteY17-1416" fmla="*/ 1535906 h 4793456"/>
              <a:gd name="connsiteX18-1417" fmla="*/ 4722019 w 9215438"/>
              <a:gd name="connsiteY18-1418" fmla="*/ 1664493 h 4793456"/>
              <a:gd name="connsiteX19-1419" fmla="*/ 4726782 w 9215438"/>
              <a:gd name="connsiteY19-1420" fmla="*/ 2683668 h 4793456"/>
              <a:gd name="connsiteX20-1421" fmla="*/ 4907756 w 9215438"/>
              <a:gd name="connsiteY20-1422" fmla="*/ 2793206 h 4793456"/>
              <a:gd name="connsiteX21-1423" fmla="*/ 5057775 w 9215438"/>
              <a:gd name="connsiteY21-1424" fmla="*/ 2686050 h 4793456"/>
              <a:gd name="connsiteX22-1425" fmla="*/ 5493544 w 9215438"/>
              <a:gd name="connsiteY22-1426" fmla="*/ 2593181 h 4793456"/>
              <a:gd name="connsiteX23-1427" fmla="*/ 5765006 w 9215438"/>
              <a:gd name="connsiteY23-1428" fmla="*/ 2607468 h 4793456"/>
              <a:gd name="connsiteX24-1429" fmla="*/ 6407944 w 9215438"/>
              <a:gd name="connsiteY24-1430" fmla="*/ 2707481 h 4793456"/>
              <a:gd name="connsiteX25-1431" fmla="*/ 6929438 w 9215438"/>
              <a:gd name="connsiteY25-1432" fmla="*/ 3114675 h 4793456"/>
              <a:gd name="connsiteX26-1433" fmla="*/ 9215438 w 9215438"/>
              <a:gd name="connsiteY26-1434" fmla="*/ 3107531 h 4793456"/>
              <a:gd name="connsiteX27-1435" fmla="*/ 9215438 w 9215438"/>
              <a:gd name="connsiteY27-1436" fmla="*/ 4779168 h 4793456"/>
              <a:gd name="connsiteX28-1437" fmla="*/ 0 w 9215438"/>
              <a:gd name="connsiteY28-1438" fmla="*/ 4793456 h 4793456"/>
              <a:gd name="connsiteX29-1439" fmla="*/ 35719 w 9215438"/>
              <a:gd name="connsiteY29-1440" fmla="*/ 3100387 h 4793456"/>
              <a:gd name="connsiteX0-1441" fmla="*/ 35719 w 9215438"/>
              <a:gd name="connsiteY0-1442" fmla="*/ 3100387 h 4793456"/>
              <a:gd name="connsiteX1-1443" fmla="*/ 1878806 w 9215438"/>
              <a:gd name="connsiteY1-1444" fmla="*/ 3114675 h 4793456"/>
              <a:gd name="connsiteX2-1445" fmla="*/ 2528888 w 9215438"/>
              <a:gd name="connsiteY2-1446" fmla="*/ 2957512 h 4793456"/>
              <a:gd name="connsiteX3-1447" fmla="*/ 3743325 w 9215438"/>
              <a:gd name="connsiteY3-1448" fmla="*/ 2757487 h 4793456"/>
              <a:gd name="connsiteX4-1449" fmla="*/ 4129088 w 9215438"/>
              <a:gd name="connsiteY4-1450" fmla="*/ 2728912 h 4793456"/>
              <a:gd name="connsiteX5-1451" fmla="*/ 4350544 w 9215438"/>
              <a:gd name="connsiteY5-1452" fmla="*/ 2797969 h 4793456"/>
              <a:gd name="connsiteX6-1453" fmla="*/ 4486275 w 9215438"/>
              <a:gd name="connsiteY6-1454" fmla="*/ 2743200 h 4793456"/>
              <a:gd name="connsiteX7-1455" fmla="*/ 4500563 w 9215438"/>
              <a:gd name="connsiteY7-1456" fmla="*/ 2671762 h 4793456"/>
              <a:gd name="connsiteX8-1457" fmla="*/ 4507706 w 9215438"/>
              <a:gd name="connsiteY8-1458" fmla="*/ 1643062 h 4793456"/>
              <a:gd name="connsiteX9-1459" fmla="*/ 4407694 w 9215438"/>
              <a:gd name="connsiteY9-1460" fmla="*/ 1528762 h 4793456"/>
              <a:gd name="connsiteX10-1461" fmla="*/ 4336257 w 9215438"/>
              <a:gd name="connsiteY10-1462" fmla="*/ 1635918 h 4793456"/>
              <a:gd name="connsiteX11-1463" fmla="*/ 4143375 w 9215438"/>
              <a:gd name="connsiteY11-1464" fmla="*/ 1364456 h 4793456"/>
              <a:gd name="connsiteX12-1465" fmla="*/ 4255294 w 9215438"/>
              <a:gd name="connsiteY12-1466" fmla="*/ 1226343 h 4793456"/>
              <a:gd name="connsiteX13-1467" fmla="*/ 4607719 w 9215438"/>
              <a:gd name="connsiteY13-1468" fmla="*/ 0 h 4793456"/>
              <a:gd name="connsiteX14-1469" fmla="*/ 4972050 w 9215438"/>
              <a:gd name="connsiteY14-1470" fmla="*/ 1200150 h 4793456"/>
              <a:gd name="connsiteX15-1471" fmla="*/ 5072063 w 9215438"/>
              <a:gd name="connsiteY15-1472" fmla="*/ 1371600 h 4793456"/>
              <a:gd name="connsiteX16-1473" fmla="*/ 4914900 w 9215438"/>
              <a:gd name="connsiteY16-1474" fmla="*/ 1643062 h 4793456"/>
              <a:gd name="connsiteX17-1475" fmla="*/ 4822031 w 9215438"/>
              <a:gd name="connsiteY17-1476" fmla="*/ 1535906 h 4793456"/>
              <a:gd name="connsiteX18-1477" fmla="*/ 4722019 w 9215438"/>
              <a:gd name="connsiteY18-1478" fmla="*/ 1664493 h 4793456"/>
              <a:gd name="connsiteX19-1479" fmla="*/ 4726782 w 9215438"/>
              <a:gd name="connsiteY19-1480" fmla="*/ 2683668 h 4793456"/>
              <a:gd name="connsiteX20-1481" fmla="*/ 4907756 w 9215438"/>
              <a:gd name="connsiteY20-1482" fmla="*/ 2793206 h 4793456"/>
              <a:gd name="connsiteX21-1483" fmla="*/ 5057775 w 9215438"/>
              <a:gd name="connsiteY21-1484" fmla="*/ 2686050 h 4793456"/>
              <a:gd name="connsiteX22-1485" fmla="*/ 5493544 w 9215438"/>
              <a:gd name="connsiteY22-1486" fmla="*/ 2593181 h 4793456"/>
              <a:gd name="connsiteX23-1487" fmla="*/ 5765006 w 9215438"/>
              <a:gd name="connsiteY23-1488" fmla="*/ 2607468 h 4793456"/>
              <a:gd name="connsiteX24-1489" fmla="*/ 6407944 w 9215438"/>
              <a:gd name="connsiteY24-1490" fmla="*/ 2707481 h 4793456"/>
              <a:gd name="connsiteX25-1491" fmla="*/ 6929438 w 9215438"/>
              <a:gd name="connsiteY25-1492" fmla="*/ 3114675 h 4793456"/>
              <a:gd name="connsiteX26-1493" fmla="*/ 9215438 w 9215438"/>
              <a:gd name="connsiteY26-1494" fmla="*/ 3107531 h 4793456"/>
              <a:gd name="connsiteX27-1495" fmla="*/ 9215438 w 9215438"/>
              <a:gd name="connsiteY27-1496" fmla="*/ 4779168 h 4793456"/>
              <a:gd name="connsiteX28-1497" fmla="*/ 0 w 9215438"/>
              <a:gd name="connsiteY28-1498" fmla="*/ 4793456 h 4793456"/>
              <a:gd name="connsiteX29-1499" fmla="*/ 35719 w 9215438"/>
              <a:gd name="connsiteY29-1500" fmla="*/ 3100387 h 4793456"/>
              <a:gd name="connsiteX0-1501" fmla="*/ 35719 w 9215438"/>
              <a:gd name="connsiteY0-1502" fmla="*/ 3100387 h 4793456"/>
              <a:gd name="connsiteX1-1503" fmla="*/ 1878806 w 9215438"/>
              <a:gd name="connsiteY1-1504" fmla="*/ 3114675 h 4793456"/>
              <a:gd name="connsiteX2-1505" fmla="*/ 2528888 w 9215438"/>
              <a:gd name="connsiteY2-1506" fmla="*/ 2957512 h 4793456"/>
              <a:gd name="connsiteX3-1507" fmla="*/ 3743325 w 9215438"/>
              <a:gd name="connsiteY3-1508" fmla="*/ 2757487 h 4793456"/>
              <a:gd name="connsiteX4-1509" fmla="*/ 4129088 w 9215438"/>
              <a:gd name="connsiteY4-1510" fmla="*/ 2728912 h 4793456"/>
              <a:gd name="connsiteX5-1511" fmla="*/ 4350544 w 9215438"/>
              <a:gd name="connsiteY5-1512" fmla="*/ 2797969 h 4793456"/>
              <a:gd name="connsiteX6-1513" fmla="*/ 4486275 w 9215438"/>
              <a:gd name="connsiteY6-1514" fmla="*/ 2743200 h 4793456"/>
              <a:gd name="connsiteX7-1515" fmla="*/ 4500563 w 9215438"/>
              <a:gd name="connsiteY7-1516" fmla="*/ 2671762 h 4793456"/>
              <a:gd name="connsiteX8-1517" fmla="*/ 4507706 w 9215438"/>
              <a:gd name="connsiteY8-1518" fmla="*/ 1643062 h 4793456"/>
              <a:gd name="connsiteX9-1519" fmla="*/ 4407694 w 9215438"/>
              <a:gd name="connsiteY9-1520" fmla="*/ 1528762 h 4793456"/>
              <a:gd name="connsiteX10-1521" fmla="*/ 4336257 w 9215438"/>
              <a:gd name="connsiteY10-1522" fmla="*/ 1635918 h 4793456"/>
              <a:gd name="connsiteX11-1523" fmla="*/ 4143375 w 9215438"/>
              <a:gd name="connsiteY11-1524" fmla="*/ 1364456 h 4793456"/>
              <a:gd name="connsiteX12-1525" fmla="*/ 4255294 w 9215438"/>
              <a:gd name="connsiteY12-1526" fmla="*/ 1226343 h 4793456"/>
              <a:gd name="connsiteX13-1527" fmla="*/ 4607719 w 9215438"/>
              <a:gd name="connsiteY13-1528" fmla="*/ 0 h 4793456"/>
              <a:gd name="connsiteX14-1529" fmla="*/ 4972050 w 9215438"/>
              <a:gd name="connsiteY14-1530" fmla="*/ 1200150 h 4793456"/>
              <a:gd name="connsiteX15-1531" fmla="*/ 5072063 w 9215438"/>
              <a:gd name="connsiteY15-1532" fmla="*/ 1371600 h 4793456"/>
              <a:gd name="connsiteX16-1533" fmla="*/ 4914900 w 9215438"/>
              <a:gd name="connsiteY16-1534" fmla="*/ 1643062 h 4793456"/>
              <a:gd name="connsiteX17-1535" fmla="*/ 4822031 w 9215438"/>
              <a:gd name="connsiteY17-1536" fmla="*/ 1535906 h 4793456"/>
              <a:gd name="connsiteX18-1537" fmla="*/ 4722019 w 9215438"/>
              <a:gd name="connsiteY18-1538" fmla="*/ 1664493 h 4793456"/>
              <a:gd name="connsiteX19-1539" fmla="*/ 4726782 w 9215438"/>
              <a:gd name="connsiteY19-1540" fmla="*/ 2683668 h 4793456"/>
              <a:gd name="connsiteX20-1541" fmla="*/ 4907756 w 9215438"/>
              <a:gd name="connsiteY20-1542" fmla="*/ 2793206 h 4793456"/>
              <a:gd name="connsiteX21-1543" fmla="*/ 5057775 w 9215438"/>
              <a:gd name="connsiteY21-1544" fmla="*/ 2686050 h 4793456"/>
              <a:gd name="connsiteX22-1545" fmla="*/ 5493544 w 9215438"/>
              <a:gd name="connsiteY22-1546" fmla="*/ 2593181 h 4793456"/>
              <a:gd name="connsiteX23-1547" fmla="*/ 5765006 w 9215438"/>
              <a:gd name="connsiteY23-1548" fmla="*/ 2607468 h 4793456"/>
              <a:gd name="connsiteX24-1549" fmla="*/ 6407944 w 9215438"/>
              <a:gd name="connsiteY24-1550" fmla="*/ 2707481 h 4793456"/>
              <a:gd name="connsiteX25-1551" fmla="*/ 6929438 w 9215438"/>
              <a:gd name="connsiteY25-1552" fmla="*/ 3114675 h 4793456"/>
              <a:gd name="connsiteX26-1553" fmla="*/ 9215438 w 9215438"/>
              <a:gd name="connsiteY26-1554" fmla="*/ 3107531 h 4793456"/>
              <a:gd name="connsiteX27-1555" fmla="*/ 9215438 w 9215438"/>
              <a:gd name="connsiteY27-1556" fmla="*/ 4779168 h 4793456"/>
              <a:gd name="connsiteX28-1557" fmla="*/ 0 w 9215438"/>
              <a:gd name="connsiteY28-1558" fmla="*/ 4793456 h 4793456"/>
              <a:gd name="connsiteX29-1559" fmla="*/ 35719 w 9215438"/>
              <a:gd name="connsiteY29-1560" fmla="*/ 3100387 h 4793456"/>
              <a:gd name="connsiteX0-1561" fmla="*/ 35719 w 9215438"/>
              <a:gd name="connsiteY0-1562" fmla="*/ 3100387 h 4793456"/>
              <a:gd name="connsiteX1-1563" fmla="*/ 1878806 w 9215438"/>
              <a:gd name="connsiteY1-1564" fmla="*/ 3114675 h 4793456"/>
              <a:gd name="connsiteX2-1565" fmla="*/ 2528888 w 9215438"/>
              <a:gd name="connsiteY2-1566" fmla="*/ 2957512 h 4793456"/>
              <a:gd name="connsiteX3-1567" fmla="*/ 3743325 w 9215438"/>
              <a:gd name="connsiteY3-1568" fmla="*/ 2757487 h 4793456"/>
              <a:gd name="connsiteX4-1569" fmla="*/ 4129088 w 9215438"/>
              <a:gd name="connsiteY4-1570" fmla="*/ 2728912 h 4793456"/>
              <a:gd name="connsiteX5-1571" fmla="*/ 4350544 w 9215438"/>
              <a:gd name="connsiteY5-1572" fmla="*/ 2797969 h 4793456"/>
              <a:gd name="connsiteX6-1573" fmla="*/ 4486275 w 9215438"/>
              <a:gd name="connsiteY6-1574" fmla="*/ 2743200 h 4793456"/>
              <a:gd name="connsiteX7-1575" fmla="*/ 4500563 w 9215438"/>
              <a:gd name="connsiteY7-1576" fmla="*/ 2671762 h 4793456"/>
              <a:gd name="connsiteX8-1577" fmla="*/ 4507706 w 9215438"/>
              <a:gd name="connsiteY8-1578" fmla="*/ 1643062 h 4793456"/>
              <a:gd name="connsiteX9-1579" fmla="*/ 4407694 w 9215438"/>
              <a:gd name="connsiteY9-1580" fmla="*/ 1528762 h 4793456"/>
              <a:gd name="connsiteX10-1581" fmla="*/ 4336257 w 9215438"/>
              <a:gd name="connsiteY10-1582" fmla="*/ 1635918 h 4793456"/>
              <a:gd name="connsiteX11-1583" fmla="*/ 4143375 w 9215438"/>
              <a:gd name="connsiteY11-1584" fmla="*/ 1364456 h 4793456"/>
              <a:gd name="connsiteX12-1585" fmla="*/ 4255294 w 9215438"/>
              <a:gd name="connsiteY12-1586" fmla="*/ 1226343 h 4793456"/>
              <a:gd name="connsiteX13-1587" fmla="*/ 4607719 w 9215438"/>
              <a:gd name="connsiteY13-1588" fmla="*/ 0 h 4793456"/>
              <a:gd name="connsiteX14-1589" fmla="*/ 4972050 w 9215438"/>
              <a:gd name="connsiteY14-1590" fmla="*/ 1200150 h 4793456"/>
              <a:gd name="connsiteX15-1591" fmla="*/ 5072063 w 9215438"/>
              <a:gd name="connsiteY15-1592" fmla="*/ 1371600 h 4793456"/>
              <a:gd name="connsiteX16-1593" fmla="*/ 4914900 w 9215438"/>
              <a:gd name="connsiteY16-1594" fmla="*/ 1643062 h 4793456"/>
              <a:gd name="connsiteX17-1595" fmla="*/ 4822031 w 9215438"/>
              <a:gd name="connsiteY17-1596" fmla="*/ 1535906 h 4793456"/>
              <a:gd name="connsiteX18-1597" fmla="*/ 4722019 w 9215438"/>
              <a:gd name="connsiteY18-1598" fmla="*/ 1664493 h 4793456"/>
              <a:gd name="connsiteX19-1599" fmla="*/ 4726782 w 9215438"/>
              <a:gd name="connsiteY19-1600" fmla="*/ 2683668 h 4793456"/>
              <a:gd name="connsiteX20-1601" fmla="*/ 4907756 w 9215438"/>
              <a:gd name="connsiteY20-1602" fmla="*/ 2793206 h 4793456"/>
              <a:gd name="connsiteX21-1603" fmla="*/ 5057775 w 9215438"/>
              <a:gd name="connsiteY21-1604" fmla="*/ 2686050 h 4793456"/>
              <a:gd name="connsiteX22-1605" fmla="*/ 5493544 w 9215438"/>
              <a:gd name="connsiteY22-1606" fmla="*/ 2593181 h 4793456"/>
              <a:gd name="connsiteX23-1607" fmla="*/ 5765006 w 9215438"/>
              <a:gd name="connsiteY23-1608" fmla="*/ 2607468 h 4793456"/>
              <a:gd name="connsiteX24-1609" fmla="*/ 6407944 w 9215438"/>
              <a:gd name="connsiteY24-1610" fmla="*/ 2707481 h 4793456"/>
              <a:gd name="connsiteX25-1611" fmla="*/ 6929438 w 9215438"/>
              <a:gd name="connsiteY25-1612" fmla="*/ 3114675 h 4793456"/>
              <a:gd name="connsiteX26-1613" fmla="*/ 9215438 w 9215438"/>
              <a:gd name="connsiteY26-1614" fmla="*/ 3107531 h 4793456"/>
              <a:gd name="connsiteX27-1615" fmla="*/ 9215438 w 9215438"/>
              <a:gd name="connsiteY27-1616" fmla="*/ 4779168 h 4793456"/>
              <a:gd name="connsiteX28-1617" fmla="*/ 0 w 9215438"/>
              <a:gd name="connsiteY28-1618" fmla="*/ 4793456 h 4793456"/>
              <a:gd name="connsiteX29-1619" fmla="*/ 35719 w 9215438"/>
              <a:gd name="connsiteY29-1620" fmla="*/ 3100387 h 4793456"/>
              <a:gd name="connsiteX0-1621" fmla="*/ 35719 w 9215438"/>
              <a:gd name="connsiteY0-1622" fmla="*/ 3100387 h 4793456"/>
              <a:gd name="connsiteX1-1623" fmla="*/ 1878806 w 9215438"/>
              <a:gd name="connsiteY1-1624" fmla="*/ 3114675 h 4793456"/>
              <a:gd name="connsiteX2-1625" fmla="*/ 2528888 w 9215438"/>
              <a:gd name="connsiteY2-1626" fmla="*/ 2957512 h 4793456"/>
              <a:gd name="connsiteX3-1627" fmla="*/ 3743325 w 9215438"/>
              <a:gd name="connsiteY3-1628" fmla="*/ 2757487 h 4793456"/>
              <a:gd name="connsiteX4-1629" fmla="*/ 4129088 w 9215438"/>
              <a:gd name="connsiteY4-1630" fmla="*/ 2728912 h 4793456"/>
              <a:gd name="connsiteX5-1631" fmla="*/ 4350544 w 9215438"/>
              <a:gd name="connsiteY5-1632" fmla="*/ 2797969 h 4793456"/>
              <a:gd name="connsiteX6-1633" fmla="*/ 4486275 w 9215438"/>
              <a:gd name="connsiteY6-1634" fmla="*/ 2743200 h 4793456"/>
              <a:gd name="connsiteX7-1635" fmla="*/ 4500563 w 9215438"/>
              <a:gd name="connsiteY7-1636" fmla="*/ 2671762 h 4793456"/>
              <a:gd name="connsiteX8-1637" fmla="*/ 4507706 w 9215438"/>
              <a:gd name="connsiteY8-1638" fmla="*/ 1643062 h 4793456"/>
              <a:gd name="connsiteX9-1639" fmla="*/ 4407694 w 9215438"/>
              <a:gd name="connsiteY9-1640" fmla="*/ 1528762 h 4793456"/>
              <a:gd name="connsiteX10-1641" fmla="*/ 4336257 w 9215438"/>
              <a:gd name="connsiteY10-1642" fmla="*/ 1635918 h 4793456"/>
              <a:gd name="connsiteX11-1643" fmla="*/ 4143375 w 9215438"/>
              <a:gd name="connsiteY11-1644" fmla="*/ 1364456 h 4793456"/>
              <a:gd name="connsiteX12-1645" fmla="*/ 4255294 w 9215438"/>
              <a:gd name="connsiteY12-1646" fmla="*/ 1226343 h 4793456"/>
              <a:gd name="connsiteX13-1647" fmla="*/ 4607719 w 9215438"/>
              <a:gd name="connsiteY13-1648" fmla="*/ 0 h 4793456"/>
              <a:gd name="connsiteX14-1649" fmla="*/ 4972050 w 9215438"/>
              <a:gd name="connsiteY14-1650" fmla="*/ 1200150 h 4793456"/>
              <a:gd name="connsiteX15-1651" fmla="*/ 5072063 w 9215438"/>
              <a:gd name="connsiteY15-1652" fmla="*/ 1371600 h 4793456"/>
              <a:gd name="connsiteX16-1653" fmla="*/ 4914900 w 9215438"/>
              <a:gd name="connsiteY16-1654" fmla="*/ 1643062 h 4793456"/>
              <a:gd name="connsiteX17-1655" fmla="*/ 4822031 w 9215438"/>
              <a:gd name="connsiteY17-1656" fmla="*/ 1535906 h 4793456"/>
              <a:gd name="connsiteX18-1657" fmla="*/ 4722019 w 9215438"/>
              <a:gd name="connsiteY18-1658" fmla="*/ 1664493 h 4793456"/>
              <a:gd name="connsiteX19-1659" fmla="*/ 4726782 w 9215438"/>
              <a:gd name="connsiteY19-1660" fmla="*/ 2683668 h 4793456"/>
              <a:gd name="connsiteX20-1661" fmla="*/ 4907756 w 9215438"/>
              <a:gd name="connsiteY20-1662" fmla="*/ 2793206 h 4793456"/>
              <a:gd name="connsiteX21-1663" fmla="*/ 5057775 w 9215438"/>
              <a:gd name="connsiteY21-1664" fmla="*/ 2686050 h 4793456"/>
              <a:gd name="connsiteX22-1665" fmla="*/ 5493544 w 9215438"/>
              <a:gd name="connsiteY22-1666" fmla="*/ 2593181 h 4793456"/>
              <a:gd name="connsiteX23-1667" fmla="*/ 5765006 w 9215438"/>
              <a:gd name="connsiteY23-1668" fmla="*/ 2607468 h 4793456"/>
              <a:gd name="connsiteX24-1669" fmla="*/ 6407944 w 9215438"/>
              <a:gd name="connsiteY24-1670" fmla="*/ 2707481 h 4793456"/>
              <a:gd name="connsiteX25-1671" fmla="*/ 6929438 w 9215438"/>
              <a:gd name="connsiteY25-1672" fmla="*/ 3114675 h 4793456"/>
              <a:gd name="connsiteX26-1673" fmla="*/ 9215438 w 9215438"/>
              <a:gd name="connsiteY26-1674" fmla="*/ 3107531 h 4793456"/>
              <a:gd name="connsiteX27-1675" fmla="*/ 9215438 w 9215438"/>
              <a:gd name="connsiteY27-1676" fmla="*/ 4779168 h 4793456"/>
              <a:gd name="connsiteX28-1677" fmla="*/ 0 w 9215438"/>
              <a:gd name="connsiteY28-1678" fmla="*/ 4793456 h 4793456"/>
              <a:gd name="connsiteX29-1679" fmla="*/ 35719 w 9215438"/>
              <a:gd name="connsiteY29-1680" fmla="*/ 3100387 h 4793456"/>
              <a:gd name="connsiteX0-1681" fmla="*/ 35719 w 9215438"/>
              <a:gd name="connsiteY0-1682" fmla="*/ 3100387 h 4793456"/>
              <a:gd name="connsiteX1-1683" fmla="*/ 1904206 w 9215438"/>
              <a:gd name="connsiteY1-1684" fmla="*/ 3101975 h 4793456"/>
              <a:gd name="connsiteX2-1685" fmla="*/ 2528888 w 9215438"/>
              <a:gd name="connsiteY2-1686" fmla="*/ 2957512 h 4793456"/>
              <a:gd name="connsiteX3-1687" fmla="*/ 3743325 w 9215438"/>
              <a:gd name="connsiteY3-1688" fmla="*/ 2757487 h 4793456"/>
              <a:gd name="connsiteX4-1689" fmla="*/ 4129088 w 9215438"/>
              <a:gd name="connsiteY4-1690" fmla="*/ 2728912 h 4793456"/>
              <a:gd name="connsiteX5-1691" fmla="*/ 4350544 w 9215438"/>
              <a:gd name="connsiteY5-1692" fmla="*/ 2797969 h 4793456"/>
              <a:gd name="connsiteX6-1693" fmla="*/ 4486275 w 9215438"/>
              <a:gd name="connsiteY6-1694" fmla="*/ 2743200 h 4793456"/>
              <a:gd name="connsiteX7-1695" fmla="*/ 4500563 w 9215438"/>
              <a:gd name="connsiteY7-1696" fmla="*/ 2671762 h 4793456"/>
              <a:gd name="connsiteX8-1697" fmla="*/ 4507706 w 9215438"/>
              <a:gd name="connsiteY8-1698" fmla="*/ 1643062 h 4793456"/>
              <a:gd name="connsiteX9-1699" fmla="*/ 4407694 w 9215438"/>
              <a:gd name="connsiteY9-1700" fmla="*/ 1528762 h 4793456"/>
              <a:gd name="connsiteX10-1701" fmla="*/ 4336257 w 9215438"/>
              <a:gd name="connsiteY10-1702" fmla="*/ 1635918 h 4793456"/>
              <a:gd name="connsiteX11-1703" fmla="*/ 4143375 w 9215438"/>
              <a:gd name="connsiteY11-1704" fmla="*/ 1364456 h 4793456"/>
              <a:gd name="connsiteX12-1705" fmla="*/ 4255294 w 9215438"/>
              <a:gd name="connsiteY12-1706" fmla="*/ 1226343 h 4793456"/>
              <a:gd name="connsiteX13-1707" fmla="*/ 4607719 w 9215438"/>
              <a:gd name="connsiteY13-1708" fmla="*/ 0 h 4793456"/>
              <a:gd name="connsiteX14-1709" fmla="*/ 4972050 w 9215438"/>
              <a:gd name="connsiteY14-1710" fmla="*/ 1200150 h 4793456"/>
              <a:gd name="connsiteX15-1711" fmla="*/ 5072063 w 9215438"/>
              <a:gd name="connsiteY15-1712" fmla="*/ 1371600 h 4793456"/>
              <a:gd name="connsiteX16-1713" fmla="*/ 4914900 w 9215438"/>
              <a:gd name="connsiteY16-1714" fmla="*/ 1643062 h 4793456"/>
              <a:gd name="connsiteX17-1715" fmla="*/ 4822031 w 9215438"/>
              <a:gd name="connsiteY17-1716" fmla="*/ 1535906 h 4793456"/>
              <a:gd name="connsiteX18-1717" fmla="*/ 4722019 w 9215438"/>
              <a:gd name="connsiteY18-1718" fmla="*/ 1664493 h 4793456"/>
              <a:gd name="connsiteX19-1719" fmla="*/ 4726782 w 9215438"/>
              <a:gd name="connsiteY19-1720" fmla="*/ 2683668 h 4793456"/>
              <a:gd name="connsiteX20-1721" fmla="*/ 4907756 w 9215438"/>
              <a:gd name="connsiteY20-1722" fmla="*/ 2793206 h 4793456"/>
              <a:gd name="connsiteX21-1723" fmla="*/ 5057775 w 9215438"/>
              <a:gd name="connsiteY21-1724" fmla="*/ 2686050 h 4793456"/>
              <a:gd name="connsiteX22-1725" fmla="*/ 5493544 w 9215438"/>
              <a:gd name="connsiteY22-1726" fmla="*/ 2593181 h 4793456"/>
              <a:gd name="connsiteX23-1727" fmla="*/ 5765006 w 9215438"/>
              <a:gd name="connsiteY23-1728" fmla="*/ 2607468 h 4793456"/>
              <a:gd name="connsiteX24-1729" fmla="*/ 6407944 w 9215438"/>
              <a:gd name="connsiteY24-1730" fmla="*/ 2707481 h 4793456"/>
              <a:gd name="connsiteX25-1731" fmla="*/ 6929438 w 9215438"/>
              <a:gd name="connsiteY25-1732" fmla="*/ 3114675 h 4793456"/>
              <a:gd name="connsiteX26-1733" fmla="*/ 9215438 w 9215438"/>
              <a:gd name="connsiteY26-1734" fmla="*/ 3107531 h 4793456"/>
              <a:gd name="connsiteX27-1735" fmla="*/ 9215438 w 9215438"/>
              <a:gd name="connsiteY27-1736" fmla="*/ 4779168 h 4793456"/>
              <a:gd name="connsiteX28-1737" fmla="*/ 0 w 9215438"/>
              <a:gd name="connsiteY28-1738" fmla="*/ 4793456 h 4793456"/>
              <a:gd name="connsiteX29-1739" fmla="*/ 35719 w 9215438"/>
              <a:gd name="connsiteY29-1740" fmla="*/ 3100387 h 4793456"/>
              <a:gd name="connsiteX0-1741" fmla="*/ 35719 w 9215438"/>
              <a:gd name="connsiteY0-1742" fmla="*/ 3100387 h 4793456"/>
              <a:gd name="connsiteX1-1743" fmla="*/ 1904206 w 9215438"/>
              <a:gd name="connsiteY1-1744" fmla="*/ 3101975 h 4793456"/>
              <a:gd name="connsiteX2-1745" fmla="*/ 2528888 w 9215438"/>
              <a:gd name="connsiteY2-1746" fmla="*/ 2957512 h 4793456"/>
              <a:gd name="connsiteX3-1747" fmla="*/ 3743325 w 9215438"/>
              <a:gd name="connsiteY3-1748" fmla="*/ 2757487 h 4793456"/>
              <a:gd name="connsiteX4-1749" fmla="*/ 4129088 w 9215438"/>
              <a:gd name="connsiteY4-1750" fmla="*/ 2728912 h 4793456"/>
              <a:gd name="connsiteX5-1751" fmla="*/ 4350544 w 9215438"/>
              <a:gd name="connsiteY5-1752" fmla="*/ 2797969 h 4793456"/>
              <a:gd name="connsiteX6-1753" fmla="*/ 4486275 w 9215438"/>
              <a:gd name="connsiteY6-1754" fmla="*/ 2743200 h 4793456"/>
              <a:gd name="connsiteX7-1755" fmla="*/ 4500563 w 9215438"/>
              <a:gd name="connsiteY7-1756" fmla="*/ 2671762 h 4793456"/>
              <a:gd name="connsiteX8-1757" fmla="*/ 4507706 w 9215438"/>
              <a:gd name="connsiteY8-1758" fmla="*/ 1643062 h 4793456"/>
              <a:gd name="connsiteX9-1759" fmla="*/ 4407694 w 9215438"/>
              <a:gd name="connsiteY9-1760" fmla="*/ 1528762 h 4793456"/>
              <a:gd name="connsiteX10-1761" fmla="*/ 4336257 w 9215438"/>
              <a:gd name="connsiteY10-1762" fmla="*/ 1635918 h 4793456"/>
              <a:gd name="connsiteX11-1763" fmla="*/ 4143375 w 9215438"/>
              <a:gd name="connsiteY11-1764" fmla="*/ 1364456 h 4793456"/>
              <a:gd name="connsiteX12-1765" fmla="*/ 4255294 w 9215438"/>
              <a:gd name="connsiteY12-1766" fmla="*/ 1226343 h 4793456"/>
              <a:gd name="connsiteX13-1767" fmla="*/ 4607719 w 9215438"/>
              <a:gd name="connsiteY13-1768" fmla="*/ 0 h 4793456"/>
              <a:gd name="connsiteX14-1769" fmla="*/ 4972050 w 9215438"/>
              <a:gd name="connsiteY14-1770" fmla="*/ 1200150 h 4793456"/>
              <a:gd name="connsiteX15-1771" fmla="*/ 5072063 w 9215438"/>
              <a:gd name="connsiteY15-1772" fmla="*/ 1371600 h 4793456"/>
              <a:gd name="connsiteX16-1773" fmla="*/ 4914900 w 9215438"/>
              <a:gd name="connsiteY16-1774" fmla="*/ 1643062 h 4793456"/>
              <a:gd name="connsiteX17-1775" fmla="*/ 4822031 w 9215438"/>
              <a:gd name="connsiteY17-1776" fmla="*/ 1535906 h 4793456"/>
              <a:gd name="connsiteX18-1777" fmla="*/ 4722019 w 9215438"/>
              <a:gd name="connsiteY18-1778" fmla="*/ 1664493 h 4793456"/>
              <a:gd name="connsiteX19-1779" fmla="*/ 4726782 w 9215438"/>
              <a:gd name="connsiteY19-1780" fmla="*/ 2683668 h 4793456"/>
              <a:gd name="connsiteX20-1781" fmla="*/ 4907756 w 9215438"/>
              <a:gd name="connsiteY20-1782" fmla="*/ 2793206 h 4793456"/>
              <a:gd name="connsiteX21-1783" fmla="*/ 5057775 w 9215438"/>
              <a:gd name="connsiteY21-1784" fmla="*/ 2686050 h 4793456"/>
              <a:gd name="connsiteX22-1785" fmla="*/ 5493544 w 9215438"/>
              <a:gd name="connsiteY22-1786" fmla="*/ 2593181 h 4793456"/>
              <a:gd name="connsiteX23-1787" fmla="*/ 5765006 w 9215438"/>
              <a:gd name="connsiteY23-1788" fmla="*/ 2607468 h 4793456"/>
              <a:gd name="connsiteX24-1789" fmla="*/ 6407944 w 9215438"/>
              <a:gd name="connsiteY24-1790" fmla="*/ 2707481 h 4793456"/>
              <a:gd name="connsiteX25-1791" fmla="*/ 6929438 w 9215438"/>
              <a:gd name="connsiteY25-1792" fmla="*/ 3114675 h 4793456"/>
              <a:gd name="connsiteX26-1793" fmla="*/ 9215438 w 9215438"/>
              <a:gd name="connsiteY26-1794" fmla="*/ 3107531 h 4793456"/>
              <a:gd name="connsiteX27-1795" fmla="*/ 9215438 w 9215438"/>
              <a:gd name="connsiteY27-1796" fmla="*/ 4779168 h 4793456"/>
              <a:gd name="connsiteX28-1797" fmla="*/ 0 w 9215438"/>
              <a:gd name="connsiteY28-1798" fmla="*/ 4793456 h 4793456"/>
              <a:gd name="connsiteX29-1799" fmla="*/ 35719 w 9215438"/>
              <a:gd name="connsiteY29-1800" fmla="*/ 3100387 h 4793456"/>
              <a:gd name="connsiteX0-1801" fmla="*/ 35719 w 9215438"/>
              <a:gd name="connsiteY0-1802" fmla="*/ 3100387 h 4793456"/>
              <a:gd name="connsiteX1-1803" fmla="*/ 1904206 w 9215438"/>
              <a:gd name="connsiteY1-1804" fmla="*/ 3101975 h 4793456"/>
              <a:gd name="connsiteX2-1805" fmla="*/ 2528888 w 9215438"/>
              <a:gd name="connsiteY2-1806" fmla="*/ 2957512 h 4793456"/>
              <a:gd name="connsiteX3-1807" fmla="*/ 3743325 w 9215438"/>
              <a:gd name="connsiteY3-1808" fmla="*/ 2757487 h 4793456"/>
              <a:gd name="connsiteX4-1809" fmla="*/ 4129088 w 9215438"/>
              <a:gd name="connsiteY4-1810" fmla="*/ 2728912 h 4793456"/>
              <a:gd name="connsiteX5-1811" fmla="*/ 4350544 w 9215438"/>
              <a:gd name="connsiteY5-1812" fmla="*/ 2797969 h 4793456"/>
              <a:gd name="connsiteX6-1813" fmla="*/ 4486275 w 9215438"/>
              <a:gd name="connsiteY6-1814" fmla="*/ 2743200 h 4793456"/>
              <a:gd name="connsiteX7-1815" fmla="*/ 4500563 w 9215438"/>
              <a:gd name="connsiteY7-1816" fmla="*/ 2671762 h 4793456"/>
              <a:gd name="connsiteX8-1817" fmla="*/ 4507706 w 9215438"/>
              <a:gd name="connsiteY8-1818" fmla="*/ 1643062 h 4793456"/>
              <a:gd name="connsiteX9-1819" fmla="*/ 4407694 w 9215438"/>
              <a:gd name="connsiteY9-1820" fmla="*/ 1528762 h 4793456"/>
              <a:gd name="connsiteX10-1821" fmla="*/ 4336257 w 9215438"/>
              <a:gd name="connsiteY10-1822" fmla="*/ 1635918 h 4793456"/>
              <a:gd name="connsiteX11-1823" fmla="*/ 4143375 w 9215438"/>
              <a:gd name="connsiteY11-1824" fmla="*/ 1364456 h 4793456"/>
              <a:gd name="connsiteX12-1825" fmla="*/ 4255294 w 9215438"/>
              <a:gd name="connsiteY12-1826" fmla="*/ 1226343 h 4793456"/>
              <a:gd name="connsiteX13-1827" fmla="*/ 4607719 w 9215438"/>
              <a:gd name="connsiteY13-1828" fmla="*/ 0 h 4793456"/>
              <a:gd name="connsiteX14-1829" fmla="*/ 4972050 w 9215438"/>
              <a:gd name="connsiteY14-1830" fmla="*/ 1200150 h 4793456"/>
              <a:gd name="connsiteX15-1831" fmla="*/ 5072063 w 9215438"/>
              <a:gd name="connsiteY15-1832" fmla="*/ 1371600 h 4793456"/>
              <a:gd name="connsiteX16-1833" fmla="*/ 4914900 w 9215438"/>
              <a:gd name="connsiteY16-1834" fmla="*/ 1643062 h 4793456"/>
              <a:gd name="connsiteX17-1835" fmla="*/ 4822031 w 9215438"/>
              <a:gd name="connsiteY17-1836" fmla="*/ 1535906 h 4793456"/>
              <a:gd name="connsiteX18-1837" fmla="*/ 4722019 w 9215438"/>
              <a:gd name="connsiteY18-1838" fmla="*/ 1664493 h 4793456"/>
              <a:gd name="connsiteX19-1839" fmla="*/ 4726782 w 9215438"/>
              <a:gd name="connsiteY19-1840" fmla="*/ 2683668 h 4793456"/>
              <a:gd name="connsiteX20-1841" fmla="*/ 4907756 w 9215438"/>
              <a:gd name="connsiteY20-1842" fmla="*/ 2793206 h 4793456"/>
              <a:gd name="connsiteX21-1843" fmla="*/ 5083175 w 9215438"/>
              <a:gd name="connsiteY21-1844" fmla="*/ 2686050 h 4793456"/>
              <a:gd name="connsiteX22-1845" fmla="*/ 5493544 w 9215438"/>
              <a:gd name="connsiteY22-1846" fmla="*/ 2593181 h 4793456"/>
              <a:gd name="connsiteX23-1847" fmla="*/ 5765006 w 9215438"/>
              <a:gd name="connsiteY23-1848" fmla="*/ 2607468 h 4793456"/>
              <a:gd name="connsiteX24-1849" fmla="*/ 6407944 w 9215438"/>
              <a:gd name="connsiteY24-1850" fmla="*/ 2707481 h 4793456"/>
              <a:gd name="connsiteX25-1851" fmla="*/ 6929438 w 9215438"/>
              <a:gd name="connsiteY25-1852" fmla="*/ 3114675 h 4793456"/>
              <a:gd name="connsiteX26-1853" fmla="*/ 9215438 w 9215438"/>
              <a:gd name="connsiteY26-1854" fmla="*/ 3107531 h 4793456"/>
              <a:gd name="connsiteX27-1855" fmla="*/ 9215438 w 9215438"/>
              <a:gd name="connsiteY27-1856" fmla="*/ 4779168 h 4793456"/>
              <a:gd name="connsiteX28-1857" fmla="*/ 0 w 9215438"/>
              <a:gd name="connsiteY28-1858" fmla="*/ 4793456 h 4793456"/>
              <a:gd name="connsiteX29-1859" fmla="*/ 35719 w 9215438"/>
              <a:gd name="connsiteY29-1860" fmla="*/ 3100387 h 4793456"/>
              <a:gd name="connsiteX0-1861" fmla="*/ 35719 w 9215438"/>
              <a:gd name="connsiteY0-1862" fmla="*/ 3100387 h 4793456"/>
              <a:gd name="connsiteX1-1863" fmla="*/ 1904206 w 9215438"/>
              <a:gd name="connsiteY1-1864" fmla="*/ 3101975 h 4793456"/>
              <a:gd name="connsiteX2-1865" fmla="*/ 2528888 w 9215438"/>
              <a:gd name="connsiteY2-1866" fmla="*/ 2957512 h 4793456"/>
              <a:gd name="connsiteX3-1867" fmla="*/ 3743325 w 9215438"/>
              <a:gd name="connsiteY3-1868" fmla="*/ 2757487 h 4793456"/>
              <a:gd name="connsiteX4-1869" fmla="*/ 4129088 w 9215438"/>
              <a:gd name="connsiteY4-1870" fmla="*/ 2728912 h 4793456"/>
              <a:gd name="connsiteX5-1871" fmla="*/ 4350544 w 9215438"/>
              <a:gd name="connsiteY5-1872" fmla="*/ 2797969 h 4793456"/>
              <a:gd name="connsiteX6-1873" fmla="*/ 4486275 w 9215438"/>
              <a:gd name="connsiteY6-1874" fmla="*/ 2743200 h 4793456"/>
              <a:gd name="connsiteX7-1875" fmla="*/ 4500563 w 9215438"/>
              <a:gd name="connsiteY7-1876" fmla="*/ 2671762 h 4793456"/>
              <a:gd name="connsiteX8-1877" fmla="*/ 4507706 w 9215438"/>
              <a:gd name="connsiteY8-1878" fmla="*/ 1643062 h 4793456"/>
              <a:gd name="connsiteX9-1879" fmla="*/ 4407694 w 9215438"/>
              <a:gd name="connsiteY9-1880" fmla="*/ 1528762 h 4793456"/>
              <a:gd name="connsiteX10-1881" fmla="*/ 4336257 w 9215438"/>
              <a:gd name="connsiteY10-1882" fmla="*/ 1635918 h 4793456"/>
              <a:gd name="connsiteX11-1883" fmla="*/ 4143375 w 9215438"/>
              <a:gd name="connsiteY11-1884" fmla="*/ 1364456 h 4793456"/>
              <a:gd name="connsiteX12-1885" fmla="*/ 4255294 w 9215438"/>
              <a:gd name="connsiteY12-1886" fmla="*/ 1226343 h 4793456"/>
              <a:gd name="connsiteX13-1887" fmla="*/ 4607719 w 9215438"/>
              <a:gd name="connsiteY13-1888" fmla="*/ 0 h 4793456"/>
              <a:gd name="connsiteX14-1889" fmla="*/ 4972050 w 9215438"/>
              <a:gd name="connsiteY14-1890" fmla="*/ 1200150 h 4793456"/>
              <a:gd name="connsiteX15-1891" fmla="*/ 5072063 w 9215438"/>
              <a:gd name="connsiteY15-1892" fmla="*/ 1371600 h 4793456"/>
              <a:gd name="connsiteX16-1893" fmla="*/ 4914900 w 9215438"/>
              <a:gd name="connsiteY16-1894" fmla="*/ 1643062 h 4793456"/>
              <a:gd name="connsiteX17-1895" fmla="*/ 4822031 w 9215438"/>
              <a:gd name="connsiteY17-1896" fmla="*/ 1535906 h 4793456"/>
              <a:gd name="connsiteX18-1897" fmla="*/ 4722019 w 9215438"/>
              <a:gd name="connsiteY18-1898" fmla="*/ 1664493 h 4793456"/>
              <a:gd name="connsiteX19-1899" fmla="*/ 4726782 w 9215438"/>
              <a:gd name="connsiteY19-1900" fmla="*/ 2683668 h 4793456"/>
              <a:gd name="connsiteX20-1901" fmla="*/ 4907756 w 9215438"/>
              <a:gd name="connsiteY20-1902" fmla="*/ 2793206 h 4793456"/>
              <a:gd name="connsiteX21-1903" fmla="*/ 5083175 w 9215438"/>
              <a:gd name="connsiteY21-1904" fmla="*/ 2686050 h 4793456"/>
              <a:gd name="connsiteX22-1905" fmla="*/ 5493544 w 9215438"/>
              <a:gd name="connsiteY22-1906" fmla="*/ 2593181 h 4793456"/>
              <a:gd name="connsiteX23-1907" fmla="*/ 5765006 w 9215438"/>
              <a:gd name="connsiteY23-1908" fmla="*/ 2607468 h 4793456"/>
              <a:gd name="connsiteX24-1909" fmla="*/ 6407944 w 9215438"/>
              <a:gd name="connsiteY24-1910" fmla="*/ 2707481 h 4793456"/>
              <a:gd name="connsiteX25-1911" fmla="*/ 6929438 w 9215438"/>
              <a:gd name="connsiteY25-1912" fmla="*/ 3114675 h 4793456"/>
              <a:gd name="connsiteX26-1913" fmla="*/ 9215438 w 9215438"/>
              <a:gd name="connsiteY26-1914" fmla="*/ 3107531 h 4793456"/>
              <a:gd name="connsiteX27-1915" fmla="*/ 9215438 w 9215438"/>
              <a:gd name="connsiteY27-1916" fmla="*/ 4779168 h 4793456"/>
              <a:gd name="connsiteX28-1917" fmla="*/ 0 w 9215438"/>
              <a:gd name="connsiteY28-1918" fmla="*/ 4793456 h 4793456"/>
              <a:gd name="connsiteX29-1919" fmla="*/ 35719 w 9215438"/>
              <a:gd name="connsiteY29-1920" fmla="*/ 3100387 h 479345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Lst>
            <a:rect l="l" t="t" r="r" b="b"/>
            <a:pathLst>
              <a:path w="9215438" h="4793456">
                <a:moveTo>
                  <a:pt x="35719" y="3100387"/>
                </a:moveTo>
                <a:lnTo>
                  <a:pt x="1904206" y="3101975"/>
                </a:lnTo>
                <a:cubicBezTo>
                  <a:pt x="2076450" y="2776537"/>
                  <a:pt x="2293144" y="2755900"/>
                  <a:pt x="2528888" y="2957512"/>
                </a:cubicBezTo>
                <a:cubicBezTo>
                  <a:pt x="2828925" y="2493962"/>
                  <a:pt x="3373438" y="2452687"/>
                  <a:pt x="3743325" y="2757487"/>
                </a:cubicBezTo>
                <a:cubicBezTo>
                  <a:pt x="3894138" y="2627312"/>
                  <a:pt x="4029075" y="2601912"/>
                  <a:pt x="4129088" y="2728912"/>
                </a:cubicBezTo>
                <a:cubicBezTo>
                  <a:pt x="4244182" y="2666206"/>
                  <a:pt x="4324350" y="2794000"/>
                  <a:pt x="4350544" y="2797969"/>
                </a:cubicBezTo>
                <a:cubicBezTo>
                  <a:pt x="4424363" y="2813050"/>
                  <a:pt x="4441031" y="2761456"/>
                  <a:pt x="4486275" y="2743200"/>
                </a:cubicBezTo>
                <a:lnTo>
                  <a:pt x="4500563" y="2671762"/>
                </a:lnTo>
                <a:lnTo>
                  <a:pt x="4507706" y="1643062"/>
                </a:lnTo>
                <a:lnTo>
                  <a:pt x="4407694" y="1528762"/>
                </a:lnTo>
                <a:lnTo>
                  <a:pt x="4336257" y="1635918"/>
                </a:lnTo>
                <a:lnTo>
                  <a:pt x="4143375" y="1364456"/>
                </a:lnTo>
                <a:lnTo>
                  <a:pt x="4255294" y="1226343"/>
                </a:lnTo>
                <a:cubicBezTo>
                  <a:pt x="4210844" y="679449"/>
                  <a:pt x="4247357" y="446881"/>
                  <a:pt x="4607719" y="0"/>
                </a:cubicBezTo>
                <a:cubicBezTo>
                  <a:pt x="4943476" y="233362"/>
                  <a:pt x="5064918" y="928687"/>
                  <a:pt x="4972050" y="1200150"/>
                </a:cubicBezTo>
                <a:lnTo>
                  <a:pt x="5072063" y="1371600"/>
                </a:lnTo>
                <a:lnTo>
                  <a:pt x="4914900" y="1643062"/>
                </a:lnTo>
                <a:lnTo>
                  <a:pt x="4822031" y="1535906"/>
                </a:lnTo>
                <a:lnTo>
                  <a:pt x="4722019" y="1664493"/>
                </a:lnTo>
                <a:cubicBezTo>
                  <a:pt x="4723607" y="2004218"/>
                  <a:pt x="4725194" y="2343943"/>
                  <a:pt x="4726782" y="2683668"/>
                </a:cubicBezTo>
                <a:cubicBezTo>
                  <a:pt x="4769644" y="2755106"/>
                  <a:pt x="4798219" y="2812256"/>
                  <a:pt x="4907756" y="2793206"/>
                </a:cubicBezTo>
                <a:cubicBezTo>
                  <a:pt x="4957762" y="2757487"/>
                  <a:pt x="5009357" y="2688431"/>
                  <a:pt x="5083175" y="2686050"/>
                </a:cubicBezTo>
                <a:cubicBezTo>
                  <a:pt x="5166519" y="2464594"/>
                  <a:pt x="5334000" y="2424112"/>
                  <a:pt x="5493544" y="2593181"/>
                </a:cubicBezTo>
                <a:lnTo>
                  <a:pt x="5765006" y="2607468"/>
                </a:lnTo>
                <a:cubicBezTo>
                  <a:pt x="6050756" y="2321719"/>
                  <a:pt x="6307931" y="2469355"/>
                  <a:pt x="6407944" y="2707481"/>
                </a:cubicBezTo>
                <a:cubicBezTo>
                  <a:pt x="6762750" y="2752725"/>
                  <a:pt x="6888957" y="2988469"/>
                  <a:pt x="6929438" y="3114675"/>
                </a:cubicBezTo>
                <a:lnTo>
                  <a:pt x="9215438" y="3107531"/>
                </a:lnTo>
                <a:lnTo>
                  <a:pt x="9215438" y="4779168"/>
                </a:lnTo>
                <a:lnTo>
                  <a:pt x="0" y="4793456"/>
                </a:lnTo>
                <a:lnTo>
                  <a:pt x="35719" y="310038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7" name="组合 106"/>
          <p:cNvGrpSpPr/>
          <p:nvPr/>
        </p:nvGrpSpPr>
        <p:grpSpPr>
          <a:xfrm>
            <a:off x="488650" y="354200"/>
            <a:ext cx="7044264" cy="3163013"/>
            <a:chOff x="119063" y="442913"/>
            <a:chExt cx="8905875" cy="3998913"/>
          </a:xfrm>
        </p:grpSpPr>
        <p:sp>
          <p:nvSpPr>
            <p:cNvPr id="7" name="Freeform 6"/>
            <p:cNvSpPr>
              <a:spLocks noEditPoints="1"/>
            </p:cNvSpPr>
            <p:nvPr/>
          </p:nvSpPr>
          <p:spPr bwMode="auto">
            <a:xfrm>
              <a:off x="5003801" y="1062038"/>
              <a:ext cx="454025" cy="454025"/>
            </a:xfrm>
            <a:custGeom>
              <a:avLst/>
              <a:gdLst>
                <a:gd name="T0" fmla="*/ 60 w 121"/>
                <a:gd name="T1" fmla="*/ 121 h 121"/>
                <a:gd name="T2" fmla="*/ 0 w 121"/>
                <a:gd name="T3" fmla="*/ 60 h 121"/>
                <a:gd name="T4" fmla="*/ 60 w 121"/>
                <a:gd name="T5" fmla="*/ 0 h 121"/>
                <a:gd name="T6" fmla="*/ 121 w 121"/>
                <a:gd name="T7" fmla="*/ 60 h 121"/>
                <a:gd name="T8" fmla="*/ 60 w 121"/>
                <a:gd name="T9" fmla="*/ 121 h 121"/>
                <a:gd name="T10" fmla="*/ 60 w 121"/>
                <a:gd name="T11" fmla="*/ 12 h 121"/>
                <a:gd name="T12" fmla="*/ 12 w 121"/>
                <a:gd name="T13" fmla="*/ 60 h 121"/>
                <a:gd name="T14" fmla="*/ 60 w 121"/>
                <a:gd name="T15" fmla="*/ 109 h 121"/>
                <a:gd name="T16" fmla="*/ 109 w 121"/>
                <a:gd name="T17" fmla="*/ 60 h 121"/>
                <a:gd name="T18" fmla="*/ 60 w 121"/>
                <a:gd name="T19"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1">
                  <a:moveTo>
                    <a:pt x="60" y="121"/>
                  </a:moveTo>
                  <a:cubicBezTo>
                    <a:pt x="27" y="121"/>
                    <a:pt x="0" y="94"/>
                    <a:pt x="0" y="60"/>
                  </a:cubicBezTo>
                  <a:cubicBezTo>
                    <a:pt x="0" y="27"/>
                    <a:pt x="27" y="0"/>
                    <a:pt x="60" y="0"/>
                  </a:cubicBezTo>
                  <a:cubicBezTo>
                    <a:pt x="94" y="0"/>
                    <a:pt x="121" y="27"/>
                    <a:pt x="121" y="60"/>
                  </a:cubicBezTo>
                  <a:cubicBezTo>
                    <a:pt x="121" y="94"/>
                    <a:pt x="94" y="121"/>
                    <a:pt x="60" y="121"/>
                  </a:cubicBezTo>
                  <a:close/>
                  <a:moveTo>
                    <a:pt x="60" y="12"/>
                  </a:moveTo>
                  <a:cubicBezTo>
                    <a:pt x="33" y="12"/>
                    <a:pt x="12" y="33"/>
                    <a:pt x="12" y="60"/>
                  </a:cubicBezTo>
                  <a:cubicBezTo>
                    <a:pt x="12" y="87"/>
                    <a:pt x="33" y="109"/>
                    <a:pt x="60" y="109"/>
                  </a:cubicBezTo>
                  <a:cubicBezTo>
                    <a:pt x="87" y="109"/>
                    <a:pt x="109" y="87"/>
                    <a:pt x="109" y="60"/>
                  </a:cubicBezTo>
                  <a:cubicBezTo>
                    <a:pt x="109" y="33"/>
                    <a:pt x="87" y="12"/>
                    <a:pt x="60" y="1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 name="Freeform 7"/>
            <p:cNvSpPr/>
            <p:nvPr/>
          </p:nvSpPr>
          <p:spPr bwMode="auto">
            <a:xfrm>
              <a:off x="119063" y="442913"/>
              <a:ext cx="8905875" cy="3998913"/>
            </a:xfrm>
            <a:custGeom>
              <a:avLst/>
              <a:gdLst>
                <a:gd name="T0" fmla="*/ 2138 w 2372"/>
                <a:gd name="T1" fmla="*/ 1065 h 1065"/>
                <a:gd name="T2" fmla="*/ 1967 w 2372"/>
                <a:gd name="T3" fmla="*/ 929 h 1065"/>
                <a:gd name="T4" fmla="*/ 1850 w 2372"/>
                <a:gd name="T5" fmla="*/ 842 h 1065"/>
                <a:gd name="T6" fmla="*/ 1746 w 2372"/>
                <a:gd name="T7" fmla="*/ 897 h 1065"/>
                <a:gd name="T8" fmla="*/ 1662 w 2372"/>
                <a:gd name="T9" fmla="*/ 891 h 1065"/>
                <a:gd name="T10" fmla="*/ 1596 w 2372"/>
                <a:gd name="T11" fmla="*/ 856 h 1065"/>
                <a:gd name="T12" fmla="*/ 1519 w 2372"/>
                <a:gd name="T13" fmla="*/ 922 h 1065"/>
                <a:gd name="T14" fmla="*/ 1463 w 2372"/>
                <a:gd name="T15" fmla="*/ 958 h 1065"/>
                <a:gd name="T16" fmla="*/ 1393 w 2372"/>
                <a:gd name="T17" fmla="*/ 872 h 1065"/>
                <a:gd name="T18" fmla="*/ 1395 w 2372"/>
                <a:gd name="T19" fmla="*/ 563 h 1065"/>
                <a:gd name="T20" fmla="*/ 1429 w 2372"/>
                <a:gd name="T21" fmla="*/ 521 h 1065"/>
                <a:gd name="T22" fmla="*/ 1433 w 2372"/>
                <a:gd name="T23" fmla="*/ 523 h 1065"/>
                <a:gd name="T24" fmla="*/ 1511 w 2372"/>
                <a:gd name="T25" fmla="*/ 473 h 1065"/>
                <a:gd name="T26" fmla="*/ 1474 w 2372"/>
                <a:gd name="T27" fmla="*/ 418 h 1065"/>
                <a:gd name="T28" fmla="*/ 1361 w 2372"/>
                <a:gd name="T29" fmla="*/ 15 h 1065"/>
                <a:gd name="T30" fmla="*/ 1248 w 2372"/>
                <a:gd name="T31" fmla="*/ 418 h 1065"/>
                <a:gd name="T32" fmla="*/ 1212 w 2372"/>
                <a:gd name="T33" fmla="*/ 473 h 1065"/>
                <a:gd name="T34" fmla="*/ 1289 w 2372"/>
                <a:gd name="T35" fmla="*/ 523 h 1065"/>
                <a:gd name="T36" fmla="*/ 1294 w 2372"/>
                <a:gd name="T37" fmla="*/ 521 h 1065"/>
                <a:gd name="T38" fmla="*/ 1327 w 2372"/>
                <a:gd name="T39" fmla="*/ 563 h 1065"/>
                <a:gd name="T40" fmla="*/ 1329 w 2372"/>
                <a:gd name="T41" fmla="*/ 872 h 1065"/>
                <a:gd name="T42" fmla="*/ 1267 w 2372"/>
                <a:gd name="T43" fmla="*/ 958 h 1065"/>
                <a:gd name="T44" fmla="*/ 1219 w 2372"/>
                <a:gd name="T45" fmla="*/ 930 h 1065"/>
                <a:gd name="T46" fmla="*/ 1195 w 2372"/>
                <a:gd name="T47" fmla="*/ 932 h 1065"/>
                <a:gd name="T48" fmla="*/ 1077 w 2372"/>
                <a:gd name="T49" fmla="*/ 945 h 1065"/>
                <a:gd name="T50" fmla="*/ 1068 w 2372"/>
                <a:gd name="T51" fmla="*/ 947 h 1065"/>
                <a:gd name="T52" fmla="*/ 662 w 2372"/>
                <a:gd name="T53" fmla="*/ 1014 h 1065"/>
                <a:gd name="T54" fmla="*/ 653 w 2372"/>
                <a:gd name="T55" fmla="*/ 1015 h 1065"/>
                <a:gd name="T56" fmla="*/ 460 w 2372"/>
                <a:gd name="T57" fmla="*/ 1061 h 1065"/>
                <a:gd name="T58" fmla="*/ 6 w 2372"/>
                <a:gd name="T59" fmla="*/ 1065 h 1065"/>
                <a:gd name="T60" fmla="*/ 6 w 2372"/>
                <a:gd name="T61" fmla="*/ 1054 h 1065"/>
                <a:gd name="T62" fmla="*/ 565 w 2372"/>
                <a:gd name="T63" fmla="*/ 959 h 1065"/>
                <a:gd name="T64" fmla="*/ 892 w 2372"/>
                <a:gd name="T65" fmla="*/ 867 h 1065"/>
                <a:gd name="T66" fmla="*/ 1140 w 2372"/>
                <a:gd name="T67" fmla="*/ 896 h 1065"/>
                <a:gd name="T68" fmla="*/ 1219 w 2372"/>
                <a:gd name="T69" fmla="*/ 919 h 1065"/>
                <a:gd name="T70" fmla="*/ 1271 w 2372"/>
                <a:gd name="T71" fmla="*/ 946 h 1065"/>
                <a:gd name="T72" fmla="*/ 1318 w 2372"/>
                <a:gd name="T73" fmla="*/ 569 h 1065"/>
                <a:gd name="T74" fmla="*/ 1270 w 2372"/>
                <a:gd name="T75" fmla="*/ 570 h 1065"/>
                <a:gd name="T76" fmla="*/ 1260 w 2372"/>
                <a:gd name="T77" fmla="*/ 570 h 1065"/>
                <a:gd name="T78" fmla="*/ 1200 w 2372"/>
                <a:gd name="T79" fmla="*/ 469 h 1065"/>
                <a:gd name="T80" fmla="*/ 1225 w 2372"/>
                <a:gd name="T81" fmla="*/ 328 h 1065"/>
                <a:gd name="T82" fmla="*/ 1365 w 2372"/>
                <a:gd name="T83" fmla="*/ 2 h 1065"/>
                <a:gd name="T84" fmla="*/ 1486 w 2372"/>
                <a:gd name="T85" fmla="*/ 418 h 1065"/>
                <a:gd name="T86" fmla="*/ 1523 w 2372"/>
                <a:gd name="T87" fmla="*/ 475 h 1065"/>
                <a:gd name="T88" fmla="*/ 1458 w 2372"/>
                <a:gd name="T89" fmla="*/ 573 h 1065"/>
                <a:gd name="T90" fmla="*/ 1429 w 2372"/>
                <a:gd name="T91" fmla="*/ 537 h 1065"/>
                <a:gd name="T92" fmla="*/ 1405 w 2372"/>
                <a:gd name="T93" fmla="*/ 872 h 1065"/>
                <a:gd name="T94" fmla="*/ 1460 w 2372"/>
                <a:gd name="T95" fmla="*/ 946 h 1065"/>
                <a:gd name="T96" fmla="*/ 1596 w 2372"/>
                <a:gd name="T97" fmla="*/ 844 h 1065"/>
                <a:gd name="T98" fmla="*/ 1686 w 2372"/>
                <a:gd name="T99" fmla="*/ 878 h 1065"/>
                <a:gd name="T100" fmla="*/ 1850 w 2372"/>
                <a:gd name="T101" fmla="*/ 831 h 1065"/>
                <a:gd name="T102" fmla="*/ 2142 w 2372"/>
                <a:gd name="T103" fmla="*/ 1054 h 1065"/>
                <a:gd name="T104" fmla="*/ 2372 w 2372"/>
                <a:gd name="T105" fmla="*/ 106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2" h="1065">
                  <a:moveTo>
                    <a:pt x="2366" y="1065"/>
                  </a:moveTo>
                  <a:cubicBezTo>
                    <a:pt x="2138" y="1065"/>
                    <a:pt x="2138" y="1065"/>
                    <a:pt x="2138" y="1065"/>
                  </a:cubicBezTo>
                  <a:cubicBezTo>
                    <a:pt x="2135" y="1065"/>
                    <a:pt x="2133" y="1064"/>
                    <a:pt x="2132" y="1061"/>
                  </a:cubicBezTo>
                  <a:cubicBezTo>
                    <a:pt x="2110" y="988"/>
                    <a:pt x="2044" y="935"/>
                    <a:pt x="1967" y="929"/>
                  </a:cubicBezTo>
                  <a:cubicBezTo>
                    <a:pt x="1965" y="929"/>
                    <a:pt x="1963" y="927"/>
                    <a:pt x="1962" y="925"/>
                  </a:cubicBezTo>
                  <a:cubicBezTo>
                    <a:pt x="1947" y="875"/>
                    <a:pt x="1902" y="842"/>
                    <a:pt x="1850" y="842"/>
                  </a:cubicBezTo>
                  <a:cubicBezTo>
                    <a:pt x="1810" y="842"/>
                    <a:pt x="1773" y="861"/>
                    <a:pt x="1752" y="894"/>
                  </a:cubicBezTo>
                  <a:cubicBezTo>
                    <a:pt x="1750" y="896"/>
                    <a:pt x="1748" y="897"/>
                    <a:pt x="1746" y="897"/>
                  </a:cubicBezTo>
                  <a:cubicBezTo>
                    <a:pt x="1726" y="892"/>
                    <a:pt x="1706" y="890"/>
                    <a:pt x="1686" y="890"/>
                  </a:cubicBezTo>
                  <a:cubicBezTo>
                    <a:pt x="1678" y="890"/>
                    <a:pt x="1670" y="890"/>
                    <a:pt x="1662" y="891"/>
                  </a:cubicBezTo>
                  <a:cubicBezTo>
                    <a:pt x="1659" y="891"/>
                    <a:pt x="1657" y="890"/>
                    <a:pt x="1656" y="888"/>
                  </a:cubicBezTo>
                  <a:cubicBezTo>
                    <a:pt x="1643" y="868"/>
                    <a:pt x="1620" y="856"/>
                    <a:pt x="1596" y="856"/>
                  </a:cubicBezTo>
                  <a:cubicBezTo>
                    <a:pt x="1560" y="856"/>
                    <a:pt x="1530" y="882"/>
                    <a:pt x="1524" y="917"/>
                  </a:cubicBezTo>
                  <a:cubicBezTo>
                    <a:pt x="1524" y="920"/>
                    <a:pt x="1522" y="922"/>
                    <a:pt x="1519" y="922"/>
                  </a:cubicBezTo>
                  <a:cubicBezTo>
                    <a:pt x="1498" y="923"/>
                    <a:pt x="1479" y="936"/>
                    <a:pt x="1468" y="955"/>
                  </a:cubicBezTo>
                  <a:cubicBezTo>
                    <a:pt x="1467" y="957"/>
                    <a:pt x="1466" y="958"/>
                    <a:pt x="1463" y="958"/>
                  </a:cubicBezTo>
                  <a:cubicBezTo>
                    <a:pt x="1451" y="958"/>
                    <a:pt x="1451" y="958"/>
                    <a:pt x="1451" y="958"/>
                  </a:cubicBezTo>
                  <a:cubicBezTo>
                    <a:pt x="1393" y="958"/>
                    <a:pt x="1393" y="916"/>
                    <a:pt x="1393" y="872"/>
                  </a:cubicBezTo>
                  <a:cubicBezTo>
                    <a:pt x="1393" y="567"/>
                    <a:pt x="1393" y="567"/>
                    <a:pt x="1393" y="567"/>
                  </a:cubicBezTo>
                  <a:cubicBezTo>
                    <a:pt x="1393" y="566"/>
                    <a:pt x="1394" y="564"/>
                    <a:pt x="1395" y="563"/>
                  </a:cubicBezTo>
                  <a:cubicBezTo>
                    <a:pt x="1403" y="553"/>
                    <a:pt x="1413" y="539"/>
                    <a:pt x="1424" y="524"/>
                  </a:cubicBezTo>
                  <a:cubicBezTo>
                    <a:pt x="1425" y="522"/>
                    <a:pt x="1427" y="521"/>
                    <a:pt x="1429" y="521"/>
                  </a:cubicBezTo>
                  <a:cubicBezTo>
                    <a:pt x="1429" y="521"/>
                    <a:pt x="1429" y="521"/>
                    <a:pt x="1429" y="521"/>
                  </a:cubicBezTo>
                  <a:cubicBezTo>
                    <a:pt x="1430" y="521"/>
                    <a:pt x="1432" y="522"/>
                    <a:pt x="1433" y="523"/>
                  </a:cubicBezTo>
                  <a:cubicBezTo>
                    <a:pt x="1457" y="557"/>
                    <a:pt x="1457" y="557"/>
                    <a:pt x="1457" y="557"/>
                  </a:cubicBezTo>
                  <a:cubicBezTo>
                    <a:pt x="1511" y="473"/>
                    <a:pt x="1511" y="473"/>
                    <a:pt x="1511" y="473"/>
                  </a:cubicBezTo>
                  <a:cubicBezTo>
                    <a:pt x="1475" y="423"/>
                    <a:pt x="1475" y="423"/>
                    <a:pt x="1475" y="423"/>
                  </a:cubicBezTo>
                  <a:cubicBezTo>
                    <a:pt x="1474" y="421"/>
                    <a:pt x="1474" y="420"/>
                    <a:pt x="1474" y="418"/>
                  </a:cubicBezTo>
                  <a:cubicBezTo>
                    <a:pt x="1482" y="389"/>
                    <a:pt x="1486" y="359"/>
                    <a:pt x="1486" y="328"/>
                  </a:cubicBezTo>
                  <a:cubicBezTo>
                    <a:pt x="1486" y="185"/>
                    <a:pt x="1419" y="79"/>
                    <a:pt x="1361" y="15"/>
                  </a:cubicBezTo>
                  <a:cubicBezTo>
                    <a:pt x="1303" y="79"/>
                    <a:pt x="1236" y="185"/>
                    <a:pt x="1236" y="328"/>
                  </a:cubicBezTo>
                  <a:cubicBezTo>
                    <a:pt x="1236" y="359"/>
                    <a:pt x="1240" y="389"/>
                    <a:pt x="1248" y="418"/>
                  </a:cubicBezTo>
                  <a:cubicBezTo>
                    <a:pt x="1249" y="420"/>
                    <a:pt x="1248" y="421"/>
                    <a:pt x="1247" y="423"/>
                  </a:cubicBezTo>
                  <a:cubicBezTo>
                    <a:pt x="1212" y="473"/>
                    <a:pt x="1212" y="473"/>
                    <a:pt x="1212" y="473"/>
                  </a:cubicBezTo>
                  <a:cubicBezTo>
                    <a:pt x="1265" y="557"/>
                    <a:pt x="1265" y="557"/>
                    <a:pt x="1265" y="557"/>
                  </a:cubicBezTo>
                  <a:cubicBezTo>
                    <a:pt x="1289" y="523"/>
                    <a:pt x="1289" y="523"/>
                    <a:pt x="1289" y="523"/>
                  </a:cubicBezTo>
                  <a:cubicBezTo>
                    <a:pt x="1290" y="522"/>
                    <a:pt x="1292" y="521"/>
                    <a:pt x="1294" y="521"/>
                  </a:cubicBezTo>
                  <a:cubicBezTo>
                    <a:pt x="1294" y="521"/>
                    <a:pt x="1294" y="521"/>
                    <a:pt x="1294" y="521"/>
                  </a:cubicBezTo>
                  <a:cubicBezTo>
                    <a:pt x="1296" y="521"/>
                    <a:pt x="1297" y="522"/>
                    <a:pt x="1299" y="524"/>
                  </a:cubicBezTo>
                  <a:cubicBezTo>
                    <a:pt x="1309" y="539"/>
                    <a:pt x="1319" y="553"/>
                    <a:pt x="1327" y="563"/>
                  </a:cubicBezTo>
                  <a:cubicBezTo>
                    <a:pt x="1328" y="564"/>
                    <a:pt x="1329" y="565"/>
                    <a:pt x="1329" y="567"/>
                  </a:cubicBezTo>
                  <a:cubicBezTo>
                    <a:pt x="1329" y="872"/>
                    <a:pt x="1329" y="872"/>
                    <a:pt x="1329" y="872"/>
                  </a:cubicBezTo>
                  <a:cubicBezTo>
                    <a:pt x="1329" y="916"/>
                    <a:pt x="1329" y="958"/>
                    <a:pt x="1271" y="958"/>
                  </a:cubicBezTo>
                  <a:cubicBezTo>
                    <a:pt x="1267" y="958"/>
                    <a:pt x="1267" y="958"/>
                    <a:pt x="1267" y="958"/>
                  </a:cubicBezTo>
                  <a:cubicBezTo>
                    <a:pt x="1265" y="958"/>
                    <a:pt x="1263" y="957"/>
                    <a:pt x="1262" y="955"/>
                  </a:cubicBezTo>
                  <a:cubicBezTo>
                    <a:pt x="1253" y="940"/>
                    <a:pt x="1236" y="930"/>
                    <a:pt x="1219" y="930"/>
                  </a:cubicBezTo>
                  <a:cubicBezTo>
                    <a:pt x="1213" y="930"/>
                    <a:pt x="1207" y="931"/>
                    <a:pt x="1201" y="933"/>
                  </a:cubicBezTo>
                  <a:cubicBezTo>
                    <a:pt x="1199" y="934"/>
                    <a:pt x="1197" y="934"/>
                    <a:pt x="1195" y="932"/>
                  </a:cubicBezTo>
                  <a:cubicBezTo>
                    <a:pt x="1181" y="916"/>
                    <a:pt x="1161" y="908"/>
                    <a:pt x="1140" y="908"/>
                  </a:cubicBezTo>
                  <a:cubicBezTo>
                    <a:pt x="1114" y="908"/>
                    <a:pt x="1090" y="922"/>
                    <a:pt x="1077" y="945"/>
                  </a:cubicBezTo>
                  <a:cubicBezTo>
                    <a:pt x="1076" y="947"/>
                    <a:pt x="1075" y="948"/>
                    <a:pt x="1073" y="948"/>
                  </a:cubicBezTo>
                  <a:cubicBezTo>
                    <a:pt x="1071" y="948"/>
                    <a:pt x="1069" y="948"/>
                    <a:pt x="1068" y="947"/>
                  </a:cubicBezTo>
                  <a:cubicBezTo>
                    <a:pt x="1020" y="903"/>
                    <a:pt x="957" y="878"/>
                    <a:pt x="892" y="878"/>
                  </a:cubicBezTo>
                  <a:cubicBezTo>
                    <a:pt x="796" y="878"/>
                    <a:pt x="708" y="930"/>
                    <a:pt x="662" y="1014"/>
                  </a:cubicBezTo>
                  <a:cubicBezTo>
                    <a:pt x="661" y="1016"/>
                    <a:pt x="659" y="1017"/>
                    <a:pt x="658" y="1017"/>
                  </a:cubicBezTo>
                  <a:cubicBezTo>
                    <a:pt x="656" y="1017"/>
                    <a:pt x="654" y="1016"/>
                    <a:pt x="653" y="1015"/>
                  </a:cubicBezTo>
                  <a:cubicBezTo>
                    <a:pt x="632" y="987"/>
                    <a:pt x="600" y="970"/>
                    <a:pt x="565" y="970"/>
                  </a:cubicBezTo>
                  <a:cubicBezTo>
                    <a:pt x="512" y="970"/>
                    <a:pt x="468" y="1008"/>
                    <a:pt x="460" y="1061"/>
                  </a:cubicBezTo>
                  <a:cubicBezTo>
                    <a:pt x="459" y="1063"/>
                    <a:pt x="457" y="1065"/>
                    <a:pt x="454" y="1065"/>
                  </a:cubicBezTo>
                  <a:cubicBezTo>
                    <a:pt x="6" y="1065"/>
                    <a:pt x="6" y="1065"/>
                    <a:pt x="6" y="1065"/>
                  </a:cubicBezTo>
                  <a:cubicBezTo>
                    <a:pt x="3" y="1065"/>
                    <a:pt x="0" y="1063"/>
                    <a:pt x="0" y="1060"/>
                  </a:cubicBezTo>
                  <a:cubicBezTo>
                    <a:pt x="0" y="1057"/>
                    <a:pt x="3" y="1054"/>
                    <a:pt x="6" y="1054"/>
                  </a:cubicBezTo>
                  <a:cubicBezTo>
                    <a:pt x="449" y="1054"/>
                    <a:pt x="449" y="1054"/>
                    <a:pt x="449" y="1054"/>
                  </a:cubicBezTo>
                  <a:cubicBezTo>
                    <a:pt x="460" y="998"/>
                    <a:pt x="508" y="959"/>
                    <a:pt x="565" y="959"/>
                  </a:cubicBezTo>
                  <a:cubicBezTo>
                    <a:pt x="601" y="959"/>
                    <a:pt x="634" y="974"/>
                    <a:pt x="656" y="1001"/>
                  </a:cubicBezTo>
                  <a:cubicBezTo>
                    <a:pt x="705" y="918"/>
                    <a:pt x="795" y="867"/>
                    <a:pt x="892" y="867"/>
                  </a:cubicBezTo>
                  <a:cubicBezTo>
                    <a:pt x="958" y="867"/>
                    <a:pt x="1021" y="891"/>
                    <a:pt x="1071" y="934"/>
                  </a:cubicBezTo>
                  <a:cubicBezTo>
                    <a:pt x="1086" y="911"/>
                    <a:pt x="1112" y="896"/>
                    <a:pt x="1140" y="896"/>
                  </a:cubicBezTo>
                  <a:cubicBezTo>
                    <a:pt x="1163" y="896"/>
                    <a:pt x="1185" y="905"/>
                    <a:pt x="1201" y="922"/>
                  </a:cubicBezTo>
                  <a:cubicBezTo>
                    <a:pt x="1207" y="920"/>
                    <a:pt x="1213" y="919"/>
                    <a:pt x="1219" y="919"/>
                  </a:cubicBezTo>
                  <a:cubicBezTo>
                    <a:pt x="1239" y="919"/>
                    <a:pt x="1258" y="929"/>
                    <a:pt x="1270" y="946"/>
                  </a:cubicBezTo>
                  <a:cubicBezTo>
                    <a:pt x="1271" y="946"/>
                    <a:pt x="1271" y="946"/>
                    <a:pt x="1271" y="946"/>
                  </a:cubicBezTo>
                  <a:cubicBezTo>
                    <a:pt x="1316" y="946"/>
                    <a:pt x="1318" y="921"/>
                    <a:pt x="1318" y="872"/>
                  </a:cubicBezTo>
                  <a:cubicBezTo>
                    <a:pt x="1318" y="569"/>
                    <a:pt x="1318" y="569"/>
                    <a:pt x="1318" y="569"/>
                  </a:cubicBezTo>
                  <a:cubicBezTo>
                    <a:pt x="1311" y="560"/>
                    <a:pt x="1302" y="549"/>
                    <a:pt x="1294" y="537"/>
                  </a:cubicBezTo>
                  <a:cubicBezTo>
                    <a:pt x="1270" y="570"/>
                    <a:pt x="1270" y="570"/>
                    <a:pt x="1270" y="570"/>
                  </a:cubicBezTo>
                  <a:cubicBezTo>
                    <a:pt x="1268" y="572"/>
                    <a:pt x="1267" y="573"/>
                    <a:pt x="1265" y="573"/>
                  </a:cubicBezTo>
                  <a:cubicBezTo>
                    <a:pt x="1263" y="573"/>
                    <a:pt x="1261" y="572"/>
                    <a:pt x="1260" y="570"/>
                  </a:cubicBezTo>
                  <a:cubicBezTo>
                    <a:pt x="1200" y="475"/>
                    <a:pt x="1200" y="475"/>
                    <a:pt x="1200" y="475"/>
                  </a:cubicBezTo>
                  <a:cubicBezTo>
                    <a:pt x="1199" y="473"/>
                    <a:pt x="1199" y="471"/>
                    <a:pt x="1200" y="469"/>
                  </a:cubicBezTo>
                  <a:cubicBezTo>
                    <a:pt x="1237" y="418"/>
                    <a:pt x="1237" y="418"/>
                    <a:pt x="1237" y="418"/>
                  </a:cubicBezTo>
                  <a:cubicBezTo>
                    <a:pt x="1229" y="390"/>
                    <a:pt x="1225" y="359"/>
                    <a:pt x="1225" y="328"/>
                  </a:cubicBezTo>
                  <a:cubicBezTo>
                    <a:pt x="1225" y="178"/>
                    <a:pt x="1297" y="68"/>
                    <a:pt x="1357" y="2"/>
                  </a:cubicBezTo>
                  <a:cubicBezTo>
                    <a:pt x="1359" y="0"/>
                    <a:pt x="1363" y="0"/>
                    <a:pt x="1365" y="2"/>
                  </a:cubicBezTo>
                  <a:cubicBezTo>
                    <a:pt x="1426" y="68"/>
                    <a:pt x="1498" y="178"/>
                    <a:pt x="1498" y="328"/>
                  </a:cubicBezTo>
                  <a:cubicBezTo>
                    <a:pt x="1498" y="359"/>
                    <a:pt x="1494" y="390"/>
                    <a:pt x="1486" y="418"/>
                  </a:cubicBezTo>
                  <a:cubicBezTo>
                    <a:pt x="1522" y="469"/>
                    <a:pt x="1522" y="469"/>
                    <a:pt x="1522" y="469"/>
                  </a:cubicBezTo>
                  <a:cubicBezTo>
                    <a:pt x="1524" y="471"/>
                    <a:pt x="1524" y="473"/>
                    <a:pt x="1523" y="475"/>
                  </a:cubicBezTo>
                  <a:cubicBezTo>
                    <a:pt x="1462" y="570"/>
                    <a:pt x="1462" y="570"/>
                    <a:pt x="1462" y="570"/>
                  </a:cubicBezTo>
                  <a:cubicBezTo>
                    <a:pt x="1461" y="572"/>
                    <a:pt x="1460" y="573"/>
                    <a:pt x="1458" y="573"/>
                  </a:cubicBezTo>
                  <a:cubicBezTo>
                    <a:pt x="1456" y="573"/>
                    <a:pt x="1454" y="572"/>
                    <a:pt x="1453" y="570"/>
                  </a:cubicBezTo>
                  <a:cubicBezTo>
                    <a:pt x="1429" y="537"/>
                    <a:pt x="1429" y="537"/>
                    <a:pt x="1429" y="537"/>
                  </a:cubicBezTo>
                  <a:cubicBezTo>
                    <a:pt x="1420" y="549"/>
                    <a:pt x="1412" y="560"/>
                    <a:pt x="1405" y="569"/>
                  </a:cubicBezTo>
                  <a:cubicBezTo>
                    <a:pt x="1405" y="872"/>
                    <a:pt x="1405" y="872"/>
                    <a:pt x="1405" y="872"/>
                  </a:cubicBezTo>
                  <a:cubicBezTo>
                    <a:pt x="1405" y="921"/>
                    <a:pt x="1407" y="946"/>
                    <a:pt x="1451" y="946"/>
                  </a:cubicBezTo>
                  <a:cubicBezTo>
                    <a:pt x="1460" y="946"/>
                    <a:pt x="1460" y="946"/>
                    <a:pt x="1460" y="946"/>
                  </a:cubicBezTo>
                  <a:cubicBezTo>
                    <a:pt x="1472" y="927"/>
                    <a:pt x="1491" y="914"/>
                    <a:pt x="1514" y="911"/>
                  </a:cubicBezTo>
                  <a:cubicBezTo>
                    <a:pt x="1522" y="872"/>
                    <a:pt x="1556" y="844"/>
                    <a:pt x="1596" y="844"/>
                  </a:cubicBezTo>
                  <a:cubicBezTo>
                    <a:pt x="1623" y="844"/>
                    <a:pt x="1648" y="857"/>
                    <a:pt x="1664" y="879"/>
                  </a:cubicBezTo>
                  <a:cubicBezTo>
                    <a:pt x="1671" y="879"/>
                    <a:pt x="1679" y="878"/>
                    <a:pt x="1686" y="878"/>
                  </a:cubicBezTo>
                  <a:cubicBezTo>
                    <a:pt x="1705" y="878"/>
                    <a:pt x="1725" y="881"/>
                    <a:pt x="1744" y="885"/>
                  </a:cubicBezTo>
                  <a:cubicBezTo>
                    <a:pt x="1769" y="851"/>
                    <a:pt x="1808" y="831"/>
                    <a:pt x="1850" y="831"/>
                  </a:cubicBezTo>
                  <a:cubicBezTo>
                    <a:pt x="1905" y="831"/>
                    <a:pt x="1954" y="866"/>
                    <a:pt x="1972" y="918"/>
                  </a:cubicBezTo>
                  <a:cubicBezTo>
                    <a:pt x="2050" y="925"/>
                    <a:pt x="2118" y="979"/>
                    <a:pt x="2142" y="1054"/>
                  </a:cubicBezTo>
                  <a:cubicBezTo>
                    <a:pt x="2366" y="1054"/>
                    <a:pt x="2366" y="1054"/>
                    <a:pt x="2366" y="1054"/>
                  </a:cubicBezTo>
                  <a:cubicBezTo>
                    <a:pt x="2369" y="1054"/>
                    <a:pt x="2372" y="1057"/>
                    <a:pt x="2372" y="1060"/>
                  </a:cubicBezTo>
                  <a:cubicBezTo>
                    <a:pt x="2372" y="1063"/>
                    <a:pt x="2369" y="1065"/>
                    <a:pt x="2366" y="106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8" name="矩形 107"/>
          <p:cNvSpPr/>
          <p:nvPr/>
        </p:nvSpPr>
        <p:spPr>
          <a:xfrm>
            <a:off x="0" y="3472763"/>
            <a:ext cx="183197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矩形 123"/>
          <p:cNvSpPr/>
          <p:nvPr/>
        </p:nvSpPr>
        <p:spPr>
          <a:xfrm>
            <a:off x="6814322" y="3472763"/>
            <a:ext cx="2329678"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6" name="椭圆 125"/>
          <p:cNvSpPr/>
          <p:nvPr/>
        </p:nvSpPr>
        <p:spPr>
          <a:xfrm>
            <a:off x="4345247" y="840370"/>
            <a:ext cx="366194" cy="3661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9" name="矩形 178"/>
          <p:cNvSpPr/>
          <p:nvPr/>
        </p:nvSpPr>
        <p:spPr>
          <a:xfrm>
            <a:off x="3832382" y="206864"/>
            <a:ext cx="1478758" cy="1972787"/>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55" name="Group 120"/>
          <p:cNvGrpSpPr>
            <a:grpSpLocks noChangeAspect="1"/>
          </p:cNvGrpSpPr>
          <p:nvPr/>
        </p:nvGrpSpPr>
        <p:grpSpPr bwMode="auto">
          <a:xfrm rot="18567211">
            <a:off x="3446023" y="374048"/>
            <a:ext cx="2002806" cy="1832390"/>
            <a:chOff x="-715" y="378"/>
            <a:chExt cx="4654" cy="4258"/>
          </a:xfrm>
        </p:grpSpPr>
        <p:sp>
          <p:nvSpPr>
            <p:cNvPr id="157" name="Freeform 121"/>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122"/>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123"/>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 name="Freeform 124"/>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 name="Freeform 125"/>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2" name="Freeform 126"/>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3" name="Freeform 127"/>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close/>
                </a:path>
              </a:pathLst>
            </a:custGeom>
            <a:solidFill>
              <a:srgbClr val="FFE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4" name="Freeform 128"/>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5" name="Freeform 129"/>
            <p:cNvSpPr/>
            <p:nvPr/>
          </p:nvSpPr>
          <p:spPr bwMode="auto">
            <a:xfrm>
              <a:off x="282" y="803"/>
              <a:ext cx="3229" cy="3105"/>
            </a:xfrm>
            <a:custGeom>
              <a:avLst/>
              <a:gdLst>
                <a:gd name="T0" fmla="*/ 89 w 2280"/>
                <a:gd name="T1" fmla="*/ 1756 h 2192"/>
                <a:gd name="T2" fmla="*/ 413 w 2280"/>
                <a:gd name="T3" fmla="*/ 2152 h 2192"/>
                <a:gd name="T4" fmla="*/ 2086 w 2280"/>
                <a:gd name="T5" fmla="*/ 445 h 2192"/>
                <a:gd name="T6" fmla="*/ 89 w 2280"/>
                <a:gd name="T7" fmla="*/ 1756 h 2192"/>
              </a:gdLst>
              <a:ahLst/>
              <a:cxnLst>
                <a:cxn ang="0">
                  <a:pos x="T0" y="T1"/>
                </a:cxn>
                <a:cxn ang="0">
                  <a:pos x="T2" y="T3"/>
                </a:cxn>
                <a:cxn ang="0">
                  <a:pos x="T4" y="T5"/>
                </a:cxn>
                <a:cxn ang="0">
                  <a:pos x="T6" y="T7"/>
                </a:cxn>
              </a:cxnLst>
              <a:rect l="0" t="0" r="r" b="b"/>
              <a:pathLst>
                <a:path w="2280" h="2192">
                  <a:moveTo>
                    <a:pt x="89" y="1756"/>
                  </a:moveTo>
                  <a:cubicBezTo>
                    <a:pt x="0" y="1900"/>
                    <a:pt x="286" y="2192"/>
                    <a:pt x="413" y="2152"/>
                  </a:cubicBezTo>
                  <a:cubicBezTo>
                    <a:pt x="539" y="2113"/>
                    <a:pt x="2280" y="1553"/>
                    <a:pt x="2086" y="445"/>
                  </a:cubicBezTo>
                  <a:cubicBezTo>
                    <a:pt x="1022" y="0"/>
                    <a:pt x="175" y="1616"/>
                    <a:pt x="89" y="1756"/>
                  </a:cubicBezTo>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6" name="Freeform 130"/>
            <p:cNvSpPr/>
            <p:nvPr/>
          </p:nvSpPr>
          <p:spPr bwMode="auto">
            <a:xfrm>
              <a:off x="333" y="378"/>
              <a:ext cx="3606" cy="3506"/>
            </a:xfrm>
            <a:custGeom>
              <a:avLst/>
              <a:gdLst>
                <a:gd name="T0" fmla="*/ 92 w 2546"/>
                <a:gd name="T1" fmla="*/ 1963 h 2475"/>
                <a:gd name="T2" fmla="*/ 479 w 2546"/>
                <a:gd name="T3" fmla="*/ 2437 h 2475"/>
                <a:gd name="T4" fmla="*/ 2265 w 2546"/>
                <a:gd name="T5" fmla="*/ 571 h 2475"/>
                <a:gd name="T6" fmla="*/ 92 w 2546"/>
                <a:gd name="T7" fmla="*/ 1963 h 2475"/>
              </a:gdLst>
              <a:ahLst/>
              <a:cxnLst>
                <a:cxn ang="0">
                  <a:pos x="T0" y="T1"/>
                </a:cxn>
                <a:cxn ang="0">
                  <a:pos x="T2" y="T3"/>
                </a:cxn>
                <a:cxn ang="0">
                  <a:pos x="T4" y="T5"/>
                </a:cxn>
                <a:cxn ang="0">
                  <a:pos x="T6" y="T7"/>
                </a:cxn>
              </a:cxnLst>
              <a:rect l="0" t="0" r="r" b="b"/>
              <a:pathLst>
                <a:path w="2546" h="2475">
                  <a:moveTo>
                    <a:pt x="92" y="1963"/>
                  </a:moveTo>
                  <a:cubicBezTo>
                    <a:pt x="0" y="2124"/>
                    <a:pt x="338" y="2475"/>
                    <a:pt x="479" y="2437"/>
                  </a:cubicBezTo>
                  <a:cubicBezTo>
                    <a:pt x="619" y="2398"/>
                    <a:pt x="2546" y="1852"/>
                    <a:pt x="2265" y="571"/>
                  </a:cubicBezTo>
                  <a:cubicBezTo>
                    <a:pt x="1044" y="0"/>
                    <a:pt x="182" y="1808"/>
                    <a:pt x="92" y="1963"/>
                  </a:cubicBezTo>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7" name="Freeform 131"/>
            <p:cNvSpPr/>
            <p:nvPr/>
          </p:nvSpPr>
          <p:spPr bwMode="auto">
            <a:xfrm>
              <a:off x="2633" y="995"/>
              <a:ext cx="993" cy="1113"/>
            </a:xfrm>
            <a:custGeom>
              <a:avLst/>
              <a:gdLst>
                <a:gd name="T0" fmla="*/ 187 w 701"/>
                <a:gd name="T1" fmla="*/ 513 h 786"/>
                <a:gd name="T2" fmla="*/ 594 w 701"/>
                <a:gd name="T3" fmla="*/ 786 h 786"/>
                <a:gd name="T4" fmla="*/ 648 w 701"/>
                <a:gd name="T5" fmla="*/ 130 h 786"/>
                <a:gd name="T6" fmla="*/ 0 w 701"/>
                <a:gd name="T7" fmla="*/ 34 h 786"/>
                <a:gd name="T8" fmla="*/ 187 w 701"/>
                <a:gd name="T9" fmla="*/ 513 h 786"/>
              </a:gdLst>
              <a:ahLst/>
              <a:cxnLst>
                <a:cxn ang="0">
                  <a:pos x="T0" y="T1"/>
                </a:cxn>
                <a:cxn ang="0">
                  <a:pos x="T2" y="T3"/>
                </a:cxn>
                <a:cxn ang="0">
                  <a:pos x="T4" y="T5"/>
                </a:cxn>
                <a:cxn ang="0">
                  <a:pos x="T6" y="T7"/>
                </a:cxn>
                <a:cxn ang="0">
                  <a:pos x="T8" y="T9"/>
                </a:cxn>
              </a:cxnLst>
              <a:rect l="0" t="0" r="r" b="b"/>
              <a:pathLst>
                <a:path w="701" h="786">
                  <a:moveTo>
                    <a:pt x="187" y="513"/>
                  </a:moveTo>
                  <a:cubicBezTo>
                    <a:pt x="300" y="651"/>
                    <a:pt x="445" y="744"/>
                    <a:pt x="594" y="786"/>
                  </a:cubicBezTo>
                  <a:cubicBezTo>
                    <a:pt x="674" y="593"/>
                    <a:pt x="701" y="375"/>
                    <a:pt x="648" y="130"/>
                  </a:cubicBezTo>
                  <a:cubicBezTo>
                    <a:pt x="418" y="23"/>
                    <a:pt x="201" y="0"/>
                    <a:pt x="0" y="34"/>
                  </a:cubicBezTo>
                  <a:cubicBezTo>
                    <a:pt x="6" y="196"/>
                    <a:pt x="68" y="367"/>
                    <a:pt x="187" y="513"/>
                  </a:cubicBezTo>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8" name="Freeform 132"/>
            <p:cNvSpPr/>
            <p:nvPr/>
          </p:nvSpPr>
          <p:spPr bwMode="auto">
            <a:xfrm>
              <a:off x="632" y="3649"/>
              <a:ext cx="244" cy="169"/>
            </a:xfrm>
            <a:custGeom>
              <a:avLst/>
              <a:gdLst>
                <a:gd name="T0" fmla="*/ 19 w 172"/>
                <a:gd name="T1" fmla="*/ 0 h 119"/>
                <a:gd name="T2" fmla="*/ 0 w 172"/>
                <a:gd name="T3" fmla="*/ 8 h 119"/>
                <a:gd name="T4" fmla="*/ 146 w 172"/>
                <a:gd name="T5" fmla="*/ 119 h 119"/>
                <a:gd name="T6" fmla="*/ 172 w 172"/>
                <a:gd name="T7" fmla="*/ 112 h 119"/>
                <a:gd name="T8" fmla="*/ 19 w 172"/>
                <a:gd name="T9" fmla="*/ 0 h 119"/>
              </a:gdLst>
              <a:ahLst/>
              <a:cxnLst>
                <a:cxn ang="0">
                  <a:pos x="T0" y="T1"/>
                </a:cxn>
                <a:cxn ang="0">
                  <a:pos x="T2" y="T3"/>
                </a:cxn>
                <a:cxn ang="0">
                  <a:pos x="T4" y="T5"/>
                </a:cxn>
                <a:cxn ang="0">
                  <a:pos x="T6" y="T7"/>
                </a:cxn>
                <a:cxn ang="0">
                  <a:pos x="T8" y="T9"/>
                </a:cxn>
              </a:cxnLst>
              <a:rect l="0" t="0" r="r" b="b"/>
              <a:pathLst>
                <a:path w="172" h="119">
                  <a:moveTo>
                    <a:pt x="19" y="0"/>
                  </a:moveTo>
                  <a:cubicBezTo>
                    <a:pt x="6" y="5"/>
                    <a:pt x="0" y="8"/>
                    <a:pt x="0" y="8"/>
                  </a:cubicBezTo>
                  <a:cubicBezTo>
                    <a:pt x="146" y="119"/>
                    <a:pt x="146" y="119"/>
                    <a:pt x="146" y="119"/>
                  </a:cubicBezTo>
                  <a:cubicBezTo>
                    <a:pt x="146" y="119"/>
                    <a:pt x="155" y="117"/>
                    <a:pt x="172" y="112"/>
                  </a:cubicBezTo>
                  <a:cubicBezTo>
                    <a:pt x="123" y="90"/>
                    <a:pt x="68" y="49"/>
                    <a:pt x="19" y="0"/>
                  </a:cubicBezTo>
                </a:path>
              </a:pathLst>
            </a:custGeom>
            <a:solidFill>
              <a:srgbClr val="2D32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1" name="Freeform 135"/>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42 w 743"/>
                <a:gd name="T9" fmla="*/ 665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342" y="665"/>
                    <a:pt x="342" y="665"/>
                    <a:pt x="342" y="665"/>
                  </a:cubicBezTo>
                  <a:cubicBezTo>
                    <a:pt x="342" y="665"/>
                    <a:pt x="638" y="438"/>
                    <a:pt x="743" y="38"/>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136"/>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72 w 743"/>
                <a:gd name="T9" fmla="*/ 234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0" y="753"/>
                    <a:pt x="273" y="327"/>
                    <a:pt x="372" y="234"/>
                  </a:cubicBezTo>
                  <a:cubicBezTo>
                    <a:pt x="468" y="144"/>
                    <a:pt x="661" y="52"/>
                    <a:pt x="743" y="38"/>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137"/>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155 w 881"/>
                <a:gd name="T9" fmla="*/ 268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155" y="268"/>
                    <a:pt x="155" y="268"/>
                    <a:pt x="155" y="268"/>
                  </a:cubicBezTo>
                  <a:cubicBezTo>
                    <a:pt x="155" y="268"/>
                    <a:pt x="437" y="23"/>
                    <a:pt x="850" y="0"/>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38"/>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583 w 881"/>
                <a:gd name="T9" fmla="*/ 325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0" y="586"/>
                    <a:pt x="472" y="403"/>
                    <a:pt x="583" y="325"/>
                  </a:cubicBezTo>
                  <a:cubicBezTo>
                    <a:pt x="691" y="249"/>
                    <a:pt x="820" y="78"/>
                    <a:pt x="850"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39"/>
            <p:cNvSpPr/>
            <p:nvPr/>
          </p:nvSpPr>
          <p:spPr bwMode="auto">
            <a:xfrm>
              <a:off x="115" y="2761"/>
              <a:ext cx="1377" cy="1224"/>
            </a:xfrm>
            <a:custGeom>
              <a:avLst/>
              <a:gdLst>
                <a:gd name="T0" fmla="*/ 972 w 972"/>
                <a:gd name="T1" fmla="*/ 71 h 864"/>
                <a:gd name="T2" fmla="*/ 0 w 972"/>
                <a:gd name="T3" fmla="*/ 864 h 864"/>
                <a:gd name="T4" fmla="*/ 972 w 972"/>
                <a:gd name="T5" fmla="*/ 71 h 864"/>
              </a:gdLst>
              <a:ahLst/>
              <a:cxnLst>
                <a:cxn ang="0">
                  <a:pos x="T0" y="T1"/>
                </a:cxn>
                <a:cxn ang="0">
                  <a:pos x="T2" y="T3"/>
                </a:cxn>
                <a:cxn ang="0">
                  <a:pos x="T4" y="T5"/>
                </a:cxn>
              </a:cxnLst>
              <a:rect l="0" t="0" r="r" b="b"/>
              <a:pathLst>
                <a:path w="972" h="864">
                  <a:moveTo>
                    <a:pt x="972" y="71"/>
                  </a:moveTo>
                  <a:cubicBezTo>
                    <a:pt x="899" y="438"/>
                    <a:pt x="0" y="864"/>
                    <a:pt x="0" y="864"/>
                  </a:cubicBezTo>
                  <a:cubicBezTo>
                    <a:pt x="0" y="864"/>
                    <a:pt x="648" y="0"/>
                    <a:pt x="972" y="71"/>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40"/>
            <p:cNvSpPr/>
            <p:nvPr/>
          </p:nvSpPr>
          <p:spPr bwMode="auto">
            <a:xfrm>
              <a:off x="117" y="2855"/>
              <a:ext cx="1376" cy="1123"/>
            </a:xfrm>
            <a:custGeom>
              <a:avLst/>
              <a:gdLst>
                <a:gd name="T0" fmla="*/ 972 w 972"/>
                <a:gd name="T1" fmla="*/ 0 h 793"/>
                <a:gd name="T2" fmla="*/ 0 w 972"/>
                <a:gd name="T3" fmla="*/ 793 h 793"/>
                <a:gd name="T4" fmla="*/ 972 w 972"/>
                <a:gd name="T5" fmla="*/ 0 h 793"/>
              </a:gdLst>
              <a:ahLst/>
              <a:cxnLst>
                <a:cxn ang="0">
                  <a:pos x="T0" y="T1"/>
                </a:cxn>
                <a:cxn ang="0">
                  <a:pos x="T2" y="T3"/>
                </a:cxn>
                <a:cxn ang="0">
                  <a:pos x="T4" y="T5"/>
                </a:cxn>
              </a:cxnLst>
              <a:rect l="0" t="0" r="r" b="b"/>
              <a:pathLst>
                <a:path w="972" h="793">
                  <a:moveTo>
                    <a:pt x="972" y="0"/>
                  </a:moveTo>
                  <a:cubicBezTo>
                    <a:pt x="792" y="236"/>
                    <a:pt x="0" y="793"/>
                    <a:pt x="0" y="793"/>
                  </a:cubicBezTo>
                  <a:cubicBezTo>
                    <a:pt x="0" y="793"/>
                    <a:pt x="765" y="71"/>
                    <a:pt x="972"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41"/>
            <p:cNvSpPr/>
            <p:nvPr/>
          </p:nvSpPr>
          <p:spPr bwMode="auto">
            <a:xfrm>
              <a:off x="1646" y="1653"/>
              <a:ext cx="1166" cy="1166"/>
            </a:xfrm>
            <a:custGeom>
              <a:avLst/>
              <a:gdLst>
                <a:gd name="T0" fmla="*/ 643 w 823"/>
                <a:gd name="T1" fmla="*/ 696 h 823"/>
                <a:gd name="T2" fmla="*/ 696 w 823"/>
                <a:gd name="T3" fmla="*/ 181 h 823"/>
                <a:gd name="T4" fmla="*/ 180 w 823"/>
                <a:gd name="T5" fmla="*/ 128 h 823"/>
                <a:gd name="T6" fmla="*/ 128 w 823"/>
                <a:gd name="T7" fmla="*/ 643 h 823"/>
                <a:gd name="T8" fmla="*/ 643 w 823"/>
                <a:gd name="T9" fmla="*/ 696 h 823"/>
              </a:gdLst>
              <a:ahLst/>
              <a:cxnLst>
                <a:cxn ang="0">
                  <a:pos x="T0" y="T1"/>
                </a:cxn>
                <a:cxn ang="0">
                  <a:pos x="T2" y="T3"/>
                </a:cxn>
                <a:cxn ang="0">
                  <a:pos x="T4" y="T5"/>
                </a:cxn>
                <a:cxn ang="0">
                  <a:pos x="T6" y="T7"/>
                </a:cxn>
                <a:cxn ang="0">
                  <a:pos x="T8" y="T9"/>
                </a:cxn>
              </a:cxnLst>
              <a:rect l="0" t="0" r="r" b="b"/>
              <a:pathLst>
                <a:path w="823" h="823">
                  <a:moveTo>
                    <a:pt x="643" y="696"/>
                  </a:moveTo>
                  <a:cubicBezTo>
                    <a:pt x="800" y="568"/>
                    <a:pt x="823" y="337"/>
                    <a:pt x="696" y="181"/>
                  </a:cubicBezTo>
                  <a:cubicBezTo>
                    <a:pt x="568" y="24"/>
                    <a:pt x="337" y="0"/>
                    <a:pt x="180" y="128"/>
                  </a:cubicBezTo>
                  <a:cubicBezTo>
                    <a:pt x="24" y="256"/>
                    <a:pt x="0" y="487"/>
                    <a:pt x="128" y="643"/>
                  </a:cubicBezTo>
                  <a:cubicBezTo>
                    <a:pt x="256" y="800"/>
                    <a:pt x="487" y="823"/>
                    <a:pt x="643" y="696"/>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42"/>
            <p:cNvSpPr/>
            <p:nvPr/>
          </p:nvSpPr>
          <p:spPr bwMode="auto">
            <a:xfrm>
              <a:off x="1775" y="1782"/>
              <a:ext cx="916" cy="918"/>
            </a:xfrm>
            <a:custGeom>
              <a:avLst/>
              <a:gdLst>
                <a:gd name="T0" fmla="*/ 505 w 647"/>
                <a:gd name="T1" fmla="*/ 547 h 648"/>
                <a:gd name="T2" fmla="*/ 547 w 647"/>
                <a:gd name="T3" fmla="*/ 142 h 648"/>
                <a:gd name="T4" fmla="*/ 141 w 647"/>
                <a:gd name="T5" fmla="*/ 101 h 648"/>
                <a:gd name="T6" fmla="*/ 100 w 647"/>
                <a:gd name="T7" fmla="*/ 506 h 648"/>
                <a:gd name="T8" fmla="*/ 505 w 647"/>
                <a:gd name="T9" fmla="*/ 547 h 648"/>
              </a:gdLst>
              <a:ahLst/>
              <a:cxnLst>
                <a:cxn ang="0">
                  <a:pos x="T0" y="T1"/>
                </a:cxn>
                <a:cxn ang="0">
                  <a:pos x="T2" y="T3"/>
                </a:cxn>
                <a:cxn ang="0">
                  <a:pos x="T4" y="T5"/>
                </a:cxn>
                <a:cxn ang="0">
                  <a:pos x="T6" y="T7"/>
                </a:cxn>
                <a:cxn ang="0">
                  <a:pos x="T8" y="T9"/>
                </a:cxn>
              </a:cxnLst>
              <a:rect l="0" t="0" r="r" b="b"/>
              <a:pathLst>
                <a:path w="647" h="648">
                  <a:moveTo>
                    <a:pt x="505" y="547"/>
                  </a:moveTo>
                  <a:cubicBezTo>
                    <a:pt x="629" y="447"/>
                    <a:pt x="647" y="265"/>
                    <a:pt x="547" y="142"/>
                  </a:cubicBezTo>
                  <a:cubicBezTo>
                    <a:pt x="446" y="19"/>
                    <a:pt x="265" y="0"/>
                    <a:pt x="141" y="101"/>
                  </a:cubicBezTo>
                  <a:cubicBezTo>
                    <a:pt x="18" y="202"/>
                    <a:pt x="0" y="383"/>
                    <a:pt x="100" y="506"/>
                  </a:cubicBezTo>
                  <a:cubicBezTo>
                    <a:pt x="201" y="629"/>
                    <a:pt x="382" y="648"/>
                    <a:pt x="505" y="547"/>
                  </a:cubicBezTo>
                  <a:close/>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81" name="组合 180"/>
          <p:cNvGrpSpPr/>
          <p:nvPr/>
        </p:nvGrpSpPr>
        <p:grpSpPr>
          <a:xfrm>
            <a:off x="1977173" y="3903483"/>
            <a:ext cx="5189655" cy="1351202"/>
            <a:chOff x="2293846" y="3517784"/>
            <a:chExt cx="4496535" cy="1351202"/>
          </a:xfrm>
        </p:grpSpPr>
        <p:sp>
          <p:nvSpPr>
            <p:cNvPr id="127" name="TextBox 164"/>
            <p:cNvSpPr txBox="1">
              <a:spLocks noChangeArrowheads="1"/>
            </p:cNvSpPr>
            <p:nvPr/>
          </p:nvSpPr>
          <p:spPr bwMode="auto">
            <a:xfrm>
              <a:off x="2293846" y="3545547"/>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chemeClr val="bg1"/>
                  </a:solidFill>
                  <a:latin typeface="方正粗谭黑简体" panose="02000000000000000000" pitchFamily="2" charset="-122"/>
                  <a:ea typeface="方正粗谭黑简体" panose="02000000000000000000" pitchFamily="2" charset="-122"/>
                </a:rPr>
                <a:t>简洁工作计划类模板</a:t>
              </a:r>
              <a:endParaRPr lang="zh-CN" altLang="en-US" b="0" dirty="0">
                <a:solidFill>
                  <a:schemeClr val="bg1"/>
                </a:solidFill>
                <a:latin typeface="方正粗谭黑简体" panose="02000000000000000000" pitchFamily="2" charset="-122"/>
                <a:ea typeface="方正粗谭黑简体" panose="02000000000000000000" pitchFamily="2" charset="-122"/>
              </a:endParaRPr>
            </a:p>
          </p:txBody>
        </p:sp>
        <p:sp>
          <p:nvSpPr>
            <p:cNvPr id="180" name="TextBox 164"/>
            <p:cNvSpPr txBox="1">
              <a:spLocks noChangeArrowheads="1"/>
            </p:cNvSpPr>
            <p:nvPr/>
          </p:nvSpPr>
          <p:spPr bwMode="auto">
            <a:xfrm>
              <a:off x="2297572" y="3517784"/>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en-US" altLang="zh-CN" b="0" dirty="0">
                  <a:solidFill>
                    <a:srgbClr val="42C4AB"/>
                  </a:solidFill>
                  <a:latin typeface="造字工房悦黑体验版纤细体" pitchFamily="50" charset="-122"/>
                  <a:ea typeface="造字工房悦黑体验版纤细体" pitchFamily="50" charset="-122"/>
                </a:rPr>
                <a:t>2024</a:t>
              </a:r>
              <a:r>
                <a:rPr lang="zh-CN" altLang="en-US" b="0" dirty="0">
                  <a:solidFill>
                    <a:srgbClr val="42C4AB"/>
                  </a:solidFill>
                  <a:latin typeface="造字工房悦黑体验版纤细体" pitchFamily="50" charset="-122"/>
                  <a:ea typeface="造字工房悦黑体验版纤细体" pitchFamily="50" charset="-122"/>
                </a:rPr>
                <a:t>广东一模应用文邀请信</a:t>
              </a:r>
              <a:endParaRPr lang="zh-CN" altLang="en-US" b="0" dirty="0">
                <a:solidFill>
                  <a:srgbClr val="42C4AB"/>
                </a:solidFill>
                <a:latin typeface="造字工房悦黑体验版纤细体" pitchFamily="50" charset="-122"/>
                <a:ea typeface="造字工房悦黑体验版纤细体" pitchFamily="50" charset="-122"/>
              </a:endParaRPr>
            </a:p>
          </p:txBody>
        </p:sp>
      </p:grpSp>
      <p:grpSp>
        <p:nvGrpSpPr>
          <p:cNvPr id="186" name="组合 185"/>
          <p:cNvGrpSpPr/>
          <p:nvPr/>
        </p:nvGrpSpPr>
        <p:grpSpPr>
          <a:xfrm>
            <a:off x="3365500" y="3451908"/>
            <a:ext cx="2413000" cy="345604"/>
            <a:chOff x="2629127" y="4279203"/>
            <a:chExt cx="3218255" cy="460938"/>
          </a:xfrm>
        </p:grpSpPr>
        <p:grpSp>
          <p:nvGrpSpPr>
            <p:cNvPr id="119" name="组合 118"/>
            <p:cNvGrpSpPr/>
            <p:nvPr/>
          </p:nvGrpSpPr>
          <p:grpSpPr>
            <a:xfrm>
              <a:off x="2629127" y="4279203"/>
              <a:ext cx="432157" cy="432155"/>
              <a:chOff x="4344139" y="3321140"/>
              <a:chExt cx="745581" cy="745581"/>
            </a:xfrm>
          </p:grpSpPr>
          <p:sp>
            <p:nvSpPr>
              <p:cNvPr id="120" name="椭圆 119"/>
              <p:cNvSpPr/>
              <p:nvPr/>
            </p:nvSpPr>
            <p:spPr>
              <a:xfrm>
                <a:off x="4344139"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3539721" y="4279203"/>
              <a:ext cx="439584" cy="439582"/>
              <a:chOff x="5543353" y="3321140"/>
              <a:chExt cx="745581" cy="745581"/>
            </a:xfrm>
          </p:grpSpPr>
          <p:sp>
            <p:nvSpPr>
              <p:cNvPr id="117" name="椭圆 116"/>
              <p:cNvSpPr/>
              <p:nvPr/>
            </p:nvSpPr>
            <p:spPr>
              <a:xfrm>
                <a:off x="5543353"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457742" y="4279203"/>
              <a:ext cx="450262" cy="450260"/>
              <a:chOff x="6514706" y="3321140"/>
              <a:chExt cx="745581" cy="745581"/>
            </a:xfrm>
          </p:grpSpPr>
          <p:sp>
            <p:nvSpPr>
              <p:cNvPr id="114" name="椭圆 113"/>
              <p:cNvSpPr/>
              <p:nvPr/>
            </p:nvSpPr>
            <p:spPr>
              <a:xfrm>
                <a:off x="6514706"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386442" y="4279203"/>
              <a:ext cx="460940" cy="460938"/>
              <a:chOff x="7486060" y="3321140"/>
              <a:chExt cx="745581" cy="745581"/>
            </a:xfrm>
          </p:grpSpPr>
          <p:sp>
            <p:nvSpPr>
              <p:cNvPr id="111" name="椭圆 110"/>
              <p:cNvSpPr/>
              <p:nvPr/>
            </p:nvSpPr>
            <p:spPr>
              <a:xfrm>
                <a:off x="7486060"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grpSp>
        <p:nvGrpSpPr>
          <p:cNvPr id="189" name="组合 188"/>
          <p:cNvGrpSpPr/>
          <p:nvPr/>
        </p:nvGrpSpPr>
        <p:grpSpPr>
          <a:xfrm>
            <a:off x="7986717" y="4422272"/>
            <a:ext cx="138298" cy="138298"/>
            <a:chOff x="7867180" y="4283685"/>
            <a:chExt cx="377372" cy="377372"/>
          </a:xfrm>
        </p:grpSpPr>
        <p:sp>
          <p:nvSpPr>
            <p:cNvPr id="187" name="椭圆 186"/>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8" name="等腰三角形 187"/>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flipH="1">
            <a:off x="846838" y="4422272"/>
            <a:ext cx="138298" cy="138298"/>
            <a:chOff x="7867180" y="4283685"/>
            <a:chExt cx="377372" cy="377372"/>
          </a:xfrm>
        </p:grpSpPr>
        <p:sp>
          <p:nvSpPr>
            <p:cNvPr id="191" name="椭圆 190"/>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2" name="等腰三角形 191"/>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a:spLocks noChangeArrowheads="1"/>
          </p:cNvSpPr>
          <p:nvPr/>
        </p:nvSpPr>
        <p:spPr bwMode="auto">
          <a:xfrm>
            <a:off x="0" y="0"/>
            <a:ext cx="9144000" cy="5143500"/>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a:p>
        </p:txBody>
      </p:sp>
      <p:sp>
        <p:nvSpPr>
          <p:cNvPr id="125" name="任意多边形 124"/>
          <p:cNvSpPr/>
          <p:nvPr/>
        </p:nvSpPr>
        <p:spPr>
          <a:xfrm>
            <a:off x="-85272" y="385763"/>
            <a:ext cx="9215438" cy="4793456"/>
          </a:xfrm>
          <a:custGeom>
            <a:avLst/>
            <a:gdLst>
              <a:gd name="connsiteX0" fmla="*/ 35719 w 9215438"/>
              <a:gd name="connsiteY0" fmla="*/ 3100387 h 4793456"/>
              <a:gd name="connsiteX1" fmla="*/ 1878806 w 9215438"/>
              <a:gd name="connsiteY1" fmla="*/ 3114675 h 4793456"/>
              <a:gd name="connsiteX2" fmla="*/ 2528888 w 9215438"/>
              <a:gd name="connsiteY2" fmla="*/ 2957512 h 4793456"/>
              <a:gd name="connsiteX3" fmla="*/ 3743325 w 9215438"/>
              <a:gd name="connsiteY3" fmla="*/ 2757487 h 4793456"/>
              <a:gd name="connsiteX4" fmla="*/ 4129088 w 9215438"/>
              <a:gd name="connsiteY4" fmla="*/ 2728912 h 4793456"/>
              <a:gd name="connsiteX5" fmla="*/ 4379119 w 9215438"/>
              <a:gd name="connsiteY5" fmla="*/ 2821781 h 4793456"/>
              <a:gd name="connsiteX6" fmla="*/ 4486275 w 9215438"/>
              <a:gd name="connsiteY6" fmla="*/ 2743200 h 4793456"/>
              <a:gd name="connsiteX7" fmla="*/ 4500563 w 9215438"/>
              <a:gd name="connsiteY7" fmla="*/ 2671762 h 4793456"/>
              <a:gd name="connsiteX8" fmla="*/ 4507706 w 9215438"/>
              <a:gd name="connsiteY8" fmla="*/ 1643062 h 4793456"/>
              <a:gd name="connsiteX9" fmla="*/ 4407694 w 9215438"/>
              <a:gd name="connsiteY9" fmla="*/ 1528762 h 4793456"/>
              <a:gd name="connsiteX10" fmla="*/ 4321969 w 9215438"/>
              <a:gd name="connsiteY10" fmla="*/ 1664493 h 4793456"/>
              <a:gd name="connsiteX11" fmla="*/ 4143375 w 9215438"/>
              <a:gd name="connsiteY11" fmla="*/ 1364456 h 4793456"/>
              <a:gd name="connsiteX12" fmla="*/ 4250531 w 9215438"/>
              <a:gd name="connsiteY12" fmla="*/ 1207293 h 4793456"/>
              <a:gd name="connsiteX13" fmla="*/ 4607719 w 9215438"/>
              <a:gd name="connsiteY13" fmla="*/ 0 h 4793456"/>
              <a:gd name="connsiteX14" fmla="*/ 4972050 w 9215438"/>
              <a:gd name="connsiteY14" fmla="*/ 1200150 h 4793456"/>
              <a:gd name="connsiteX15" fmla="*/ 5072063 w 9215438"/>
              <a:gd name="connsiteY15" fmla="*/ 1371600 h 4793456"/>
              <a:gd name="connsiteX16" fmla="*/ 4914900 w 9215438"/>
              <a:gd name="connsiteY16" fmla="*/ 1643062 h 4793456"/>
              <a:gd name="connsiteX17" fmla="*/ 4822031 w 9215438"/>
              <a:gd name="connsiteY17" fmla="*/ 1535906 h 4793456"/>
              <a:gd name="connsiteX18" fmla="*/ 4722019 w 9215438"/>
              <a:gd name="connsiteY18" fmla="*/ 1664493 h 4793456"/>
              <a:gd name="connsiteX19" fmla="*/ 4722019 w 9215438"/>
              <a:gd name="connsiteY19" fmla="*/ 2664618 h 4793456"/>
              <a:gd name="connsiteX20" fmla="*/ 4907756 w 9215438"/>
              <a:gd name="connsiteY20" fmla="*/ 2793206 h 4793456"/>
              <a:gd name="connsiteX21" fmla="*/ 5057775 w 9215438"/>
              <a:gd name="connsiteY21" fmla="*/ 2686050 h 4793456"/>
              <a:gd name="connsiteX22" fmla="*/ 5493544 w 9215438"/>
              <a:gd name="connsiteY22" fmla="*/ 2593181 h 4793456"/>
              <a:gd name="connsiteX23" fmla="*/ 5765006 w 9215438"/>
              <a:gd name="connsiteY23" fmla="*/ 2607468 h 4793456"/>
              <a:gd name="connsiteX24" fmla="*/ 6407944 w 9215438"/>
              <a:gd name="connsiteY24" fmla="*/ 2707481 h 4793456"/>
              <a:gd name="connsiteX25" fmla="*/ 6929438 w 9215438"/>
              <a:gd name="connsiteY25" fmla="*/ 3114675 h 4793456"/>
              <a:gd name="connsiteX26" fmla="*/ 9215438 w 9215438"/>
              <a:gd name="connsiteY26" fmla="*/ 3107531 h 4793456"/>
              <a:gd name="connsiteX27" fmla="*/ 9215438 w 9215438"/>
              <a:gd name="connsiteY27" fmla="*/ 4779168 h 4793456"/>
              <a:gd name="connsiteX28" fmla="*/ 0 w 9215438"/>
              <a:gd name="connsiteY28" fmla="*/ 4793456 h 4793456"/>
              <a:gd name="connsiteX29" fmla="*/ 35719 w 9215438"/>
              <a:gd name="connsiteY29" fmla="*/ 3100387 h 4793456"/>
              <a:gd name="connsiteX0-1" fmla="*/ 35719 w 9215438"/>
              <a:gd name="connsiteY0-2" fmla="*/ 3100387 h 4793456"/>
              <a:gd name="connsiteX1-3" fmla="*/ 1878806 w 9215438"/>
              <a:gd name="connsiteY1-4" fmla="*/ 3114675 h 4793456"/>
              <a:gd name="connsiteX2-5" fmla="*/ 2528888 w 9215438"/>
              <a:gd name="connsiteY2-6" fmla="*/ 2957512 h 4793456"/>
              <a:gd name="connsiteX3-7" fmla="*/ 3743325 w 9215438"/>
              <a:gd name="connsiteY3-8" fmla="*/ 2757487 h 4793456"/>
              <a:gd name="connsiteX4-9" fmla="*/ 4129088 w 9215438"/>
              <a:gd name="connsiteY4-10" fmla="*/ 2728912 h 4793456"/>
              <a:gd name="connsiteX5-11" fmla="*/ 4379119 w 9215438"/>
              <a:gd name="connsiteY5-12" fmla="*/ 2821781 h 4793456"/>
              <a:gd name="connsiteX6-13" fmla="*/ 4486275 w 9215438"/>
              <a:gd name="connsiteY6-14" fmla="*/ 2743200 h 4793456"/>
              <a:gd name="connsiteX7-15" fmla="*/ 4500563 w 9215438"/>
              <a:gd name="connsiteY7-16" fmla="*/ 2671762 h 4793456"/>
              <a:gd name="connsiteX8-17" fmla="*/ 4507706 w 9215438"/>
              <a:gd name="connsiteY8-18" fmla="*/ 1643062 h 4793456"/>
              <a:gd name="connsiteX9-19" fmla="*/ 4407694 w 9215438"/>
              <a:gd name="connsiteY9-20" fmla="*/ 1528762 h 4793456"/>
              <a:gd name="connsiteX10-21" fmla="*/ 4321969 w 9215438"/>
              <a:gd name="connsiteY10-22" fmla="*/ 1664493 h 4793456"/>
              <a:gd name="connsiteX11-23" fmla="*/ 4143375 w 9215438"/>
              <a:gd name="connsiteY11-24" fmla="*/ 1364456 h 4793456"/>
              <a:gd name="connsiteX12-25" fmla="*/ 4250531 w 9215438"/>
              <a:gd name="connsiteY12-26" fmla="*/ 1207293 h 4793456"/>
              <a:gd name="connsiteX13-27" fmla="*/ 4607719 w 9215438"/>
              <a:gd name="connsiteY13-28" fmla="*/ 0 h 4793456"/>
              <a:gd name="connsiteX14-29" fmla="*/ 4972050 w 9215438"/>
              <a:gd name="connsiteY14-30" fmla="*/ 1200150 h 4793456"/>
              <a:gd name="connsiteX15-31" fmla="*/ 5072063 w 9215438"/>
              <a:gd name="connsiteY15-32" fmla="*/ 1371600 h 4793456"/>
              <a:gd name="connsiteX16-33" fmla="*/ 4914900 w 9215438"/>
              <a:gd name="connsiteY16-34" fmla="*/ 1643062 h 4793456"/>
              <a:gd name="connsiteX17-35" fmla="*/ 4822031 w 9215438"/>
              <a:gd name="connsiteY17-36" fmla="*/ 1535906 h 4793456"/>
              <a:gd name="connsiteX18-37" fmla="*/ 4722019 w 9215438"/>
              <a:gd name="connsiteY18-38" fmla="*/ 1664493 h 4793456"/>
              <a:gd name="connsiteX19-39" fmla="*/ 4722019 w 9215438"/>
              <a:gd name="connsiteY19-40" fmla="*/ 2664618 h 4793456"/>
              <a:gd name="connsiteX20-41" fmla="*/ 4907756 w 9215438"/>
              <a:gd name="connsiteY20-42" fmla="*/ 2793206 h 4793456"/>
              <a:gd name="connsiteX21-43" fmla="*/ 5057775 w 9215438"/>
              <a:gd name="connsiteY21-44" fmla="*/ 2686050 h 4793456"/>
              <a:gd name="connsiteX22-45" fmla="*/ 5493544 w 9215438"/>
              <a:gd name="connsiteY22-46" fmla="*/ 2593181 h 4793456"/>
              <a:gd name="connsiteX23-47" fmla="*/ 5765006 w 9215438"/>
              <a:gd name="connsiteY23-48" fmla="*/ 2607468 h 4793456"/>
              <a:gd name="connsiteX24-49" fmla="*/ 6407944 w 9215438"/>
              <a:gd name="connsiteY24-50" fmla="*/ 2707481 h 4793456"/>
              <a:gd name="connsiteX25-51" fmla="*/ 6929438 w 9215438"/>
              <a:gd name="connsiteY25-52" fmla="*/ 3114675 h 4793456"/>
              <a:gd name="connsiteX26-53" fmla="*/ 9215438 w 9215438"/>
              <a:gd name="connsiteY26-54" fmla="*/ 3107531 h 4793456"/>
              <a:gd name="connsiteX27-55" fmla="*/ 9215438 w 9215438"/>
              <a:gd name="connsiteY27-56" fmla="*/ 4779168 h 4793456"/>
              <a:gd name="connsiteX28-57" fmla="*/ 0 w 9215438"/>
              <a:gd name="connsiteY28-58" fmla="*/ 4793456 h 4793456"/>
              <a:gd name="connsiteX29-59" fmla="*/ 35719 w 9215438"/>
              <a:gd name="connsiteY29-60" fmla="*/ 3100387 h 4793456"/>
              <a:gd name="connsiteX0-61" fmla="*/ 35719 w 9215438"/>
              <a:gd name="connsiteY0-62" fmla="*/ 3100387 h 4793456"/>
              <a:gd name="connsiteX1-63" fmla="*/ 1878806 w 9215438"/>
              <a:gd name="connsiteY1-64" fmla="*/ 3114675 h 4793456"/>
              <a:gd name="connsiteX2-65" fmla="*/ 2528888 w 9215438"/>
              <a:gd name="connsiteY2-66" fmla="*/ 2957512 h 4793456"/>
              <a:gd name="connsiteX3-67" fmla="*/ 3743325 w 9215438"/>
              <a:gd name="connsiteY3-68" fmla="*/ 2757487 h 4793456"/>
              <a:gd name="connsiteX4-69" fmla="*/ 4129088 w 9215438"/>
              <a:gd name="connsiteY4-70" fmla="*/ 2728912 h 4793456"/>
              <a:gd name="connsiteX5-71" fmla="*/ 4379119 w 9215438"/>
              <a:gd name="connsiteY5-72" fmla="*/ 2821781 h 4793456"/>
              <a:gd name="connsiteX6-73" fmla="*/ 4486275 w 9215438"/>
              <a:gd name="connsiteY6-74" fmla="*/ 2743200 h 4793456"/>
              <a:gd name="connsiteX7-75" fmla="*/ 4500563 w 9215438"/>
              <a:gd name="connsiteY7-76" fmla="*/ 2671762 h 4793456"/>
              <a:gd name="connsiteX8-77" fmla="*/ 4507706 w 9215438"/>
              <a:gd name="connsiteY8-78" fmla="*/ 1643062 h 4793456"/>
              <a:gd name="connsiteX9-79" fmla="*/ 4407694 w 9215438"/>
              <a:gd name="connsiteY9-80" fmla="*/ 1528762 h 4793456"/>
              <a:gd name="connsiteX10-81" fmla="*/ 4321969 w 9215438"/>
              <a:gd name="connsiteY10-82" fmla="*/ 1664493 h 4793456"/>
              <a:gd name="connsiteX11-83" fmla="*/ 4143375 w 9215438"/>
              <a:gd name="connsiteY11-84" fmla="*/ 1364456 h 4793456"/>
              <a:gd name="connsiteX12-85" fmla="*/ 4250531 w 9215438"/>
              <a:gd name="connsiteY12-86" fmla="*/ 1207293 h 4793456"/>
              <a:gd name="connsiteX13-87" fmla="*/ 4607719 w 9215438"/>
              <a:gd name="connsiteY13-88" fmla="*/ 0 h 4793456"/>
              <a:gd name="connsiteX14-89" fmla="*/ 4972050 w 9215438"/>
              <a:gd name="connsiteY14-90" fmla="*/ 1200150 h 4793456"/>
              <a:gd name="connsiteX15-91" fmla="*/ 5072063 w 9215438"/>
              <a:gd name="connsiteY15-92" fmla="*/ 1371600 h 4793456"/>
              <a:gd name="connsiteX16-93" fmla="*/ 4914900 w 9215438"/>
              <a:gd name="connsiteY16-94" fmla="*/ 1643062 h 4793456"/>
              <a:gd name="connsiteX17-95" fmla="*/ 4822031 w 9215438"/>
              <a:gd name="connsiteY17-96" fmla="*/ 1535906 h 4793456"/>
              <a:gd name="connsiteX18-97" fmla="*/ 4722019 w 9215438"/>
              <a:gd name="connsiteY18-98" fmla="*/ 1664493 h 4793456"/>
              <a:gd name="connsiteX19-99" fmla="*/ 4722019 w 9215438"/>
              <a:gd name="connsiteY19-100" fmla="*/ 2664618 h 4793456"/>
              <a:gd name="connsiteX20-101" fmla="*/ 4907756 w 9215438"/>
              <a:gd name="connsiteY20-102" fmla="*/ 2793206 h 4793456"/>
              <a:gd name="connsiteX21-103" fmla="*/ 5057775 w 9215438"/>
              <a:gd name="connsiteY21-104" fmla="*/ 2686050 h 4793456"/>
              <a:gd name="connsiteX22-105" fmla="*/ 5493544 w 9215438"/>
              <a:gd name="connsiteY22-106" fmla="*/ 2593181 h 4793456"/>
              <a:gd name="connsiteX23-107" fmla="*/ 5765006 w 9215438"/>
              <a:gd name="connsiteY23-108" fmla="*/ 2607468 h 4793456"/>
              <a:gd name="connsiteX24-109" fmla="*/ 6407944 w 9215438"/>
              <a:gd name="connsiteY24-110" fmla="*/ 2707481 h 4793456"/>
              <a:gd name="connsiteX25-111" fmla="*/ 6929438 w 9215438"/>
              <a:gd name="connsiteY25-112" fmla="*/ 3114675 h 4793456"/>
              <a:gd name="connsiteX26-113" fmla="*/ 9215438 w 9215438"/>
              <a:gd name="connsiteY26-114" fmla="*/ 3107531 h 4793456"/>
              <a:gd name="connsiteX27-115" fmla="*/ 9215438 w 9215438"/>
              <a:gd name="connsiteY27-116" fmla="*/ 4779168 h 4793456"/>
              <a:gd name="connsiteX28-117" fmla="*/ 0 w 9215438"/>
              <a:gd name="connsiteY28-118" fmla="*/ 4793456 h 4793456"/>
              <a:gd name="connsiteX29-119" fmla="*/ 35719 w 9215438"/>
              <a:gd name="connsiteY29-120" fmla="*/ 3100387 h 4793456"/>
              <a:gd name="connsiteX0-121" fmla="*/ 35719 w 9215438"/>
              <a:gd name="connsiteY0-122" fmla="*/ 3100387 h 4793456"/>
              <a:gd name="connsiteX1-123" fmla="*/ 1878806 w 9215438"/>
              <a:gd name="connsiteY1-124" fmla="*/ 3114675 h 4793456"/>
              <a:gd name="connsiteX2-125" fmla="*/ 2528888 w 9215438"/>
              <a:gd name="connsiteY2-126" fmla="*/ 2957512 h 4793456"/>
              <a:gd name="connsiteX3-127" fmla="*/ 3743325 w 9215438"/>
              <a:gd name="connsiteY3-128" fmla="*/ 2757487 h 4793456"/>
              <a:gd name="connsiteX4-129" fmla="*/ 4129088 w 9215438"/>
              <a:gd name="connsiteY4-130" fmla="*/ 2728912 h 4793456"/>
              <a:gd name="connsiteX5-131" fmla="*/ 4379119 w 9215438"/>
              <a:gd name="connsiteY5-132" fmla="*/ 2821781 h 4793456"/>
              <a:gd name="connsiteX6-133" fmla="*/ 4486275 w 9215438"/>
              <a:gd name="connsiteY6-134" fmla="*/ 2743200 h 4793456"/>
              <a:gd name="connsiteX7-135" fmla="*/ 4500563 w 9215438"/>
              <a:gd name="connsiteY7-136" fmla="*/ 2671762 h 4793456"/>
              <a:gd name="connsiteX8-137" fmla="*/ 4507706 w 9215438"/>
              <a:gd name="connsiteY8-138" fmla="*/ 1643062 h 4793456"/>
              <a:gd name="connsiteX9-139" fmla="*/ 4407694 w 9215438"/>
              <a:gd name="connsiteY9-140" fmla="*/ 1528762 h 4793456"/>
              <a:gd name="connsiteX10-141" fmla="*/ 4321969 w 9215438"/>
              <a:gd name="connsiteY10-142" fmla="*/ 1664493 h 4793456"/>
              <a:gd name="connsiteX11-143" fmla="*/ 4143375 w 9215438"/>
              <a:gd name="connsiteY11-144" fmla="*/ 1364456 h 4793456"/>
              <a:gd name="connsiteX12-145" fmla="*/ 4255294 w 9215438"/>
              <a:gd name="connsiteY12-146" fmla="*/ 1226343 h 4793456"/>
              <a:gd name="connsiteX13-147" fmla="*/ 4607719 w 9215438"/>
              <a:gd name="connsiteY13-148" fmla="*/ 0 h 4793456"/>
              <a:gd name="connsiteX14-149" fmla="*/ 4972050 w 9215438"/>
              <a:gd name="connsiteY14-150" fmla="*/ 1200150 h 4793456"/>
              <a:gd name="connsiteX15-151" fmla="*/ 5072063 w 9215438"/>
              <a:gd name="connsiteY15-152" fmla="*/ 1371600 h 4793456"/>
              <a:gd name="connsiteX16-153" fmla="*/ 4914900 w 9215438"/>
              <a:gd name="connsiteY16-154" fmla="*/ 1643062 h 4793456"/>
              <a:gd name="connsiteX17-155" fmla="*/ 4822031 w 9215438"/>
              <a:gd name="connsiteY17-156" fmla="*/ 1535906 h 4793456"/>
              <a:gd name="connsiteX18-157" fmla="*/ 4722019 w 9215438"/>
              <a:gd name="connsiteY18-158" fmla="*/ 1664493 h 4793456"/>
              <a:gd name="connsiteX19-159" fmla="*/ 4722019 w 9215438"/>
              <a:gd name="connsiteY19-160" fmla="*/ 2664618 h 4793456"/>
              <a:gd name="connsiteX20-161" fmla="*/ 4907756 w 9215438"/>
              <a:gd name="connsiteY20-162" fmla="*/ 2793206 h 4793456"/>
              <a:gd name="connsiteX21-163" fmla="*/ 5057775 w 9215438"/>
              <a:gd name="connsiteY21-164" fmla="*/ 2686050 h 4793456"/>
              <a:gd name="connsiteX22-165" fmla="*/ 5493544 w 9215438"/>
              <a:gd name="connsiteY22-166" fmla="*/ 2593181 h 4793456"/>
              <a:gd name="connsiteX23-167" fmla="*/ 5765006 w 9215438"/>
              <a:gd name="connsiteY23-168" fmla="*/ 2607468 h 4793456"/>
              <a:gd name="connsiteX24-169" fmla="*/ 6407944 w 9215438"/>
              <a:gd name="connsiteY24-170" fmla="*/ 2707481 h 4793456"/>
              <a:gd name="connsiteX25-171" fmla="*/ 6929438 w 9215438"/>
              <a:gd name="connsiteY25-172" fmla="*/ 3114675 h 4793456"/>
              <a:gd name="connsiteX26-173" fmla="*/ 9215438 w 9215438"/>
              <a:gd name="connsiteY26-174" fmla="*/ 3107531 h 4793456"/>
              <a:gd name="connsiteX27-175" fmla="*/ 9215438 w 9215438"/>
              <a:gd name="connsiteY27-176" fmla="*/ 4779168 h 4793456"/>
              <a:gd name="connsiteX28-177" fmla="*/ 0 w 9215438"/>
              <a:gd name="connsiteY28-178" fmla="*/ 4793456 h 4793456"/>
              <a:gd name="connsiteX29-179" fmla="*/ 35719 w 9215438"/>
              <a:gd name="connsiteY29-180" fmla="*/ 3100387 h 4793456"/>
              <a:gd name="connsiteX0-181" fmla="*/ 35719 w 9215438"/>
              <a:gd name="connsiteY0-182" fmla="*/ 3100387 h 4793456"/>
              <a:gd name="connsiteX1-183" fmla="*/ 1878806 w 9215438"/>
              <a:gd name="connsiteY1-184" fmla="*/ 3114675 h 4793456"/>
              <a:gd name="connsiteX2-185" fmla="*/ 2528888 w 9215438"/>
              <a:gd name="connsiteY2-186" fmla="*/ 2957512 h 4793456"/>
              <a:gd name="connsiteX3-187" fmla="*/ 3743325 w 9215438"/>
              <a:gd name="connsiteY3-188" fmla="*/ 2757487 h 4793456"/>
              <a:gd name="connsiteX4-189" fmla="*/ 4129088 w 9215438"/>
              <a:gd name="connsiteY4-190" fmla="*/ 2728912 h 4793456"/>
              <a:gd name="connsiteX5-191" fmla="*/ 4379119 w 9215438"/>
              <a:gd name="connsiteY5-192" fmla="*/ 2821781 h 4793456"/>
              <a:gd name="connsiteX6-193" fmla="*/ 4486275 w 9215438"/>
              <a:gd name="connsiteY6-194" fmla="*/ 2743200 h 4793456"/>
              <a:gd name="connsiteX7-195" fmla="*/ 4500563 w 9215438"/>
              <a:gd name="connsiteY7-196" fmla="*/ 2671762 h 4793456"/>
              <a:gd name="connsiteX8-197" fmla="*/ 4507706 w 9215438"/>
              <a:gd name="connsiteY8-198" fmla="*/ 1643062 h 4793456"/>
              <a:gd name="connsiteX9-199" fmla="*/ 4407694 w 9215438"/>
              <a:gd name="connsiteY9-200" fmla="*/ 1528762 h 4793456"/>
              <a:gd name="connsiteX10-201" fmla="*/ 4321969 w 9215438"/>
              <a:gd name="connsiteY10-202" fmla="*/ 1664493 h 4793456"/>
              <a:gd name="connsiteX11-203" fmla="*/ 4143375 w 9215438"/>
              <a:gd name="connsiteY11-204" fmla="*/ 1364456 h 4793456"/>
              <a:gd name="connsiteX12-205" fmla="*/ 4255294 w 9215438"/>
              <a:gd name="connsiteY12-206" fmla="*/ 1226343 h 4793456"/>
              <a:gd name="connsiteX13-207" fmla="*/ 4607719 w 9215438"/>
              <a:gd name="connsiteY13-208" fmla="*/ 0 h 4793456"/>
              <a:gd name="connsiteX14-209" fmla="*/ 4972050 w 9215438"/>
              <a:gd name="connsiteY14-210" fmla="*/ 1200150 h 4793456"/>
              <a:gd name="connsiteX15-211" fmla="*/ 5072063 w 9215438"/>
              <a:gd name="connsiteY15-212" fmla="*/ 1371600 h 4793456"/>
              <a:gd name="connsiteX16-213" fmla="*/ 4914900 w 9215438"/>
              <a:gd name="connsiteY16-214" fmla="*/ 1643062 h 4793456"/>
              <a:gd name="connsiteX17-215" fmla="*/ 4822031 w 9215438"/>
              <a:gd name="connsiteY17-216" fmla="*/ 1535906 h 4793456"/>
              <a:gd name="connsiteX18-217" fmla="*/ 4722019 w 9215438"/>
              <a:gd name="connsiteY18-218" fmla="*/ 1664493 h 4793456"/>
              <a:gd name="connsiteX19-219" fmla="*/ 4722019 w 9215438"/>
              <a:gd name="connsiteY19-220" fmla="*/ 2664618 h 4793456"/>
              <a:gd name="connsiteX20-221" fmla="*/ 4907756 w 9215438"/>
              <a:gd name="connsiteY20-222" fmla="*/ 2793206 h 4793456"/>
              <a:gd name="connsiteX21-223" fmla="*/ 5057775 w 9215438"/>
              <a:gd name="connsiteY21-224" fmla="*/ 2686050 h 4793456"/>
              <a:gd name="connsiteX22-225" fmla="*/ 5493544 w 9215438"/>
              <a:gd name="connsiteY22-226" fmla="*/ 2593181 h 4793456"/>
              <a:gd name="connsiteX23-227" fmla="*/ 5765006 w 9215438"/>
              <a:gd name="connsiteY23-228" fmla="*/ 2607468 h 4793456"/>
              <a:gd name="connsiteX24-229" fmla="*/ 6407944 w 9215438"/>
              <a:gd name="connsiteY24-230" fmla="*/ 2707481 h 4793456"/>
              <a:gd name="connsiteX25-231" fmla="*/ 6929438 w 9215438"/>
              <a:gd name="connsiteY25-232" fmla="*/ 3114675 h 4793456"/>
              <a:gd name="connsiteX26-233" fmla="*/ 9215438 w 9215438"/>
              <a:gd name="connsiteY26-234" fmla="*/ 3107531 h 4793456"/>
              <a:gd name="connsiteX27-235" fmla="*/ 9215438 w 9215438"/>
              <a:gd name="connsiteY27-236" fmla="*/ 4779168 h 4793456"/>
              <a:gd name="connsiteX28-237" fmla="*/ 0 w 9215438"/>
              <a:gd name="connsiteY28-238" fmla="*/ 4793456 h 4793456"/>
              <a:gd name="connsiteX29-239" fmla="*/ 35719 w 9215438"/>
              <a:gd name="connsiteY29-240" fmla="*/ 3100387 h 4793456"/>
              <a:gd name="connsiteX0-241" fmla="*/ 35719 w 9215438"/>
              <a:gd name="connsiteY0-242" fmla="*/ 3100387 h 4793456"/>
              <a:gd name="connsiteX1-243" fmla="*/ 1878806 w 9215438"/>
              <a:gd name="connsiteY1-244" fmla="*/ 3114675 h 4793456"/>
              <a:gd name="connsiteX2-245" fmla="*/ 2528888 w 9215438"/>
              <a:gd name="connsiteY2-246" fmla="*/ 2957512 h 4793456"/>
              <a:gd name="connsiteX3-247" fmla="*/ 3743325 w 9215438"/>
              <a:gd name="connsiteY3-248" fmla="*/ 2757487 h 4793456"/>
              <a:gd name="connsiteX4-249" fmla="*/ 4129088 w 9215438"/>
              <a:gd name="connsiteY4-250" fmla="*/ 2728912 h 4793456"/>
              <a:gd name="connsiteX5-251" fmla="*/ 4379119 w 9215438"/>
              <a:gd name="connsiteY5-252" fmla="*/ 2821781 h 4793456"/>
              <a:gd name="connsiteX6-253" fmla="*/ 4486275 w 9215438"/>
              <a:gd name="connsiteY6-254" fmla="*/ 2743200 h 4793456"/>
              <a:gd name="connsiteX7-255" fmla="*/ 4500563 w 9215438"/>
              <a:gd name="connsiteY7-256" fmla="*/ 2671762 h 4793456"/>
              <a:gd name="connsiteX8-257" fmla="*/ 4507706 w 9215438"/>
              <a:gd name="connsiteY8-258" fmla="*/ 1643062 h 4793456"/>
              <a:gd name="connsiteX9-259" fmla="*/ 4407694 w 9215438"/>
              <a:gd name="connsiteY9-260" fmla="*/ 1528762 h 4793456"/>
              <a:gd name="connsiteX10-261" fmla="*/ 4321969 w 9215438"/>
              <a:gd name="connsiteY10-262" fmla="*/ 1664493 h 4793456"/>
              <a:gd name="connsiteX11-263" fmla="*/ 4143375 w 9215438"/>
              <a:gd name="connsiteY11-264" fmla="*/ 1364456 h 4793456"/>
              <a:gd name="connsiteX12-265" fmla="*/ 4255294 w 9215438"/>
              <a:gd name="connsiteY12-266" fmla="*/ 1226343 h 4793456"/>
              <a:gd name="connsiteX13-267" fmla="*/ 4607719 w 9215438"/>
              <a:gd name="connsiteY13-268" fmla="*/ 0 h 4793456"/>
              <a:gd name="connsiteX14-269" fmla="*/ 4972050 w 9215438"/>
              <a:gd name="connsiteY14-270" fmla="*/ 1200150 h 4793456"/>
              <a:gd name="connsiteX15-271" fmla="*/ 5072063 w 9215438"/>
              <a:gd name="connsiteY15-272" fmla="*/ 1371600 h 4793456"/>
              <a:gd name="connsiteX16-273" fmla="*/ 4914900 w 9215438"/>
              <a:gd name="connsiteY16-274" fmla="*/ 1643062 h 4793456"/>
              <a:gd name="connsiteX17-275" fmla="*/ 4822031 w 9215438"/>
              <a:gd name="connsiteY17-276" fmla="*/ 1535906 h 4793456"/>
              <a:gd name="connsiteX18-277" fmla="*/ 4722019 w 9215438"/>
              <a:gd name="connsiteY18-278" fmla="*/ 1664493 h 4793456"/>
              <a:gd name="connsiteX19-279" fmla="*/ 4722019 w 9215438"/>
              <a:gd name="connsiteY19-280" fmla="*/ 2664618 h 4793456"/>
              <a:gd name="connsiteX20-281" fmla="*/ 4907756 w 9215438"/>
              <a:gd name="connsiteY20-282" fmla="*/ 2793206 h 4793456"/>
              <a:gd name="connsiteX21-283" fmla="*/ 5057775 w 9215438"/>
              <a:gd name="connsiteY21-284" fmla="*/ 2686050 h 4793456"/>
              <a:gd name="connsiteX22-285" fmla="*/ 5493544 w 9215438"/>
              <a:gd name="connsiteY22-286" fmla="*/ 2593181 h 4793456"/>
              <a:gd name="connsiteX23-287" fmla="*/ 5765006 w 9215438"/>
              <a:gd name="connsiteY23-288" fmla="*/ 2607468 h 4793456"/>
              <a:gd name="connsiteX24-289" fmla="*/ 6407944 w 9215438"/>
              <a:gd name="connsiteY24-290" fmla="*/ 2707481 h 4793456"/>
              <a:gd name="connsiteX25-291" fmla="*/ 6929438 w 9215438"/>
              <a:gd name="connsiteY25-292" fmla="*/ 3114675 h 4793456"/>
              <a:gd name="connsiteX26-293" fmla="*/ 9215438 w 9215438"/>
              <a:gd name="connsiteY26-294" fmla="*/ 3107531 h 4793456"/>
              <a:gd name="connsiteX27-295" fmla="*/ 9215438 w 9215438"/>
              <a:gd name="connsiteY27-296" fmla="*/ 4779168 h 4793456"/>
              <a:gd name="connsiteX28-297" fmla="*/ 0 w 9215438"/>
              <a:gd name="connsiteY28-298" fmla="*/ 4793456 h 4793456"/>
              <a:gd name="connsiteX29-299" fmla="*/ 35719 w 9215438"/>
              <a:gd name="connsiteY29-300" fmla="*/ 3100387 h 4793456"/>
              <a:gd name="connsiteX0-301" fmla="*/ 35719 w 9215438"/>
              <a:gd name="connsiteY0-302" fmla="*/ 3100387 h 4793456"/>
              <a:gd name="connsiteX1-303" fmla="*/ 1878806 w 9215438"/>
              <a:gd name="connsiteY1-304" fmla="*/ 3114675 h 4793456"/>
              <a:gd name="connsiteX2-305" fmla="*/ 2528888 w 9215438"/>
              <a:gd name="connsiteY2-306" fmla="*/ 2957512 h 4793456"/>
              <a:gd name="connsiteX3-307" fmla="*/ 3743325 w 9215438"/>
              <a:gd name="connsiteY3-308" fmla="*/ 2757487 h 4793456"/>
              <a:gd name="connsiteX4-309" fmla="*/ 4129088 w 9215438"/>
              <a:gd name="connsiteY4-310" fmla="*/ 2728912 h 4793456"/>
              <a:gd name="connsiteX5-311" fmla="*/ 4379119 w 9215438"/>
              <a:gd name="connsiteY5-312" fmla="*/ 2821781 h 4793456"/>
              <a:gd name="connsiteX6-313" fmla="*/ 4486275 w 9215438"/>
              <a:gd name="connsiteY6-314" fmla="*/ 2743200 h 4793456"/>
              <a:gd name="connsiteX7-315" fmla="*/ 4500563 w 9215438"/>
              <a:gd name="connsiteY7-316" fmla="*/ 2671762 h 4793456"/>
              <a:gd name="connsiteX8-317" fmla="*/ 4507706 w 9215438"/>
              <a:gd name="connsiteY8-318" fmla="*/ 1643062 h 4793456"/>
              <a:gd name="connsiteX9-319" fmla="*/ 4407694 w 9215438"/>
              <a:gd name="connsiteY9-320" fmla="*/ 1528762 h 4793456"/>
              <a:gd name="connsiteX10-321" fmla="*/ 4336257 w 9215438"/>
              <a:gd name="connsiteY10-322" fmla="*/ 1635918 h 4793456"/>
              <a:gd name="connsiteX11-323" fmla="*/ 4143375 w 9215438"/>
              <a:gd name="connsiteY11-324" fmla="*/ 1364456 h 4793456"/>
              <a:gd name="connsiteX12-325" fmla="*/ 4255294 w 9215438"/>
              <a:gd name="connsiteY12-326" fmla="*/ 1226343 h 4793456"/>
              <a:gd name="connsiteX13-327" fmla="*/ 4607719 w 9215438"/>
              <a:gd name="connsiteY13-328" fmla="*/ 0 h 4793456"/>
              <a:gd name="connsiteX14-329" fmla="*/ 4972050 w 9215438"/>
              <a:gd name="connsiteY14-330" fmla="*/ 1200150 h 4793456"/>
              <a:gd name="connsiteX15-331" fmla="*/ 5072063 w 9215438"/>
              <a:gd name="connsiteY15-332" fmla="*/ 1371600 h 4793456"/>
              <a:gd name="connsiteX16-333" fmla="*/ 4914900 w 9215438"/>
              <a:gd name="connsiteY16-334" fmla="*/ 1643062 h 4793456"/>
              <a:gd name="connsiteX17-335" fmla="*/ 4822031 w 9215438"/>
              <a:gd name="connsiteY17-336" fmla="*/ 1535906 h 4793456"/>
              <a:gd name="connsiteX18-337" fmla="*/ 4722019 w 9215438"/>
              <a:gd name="connsiteY18-338" fmla="*/ 1664493 h 4793456"/>
              <a:gd name="connsiteX19-339" fmla="*/ 4722019 w 9215438"/>
              <a:gd name="connsiteY19-340" fmla="*/ 2664618 h 4793456"/>
              <a:gd name="connsiteX20-341" fmla="*/ 4907756 w 9215438"/>
              <a:gd name="connsiteY20-342" fmla="*/ 2793206 h 4793456"/>
              <a:gd name="connsiteX21-343" fmla="*/ 5057775 w 9215438"/>
              <a:gd name="connsiteY21-344" fmla="*/ 2686050 h 4793456"/>
              <a:gd name="connsiteX22-345" fmla="*/ 5493544 w 9215438"/>
              <a:gd name="connsiteY22-346" fmla="*/ 2593181 h 4793456"/>
              <a:gd name="connsiteX23-347" fmla="*/ 5765006 w 9215438"/>
              <a:gd name="connsiteY23-348" fmla="*/ 2607468 h 4793456"/>
              <a:gd name="connsiteX24-349" fmla="*/ 6407944 w 9215438"/>
              <a:gd name="connsiteY24-350" fmla="*/ 2707481 h 4793456"/>
              <a:gd name="connsiteX25-351" fmla="*/ 6929438 w 9215438"/>
              <a:gd name="connsiteY25-352" fmla="*/ 3114675 h 4793456"/>
              <a:gd name="connsiteX26-353" fmla="*/ 9215438 w 9215438"/>
              <a:gd name="connsiteY26-354" fmla="*/ 3107531 h 4793456"/>
              <a:gd name="connsiteX27-355" fmla="*/ 9215438 w 9215438"/>
              <a:gd name="connsiteY27-356" fmla="*/ 4779168 h 4793456"/>
              <a:gd name="connsiteX28-357" fmla="*/ 0 w 9215438"/>
              <a:gd name="connsiteY28-358" fmla="*/ 4793456 h 4793456"/>
              <a:gd name="connsiteX29-359" fmla="*/ 35719 w 9215438"/>
              <a:gd name="connsiteY29-360" fmla="*/ 3100387 h 4793456"/>
              <a:gd name="connsiteX0-361" fmla="*/ 35719 w 9215438"/>
              <a:gd name="connsiteY0-362" fmla="*/ 3100387 h 4793456"/>
              <a:gd name="connsiteX1-363" fmla="*/ 1878806 w 9215438"/>
              <a:gd name="connsiteY1-364" fmla="*/ 3114675 h 4793456"/>
              <a:gd name="connsiteX2-365" fmla="*/ 2528888 w 9215438"/>
              <a:gd name="connsiteY2-366" fmla="*/ 2957512 h 4793456"/>
              <a:gd name="connsiteX3-367" fmla="*/ 3743325 w 9215438"/>
              <a:gd name="connsiteY3-368" fmla="*/ 2757487 h 4793456"/>
              <a:gd name="connsiteX4-369" fmla="*/ 4129088 w 9215438"/>
              <a:gd name="connsiteY4-370" fmla="*/ 2728912 h 4793456"/>
              <a:gd name="connsiteX5-371" fmla="*/ 4350544 w 9215438"/>
              <a:gd name="connsiteY5-372" fmla="*/ 2797969 h 4793456"/>
              <a:gd name="connsiteX6-373" fmla="*/ 4486275 w 9215438"/>
              <a:gd name="connsiteY6-374" fmla="*/ 2743200 h 4793456"/>
              <a:gd name="connsiteX7-375" fmla="*/ 4500563 w 9215438"/>
              <a:gd name="connsiteY7-376" fmla="*/ 2671762 h 4793456"/>
              <a:gd name="connsiteX8-377" fmla="*/ 4507706 w 9215438"/>
              <a:gd name="connsiteY8-378" fmla="*/ 1643062 h 4793456"/>
              <a:gd name="connsiteX9-379" fmla="*/ 4407694 w 9215438"/>
              <a:gd name="connsiteY9-380" fmla="*/ 1528762 h 4793456"/>
              <a:gd name="connsiteX10-381" fmla="*/ 4336257 w 9215438"/>
              <a:gd name="connsiteY10-382" fmla="*/ 1635918 h 4793456"/>
              <a:gd name="connsiteX11-383" fmla="*/ 4143375 w 9215438"/>
              <a:gd name="connsiteY11-384" fmla="*/ 1364456 h 4793456"/>
              <a:gd name="connsiteX12-385" fmla="*/ 4255294 w 9215438"/>
              <a:gd name="connsiteY12-386" fmla="*/ 1226343 h 4793456"/>
              <a:gd name="connsiteX13-387" fmla="*/ 4607719 w 9215438"/>
              <a:gd name="connsiteY13-388" fmla="*/ 0 h 4793456"/>
              <a:gd name="connsiteX14-389" fmla="*/ 4972050 w 9215438"/>
              <a:gd name="connsiteY14-390" fmla="*/ 1200150 h 4793456"/>
              <a:gd name="connsiteX15-391" fmla="*/ 5072063 w 9215438"/>
              <a:gd name="connsiteY15-392" fmla="*/ 1371600 h 4793456"/>
              <a:gd name="connsiteX16-393" fmla="*/ 4914900 w 9215438"/>
              <a:gd name="connsiteY16-394" fmla="*/ 1643062 h 4793456"/>
              <a:gd name="connsiteX17-395" fmla="*/ 4822031 w 9215438"/>
              <a:gd name="connsiteY17-396" fmla="*/ 1535906 h 4793456"/>
              <a:gd name="connsiteX18-397" fmla="*/ 4722019 w 9215438"/>
              <a:gd name="connsiteY18-398" fmla="*/ 1664493 h 4793456"/>
              <a:gd name="connsiteX19-399" fmla="*/ 4722019 w 9215438"/>
              <a:gd name="connsiteY19-400" fmla="*/ 2664618 h 4793456"/>
              <a:gd name="connsiteX20-401" fmla="*/ 4907756 w 9215438"/>
              <a:gd name="connsiteY20-402" fmla="*/ 2793206 h 4793456"/>
              <a:gd name="connsiteX21-403" fmla="*/ 5057775 w 9215438"/>
              <a:gd name="connsiteY21-404" fmla="*/ 2686050 h 4793456"/>
              <a:gd name="connsiteX22-405" fmla="*/ 5493544 w 9215438"/>
              <a:gd name="connsiteY22-406" fmla="*/ 2593181 h 4793456"/>
              <a:gd name="connsiteX23-407" fmla="*/ 5765006 w 9215438"/>
              <a:gd name="connsiteY23-408" fmla="*/ 2607468 h 4793456"/>
              <a:gd name="connsiteX24-409" fmla="*/ 6407944 w 9215438"/>
              <a:gd name="connsiteY24-410" fmla="*/ 2707481 h 4793456"/>
              <a:gd name="connsiteX25-411" fmla="*/ 6929438 w 9215438"/>
              <a:gd name="connsiteY25-412" fmla="*/ 3114675 h 4793456"/>
              <a:gd name="connsiteX26-413" fmla="*/ 9215438 w 9215438"/>
              <a:gd name="connsiteY26-414" fmla="*/ 3107531 h 4793456"/>
              <a:gd name="connsiteX27-415" fmla="*/ 9215438 w 9215438"/>
              <a:gd name="connsiteY27-416" fmla="*/ 4779168 h 4793456"/>
              <a:gd name="connsiteX28-417" fmla="*/ 0 w 9215438"/>
              <a:gd name="connsiteY28-418" fmla="*/ 4793456 h 4793456"/>
              <a:gd name="connsiteX29-419" fmla="*/ 35719 w 9215438"/>
              <a:gd name="connsiteY29-420" fmla="*/ 3100387 h 4793456"/>
              <a:gd name="connsiteX0-421" fmla="*/ 35719 w 9215438"/>
              <a:gd name="connsiteY0-422" fmla="*/ 3100387 h 4793456"/>
              <a:gd name="connsiteX1-423" fmla="*/ 1878806 w 9215438"/>
              <a:gd name="connsiteY1-424" fmla="*/ 3114675 h 4793456"/>
              <a:gd name="connsiteX2-425" fmla="*/ 2528888 w 9215438"/>
              <a:gd name="connsiteY2-426" fmla="*/ 2957512 h 4793456"/>
              <a:gd name="connsiteX3-427" fmla="*/ 3743325 w 9215438"/>
              <a:gd name="connsiteY3-428" fmla="*/ 2757487 h 4793456"/>
              <a:gd name="connsiteX4-429" fmla="*/ 4129088 w 9215438"/>
              <a:gd name="connsiteY4-430" fmla="*/ 2728912 h 4793456"/>
              <a:gd name="connsiteX5-431" fmla="*/ 4350544 w 9215438"/>
              <a:gd name="connsiteY5-432" fmla="*/ 2797969 h 4793456"/>
              <a:gd name="connsiteX6-433" fmla="*/ 4486275 w 9215438"/>
              <a:gd name="connsiteY6-434" fmla="*/ 2743200 h 4793456"/>
              <a:gd name="connsiteX7-435" fmla="*/ 4500563 w 9215438"/>
              <a:gd name="connsiteY7-436" fmla="*/ 2671762 h 4793456"/>
              <a:gd name="connsiteX8-437" fmla="*/ 4507706 w 9215438"/>
              <a:gd name="connsiteY8-438" fmla="*/ 1643062 h 4793456"/>
              <a:gd name="connsiteX9-439" fmla="*/ 4407694 w 9215438"/>
              <a:gd name="connsiteY9-440" fmla="*/ 1528762 h 4793456"/>
              <a:gd name="connsiteX10-441" fmla="*/ 4336257 w 9215438"/>
              <a:gd name="connsiteY10-442" fmla="*/ 1635918 h 4793456"/>
              <a:gd name="connsiteX11-443" fmla="*/ 4143375 w 9215438"/>
              <a:gd name="connsiteY11-444" fmla="*/ 1364456 h 4793456"/>
              <a:gd name="connsiteX12-445" fmla="*/ 4255294 w 9215438"/>
              <a:gd name="connsiteY12-446" fmla="*/ 1226343 h 4793456"/>
              <a:gd name="connsiteX13-447" fmla="*/ 4607719 w 9215438"/>
              <a:gd name="connsiteY13-448" fmla="*/ 0 h 4793456"/>
              <a:gd name="connsiteX14-449" fmla="*/ 4972050 w 9215438"/>
              <a:gd name="connsiteY14-450" fmla="*/ 1200150 h 4793456"/>
              <a:gd name="connsiteX15-451" fmla="*/ 5072063 w 9215438"/>
              <a:gd name="connsiteY15-452" fmla="*/ 1371600 h 4793456"/>
              <a:gd name="connsiteX16-453" fmla="*/ 4914900 w 9215438"/>
              <a:gd name="connsiteY16-454" fmla="*/ 1643062 h 4793456"/>
              <a:gd name="connsiteX17-455" fmla="*/ 4822031 w 9215438"/>
              <a:gd name="connsiteY17-456" fmla="*/ 1535906 h 4793456"/>
              <a:gd name="connsiteX18-457" fmla="*/ 4722019 w 9215438"/>
              <a:gd name="connsiteY18-458" fmla="*/ 1664493 h 4793456"/>
              <a:gd name="connsiteX19-459" fmla="*/ 4722019 w 9215438"/>
              <a:gd name="connsiteY19-460" fmla="*/ 2664618 h 4793456"/>
              <a:gd name="connsiteX20-461" fmla="*/ 4907756 w 9215438"/>
              <a:gd name="connsiteY20-462" fmla="*/ 2793206 h 4793456"/>
              <a:gd name="connsiteX21-463" fmla="*/ 5057775 w 9215438"/>
              <a:gd name="connsiteY21-464" fmla="*/ 2686050 h 4793456"/>
              <a:gd name="connsiteX22-465" fmla="*/ 5493544 w 9215438"/>
              <a:gd name="connsiteY22-466" fmla="*/ 2593181 h 4793456"/>
              <a:gd name="connsiteX23-467" fmla="*/ 5765006 w 9215438"/>
              <a:gd name="connsiteY23-468" fmla="*/ 2607468 h 4793456"/>
              <a:gd name="connsiteX24-469" fmla="*/ 6407944 w 9215438"/>
              <a:gd name="connsiteY24-470" fmla="*/ 2707481 h 4793456"/>
              <a:gd name="connsiteX25-471" fmla="*/ 6929438 w 9215438"/>
              <a:gd name="connsiteY25-472" fmla="*/ 3114675 h 4793456"/>
              <a:gd name="connsiteX26-473" fmla="*/ 9215438 w 9215438"/>
              <a:gd name="connsiteY26-474" fmla="*/ 3107531 h 4793456"/>
              <a:gd name="connsiteX27-475" fmla="*/ 9215438 w 9215438"/>
              <a:gd name="connsiteY27-476" fmla="*/ 4779168 h 4793456"/>
              <a:gd name="connsiteX28-477" fmla="*/ 0 w 9215438"/>
              <a:gd name="connsiteY28-478" fmla="*/ 4793456 h 4793456"/>
              <a:gd name="connsiteX29-479" fmla="*/ 35719 w 9215438"/>
              <a:gd name="connsiteY29-480" fmla="*/ 3100387 h 4793456"/>
              <a:gd name="connsiteX0-481" fmla="*/ 35719 w 9215438"/>
              <a:gd name="connsiteY0-482" fmla="*/ 3100387 h 4793456"/>
              <a:gd name="connsiteX1-483" fmla="*/ 1878806 w 9215438"/>
              <a:gd name="connsiteY1-484" fmla="*/ 3114675 h 4793456"/>
              <a:gd name="connsiteX2-485" fmla="*/ 2528888 w 9215438"/>
              <a:gd name="connsiteY2-486" fmla="*/ 2957512 h 4793456"/>
              <a:gd name="connsiteX3-487" fmla="*/ 3743325 w 9215438"/>
              <a:gd name="connsiteY3-488" fmla="*/ 2757487 h 4793456"/>
              <a:gd name="connsiteX4-489" fmla="*/ 4129088 w 9215438"/>
              <a:gd name="connsiteY4-490" fmla="*/ 2728912 h 4793456"/>
              <a:gd name="connsiteX5-491" fmla="*/ 4350544 w 9215438"/>
              <a:gd name="connsiteY5-492" fmla="*/ 2797969 h 4793456"/>
              <a:gd name="connsiteX6-493" fmla="*/ 4486275 w 9215438"/>
              <a:gd name="connsiteY6-494" fmla="*/ 2743200 h 4793456"/>
              <a:gd name="connsiteX7-495" fmla="*/ 4500563 w 9215438"/>
              <a:gd name="connsiteY7-496" fmla="*/ 2671762 h 4793456"/>
              <a:gd name="connsiteX8-497" fmla="*/ 4507706 w 9215438"/>
              <a:gd name="connsiteY8-498" fmla="*/ 1643062 h 4793456"/>
              <a:gd name="connsiteX9-499" fmla="*/ 4407694 w 9215438"/>
              <a:gd name="connsiteY9-500" fmla="*/ 1528762 h 4793456"/>
              <a:gd name="connsiteX10-501" fmla="*/ 4336257 w 9215438"/>
              <a:gd name="connsiteY10-502" fmla="*/ 1635918 h 4793456"/>
              <a:gd name="connsiteX11-503" fmla="*/ 4143375 w 9215438"/>
              <a:gd name="connsiteY11-504" fmla="*/ 1364456 h 4793456"/>
              <a:gd name="connsiteX12-505" fmla="*/ 4255294 w 9215438"/>
              <a:gd name="connsiteY12-506" fmla="*/ 1226343 h 4793456"/>
              <a:gd name="connsiteX13-507" fmla="*/ 4607719 w 9215438"/>
              <a:gd name="connsiteY13-508" fmla="*/ 0 h 4793456"/>
              <a:gd name="connsiteX14-509" fmla="*/ 4972050 w 9215438"/>
              <a:gd name="connsiteY14-510" fmla="*/ 1200150 h 4793456"/>
              <a:gd name="connsiteX15-511" fmla="*/ 5072063 w 9215438"/>
              <a:gd name="connsiteY15-512" fmla="*/ 1371600 h 4793456"/>
              <a:gd name="connsiteX16-513" fmla="*/ 4914900 w 9215438"/>
              <a:gd name="connsiteY16-514" fmla="*/ 1643062 h 4793456"/>
              <a:gd name="connsiteX17-515" fmla="*/ 4822031 w 9215438"/>
              <a:gd name="connsiteY17-516" fmla="*/ 1535906 h 4793456"/>
              <a:gd name="connsiteX18-517" fmla="*/ 4722019 w 9215438"/>
              <a:gd name="connsiteY18-518" fmla="*/ 1664493 h 4793456"/>
              <a:gd name="connsiteX19-519" fmla="*/ 4722019 w 9215438"/>
              <a:gd name="connsiteY19-520" fmla="*/ 2664618 h 4793456"/>
              <a:gd name="connsiteX20-521" fmla="*/ 4907756 w 9215438"/>
              <a:gd name="connsiteY20-522" fmla="*/ 2793206 h 4793456"/>
              <a:gd name="connsiteX21-523" fmla="*/ 5057775 w 9215438"/>
              <a:gd name="connsiteY21-524" fmla="*/ 2686050 h 4793456"/>
              <a:gd name="connsiteX22-525" fmla="*/ 5493544 w 9215438"/>
              <a:gd name="connsiteY22-526" fmla="*/ 2593181 h 4793456"/>
              <a:gd name="connsiteX23-527" fmla="*/ 5765006 w 9215438"/>
              <a:gd name="connsiteY23-528" fmla="*/ 2607468 h 4793456"/>
              <a:gd name="connsiteX24-529" fmla="*/ 6407944 w 9215438"/>
              <a:gd name="connsiteY24-530" fmla="*/ 2707481 h 4793456"/>
              <a:gd name="connsiteX25-531" fmla="*/ 6929438 w 9215438"/>
              <a:gd name="connsiteY25-532" fmla="*/ 3114675 h 4793456"/>
              <a:gd name="connsiteX26-533" fmla="*/ 9215438 w 9215438"/>
              <a:gd name="connsiteY26-534" fmla="*/ 3107531 h 4793456"/>
              <a:gd name="connsiteX27-535" fmla="*/ 9215438 w 9215438"/>
              <a:gd name="connsiteY27-536" fmla="*/ 4779168 h 4793456"/>
              <a:gd name="connsiteX28-537" fmla="*/ 0 w 9215438"/>
              <a:gd name="connsiteY28-538" fmla="*/ 4793456 h 4793456"/>
              <a:gd name="connsiteX29-539" fmla="*/ 35719 w 9215438"/>
              <a:gd name="connsiteY29-540" fmla="*/ 3100387 h 4793456"/>
              <a:gd name="connsiteX0-541" fmla="*/ 35719 w 9215438"/>
              <a:gd name="connsiteY0-542" fmla="*/ 3100387 h 4793456"/>
              <a:gd name="connsiteX1-543" fmla="*/ 1878806 w 9215438"/>
              <a:gd name="connsiteY1-544" fmla="*/ 3114675 h 4793456"/>
              <a:gd name="connsiteX2-545" fmla="*/ 2528888 w 9215438"/>
              <a:gd name="connsiteY2-546" fmla="*/ 2957512 h 4793456"/>
              <a:gd name="connsiteX3-547" fmla="*/ 3743325 w 9215438"/>
              <a:gd name="connsiteY3-548" fmla="*/ 2757487 h 4793456"/>
              <a:gd name="connsiteX4-549" fmla="*/ 4129088 w 9215438"/>
              <a:gd name="connsiteY4-550" fmla="*/ 2728912 h 4793456"/>
              <a:gd name="connsiteX5-551" fmla="*/ 4350544 w 9215438"/>
              <a:gd name="connsiteY5-552" fmla="*/ 2797969 h 4793456"/>
              <a:gd name="connsiteX6-553" fmla="*/ 4486275 w 9215438"/>
              <a:gd name="connsiteY6-554" fmla="*/ 2743200 h 4793456"/>
              <a:gd name="connsiteX7-555" fmla="*/ 4500563 w 9215438"/>
              <a:gd name="connsiteY7-556" fmla="*/ 2671762 h 4793456"/>
              <a:gd name="connsiteX8-557" fmla="*/ 4507706 w 9215438"/>
              <a:gd name="connsiteY8-558" fmla="*/ 1643062 h 4793456"/>
              <a:gd name="connsiteX9-559" fmla="*/ 4407694 w 9215438"/>
              <a:gd name="connsiteY9-560" fmla="*/ 1528762 h 4793456"/>
              <a:gd name="connsiteX10-561" fmla="*/ 4336257 w 9215438"/>
              <a:gd name="connsiteY10-562" fmla="*/ 1635918 h 4793456"/>
              <a:gd name="connsiteX11-563" fmla="*/ 4143375 w 9215438"/>
              <a:gd name="connsiteY11-564" fmla="*/ 1364456 h 4793456"/>
              <a:gd name="connsiteX12-565" fmla="*/ 4255294 w 9215438"/>
              <a:gd name="connsiteY12-566" fmla="*/ 1226343 h 4793456"/>
              <a:gd name="connsiteX13-567" fmla="*/ 4607719 w 9215438"/>
              <a:gd name="connsiteY13-568" fmla="*/ 0 h 4793456"/>
              <a:gd name="connsiteX14-569" fmla="*/ 4972050 w 9215438"/>
              <a:gd name="connsiteY14-570" fmla="*/ 1200150 h 4793456"/>
              <a:gd name="connsiteX15-571" fmla="*/ 5072063 w 9215438"/>
              <a:gd name="connsiteY15-572" fmla="*/ 1371600 h 4793456"/>
              <a:gd name="connsiteX16-573" fmla="*/ 4914900 w 9215438"/>
              <a:gd name="connsiteY16-574" fmla="*/ 1643062 h 4793456"/>
              <a:gd name="connsiteX17-575" fmla="*/ 4822031 w 9215438"/>
              <a:gd name="connsiteY17-576" fmla="*/ 1535906 h 4793456"/>
              <a:gd name="connsiteX18-577" fmla="*/ 4722019 w 9215438"/>
              <a:gd name="connsiteY18-578" fmla="*/ 1664493 h 4793456"/>
              <a:gd name="connsiteX19-579" fmla="*/ 4726782 w 9215438"/>
              <a:gd name="connsiteY19-580" fmla="*/ 2683668 h 4793456"/>
              <a:gd name="connsiteX20-581" fmla="*/ 4907756 w 9215438"/>
              <a:gd name="connsiteY20-582" fmla="*/ 2793206 h 4793456"/>
              <a:gd name="connsiteX21-583" fmla="*/ 5057775 w 9215438"/>
              <a:gd name="connsiteY21-584" fmla="*/ 2686050 h 4793456"/>
              <a:gd name="connsiteX22-585" fmla="*/ 5493544 w 9215438"/>
              <a:gd name="connsiteY22-586" fmla="*/ 2593181 h 4793456"/>
              <a:gd name="connsiteX23-587" fmla="*/ 5765006 w 9215438"/>
              <a:gd name="connsiteY23-588" fmla="*/ 2607468 h 4793456"/>
              <a:gd name="connsiteX24-589" fmla="*/ 6407944 w 9215438"/>
              <a:gd name="connsiteY24-590" fmla="*/ 2707481 h 4793456"/>
              <a:gd name="connsiteX25-591" fmla="*/ 6929438 w 9215438"/>
              <a:gd name="connsiteY25-592" fmla="*/ 3114675 h 4793456"/>
              <a:gd name="connsiteX26-593" fmla="*/ 9215438 w 9215438"/>
              <a:gd name="connsiteY26-594" fmla="*/ 3107531 h 4793456"/>
              <a:gd name="connsiteX27-595" fmla="*/ 9215438 w 9215438"/>
              <a:gd name="connsiteY27-596" fmla="*/ 4779168 h 4793456"/>
              <a:gd name="connsiteX28-597" fmla="*/ 0 w 9215438"/>
              <a:gd name="connsiteY28-598" fmla="*/ 4793456 h 4793456"/>
              <a:gd name="connsiteX29-599" fmla="*/ 35719 w 9215438"/>
              <a:gd name="connsiteY29-600" fmla="*/ 3100387 h 4793456"/>
              <a:gd name="connsiteX0-601" fmla="*/ 35719 w 9215438"/>
              <a:gd name="connsiteY0-602" fmla="*/ 3100387 h 4793456"/>
              <a:gd name="connsiteX1-603" fmla="*/ 1878806 w 9215438"/>
              <a:gd name="connsiteY1-604" fmla="*/ 3114675 h 4793456"/>
              <a:gd name="connsiteX2-605" fmla="*/ 2528888 w 9215438"/>
              <a:gd name="connsiteY2-606" fmla="*/ 2957512 h 4793456"/>
              <a:gd name="connsiteX3-607" fmla="*/ 3743325 w 9215438"/>
              <a:gd name="connsiteY3-608" fmla="*/ 2757487 h 4793456"/>
              <a:gd name="connsiteX4-609" fmla="*/ 4129088 w 9215438"/>
              <a:gd name="connsiteY4-610" fmla="*/ 2728912 h 4793456"/>
              <a:gd name="connsiteX5-611" fmla="*/ 4350544 w 9215438"/>
              <a:gd name="connsiteY5-612" fmla="*/ 2797969 h 4793456"/>
              <a:gd name="connsiteX6-613" fmla="*/ 4486275 w 9215438"/>
              <a:gd name="connsiteY6-614" fmla="*/ 2743200 h 4793456"/>
              <a:gd name="connsiteX7-615" fmla="*/ 4500563 w 9215438"/>
              <a:gd name="connsiteY7-616" fmla="*/ 2671762 h 4793456"/>
              <a:gd name="connsiteX8-617" fmla="*/ 4507706 w 9215438"/>
              <a:gd name="connsiteY8-618" fmla="*/ 1643062 h 4793456"/>
              <a:gd name="connsiteX9-619" fmla="*/ 4407694 w 9215438"/>
              <a:gd name="connsiteY9-620" fmla="*/ 1528762 h 4793456"/>
              <a:gd name="connsiteX10-621" fmla="*/ 4336257 w 9215438"/>
              <a:gd name="connsiteY10-622" fmla="*/ 1635918 h 4793456"/>
              <a:gd name="connsiteX11-623" fmla="*/ 4143375 w 9215438"/>
              <a:gd name="connsiteY11-624" fmla="*/ 1364456 h 4793456"/>
              <a:gd name="connsiteX12-625" fmla="*/ 4255294 w 9215438"/>
              <a:gd name="connsiteY12-626" fmla="*/ 1226343 h 4793456"/>
              <a:gd name="connsiteX13-627" fmla="*/ 4607719 w 9215438"/>
              <a:gd name="connsiteY13-628" fmla="*/ 0 h 4793456"/>
              <a:gd name="connsiteX14-629" fmla="*/ 4972050 w 9215438"/>
              <a:gd name="connsiteY14-630" fmla="*/ 1200150 h 4793456"/>
              <a:gd name="connsiteX15-631" fmla="*/ 5072063 w 9215438"/>
              <a:gd name="connsiteY15-632" fmla="*/ 1371600 h 4793456"/>
              <a:gd name="connsiteX16-633" fmla="*/ 4914900 w 9215438"/>
              <a:gd name="connsiteY16-634" fmla="*/ 1643062 h 4793456"/>
              <a:gd name="connsiteX17-635" fmla="*/ 4822031 w 9215438"/>
              <a:gd name="connsiteY17-636" fmla="*/ 1535906 h 4793456"/>
              <a:gd name="connsiteX18-637" fmla="*/ 4722019 w 9215438"/>
              <a:gd name="connsiteY18-638" fmla="*/ 1664493 h 4793456"/>
              <a:gd name="connsiteX19-639" fmla="*/ 4726782 w 9215438"/>
              <a:gd name="connsiteY19-640" fmla="*/ 2683668 h 4793456"/>
              <a:gd name="connsiteX20-641" fmla="*/ 4907756 w 9215438"/>
              <a:gd name="connsiteY20-642" fmla="*/ 2793206 h 4793456"/>
              <a:gd name="connsiteX21-643" fmla="*/ 5057775 w 9215438"/>
              <a:gd name="connsiteY21-644" fmla="*/ 2686050 h 4793456"/>
              <a:gd name="connsiteX22-645" fmla="*/ 5493544 w 9215438"/>
              <a:gd name="connsiteY22-646" fmla="*/ 2593181 h 4793456"/>
              <a:gd name="connsiteX23-647" fmla="*/ 5765006 w 9215438"/>
              <a:gd name="connsiteY23-648" fmla="*/ 2607468 h 4793456"/>
              <a:gd name="connsiteX24-649" fmla="*/ 6407944 w 9215438"/>
              <a:gd name="connsiteY24-650" fmla="*/ 2707481 h 4793456"/>
              <a:gd name="connsiteX25-651" fmla="*/ 6929438 w 9215438"/>
              <a:gd name="connsiteY25-652" fmla="*/ 3114675 h 4793456"/>
              <a:gd name="connsiteX26-653" fmla="*/ 9215438 w 9215438"/>
              <a:gd name="connsiteY26-654" fmla="*/ 3107531 h 4793456"/>
              <a:gd name="connsiteX27-655" fmla="*/ 9215438 w 9215438"/>
              <a:gd name="connsiteY27-656" fmla="*/ 4779168 h 4793456"/>
              <a:gd name="connsiteX28-657" fmla="*/ 0 w 9215438"/>
              <a:gd name="connsiteY28-658" fmla="*/ 4793456 h 4793456"/>
              <a:gd name="connsiteX29-659" fmla="*/ 35719 w 9215438"/>
              <a:gd name="connsiteY29-660" fmla="*/ 3100387 h 4793456"/>
              <a:gd name="connsiteX0-661" fmla="*/ 35719 w 9215438"/>
              <a:gd name="connsiteY0-662" fmla="*/ 3100387 h 4793456"/>
              <a:gd name="connsiteX1-663" fmla="*/ 1878806 w 9215438"/>
              <a:gd name="connsiteY1-664" fmla="*/ 3114675 h 4793456"/>
              <a:gd name="connsiteX2-665" fmla="*/ 2528888 w 9215438"/>
              <a:gd name="connsiteY2-666" fmla="*/ 2957512 h 4793456"/>
              <a:gd name="connsiteX3-667" fmla="*/ 3743325 w 9215438"/>
              <a:gd name="connsiteY3-668" fmla="*/ 2757487 h 4793456"/>
              <a:gd name="connsiteX4-669" fmla="*/ 4129088 w 9215438"/>
              <a:gd name="connsiteY4-670" fmla="*/ 2728912 h 4793456"/>
              <a:gd name="connsiteX5-671" fmla="*/ 4350544 w 9215438"/>
              <a:gd name="connsiteY5-672" fmla="*/ 2797969 h 4793456"/>
              <a:gd name="connsiteX6-673" fmla="*/ 4486275 w 9215438"/>
              <a:gd name="connsiteY6-674" fmla="*/ 2743200 h 4793456"/>
              <a:gd name="connsiteX7-675" fmla="*/ 4500563 w 9215438"/>
              <a:gd name="connsiteY7-676" fmla="*/ 2671762 h 4793456"/>
              <a:gd name="connsiteX8-677" fmla="*/ 4507706 w 9215438"/>
              <a:gd name="connsiteY8-678" fmla="*/ 1643062 h 4793456"/>
              <a:gd name="connsiteX9-679" fmla="*/ 4407694 w 9215438"/>
              <a:gd name="connsiteY9-680" fmla="*/ 1528762 h 4793456"/>
              <a:gd name="connsiteX10-681" fmla="*/ 4336257 w 9215438"/>
              <a:gd name="connsiteY10-682" fmla="*/ 1635918 h 4793456"/>
              <a:gd name="connsiteX11-683" fmla="*/ 4143375 w 9215438"/>
              <a:gd name="connsiteY11-684" fmla="*/ 1364456 h 4793456"/>
              <a:gd name="connsiteX12-685" fmla="*/ 4255294 w 9215438"/>
              <a:gd name="connsiteY12-686" fmla="*/ 1226343 h 4793456"/>
              <a:gd name="connsiteX13-687" fmla="*/ 4607719 w 9215438"/>
              <a:gd name="connsiteY13-688" fmla="*/ 0 h 4793456"/>
              <a:gd name="connsiteX14-689" fmla="*/ 4972050 w 9215438"/>
              <a:gd name="connsiteY14-690" fmla="*/ 1200150 h 4793456"/>
              <a:gd name="connsiteX15-691" fmla="*/ 5072063 w 9215438"/>
              <a:gd name="connsiteY15-692" fmla="*/ 1371600 h 4793456"/>
              <a:gd name="connsiteX16-693" fmla="*/ 4914900 w 9215438"/>
              <a:gd name="connsiteY16-694" fmla="*/ 1643062 h 4793456"/>
              <a:gd name="connsiteX17-695" fmla="*/ 4822031 w 9215438"/>
              <a:gd name="connsiteY17-696" fmla="*/ 1535906 h 4793456"/>
              <a:gd name="connsiteX18-697" fmla="*/ 4722019 w 9215438"/>
              <a:gd name="connsiteY18-698" fmla="*/ 1664493 h 4793456"/>
              <a:gd name="connsiteX19-699" fmla="*/ 4726782 w 9215438"/>
              <a:gd name="connsiteY19-700" fmla="*/ 2683668 h 4793456"/>
              <a:gd name="connsiteX20-701" fmla="*/ 4907756 w 9215438"/>
              <a:gd name="connsiteY20-702" fmla="*/ 2793206 h 4793456"/>
              <a:gd name="connsiteX21-703" fmla="*/ 5057775 w 9215438"/>
              <a:gd name="connsiteY21-704" fmla="*/ 2686050 h 4793456"/>
              <a:gd name="connsiteX22-705" fmla="*/ 5493544 w 9215438"/>
              <a:gd name="connsiteY22-706" fmla="*/ 2593181 h 4793456"/>
              <a:gd name="connsiteX23-707" fmla="*/ 5765006 w 9215438"/>
              <a:gd name="connsiteY23-708" fmla="*/ 2607468 h 4793456"/>
              <a:gd name="connsiteX24-709" fmla="*/ 6407944 w 9215438"/>
              <a:gd name="connsiteY24-710" fmla="*/ 2707481 h 4793456"/>
              <a:gd name="connsiteX25-711" fmla="*/ 6929438 w 9215438"/>
              <a:gd name="connsiteY25-712" fmla="*/ 3114675 h 4793456"/>
              <a:gd name="connsiteX26-713" fmla="*/ 9215438 w 9215438"/>
              <a:gd name="connsiteY26-714" fmla="*/ 3107531 h 4793456"/>
              <a:gd name="connsiteX27-715" fmla="*/ 9215438 w 9215438"/>
              <a:gd name="connsiteY27-716" fmla="*/ 4779168 h 4793456"/>
              <a:gd name="connsiteX28-717" fmla="*/ 0 w 9215438"/>
              <a:gd name="connsiteY28-718" fmla="*/ 4793456 h 4793456"/>
              <a:gd name="connsiteX29-719" fmla="*/ 35719 w 9215438"/>
              <a:gd name="connsiteY29-720" fmla="*/ 3100387 h 4793456"/>
              <a:gd name="connsiteX0-721" fmla="*/ 35719 w 9215438"/>
              <a:gd name="connsiteY0-722" fmla="*/ 3100387 h 4793456"/>
              <a:gd name="connsiteX1-723" fmla="*/ 1878806 w 9215438"/>
              <a:gd name="connsiteY1-724" fmla="*/ 3114675 h 4793456"/>
              <a:gd name="connsiteX2-725" fmla="*/ 2528888 w 9215438"/>
              <a:gd name="connsiteY2-726" fmla="*/ 2957512 h 4793456"/>
              <a:gd name="connsiteX3-727" fmla="*/ 3743325 w 9215438"/>
              <a:gd name="connsiteY3-728" fmla="*/ 2757487 h 4793456"/>
              <a:gd name="connsiteX4-729" fmla="*/ 4129088 w 9215438"/>
              <a:gd name="connsiteY4-730" fmla="*/ 2728912 h 4793456"/>
              <a:gd name="connsiteX5-731" fmla="*/ 4350544 w 9215438"/>
              <a:gd name="connsiteY5-732" fmla="*/ 2797969 h 4793456"/>
              <a:gd name="connsiteX6-733" fmla="*/ 4486275 w 9215438"/>
              <a:gd name="connsiteY6-734" fmla="*/ 2743200 h 4793456"/>
              <a:gd name="connsiteX7-735" fmla="*/ 4500563 w 9215438"/>
              <a:gd name="connsiteY7-736" fmla="*/ 2671762 h 4793456"/>
              <a:gd name="connsiteX8-737" fmla="*/ 4507706 w 9215438"/>
              <a:gd name="connsiteY8-738" fmla="*/ 1643062 h 4793456"/>
              <a:gd name="connsiteX9-739" fmla="*/ 4407694 w 9215438"/>
              <a:gd name="connsiteY9-740" fmla="*/ 1528762 h 4793456"/>
              <a:gd name="connsiteX10-741" fmla="*/ 4336257 w 9215438"/>
              <a:gd name="connsiteY10-742" fmla="*/ 1635918 h 4793456"/>
              <a:gd name="connsiteX11-743" fmla="*/ 4143375 w 9215438"/>
              <a:gd name="connsiteY11-744" fmla="*/ 1364456 h 4793456"/>
              <a:gd name="connsiteX12-745" fmla="*/ 4255294 w 9215438"/>
              <a:gd name="connsiteY12-746" fmla="*/ 1226343 h 4793456"/>
              <a:gd name="connsiteX13-747" fmla="*/ 4607719 w 9215438"/>
              <a:gd name="connsiteY13-748" fmla="*/ 0 h 4793456"/>
              <a:gd name="connsiteX14-749" fmla="*/ 4972050 w 9215438"/>
              <a:gd name="connsiteY14-750" fmla="*/ 1200150 h 4793456"/>
              <a:gd name="connsiteX15-751" fmla="*/ 5072063 w 9215438"/>
              <a:gd name="connsiteY15-752" fmla="*/ 1371600 h 4793456"/>
              <a:gd name="connsiteX16-753" fmla="*/ 4914900 w 9215438"/>
              <a:gd name="connsiteY16-754" fmla="*/ 1643062 h 4793456"/>
              <a:gd name="connsiteX17-755" fmla="*/ 4822031 w 9215438"/>
              <a:gd name="connsiteY17-756" fmla="*/ 1535906 h 4793456"/>
              <a:gd name="connsiteX18-757" fmla="*/ 4722019 w 9215438"/>
              <a:gd name="connsiteY18-758" fmla="*/ 1664493 h 4793456"/>
              <a:gd name="connsiteX19-759" fmla="*/ 4726782 w 9215438"/>
              <a:gd name="connsiteY19-760" fmla="*/ 2683668 h 4793456"/>
              <a:gd name="connsiteX20-761" fmla="*/ 4907756 w 9215438"/>
              <a:gd name="connsiteY20-762" fmla="*/ 2793206 h 4793456"/>
              <a:gd name="connsiteX21-763" fmla="*/ 5057775 w 9215438"/>
              <a:gd name="connsiteY21-764" fmla="*/ 2686050 h 4793456"/>
              <a:gd name="connsiteX22-765" fmla="*/ 5493544 w 9215438"/>
              <a:gd name="connsiteY22-766" fmla="*/ 2593181 h 4793456"/>
              <a:gd name="connsiteX23-767" fmla="*/ 5765006 w 9215438"/>
              <a:gd name="connsiteY23-768" fmla="*/ 2607468 h 4793456"/>
              <a:gd name="connsiteX24-769" fmla="*/ 6407944 w 9215438"/>
              <a:gd name="connsiteY24-770" fmla="*/ 2707481 h 4793456"/>
              <a:gd name="connsiteX25-771" fmla="*/ 6929438 w 9215438"/>
              <a:gd name="connsiteY25-772" fmla="*/ 3114675 h 4793456"/>
              <a:gd name="connsiteX26-773" fmla="*/ 9215438 w 9215438"/>
              <a:gd name="connsiteY26-774" fmla="*/ 3107531 h 4793456"/>
              <a:gd name="connsiteX27-775" fmla="*/ 9215438 w 9215438"/>
              <a:gd name="connsiteY27-776" fmla="*/ 4779168 h 4793456"/>
              <a:gd name="connsiteX28-777" fmla="*/ 0 w 9215438"/>
              <a:gd name="connsiteY28-778" fmla="*/ 4793456 h 4793456"/>
              <a:gd name="connsiteX29-779" fmla="*/ 35719 w 9215438"/>
              <a:gd name="connsiteY29-780" fmla="*/ 3100387 h 4793456"/>
              <a:gd name="connsiteX0-781" fmla="*/ 35719 w 9215438"/>
              <a:gd name="connsiteY0-782" fmla="*/ 3100387 h 4793456"/>
              <a:gd name="connsiteX1-783" fmla="*/ 1878806 w 9215438"/>
              <a:gd name="connsiteY1-784" fmla="*/ 3114675 h 4793456"/>
              <a:gd name="connsiteX2-785" fmla="*/ 2528888 w 9215438"/>
              <a:gd name="connsiteY2-786" fmla="*/ 2957512 h 4793456"/>
              <a:gd name="connsiteX3-787" fmla="*/ 3743325 w 9215438"/>
              <a:gd name="connsiteY3-788" fmla="*/ 2757487 h 4793456"/>
              <a:gd name="connsiteX4-789" fmla="*/ 4129088 w 9215438"/>
              <a:gd name="connsiteY4-790" fmla="*/ 2728912 h 4793456"/>
              <a:gd name="connsiteX5-791" fmla="*/ 4350544 w 9215438"/>
              <a:gd name="connsiteY5-792" fmla="*/ 2797969 h 4793456"/>
              <a:gd name="connsiteX6-793" fmla="*/ 4486275 w 9215438"/>
              <a:gd name="connsiteY6-794" fmla="*/ 2743200 h 4793456"/>
              <a:gd name="connsiteX7-795" fmla="*/ 4500563 w 9215438"/>
              <a:gd name="connsiteY7-796" fmla="*/ 2671762 h 4793456"/>
              <a:gd name="connsiteX8-797" fmla="*/ 4507706 w 9215438"/>
              <a:gd name="connsiteY8-798" fmla="*/ 1643062 h 4793456"/>
              <a:gd name="connsiteX9-799" fmla="*/ 4407694 w 9215438"/>
              <a:gd name="connsiteY9-800" fmla="*/ 1528762 h 4793456"/>
              <a:gd name="connsiteX10-801" fmla="*/ 4336257 w 9215438"/>
              <a:gd name="connsiteY10-802" fmla="*/ 1635918 h 4793456"/>
              <a:gd name="connsiteX11-803" fmla="*/ 4143375 w 9215438"/>
              <a:gd name="connsiteY11-804" fmla="*/ 1364456 h 4793456"/>
              <a:gd name="connsiteX12-805" fmla="*/ 4255294 w 9215438"/>
              <a:gd name="connsiteY12-806" fmla="*/ 1226343 h 4793456"/>
              <a:gd name="connsiteX13-807" fmla="*/ 4607719 w 9215438"/>
              <a:gd name="connsiteY13-808" fmla="*/ 0 h 4793456"/>
              <a:gd name="connsiteX14-809" fmla="*/ 4972050 w 9215438"/>
              <a:gd name="connsiteY14-810" fmla="*/ 1200150 h 4793456"/>
              <a:gd name="connsiteX15-811" fmla="*/ 5072063 w 9215438"/>
              <a:gd name="connsiteY15-812" fmla="*/ 1371600 h 4793456"/>
              <a:gd name="connsiteX16-813" fmla="*/ 4914900 w 9215438"/>
              <a:gd name="connsiteY16-814" fmla="*/ 1643062 h 4793456"/>
              <a:gd name="connsiteX17-815" fmla="*/ 4822031 w 9215438"/>
              <a:gd name="connsiteY17-816" fmla="*/ 1535906 h 4793456"/>
              <a:gd name="connsiteX18-817" fmla="*/ 4722019 w 9215438"/>
              <a:gd name="connsiteY18-818" fmla="*/ 1664493 h 4793456"/>
              <a:gd name="connsiteX19-819" fmla="*/ 4726782 w 9215438"/>
              <a:gd name="connsiteY19-820" fmla="*/ 2683668 h 4793456"/>
              <a:gd name="connsiteX20-821" fmla="*/ 4907756 w 9215438"/>
              <a:gd name="connsiteY20-822" fmla="*/ 2793206 h 4793456"/>
              <a:gd name="connsiteX21-823" fmla="*/ 5057775 w 9215438"/>
              <a:gd name="connsiteY21-824" fmla="*/ 2686050 h 4793456"/>
              <a:gd name="connsiteX22-825" fmla="*/ 5493544 w 9215438"/>
              <a:gd name="connsiteY22-826" fmla="*/ 2593181 h 4793456"/>
              <a:gd name="connsiteX23-827" fmla="*/ 5765006 w 9215438"/>
              <a:gd name="connsiteY23-828" fmla="*/ 2607468 h 4793456"/>
              <a:gd name="connsiteX24-829" fmla="*/ 6407944 w 9215438"/>
              <a:gd name="connsiteY24-830" fmla="*/ 2707481 h 4793456"/>
              <a:gd name="connsiteX25-831" fmla="*/ 6929438 w 9215438"/>
              <a:gd name="connsiteY25-832" fmla="*/ 3114675 h 4793456"/>
              <a:gd name="connsiteX26-833" fmla="*/ 9215438 w 9215438"/>
              <a:gd name="connsiteY26-834" fmla="*/ 3107531 h 4793456"/>
              <a:gd name="connsiteX27-835" fmla="*/ 9215438 w 9215438"/>
              <a:gd name="connsiteY27-836" fmla="*/ 4779168 h 4793456"/>
              <a:gd name="connsiteX28-837" fmla="*/ 0 w 9215438"/>
              <a:gd name="connsiteY28-838" fmla="*/ 4793456 h 4793456"/>
              <a:gd name="connsiteX29-839" fmla="*/ 35719 w 9215438"/>
              <a:gd name="connsiteY29-840" fmla="*/ 3100387 h 4793456"/>
              <a:gd name="connsiteX0-841" fmla="*/ 35719 w 9215438"/>
              <a:gd name="connsiteY0-842" fmla="*/ 3100387 h 4793456"/>
              <a:gd name="connsiteX1-843" fmla="*/ 1878806 w 9215438"/>
              <a:gd name="connsiteY1-844" fmla="*/ 3114675 h 4793456"/>
              <a:gd name="connsiteX2-845" fmla="*/ 2528888 w 9215438"/>
              <a:gd name="connsiteY2-846" fmla="*/ 2957512 h 4793456"/>
              <a:gd name="connsiteX3-847" fmla="*/ 3743325 w 9215438"/>
              <a:gd name="connsiteY3-848" fmla="*/ 2757487 h 4793456"/>
              <a:gd name="connsiteX4-849" fmla="*/ 4129088 w 9215438"/>
              <a:gd name="connsiteY4-850" fmla="*/ 2728912 h 4793456"/>
              <a:gd name="connsiteX5-851" fmla="*/ 4350544 w 9215438"/>
              <a:gd name="connsiteY5-852" fmla="*/ 2797969 h 4793456"/>
              <a:gd name="connsiteX6-853" fmla="*/ 4486275 w 9215438"/>
              <a:gd name="connsiteY6-854" fmla="*/ 2743200 h 4793456"/>
              <a:gd name="connsiteX7-855" fmla="*/ 4500563 w 9215438"/>
              <a:gd name="connsiteY7-856" fmla="*/ 2671762 h 4793456"/>
              <a:gd name="connsiteX8-857" fmla="*/ 4507706 w 9215438"/>
              <a:gd name="connsiteY8-858" fmla="*/ 1643062 h 4793456"/>
              <a:gd name="connsiteX9-859" fmla="*/ 4407694 w 9215438"/>
              <a:gd name="connsiteY9-860" fmla="*/ 1528762 h 4793456"/>
              <a:gd name="connsiteX10-861" fmla="*/ 4336257 w 9215438"/>
              <a:gd name="connsiteY10-862" fmla="*/ 1635918 h 4793456"/>
              <a:gd name="connsiteX11-863" fmla="*/ 4143375 w 9215438"/>
              <a:gd name="connsiteY11-864" fmla="*/ 1364456 h 4793456"/>
              <a:gd name="connsiteX12-865" fmla="*/ 4255294 w 9215438"/>
              <a:gd name="connsiteY12-866" fmla="*/ 1226343 h 4793456"/>
              <a:gd name="connsiteX13-867" fmla="*/ 4607719 w 9215438"/>
              <a:gd name="connsiteY13-868" fmla="*/ 0 h 4793456"/>
              <a:gd name="connsiteX14-869" fmla="*/ 4972050 w 9215438"/>
              <a:gd name="connsiteY14-870" fmla="*/ 1200150 h 4793456"/>
              <a:gd name="connsiteX15-871" fmla="*/ 5072063 w 9215438"/>
              <a:gd name="connsiteY15-872" fmla="*/ 1371600 h 4793456"/>
              <a:gd name="connsiteX16-873" fmla="*/ 4914900 w 9215438"/>
              <a:gd name="connsiteY16-874" fmla="*/ 1643062 h 4793456"/>
              <a:gd name="connsiteX17-875" fmla="*/ 4822031 w 9215438"/>
              <a:gd name="connsiteY17-876" fmla="*/ 1535906 h 4793456"/>
              <a:gd name="connsiteX18-877" fmla="*/ 4722019 w 9215438"/>
              <a:gd name="connsiteY18-878" fmla="*/ 1664493 h 4793456"/>
              <a:gd name="connsiteX19-879" fmla="*/ 4726782 w 9215438"/>
              <a:gd name="connsiteY19-880" fmla="*/ 2683668 h 4793456"/>
              <a:gd name="connsiteX20-881" fmla="*/ 4907756 w 9215438"/>
              <a:gd name="connsiteY20-882" fmla="*/ 2793206 h 4793456"/>
              <a:gd name="connsiteX21-883" fmla="*/ 5057775 w 9215438"/>
              <a:gd name="connsiteY21-884" fmla="*/ 2686050 h 4793456"/>
              <a:gd name="connsiteX22-885" fmla="*/ 5493544 w 9215438"/>
              <a:gd name="connsiteY22-886" fmla="*/ 2593181 h 4793456"/>
              <a:gd name="connsiteX23-887" fmla="*/ 5765006 w 9215438"/>
              <a:gd name="connsiteY23-888" fmla="*/ 2607468 h 4793456"/>
              <a:gd name="connsiteX24-889" fmla="*/ 6407944 w 9215438"/>
              <a:gd name="connsiteY24-890" fmla="*/ 2707481 h 4793456"/>
              <a:gd name="connsiteX25-891" fmla="*/ 6929438 w 9215438"/>
              <a:gd name="connsiteY25-892" fmla="*/ 3114675 h 4793456"/>
              <a:gd name="connsiteX26-893" fmla="*/ 9215438 w 9215438"/>
              <a:gd name="connsiteY26-894" fmla="*/ 3107531 h 4793456"/>
              <a:gd name="connsiteX27-895" fmla="*/ 9215438 w 9215438"/>
              <a:gd name="connsiteY27-896" fmla="*/ 4779168 h 4793456"/>
              <a:gd name="connsiteX28-897" fmla="*/ 0 w 9215438"/>
              <a:gd name="connsiteY28-898" fmla="*/ 4793456 h 4793456"/>
              <a:gd name="connsiteX29-899" fmla="*/ 35719 w 9215438"/>
              <a:gd name="connsiteY29-900" fmla="*/ 3100387 h 4793456"/>
              <a:gd name="connsiteX0-901" fmla="*/ 35719 w 9215438"/>
              <a:gd name="connsiteY0-902" fmla="*/ 3100387 h 4793456"/>
              <a:gd name="connsiteX1-903" fmla="*/ 1878806 w 9215438"/>
              <a:gd name="connsiteY1-904" fmla="*/ 3114675 h 4793456"/>
              <a:gd name="connsiteX2-905" fmla="*/ 2528888 w 9215438"/>
              <a:gd name="connsiteY2-906" fmla="*/ 2957512 h 4793456"/>
              <a:gd name="connsiteX3-907" fmla="*/ 3743325 w 9215438"/>
              <a:gd name="connsiteY3-908" fmla="*/ 2757487 h 4793456"/>
              <a:gd name="connsiteX4-909" fmla="*/ 4129088 w 9215438"/>
              <a:gd name="connsiteY4-910" fmla="*/ 2728912 h 4793456"/>
              <a:gd name="connsiteX5-911" fmla="*/ 4350544 w 9215438"/>
              <a:gd name="connsiteY5-912" fmla="*/ 2797969 h 4793456"/>
              <a:gd name="connsiteX6-913" fmla="*/ 4486275 w 9215438"/>
              <a:gd name="connsiteY6-914" fmla="*/ 2743200 h 4793456"/>
              <a:gd name="connsiteX7-915" fmla="*/ 4500563 w 9215438"/>
              <a:gd name="connsiteY7-916" fmla="*/ 2671762 h 4793456"/>
              <a:gd name="connsiteX8-917" fmla="*/ 4507706 w 9215438"/>
              <a:gd name="connsiteY8-918" fmla="*/ 1643062 h 4793456"/>
              <a:gd name="connsiteX9-919" fmla="*/ 4407694 w 9215438"/>
              <a:gd name="connsiteY9-920" fmla="*/ 1528762 h 4793456"/>
              <a:gd name="connsiteX10-921" fmla="*/ 4336257 w 9215438"/>
              <a:gd name="connsiteY10-922" fmla="*/ 1635918 h 4793456"/>
              <a:gd name="connsiteX11-923" fmla="*/ 4143375 w 9215438"/>
              <a:gd name="connsiteY11-924" fmla="*/ 1364456 h 4793456"/>
              <a:gd name="connsiteX12-925" fmla="*/ 4255294 w 9215438"/>
              <a:gd name="connsiteY12-926" fmla="*/ 1226343 h 4793456"/>
              <a:gd name="connsiteX13-927" fmla="*/ 4607719 w 9215438"/>
              <a:gd name="connsiteY13-928" fmla="*/ 0 h 4793456"/>
              <a:gd name="connsiteX14-929" fmla="*/ 4972050 w 9215438"/>
              <a:gd name="connsiteY14-930" fmla="*/ 1200150 h 4793456"/>
              <a:gd name="connsiteX15-931" fmla="*/ 5072063 w 9215438"/>
              <a:gd name="connsiteY15-932" fmla="*/ 1371600 h 4793456"/>
              <a:gd name="connsiteX16-933" fmla="*/ 4914900 w 9215438"/>
              <a:gd name="connsiteY16-934" fmla="*/ 1643062 h 4793456"/>
              <a:gd name="connsiteX17-935" fmla="*/ 4822031 w 9215438"/>
              <a:gd name="connsiteY17-936" fmla="*/ 1535906 h 4793456"/>
              <a:gd name="connsiteX18-937" fmla="*/ 4722019 w 9215438"/>
              <a:gd name="connsiteY18-938" fmla="*/ 1664493 h 4793456"/>
              <a:gd name="connsiteX19-939" fmla="*/ 4726782 w 9215438"/>
              <a:gd name="connsiteY19-940" fmla="*/ 2683668 h 4793456"/>
              <a:gd name="connsiteX20-941" fmla="*/ 4907756 w 9215438"/>
              <a:gd name="connsiteY20-942" fmla="*/ 2793206 h 4793456"/>
              <a:gd name="connsiteX21-943" fmla="*/ 5057775 w 9215438"/>
              <a:gd name="connsiteY21-944" fmla="*/ 2686050 h 4793456"/>
              <a:gd name="connsiteX22-945" fmla="*/ 5493544 w 9215438"/>
              <a:gd name="connsiteY22-946" fmla="*/ 2593181 h 4793456"/>
              <a:gd name="connsiteX23-947" fmla="*/ 5765006 w 9215438"/>
              <a:gd name="connsiteY23-948" fmla="*/ 2607468 h 4793456"/>
              <a:gd name="connsiteX24-949" fmla="*/ 6407944 w 9215438"/>
              <a:gd name="connsiteY24-950" fmla="*/ 2707481 h 4793456"/>
              <a:gd name="connsiteX25-951" fmla="*/ 6929438 w 9215438"/>
              <a:gd name="connsiteY25-952" fmla="*/ 3114675 h 4793456"/>
              <a:gd name="connsiteX26-953" fmla="*/ 9215438 w 9215438"/>
              <a:gd name="connsiteY26-954" fmla="*/ 3107531 h 4793456"/>
              <a:gd name="connsiteX27-955" fmla="*/ 9215438 w 9215438"/>
              <a:gd name="connsiteY27-956" fmla="*/ 4779168 h 4793456"/>
              <a:gd name="connsiteX28-957" fmla="*/ 0 w 9215438"/>
              <a:gd name="connsiteY28-958" fmla="*/ 4793456 h 4793456"/>
              <a:gd name="connsiteX29-959" fmla="*/ 35719 w 9215438"/>
              <a:gd name="connsiteY29-960" fmla="*/ 3100387 h 4793456"/>
              <a:gd name="connsiteX0-961" fmla="*/ 35719 w 9215438"/>
              <a:gd name="connsiteY0-962" fmla="*/ 3100387 h 4793456"/>
              <a:gd name="connsiteX1-963" fmla="*/ 1878806 w 9215438"/>
              <a:gd name="connsiteY1-964" fmla="*/ 3114675 h 4793456"/>
              <a:gd name="connsiteX2-965" fmla="*/ 2528888 w 9215438"/>
              <a:gd name="connsiteY2-966" fmla="*/ 2957512 h 4793456"/>
              <a:gd name="connsiteX3-967" fmla="*/ 3743325 w 9215438"/>
              <a:gd name="connsiteY3-968" fmla="*/ 2757487 h 4793456"/>
              <a:gd name="connsiteX4-969" fmla="*/ 4129088 w 9215438"/>
              <a:gd name="connsiteY4-970" fmla="*/ 2728912 h 4793456"/>
              <a:gd name="connsiteX5-971" fmla="*/ 4350544 w 9215438"/>
              <a:gd name="connsiteY5-972" fmla="*/ 2797969 h 4793456"/>
              <a:gd name="connsiteX6-973" fmla="*/ 4486275 w 9215438"/>
              <a:gd name="connsiteY6-974" fmla="*/ 2743200 h 4793456"/>
              <a:gd name="connsiteX7-975" fmla="*/ 4500563 w 9215438"/>
              <a:gd name="connsiteY7-976" fmla="*/ 2671762 h 4793456"/>
              <a:gd name="connsiteX8-977" fmla="*/ 4507706 w 9215438"/>
              <a:gd name="connsiteY8-978" fmla="*/ 1643062 h 4793456"/>
              <a:gd name="connsiteX9-979" fmla="*/ 4407694 w 9215438"/>
              <a:gd name="connsiteY9-980" fmla="*/ 1528762 h 4793456"/>
              <a:gd name="connsiteX10-981" fmla="*/ 4336257 w 9215438"/>
              <a:gd name="connsiteY10-982" fmla="*/ 1635918 h 4793456"/>
              <a:gd name="connsiteX11-983" fmla="*/ 4143375 w 9215438"/>
              <a:gd name="connsiteY11-984" fmla="*/ 1364456 h 4793456"/>
              <a:gd name="connsiteX12-985" fmla="*/ 4255294 w 9215438"/>
              <a:gd name="connsiteY12-986" fmla="*/ 1226343 h 4793456"/>
              <a:gd name="connsiteX13-987" fmla="*/ 4607719 w 9215438"/>
              <a:gd name="connsiteY13-988" fmla="*/ 0 h 4793456"/>
              <a:gd name="connsiteX14-989" fmla="*/ 4972050 w 9215438"/>
              <a:gd name="connsiteY14-990" fmla="*/ 1200150 h 4793456"/>
              <a:gd name="connsiteX15-991" fmla="*/ 5072063 w 9215438"/>
              <a:gd name="connsiteY15-992" fmla="*/ 1371600 h 4793456"/>
              <a:gd name="connsiteX16-993" fmla="*/ 4914900 w 9215438"/>
              <a:gd name="connsiteY16-994" fmla="*/ 1643062 h 4793456"/>
              <a:gd name="connsiteX17-995" fmla="*/ 4822031 w 9215438"/>
              <a:gd name="connsiteY17-996" fmla="*/ 1535906 h 4793456"/>
              <a:gd name="connsiteX18-997" fmla="*/ 4722019 w 9215438"/>
              <a:gd name="connsiteY18-998" fmla="*/ 1664493 h 4793456"/>
              <a:gd name="connsiteX19-999" fmla="*/ 4726782 w 9215438"/>
              <a:gd name="connsiteY19-1000" fmla="*/ 2683668 h 4793456"/>
              <a:gd name="connsiteX20-1001" fmla="*/ 4907756 w 9215438"/>
              <a:gd name="connsiteY20-1002" fmla="*/ 2793206 h 4793456"/>
              <a:gd name="connsiteX21-1003" fmla="*/ 5057775 w 9215438"/>
              <a:gd name="connsiteY21-1004" fmla="*/ 2686050 h 4793456"/>
              <a:gd name="connsiteX22-1005" fmla="*/ 5493544 w 9215438"/>
              <a:gd name="connsiteY22-1006" fmla="*/ 2593181 h 4793456"/>
              <a:gd name="connsiteX23-1007" fmla="*/ 5765006 w 9215438"/>
              <a:gd name="connsiteY23-1008" fmla="*/ 2607468 h 4793456"/>
              <a:gd name="connsiteX24-1009" fmla="*/ 6407944 w 9215438"/>
              <a:gd name="connsiteY24-1010" fmla="*/ 2707481 h 4793456"/>
              <a:gd name="connsiteX25-1011" fmla="*/ 6929438 w 9215438"/>
              <a:gd name="connsiteY25-1012" fmla="*/ 3114675 h 4793456"/>
              <a:gd name="connsiteX26-1013" fmla="*/ 9215438 w 9215438"/>
              <a:gd name="connsiteY26-1014" fmla="*/ 3107531 h 4793456"/>
              <a:gd name="connsiteX27-1015" fmla="*/ 9215438 w 9215438"/>
              <a:gd name="connsiteY27-1016" fmla="*/ 4779168 h 4793456"/>
              <a:gd name="connsiteX28-1017" fmla="*/ 0 w 9215438"/>
              <a:gd name="connsiteY28-1018" fmla="*/ 4793456 h 4793456"/>
              <a:gd name="connsiteX29-1019" fmla="*/ 35719 w 9215438"/>
              <a:gd name="connsiteY29-1020" fmla="*/ 3100387 h 4793456"/>
              <a:gd name="connsiteX0-1021" fmla="*/ 35719 w 9215438"/>
              <a:gd name="connsiteY0-1022" fmla="*/ 3100387 h 4793456"/>
              <a:gd name="connsiteX1-1023" fmla="*/ 1878806 w 9215438"/>
              <a:gd name="connsiteY1-1024" fmla="*/ 3114675 h 4793456"/>
              <a:gd name="connsiteX2-1025" fmla="*/ 2528888 w 9215438"/>
              <a:gd name="connsiteY2-1026" fmla="*/ 2957512 h 4793456"/>
              <a:gd name="connsiteX3-1027" fmla="*/ 3743325 w 9215438"/>
              <a:gd name="connsiteY3-1028" fmla="*/ 2757487 h 4793456"/>
              <a:gd name="connsiteX4-1029" fmla="*/ 4129088 w 9215438"/>
              <a:gd name="connsiteY4-1030" fmla="*/ 2728912 h 4793456"/>
              <a:gd name="connsiteX5-1031" fmla="*/ 4350544 w 9215438"/>
              <a:gd name="connsiteY5-1032" fmla="*/ 2797969 h 4793456"/>
              <a:gd name="connsiteX6-1033" fmla="*/ 4486275 w 9215438"/>
              <a:gd name="connsiteY6-1034" fmla="*/ 2743200 h 4793456"/>
              <a:gd name="connsiteX7-1035" fmla="*/ 4500563 w 9215438"/>
              <a:gd name="connsiteY7-1036" fmla="*/ 2671762 h 4793456"/>
              <a:gd name="connsiteX8-1037" fmla="*/ 4507706 w 9215438"/>
              <a:gd name="connsiteY8-1038" fmla="*/ 1643062 h 4793456"/>
              <a:gd name="connsiteX9-1039" fmla="*/ 4407694 w 9215438"/>
              <a:gd name="connsiteY9-1040" fmla="*/ 1528762 h 4793456"/>
              <a:gd name="connsiteX10-1041" fmla="*/ 4336257 w 9215438"/>
              <a:gd name="connsiteY10-1042" fmla="*/ 1635918 h 4793456"/>
              <a:gd name="connsiteX11-1043" fmla="*/ 4143375 w 9215438"/>
              <a:gd name="connsiteY11-1044" fmla="*/ 1364456 h 4793456"/>
              <a:gd name="connsiteX12-1045" fmla="*/ 4255294 w 9215438"/>
              <a:gd name="connsiteY12-1046" fmla="*/ 1226343 h 4793456"/>
              <a:gd name="connsiteX13-1047" fmla="*/ 4607719 w 9215438"/>
              <a:gd name="connsiteY13-1048" fmla="*/ 0 h 4793456"/>
              <a:gd name="connsiteX14-1049" fmla="*/ 4972050 w 9215438"/>
              <a:gd name="connsiteY14-1050" fmla="*/ 1200150 h 4793456"/>
              <a:gd name="connsiteX15-1051" fmla="*/ 5072063 w 9215438"/>
              <a:gd name="connsiteY15-1052" fmla="*/ 1371600 h 4793456"/>
              <a:gd name="connsiteX16-1053" fmla="*/ 4914900 w 9215438"/>
              <a:gd name="connsiteY16-1054" fmla="*/ 1643062 h 4793456"/>
              <a:gd name="connsiteX17-1055" fmla="*/ 4822031 w 9215438"/>
              <a:gd name="connsiteY17-1056" fmla="*/ 1535906 h 4793456"/>
              <a:gd name="connsiteX18-1057" fmla="*/ 4722019 w 9215438"/>
              <a:gd name="connsiteY18-1058" fmla="*/ 1664493 h 4793456"/>
              <a:gd name="connsiteX19-1059" fmla="*/ 4726782 w 9215438"/>
              <a:gd name="connsiteY19-1060" fmla="*/ 2683668 h 4793456"/>
              <a:gd name="connsiteX20-1061" fmla="*/ 4907756 w 9215438"/>
              <a:gd name="connsiteY20-1062" fmla="*/ 2793206 h 4793456"/>
              <a:gd name="connsiteX21-1063" fmla="*/ 5057775 w 9215438"/>
              <a:gd name="connsiteY21-1064" fmla="*/ 2686050 h 4793456"/>
              <a:gd name="connsiteX22-1065" fmla="*/ 5493544 w 9215438"/>
              <a:gd name="connsiteY22-1066" fmla="*/ 2593181 h 4793456"/>
              <a:gd name="connsiteX23-1067" fmla="*/ 5765006 w 9215438"/>
              <a:gd name="connsiteY23-1068" fmla="*/ 2607468 h 4793456"/>
              <a:gd name="connsiteX24-1069" fmla="*/ 6407944 w 9215438"/>
              <a:gd name="connsiteY24-1070" fmla="*/ 2707481 h 4793456"/>
              <a:gd name="connsiteX25-1071" fmla="*/ 6929438 w 9215438"/>
              <a:gd name="connsiteY25-1072" fmla="*/ 3114675 h 4793456"/>
              <a:gd name="connsiteX26-1073" fmla="*/ 9215438 w 9215438"/>
              <a:gd name="connsiteY26-1074" fmla="*/ 3107531 h 4793456"/>
              <a:gd name="connsiteX27-1075" fmla="*/ 9215438 w 9215438"/>
              <a:gd name="connsiteY27-1076" fmla="*/ 4779168 h 4793456"/>
              <a:gd name="connsiteX28-1077" fmla="*/ 0 w 9215438"/>
              <a:gd name="connsiteY28-1078" fmla="*/ 4793456 h 4793456"/>
              <a:gd name="connsiteX29-1079" fmla="*/ 35719 w 9215438"/>
              <a:gd name="connsiteY29-1080" fmla="*/ 3100387 h 4793456"/>
              <a:gd name="connsiteX0-1081" fmla="*/ 35719 w 9215438"/>
              <a:gd name="connsiteY0-1082" fmla="*/ 3100387 h 4793456"/>
              <a:gd name="connsiteX1-1083" fmla="*/ 1878806 w 9215438"/>
              <a:gd name="connsiteY1-1084" fmla="*/ 3114675 h 4793456"/>
              <a:gd name="connsiteX2-1085" fmla="*/ 2528888 w 9215438"/>
              <a:gd name="connsiteY2-1086" fmla="*/ 2957512 h 4793456"/>
              <a:gd name="connsiteX3-1087" fmla="*/ 3743325 w 9215438"/>
              <a:gd name="connsiteY3-1088" fmla="*/ 2757487 h 4793456"/>
              <a:gd name="connsiteX4-1089" fmla="*/ 4129088 w 9215438"/>
              <a:gd name="connsiteY4-1090" fmla="*/ 2728912 h 4793456"/>
              <a:gd name="connsiteX5-1091" fmla="*/ 4350544 w 9215438"/>
              <a:gd name="connsiteY5-1092" fmla="*/ 2797969 h 4793456"/>
              <a:gd name="connsiteX6-1093" fmla="*/ 4486275 w 9215438"/>
              <a:gd name="connsiteY6-1094" fmla="*/ 2743200 h 4793456"/>
              <a:gd name="connsiteX7-1095" fmla="*/ 4500563 w 9215438"/>
              <a:gd name="connsiteY7-1096" fmla="*/ 2671762 h 4793456"/>
              <a:gd name="connsiteX8-1097" fmla="*/ 4507706 w 9215438"/>
              <a:gd name="connsiteY8-1098" fmla="*/ 1643062 h 4793456"/>
              <a:gd name="connsiteX9-1099" fmla="*/ 4407694 w 9215438"/>
              <a:gd name="connsiteY9-1100" fmla="*/ 1528762 h 4793456"/>
              <a:gd name="connsiteX10-1101" fmla="*/ 4336257 w 9215438"/>
              <a:gd name="connsiteY10-1102" fmla="*/ 1635918 h 4793456"/>
              <a:gd name="connsiteX11-1103" fmla="*/ 4143375 w 9215438"/>
              <a:gd name="connsiteY11-1104" fmla="*/ 1364456 h 4793456"/>
              <a:gd name="connsiteX12-1105" fmla="*/ 4255294 w 9215438"/>
              <a:gd name="connsiteY12-1106" fmla="*/ 1226343 h 4793456"/>
              <a:gd name="connsiteX13-1107" fmla="*/ 4607719 w 9215438"/>
              <a:gd name="connsiteY13-1108" fmla="*/ 0 h 4793456"/>
              <a:gd name="connsiteX14-1109" fmla="*/ 4972050 w 9215438"/>
              <a:gd name="connsiteY14-1110" fmla="*/ 1200150 h 4793456"/>
              <a:gd name="connsiteX15-1111" fmla="*/ 5072063 w 9215438"/>
              <a:gd name="connsiteY15-1112" fmla="*/ 1371600 h 4793456"/>
              <a:gd name="connsiteX16-1113" fmla="*/ 4914900 w 9215438"/>
              <a:gd name="connsiteY16-1114" fmla="*/ 1643062 h 4793456"/>
              <a:gd name="connsiteX17-1115" fmla="*/ 4822031 w 9215438"/>
              <a:gd name="connsiteY17-1116" fmla="*/ 1535906 h 4793456"/>
              <a:gd name="connsiteX18-1117" fmla="*/ 4722019 w 9215438"/>
              <a:gd name="connsiteY18-1118" fmla="*/ 1664493 h 4793456"/>
              <a:gd name="connsiteX19-1119" fmla="*/ 4726782 w 9215438"/>
              <a:gd name="connsiteY19-1120" fmla="*/ 2683668 h 4793456"/>
              <a:gd name="connsiteX20-1121" fmla="*/ 4907756 w 9215438"/>
              <a:gd name="connsiteY20-1122" fmla="*/ 2793206 h 4793456"/>
              <a:gd name="connsiteX21-1123" fmla="*/ 5057775 w 9215438"/>
              <a:gd name="connsiteY21-1124" fmla="*/ 2686050 h 4793456"/>
              <a:gd name="connsiteX22-1125" fmla="*/ 5493544 w 9215438"/>
              <a:gd name="connsiteY22-1126" fmla="*/ 2593181 h 4793456"/>
              <a:gd name="connsiteX23-1127" fmla="*/ 5765006 w 9215438"/>
              <a:gd name="connsiteY23-1128" fmla="*/ 2607468 h 4793456"/>
              <a:gd name="connsiteX24-1129" fmla="*/ 6407944 w 9215438"/>
              <a:gd name="connsiteY24-1130" fmla="*/ 2707481 h 4793456"/>
              <a:gd name="connsiteX25-1131" fmla="*/ 6929438 w 9215438"/>
              <a:gd name="connsiteY25-1132" fmla="*/ 3114675 h 4793456"/>
              <a:gd name="connsiteX26-1133" fmla="*/ 9215438 w 9215438"/>
              <a:gd name="connsiteY26-1134" fmla="*/ 3107531 h 4793456"/>
              <a:gd name="connsiteX27-1135" fmla="*/ 9215438 w 9215438"/>
              <a:gd name="connsiteY27-1136" fmla="*/ 4779168 h 4793456"/>
              <a:gd name="connsiteX28-1137" fmla="*/ 0 w 9215438"/>
              <a:gd name="connsiteY28-1138" fmla="*/ 4793456 h 4793456"/>
              <a:gd name="connsiteX29-1139" fmla="*/ 35719 w 9215438"/>
              <a:gd name="connsiteY29-1140" fmla="*/ 3100387 h 4793456"/>
              <a:gd name="connsiteX0-1141" fmla="*/ 35719 w 9215438"/>
              <a:gd name="connsiteY0-1142" fmla="*/ 3100387 h 4793456"/>
              <a:gd name="connsiteX1-1143" fmla="*/ 1878806 w 9215438"/>
              <a:gd name="connsiteY1-1144" fmla="*/ 3114675 h 4793456"/>
              <a:gd name="connsiteX2-1145" fmla="*/ 2528888 w 9215438"/>
              <a:gd name="connsiteY2-1146" fmla="*/ 2957512 h 4793456"/>
              <a:gd name="connsiteX3-1147" fmla="*/ 3743325 w 9215438"/>
              <a:gd name="connsiteY3-1148" fmla="*/ 2757487 h 4793456"/>
              <a:gd name="connsiteX4-1149" fmla="*/ 4129088 w 9215438"/>
              <a:gd name="connsiteY4-1150" fmla="*/ 2728912 h 4793456"/>
              <a:gd name="connsiteX5-1151" fmla="*/ 4350544 w 9215438"/>
              <a:gd name="connsiteY5-1152" fmla="*/ 2797969 h 4793456"/>
              <a:gd name="connsiteX6-1153" fmla="*/ 4486275 w 9215438"/>
              <a:gd name="connsiteY6-1154" fmla="*/ 2743200 h 4793456"/>
              <a:gd name="connsiteX7-1155" fmla="*/ 4500563 w 9215438"/>
              <a:gd name="connsiteY7-1156" fmla="*/ 2671762 h 4793456"/>
              <a:gd name="connsiteX8-1157" fmla="*/ 4507706 w 9215438"/>
              <a:gd name="connsiteY8-1158" fmla="*/ 1643062 h 4793456"/>
              <a:gd name="connsiteX9-1159" fmla="*/ 4407694 w 9215438"/>
              <a:gd name="connsiteY9-1160" fmla="*/ 1528762 h 4793456"/>
              <a:gd name="connsiteX10-1161" fmla="*/ 4336257 w 9215438"/>
              <a:gd name="connsiteY10-1162" fmla="*/ 1635918 h 4793456"/>
              <a:gd name="connsiteX11-1163" fmla="*/ 4143375 w 9215438"/>
              <a:gd name="connsiteY11-1164" fmla="*/ 1364456 h 4793456"/>
              <a:gd name="connsiteX12-1165" fmla="*/ 4255294 w 9215438"/>
              <a:gd name="connsiteY12-1166" fmla="*/ 1226343 h 4793456"/>
              <a:gd name="connsiteX13-1167" fmla="*/ 4607719 w 9215438"/>
              <a:gd name="connsiteY13-1168" fmla="*/ 0 h 4793456"/>
              <a:gd name="connsiteX14-1169" fmla="*/ 4972050 w 9215438"/>
              <a:gd name="connsiteY14-1170" fmla="*/ 1200150 h 4793456"/>
              <a:gd name="connsiteX15-1171" fmla="*/ 5072063 w 9215438"/>
              <a:gd name="connsiteY15-1172" fmla="*/ 1371600 h 4793456"/>
              <a:gd name="connsiteX16-1173" fmla="*/ 4914900 w 9215438"/>
              <a:gd name="connsiteY16-1174" fmla="*/ 1643062 h 4793456"/>
              <a:gd name="connsiteX17-1175" fmla="*/ 4822031 w 9215438"/>
              <a:gd name="connsiteY17-1176" fmla="*/ 1535906 h 4793456"/>
              <a:gd name="connsiteX18-1177" fmla="*/ 4722019 w 9215438"/>
              <a:gd name="connsiteY18-1178" fmla="*/ 1664493 h 4793456"/>
              <a:gd name="connsiteX19-1179" fmla="*/ 4726782 w 9215438"/>
              <a:gd name="connsiteY19-1180" fmla="*/ 2683668 h 4793456"/>
              <a:gd name="connsiteX20-1181" fmla="*/ 4907756 w 9215438"/>
              <a:gd name="connsiteY20-1182" fmla="*/ 2793206 h 4793456"/>
              <a:gd name="connsiteX21-1183" fmla="*/ 5057775 w 9215438"/>
              <a:gd name="connsiteY21-1184" fmla="*/ 2686050 h 4793456"/>
              <a:gd name="connsiteX22-1185" fmla="*/ 5493544 w 9215438"/>
              <a:gd name="connsiteY22-1186" fmla="*/ 2593181 h 4793456"/>
              <a:gd name="connsiteX23-1187" fmla="*/ 5765006 w 9215438"/>
              <a:gd name="connsiteY23-1188" fmla="*/ 2607468 h 4793456"/>
              <a:gd name="connsiteX24-1189" fmla="*/ 6407944 w 9215438"/>
              <a:gd name="connsiteY24-1190" fmla="*/ 2707481 h 4793456"/>
              <a:gd name="connsiteX25-1191" fmla="*/ 6929438 w 9215438"/>
              <a:gd name="connsiteY25-1192" fmla="*/ 3114675 h 4793456"/>
              <a:gd name="connsiteX26-1193" fmla="*/ 9215438 w 9215438"/>
              <a:gd name="connsiteY26-1194" fmla="*/ 3107531 h 4793456"/>
              <a:gd name="connsiteX27-1195" fmla="*/ 9215438 w 9215438"/>
              <a:gd name="connsiteY27-1196" fmla="*/ 4779168 h 4793456"/>
              <a:gd name="connsiteX28-1197" fmla="*/ 0 w 9215438"/>
              <a:gd name="connsiteY28-1198" fmla="*/ 4793456 h 4793456"/>
              <a:gd name="connsiteX29-1199" fmla="*/ 35719 w 9215438"/>
              <a:gd name="connsiteY29-1200" fmla="*/ 3100387 h 4793456"/>
              <a:gd name="connsiteX0-1201" fmla="*/ 35719 w 9215438"/>
              <a:gd name="connsiteY0-1202" fmla="*/ 3100387 h 4793456"/>
              <a:gd name="connsiteX1-1203" fmla="*/ 1878806 w 9215438"/>
              <a:gd name="connsiteY1-1204" fmla="*/ 3114675 h 4793456"/>
              <a:gd name="connsiteX2-1205" fmla="*/ 2528888 w 9215438"/>
              <a:gd name="connsiteY2-1206" fmla="*/ 2957512 h 4793456"/>
              <a:gd name="connsiteX3-1207" fmla="*/ 3743325 w 9215438"/>
              <a:gd name="connsiteY3-1208" fmla="*/ 2757487 h 4793456"/>
              <a:gd name="connsiteX4-1209" fmla="*/ 4129088 w 9215438"/>
              <a:gd name="connsiteY4-1210" fmla="*/ 2728912 h 4793456"/>
              <a:gd name="connsiteX5-1211" fmla="*/ 4350544 w 9215438"/>
              <a:gd name="connsiteY5-1212" fmla="*/ 2797969 h 4793456"/>
              <a:gd name="connsiteX6-1213" fmla="*/ 4486275 w 9215438"/>
              <a:gd name="connsiteY6-1214" fmla="*/ 2743200 h 4793456"/>
              <a:gd name="connsiteX7-1215" fmla="*/ 4500563 w 9215438"/>
              <a:gd name="connsiteY7-1216" fmla="*/ 2671762 h 4793456"/>
              <a:gd name="connsiteX8-1217" fmla="*/ 4507706 w 9215438"/>
              <a:gd name="connsiteY8-1218" fmla="*/ 1643062 h 4793456"/>
              <a:gd name="connsiteX9-1219" fmla="*/ 4407694 w 9215438"/>
              <a:gd name="connsiteY9-1220" fmla="*/ 1528762 h 4793456"/>
              <a:gd name="connsiteX10-1221" fmla="*/ 4336257 w 9215438"/>
              <a:gd name="connsiteY10-1222" fmla="*/ 1635918 h 4793456"/>
              <a:gd name="connsiteX11-1223" fmla="*/ 4143375 w 9215438"/>
              <a:gd name="connsiteY11-1224" fmla="*/ 1364456 h 4793456"/>
              <a:gd name="connsiteX12-1225" fmla="*/ 4255294 w 9215438"/>
              <a:gd name="connsiteY12-1226" fmla="*/ 1226343 h 4793456"/>
              <a:gd name="connsiteX13-1227" fmla="*/ 4607719 w 9215438"/>
              <a:gd name="connsiteY13-1228" fmla="*/ 0 h 4793456"/>
              <a:gd name="connsiteX14-1229" fmla="*/ 4972050 w 9215438"/>
              <a:gd name="connsiteY14-1230" fmla="*/ 1200150 h 4793456"/>
              <a:gd name="connsiteX15-1231" fmla="*/ 5072063 w 9215438"/>
              <a:gd name="connsiteY15-1232" fmla="*/ 1371600 h 4793456"/>
              <a:gd name="connsiteX16-1233" fmla="*/ 4914900 w 9215438"/>
              <a:gd name="connsiteY16-1234" fmla="*/ 1643062 h 4793456"/>
              <a:gd name="connsiteX17-1235" fmla="*/ 4822031 w 9215438"/>
              <a:gd name="connsiteY17-1236" fmla="*/ 1535906 h 4793456"/>
              <a:gd name="connsiteX18-1237" fmla="*/ 4722019 w 9215438"/>
              <a:gd name="connsiteY18-1238" fmla="*/ 1664493 h 4793456"/>
              <a:gd name="connsiteX19-1239" fmla="*/ 4726782 w 9215438"/>
              <a:gd name="connsiteY19-1240" fmla="*/ 2683668 h 4793456"/>
              <a:gd name="connsiteX20-1241" fmla="*/ 4907756 w 9215438"/>
              <a:gd name="connsiteY20-1242" fmla="*/ 2793206 h 4793456"/>
              <a:gd name="connsiteX21-1243" fmla="*/ 5057775 w 9215438"/>
              <a:gd name="connsiteY21-1244" fmla="*/ 2686050 h 4793456"/>
              <a:gd name="connsiteX22-1245" fmla="*/ 5493544 w 9215438"/>
              <a:gd name="connsiteY22-1246" fmla="*/ 2593181 h 4793456"/>
              <a:gd name="connsiteX23-1247" fmla="*/ 5765006 w 9215438"/>
              <a:gd name="connsiteY23-1248" fmla="*/ 2607468 h 4793456"/>
              <a:gd name="connsiteX24-1249" fmla="*/ 6407944 w 9215438"/>
              <a:gd name="connsiteY24-1250" fmla="*/ 2707481 h 4793456"/>
              <a:gd name="connsiteX25-1251" fmla="*/ 6929438 w 9215438"/>
              <a:gd name="connsiteY25-1252" fmla="*/ 3114675 h 4793456"/>
              <a:gd name="connsiteX26-1253" fmla="*/ 9215438 w 9215438"/>
              <a:gd name="connsiteY26-1254" fmla="*/ 3107531 h 4793456"/>
              <a:gd name="connsiteX27-1255" fmla="*/ 9215438 w 9215438"/>
              <a:gd name="connsiteY27-1256" fmla="*/ 4779168 h 4793456"/>
              <a:gd name="connsiteX28-1257" fmla="*/ 0 w 9215438"/>
              <a:gd name="connsiteY28-1258" fmla="*/ 4793456 h 4793456"/>
              <a:gd name="connsiteX29-1259" fmla="*/ 35719 w 9215438"/>
              <a:gd name="connsiteY29-1260" fmla="*/ 3100387 h 4793456"/>
              <a:gd name="connsiteX0-1261" fmla="*/ 35719 w 9215438"/>
              <a:gd name="connsiteY0-1262" fmla="*/ 3100387 h 4793456"/>
              <a:gd name="connsiteX1-1263" fmla="*/ 1878806 w 9215438"/>
              <a:gd name="connsiteY1-1264" fmla="*/ 3114675 h 4793456"/>
              <a:gd name="connsiteX2-1265" fmla="*/ 2528888 w 9215438"/>
              <a:gd name="connsiteY2-1266" fmla="*/ 2957512 h 4793456"/>
              <a:gd name="connsiteX3-1267" fmla="*/ 3743325 w 9215438"/>
              <a:gd name="connsiteY3-1268" fmla="*/ 2757487 h 4793456"/>
              <a:gd name="connsiteX4-1269" fmla="*/ 4129088 w 9215438"/>
              <a:gd name="connsiteY4-1270" fmla="*/ 2728912 h 4793456"/>
              <a:gd name="connsiteX5-1271" fmla="*/ 4350544 w 9215438"/>
              <a:gd name="connsiteY5-1272" fmla="*/ 2797969 h 4793456"/>
              <a:gd name="connsiteX6-1273" fmla="*/ 4486275 w 9215438"/>
              <a:gd name="connsiteY6-1274" fmla="*/ 2743200 h 4793456"/>
              <a:gd name="connsiteX7-1275" fmla="*/ 4500563 w 9215438"/>
              <a:gd name="connsiteY7-1276" fmla="*/ 2671762 h 4793456"/>
              <a:gd name="connsiteX8-1277" fmla="*/ 4507706 w 9215438"/>
              <a:gd name="connsiteY8-1278" fmla="*/ 1643062 h 4793456"/>
              <a:gd name="connsiteX9-1279" fmla="*/ 4407694 w 9215438"/>
              <a:gd name="connsiteY9-1280" fmla="*/ 1528762 h 4793456"/>
              <a:gd name="connsiteX10-1281" fmla="*/ 4336257 w 9215438"/>
              <a:gd name="connsiteY10-1282" fmla="*/ 1635918 h 4793456"/>
              <a:gd name="connsiteX11-1283" fmla="*/ 4143375 w 9215438"/>
              <a:gd name="connsiteY11-1284" fmla="*/ 1364456 h 4793456"/>
              <a:gd name="connsiteX12-1285" fmla="*/ 4255294 w 9215438"/>
              <a:gd name="connsiteY12-1286" fmla="*/ 1226343 h 4793456"/>
              <a:gd name="connsiteX13-1287" fmla="*/ 4607719 w 9215438"/>
              <a:gd name="connsiteY13-1288" fmla="*/ 0 h 4793456"/>
              <a:gd name="connsiteX14-1289" fmla="*/ 4972050 w 9215438"/>
              <a:gd name="connsiteY14-1290" fmla="*/ 1200150 h 4793456"/>
              <a:gd name="connsiteX15-1291" fmla="*/ 5072063 w 9215438"/>
              <a:gd name="connsiteY15-1292" fmla="*/ 1371600 h 4793456"/>
              <a:gd name="connsiteX16-1293" fmla="*/ 4914900 w 9215438"/>
              <a:gd name="connsiteY16-1294" fmla="*/ 1643062 h 4793456"/>
              <a:gd name="connsiteX17-1295" fmla="*/ 4822031 w 9215438"/>
              <a:gd name="connsiteY17-1296" fmla="*/ 1535906 h 4793456"/>
              <a:gd name="connsiteX18-1297" fmla="*/ 4722019 w 9215438"/>
              <a:gd name="connsiteY18-1298" fmla="*/ 1664493 h 4793456"/>
              <a:gd name="connsiteX19-1299" fmla="*/ 4726782 w 9215438"/>
              <a:gd name="connsiteY19-1300" fmla="*/ 2683668 h 4793456"/>
              <a:gd name="connsiteX20-1301" fmla="*/ 4907756 w 9215438"/>
              <a:gd name="connsiteY20-1302" fmla="*/ 2793206 h 4793456"/>
              <a:gd name="connsiteX21-1303" fmla="*/ 5057775 w 9215438"/>
              <a:gd name="connsiteY21-1304" fmla="*/ 2686050 h 4793456"/>
              <a:gd name="connsiteX22-1305" fmla="*/ 5493544 w 9215438"/>
              <a:gd name="connsiteY22-1306" fmla="*/ 2593181 h 4793456"/>
              <a:gd name="connsiteX23-1307" fmla="*/ 5765006 w 9215438"/>
              <a:gd name="connsiteY23-1308" fmla="*/ 2607468 h 4793456"/>
              <a:gd name="connsiteX24-1309" fmla="*/ 6407944 w 9215438"/>
              <a:gd name="connsiteY24-1310" fmla="*/ 2707481 h 4793456"/>
              <a:gd name="connsiteX25-1311" fmla="*/ 6929438 w 9215438"/>
              <a:gd name="connsiteY25-1312" fmla="*/ 3114675 h 4793456"/>
              <a:gd name="connsiteX26-1313" fmla="*/ 9215438 w 9215438"/>
              <a:gd name="connsiteY26-1314" fmla="*/ 3107531 h 4793456"/>
              <a:gd name="connsiteX27-1315" fmla="*/ 9215438 w 9215438"/>
              <a:gd name="connsiteY27-1316" fmla="*/ 4779168 h 4793456"/>
              <a:gd name="connsiteX28-1317" fmla="*/ 0 w 9215438"/>
              <a:gd name="connsiteY28-1318" fmla="*/ 4793456 h 4793456"/>
              <a:gd name="connsiteX29-1319" fmla="*/ 35719 w 9215438"/>
              <a:gd name="connsiteY29-1320" fmla="*/ 3100387 h 4793456"/>
              <a:gd name="connsiteX0-1321" fmla="*/ 35719 w 9215438"/>
              <a:gd name="connsiteY0-1322" fmla="*/ 3100387 h 4793456"/>
              <a:gd name="connsiteX1-1323" fmla="*/ 1878806 w 9215438"/>
              <a:gd name="connsiteY1-1324" fmla="*/ 3114675 h 4793456"/>
              <a:gd name="connsiteX2-1325" fmla="*/ 2528888 w 9215438"/>
              <a:gd name="connsiteY2-1326" fmla="*/ 2957512 h 4793456"/>
              <a:gd name="connsiteX3-1327" fmla="*/ 3743325 w 9215438"/>
              <a:gd name="connsiteY3-1328" fmla="*/ 2757487 h 4793456"/>
              <a:gd name="connsiteX4-1329" fmla="*/ 4129088 w 9215438"/>
              <a:gd name="connsiteY4-1330" fmla="*/ 2728912 h 4793456"/>
              <a:gd name="connsiteX5-1331" fmla="*/ 4350544 w 9215438"/>
              <a:gd name="connsiteY5-1332" fmla="*/ 2797969 h 4793456"/>
              <a:gd name="connsiteX6-1333" fmla="*/ 4486275 w 9215438"/>
              <a:gd name="connsiteY6-1334" fmla="*/ 2743200 h 4793456"/>
              <a:gd name="connsiteX7-1335" fmla="*/ 4500563 w 9215438"/>
              <a:gd name="connsiteY7-1336" fmla="*/ 2671762 h 4793456"/>
              <a:gd name="connsiteX8-1337" fmla="*/ 4507706 w 9215438"/>
              <a:gd name="connsiteY8-1338" fmla="*/ 1643062 h 4793456"/>
              <a:gd name="connsiteX9-1339" fmla="*/ 4407694 w 9215438"/>
              <a:gd name="connsiteY9-1340" fmla="*/ 1528762 h 4793456"/>
              <a:gd name="connsiteX10-1341" fmla="*/ 4336257 w 9215438"/>
              <a:gd name="connsiteY10-1342" fmla="*/ 1635918 h 4793456"/>
              <a:gd name="connsiteX11-1343" fmla="*/ 4143375 w 9215438"/>
              <a:gd name="connsiteY11-1344" fmla="*/ 1364456 h 4793456"/>
              <a:gd name="connsiteX12-1345" fmla="*/ 4255294 w 9215438"/>
              <a:gd name="connsiteY12-1346" fmla="*/ 1226343 h 4793456"/>
              <a:gd name="connsiteX13-1347" fmla="*/ 4607719 w 9215438"/>
              <a:gd name="connsiteY13-1348" fmla="*/ 0 h 4793456"/>
              <a:gd name="connsiteX14-1349" fmla="*/ 4972050 w 9215438"/>
              <a:gd name="connsiteY14-1350" fmla="*/ 1200150 h 4793456"/>
              <a:gd name="connsiteX15-1351" fmla="*/ 5072063 w 9215438"/>
              <a:gd name="connsiteY15-1352" fmla="*/ 1371600 h 4793456"/>
              <a:gd name="connsiteX16-1353" fmla="*/ 4914900 w 9215438"/>
              <a:gd name="connsiteY16-1354" fmla="*/ 1643062 h 4793456"/>
              <a:gd name="connsiteX17-1355" fmla="*/ 4822031 w 9215438"/>
              <a:gd name="connsiteY17-1356" fmla="*/ 1535906 h 4793456"/>
              <a:gd name="connsiteX18-1357" fmla="*/ 4722019 w 9215438"/>
              <a:gd name="connsiteY18-1358" fmla="*/ 1664493 h 4793456"/>
              <a:gd name="connsiteX19-1359" fmla="*/ 4726782 w 9215438"/>
              <a:gd name="connsiteY19-1360" fmla="*/ 2683668 h 4793456"/>
              <a:gd name="connsiteX20-1361" fmla="*/ 4907756 w 9215438"/>
              <a:gd name="connsiteY20-1362" fmla="*/ 2793206 h 4793456"/>
              <a:gd name="connsiteX21-1363" fmla="*/ 5057775 w 9215438"/>
              <a:gd name="connsiteY21-1364" fmla="*/ 2686050 h 4793456"/>
              <a:gd name="connsiteX22-1365" fmla="*/ 5493544 w 9215438"/>
              <a:gd name="connsiteY22-1366" fmla="*/ 2593181 h 4793456"/>
              <a:gd name="connsiteX23-1367" fmla="*/ 5765006 w 9215438"/>
              <a:gd name="connsiteY23-1368" fmla="*/ 2607468 h 4793456"/>
              <a:gd name="connsiteX24-1369" fmla="*/ 6407944 w 9215438"/>
              <a:gd name="connsiteY24-1370" fmla="*/ 2707481 h 4793456"/>
              <a:gd name="connsiteX25-1371" fmla="*/ 6929438 w 9215438"/>
              <a:gd name="connsiteY25-1372" fmla="*/ 3114675 h 4793456"/>
              <a:gd name="connsiteX26-1373" fmla="*/ 9215438 w 9215438"/>
              <a:gd name="connsiteY26-1374" fmla="*/ 3107531 h 4793456"/>
              <a:gd name="connsiteX27-1375" fmla="*/ 9215438 w 9215438"/>
              <a:gd name="connsiteY27-1376" fmla="*/ 4779168 h 4793456"/>
              <a:gd name="connsiteX28-1377" fmla="*/ 0 w 9215438"/>
              <a:gd name="connsiteY28-1378" fmla="*/ 4793456 h 4793456"/>
              <a:gd name="connsiteX29-1379" fmla="*/ 35719 w 9215438"/>
              <a:gd name="connsiteY29-1380" fmla="*/ 3100387 h 4793456"/>
              <a:gd name="connsiteX0-1381" fmla="*/ 35719 w 9215438"/>
              <a:gd name="connsiteY0-1382" fmla="*/ 3100387 h 4793456"/>
              <a:gd name="connsiteX1-1383" fmla="*/ 1878806 w 9215438"/>
              <a:gd name="connsiteY1-1384" fmla="*/ 3114675 h 4793456"/>
              <a:gd name="connsiteX2-1385" fmla="*/ 2528888 w 9215438"/>
              <a:gd name="connsiteY2-1386" fmla="*/ 2957512 h 4793456"/>
              <a:gd name="connsiteX3-1387" fmla="*/ 3743325 w 9215438"/>
              <a:gd name="connsiteY3-1388" fmla="*/ 2757487 h 4793456"/>
              <a:gd name="connsiteX4-1389" fmla="*/ 4129088 w 9215438"/>
              <a:gd name="connsiteY4-1390" fmla="*/ 2728912 h 4793456"/>
              <a:gd name="connsiteX5-1391" fmla="*/ 4350544 w 9215438"/>
              <a:gd name="connsiteY5-1392" fmla="*/ 2797969 h 4793456"/>
              <a:gd name="connsiteX6-1393" fmla="*/ 4486275 w 9215438"/>
              <a:gd name="connsiteY6-1394" fmla="*/ 2743200 h 4793456"/>
              <a:gd name="connsiteX7-1395" fmla="*/ 4500563 w 9215438"/>
              <a:gd name="connsiteY7-1396" fmla="*/ 2671762 h 4793456"/>
              <a:gd name="connsiteX8-1397" fmla="*/ 4507706 w 9215438"/>
              <a:gd name="connsiteY8-1398" fmla="*/ 1643062 h 4793456"/>
              <a:gd name="connsiteX9-1399" fmla="*/ 4407694 w 9215438"/>
              <a:gd name="connsiteY9-1400" fmla="*/ 1528762 h 4793456"/>
              <a:gd name="connsiteX10-1401" fmla="*/ 4336257 w 9215438"/>
              <a:gd name="connsiteY10-1402" fmla="*/ 1635918 h 4793456"/>
              <a:gd name="connsiteX11-1403" fmla="*/ 4143375 w 9215438"/>
              <a:gd name="connsiteY11-1404" fmla="*/ 1364456 h 4793456"/>
              <a:gd name="connsiteX12-1405" fmla="*/ 4255294 w 9215438"/>
              <a:gd name="connsiteY12-1406" fmla="*/ 1226343 h 4793456"/>
              <a:gd name="connsiteX13-1407" fmla="*/ 4607719 w 9215438"/>
              <a:gd name="connsiteY13-1408" fmla="*/ 0 h 4793456"/>
              <a:gd name="connsiteX14-1409" fmla="*/ 4972050 w 9215438"/>
              <a:gd name="connsiteY14-1410" fmla="*/ 1200150 h 4793456"/>
              <a:gd name="connsiteX15-1411" fmla="*/ 5072063 w 9215438"/>
              <a:gd name="connsiteY15-1412" fmla="*/ 1371600 h 4793456"/>
              <a:gd name="connsiteX16-1413" fmla="*/ 4914900 w 9215438"/>
              <a:gd name="connsiteY16-1414" fmla="*/ 1643062 h 4793456"/>
              <a:gd name="connsiteX17-1415" fmla="*/ 4822031 w 9215438"/>
              <a:gd name="connsiteY17-1416" fmla="*/ 1535906 h 4793456"/>
              <a:gd name="connsiteX18-1417" fmla="*/ 4722019 w 9215438"/>
              <a:gd name="connsiteY18-1418" fmla="*/ 1664493 h 4793456"/>
              <a:gd name="connsiteX19-1419" fmla="*/ 4726782 w 9215438"/>
              <a:gd name="connsiteY19-1420" fmla="*/ 2683668 h 4793456"/>
              <a:gd name="connsiteX20-1421" fmla="*/ 4907756 w 9215438"/>
              <a:gd name="connsiteY20-1422" fmla="*/ 2793206 h 4793456"/>
              <a:gd name="connsiteX21-1423" fmla="*/ 5057775 w 9215438"/>
              <a:gd name="connsiteY21-1424" fmla="*/ 2686050 h 4793456"/>
              <a:gd name="connsiteX22-1425" fmla="*/ 5493544 w 9215438"/>
              <a:gd name="connsiteY22-1426" fmla="*/ 2593181 h 4793456"/>
              <a:gd name="connsiteX23-1427" fmla="*/ 5765006 w 9215438"/>
              <a:gd name="connsiteY23-1428" fmla="*/ 2607468 h 4793456"/>
              <a:gd name="connsiteX24-1429" fmla="*/ 6407944 w 9215438"/>
              <a:gd name="connsiteY24-1430" fmla="*/ 2707481 h 4793456"/>
              <a:gd name="connsiteX25-1431" fmla="*/ 6929438 w 9215438"/>
              <a:gd name="connsiteY25-1432" fmla="*/ 3114675 h 4793456"/>
              <a:gd name="connsiteX26-1433" fmla="*/ 9215438 w 9215438"/>
              <a:gd name="connsiteY26-1434" fmla="*/ 3107531 h 4793456"/>
              <a:gd name="connsiteX27-1435" fmla="*/ 9215438 w 9215438"/>
              <a:gd name="connsiteY27-1436" fmla="*/ 4779168 h 4793456"/>
              <a:gd name="connsiteX28-1437" fmla="*/ 0 w 9215438"/>
              <a:gd name="connsiteY28-1438" fmla="*/ 4793456 h 4793456"/>
              <a:gd name="connsiteX29-1439" fmla="*/ 35719 w 9215438"/>
              <a:gd name="connsiteY29-1440" fmla="*/ 3100387 h 4793456"/>
              <a:gd name="connsiteX0-1441" fmla="*/ 35719 w 9215438"/>
              <a:gd name="connsiteY0-1442" fmla="*/ 3100387 h 4793456"/>
              <a:gd name="connsiteX1-1443" fmla="*/ 1878806 w 9215438"/>
              <a:gd name="connsiteY1-1444" fmla="*/ 3114675 h 4793456"/>
              <a:gd name="connsiteX2-1445" fmla="*/ 2528888 w 9215438"/>
              <a:gd name="connsiteY2-1446" fmla="*/ 2957512 h 4793456"/>
              <a:gd name="connsiteX3-1447" fmla="*/ 3743325 w 9215438"/>
              <a:gd name="connsiteY3-1448" fmla="*/ 2757487 h 4793456"/>
              <a:gd name="connsiteX4-1449" fmla="*/ 4129088 w 9215438"/>
              <a:gd name="connsiteY4-1450" fmla="*/ 2728912 h 4793456"/>
              <a:gd name="connsiteX5-1451" fmla="*/ 4350544 w 9215438"/>
              <a:gd name="connsiteY5-1452" fmla="*/ 2797969 h 4793456"/>
              <a:gd name="connsiteX6-1453" fmla="*/ 4486275 w 9215438"/>
              <a:gd name="connsiteY6-1454" fmla="*/ 2743200 h 4793456"/>
              <a:gd name="connsiteX7-1455" fmla="*/ 4500563 w 9215438"/>
              <a:gd name="connsiteY7-1456" fmla="*/ 2671762 h 4793456"/>
              <a:gd name="connsiteX8-1457" fmla="*/ 4507706 w 9215438"/>
              <a:gd name="connsiteY8-1458" fmla="*/ 1643062 h 4793456"/>
              <a:gd name="connsiteX9-1459" fmla="*/ 4407694 w 9215438"/>
              <a:gd name="connsiteY9-1460" fmla="*/ 1528762 h 4793456"/>
              <a:gd name="connsiteX10-1461" fmla="*/ 4336257 w 9215438"/>
              <a:gd name="connsiteY10-1462" fmla="*/ 1635918 h 4793456"/>
              <a:gd name="connsiteX11-1463" fmla="*/ 4143375 w 9215438"/>
              <a:gd name="connsiteY11-1464" fmla="*/ 1364456 h 4793456"/>
              <a:gd name="connsiteX12-1465" fmla="*/ 4255294 w 9215438"/>
              <a:gd name="connsiteY12-1466" fmla="*/ 1226343 h 4793456"/>
              <a:gd name="connsiteX13-1467" fmla="*/ 4607719 w 9215438"/>
              <a:gd name="connsiteY13-1468" fmla="*/ 0 h 4793456"/>
              <a:gd name="connsiteX14-1469" fmla="*/ 4972050 w 9215438"/>
              <a:gd name="connsiteY14-1470" fmla="*/ 1200150 h 4793456"/>
              <a:gd name="connsiteX15-1471" fmla="*/ 5072063 w 9215438"/>
              <a:gd name="connsiteY15-1472" fmla="*/ 1371600 h 4793456"/>
              <a:gd name="connsiteX16-1473" fmla="*/ 4914900 w 9215438"/>
              <a:gd name="connsiteY16-1474" fmla="*/ 1643062 h 4793456"/>
              <a:gd name="connsiteX17-1475" fmla="*/ 4822031 w 9215438"/>
              <a:gd name="connsiteY17-1476" fmla="*/ 1535906 h 4793456"/>
              <a:gd name="connsiteX18-1477" fmla="*/ 4722019 w 9215438"/>
              <a:gd name="connsiteY18-1478" fmla="*/ 1664493 h 4793456"/>
              <a:gd name="connsiteX19-1479" fmla="*/ 4726782 w 9215438"/>
              <a:gd name="connsiteY19-1480" fmla="*/ 2683668 h 4793456"/>
              <a:gd name="connsiteX20-1481" fmla="*/ 4907756 w 9215438"/>
              <a:gd name="connsiteY20-1482" fmla="*/ 2793206 h 4793456"/>
              <a:gd name="connsiteX21-1483" fmla="*/ 5057775 w 9215438"/>
              <a:gd name="connsiteY21-1484" fmla="*/ 2686050 h 4793456"/>
              <a:gd name="connsiteX22-1485" fmla="*/ 5493544 w 9215438"/>
              <a:gd name="connsiteY22-1486" fmla="*/ 2593181 h 4793456"/>
              <a:gd name="connsiteX23-1487" fmla="*/ 5765006 w 9215438"/>
              <a:gd name="connsiteY23-1488" fmla="*/ 2607468 h 4793456"/>
              <a:gd name="connsiteX24-1489" fmla="*/ 6407944 w 9215438"/>
              <a:gd name="connsiteY24-1490" fmla="*/ 2707481 h 4793456"/>
              <a:gd name="connsiteX25-1491" fmla="*/ 6929438 w 9215438"/>
              <a:gd name="connsiteY25-1492" fmla="*/ 3114675 h 4793456"/>
              <a:gd name="connsiteX26-1493" fmla="*/ 9215438 w 9215438"/>
              <a:gd name="connsiteY26-1494" fmla="*/ 3107531 h 4793456"/>
              <a:gd name="connsiteX27-1495" fmla="*/ 9215438 w 9215438"/>
              <a:gd name="connsiteY27-1496" fmla="*/ 4779168 h 4793456"/>
              <a:gd name="connsiteX28-1497" fmla="*/ 0 w 9215438"/>
              <a:gd name="connsiteY28-1498" fmla="*/ 4793456 h 4793456"/>
              <a:gd name="connsiteX29-1499" fmla="*/ 35719 w 9215438"/>
              <a:gd name="connsiteY29-1500" fmla="*/ 3100387 h 4793456"/>
              <a:gd name="connsiteX0-1501" fmla="*/ 35719 w 9215438"/>
              <a:gd name="connsiteY0-1502" fmla="*/ 3100387 h 4793456"/>
              <a:gd name="connsiteX1-1503" fmla="*/ 1878806 w 9215438"/>
              <a:gd name="connsiteY1-1504" fmla="*/ 3114675 h 4793456"/>
              <a:gd name="connsiteX2-1505" fmla="*/ 2528888 w 9215438"/>
              <a:gd name="connsiteY2-1506" fmla="*/ 2957512 h 4793456"/>
              <a:gd name="connsiteX3-1507" fmla="*/ 3743325 w 9215438"/>
              <a:gd name="connsiteY3-1508" fmla="*/ 2757487 h 4793456"/>
              <a:gd name="connsiteX4-1509" fmla="*/ 4129088 w 9215438"/>
              <a:gd name="connsiteY4-1510" fmla="*/ 2728912 h 4793456"/>
              <a:gd name="connsiteX5-1511" fmla="*/ 4350544 w 9215438"/>
              <a:gd name="connsiteY5-1512" fmla="*/ 2797969 h 4793456"/>
              <a:gd name="connsiteX6-1513" fmla="*/ 4486275 w 9215438"/>
              <a:gd name="connsiteY6-1514" fmla="*/ 2743200 h 4793456"/>
              <a:gd name="connsiteX7-1515" fmla="*/ 4500563 w 9215438"/>
              <a:gd name="connsiteY7-1516" fmla="*/ 2671762 h 4793456"/>
              <a:gd name="connsiteX8-1517" fmla="*/ 4507706 w 9215438"/>
              <a:gd name="connsiteY8-1518" fmla="*/ 1643062 h 4793456"/>
              <a:gd name="connsiteX9-1519" fmla="*/ 4407694 w 9215438"/>
              <a:gd name="connsiteY9-1520" fmla="*/ 1528762 h 4793456"/>
              <a:gd name="connsiteX10-1521" fmla="*/ 4336257 w 9215438"/>
              <a:gd name="connsiteY10-1522" fmla="*/ 1635918 h 4793456"/>
              <a:gd name="connsiteX11-1523" fmla="*/ 4143375 w 9215438"/>
              <a:gd name="connsiteY11-1524" fmla="*/ 1364456 h 4793456"/>
              <a:gd name="connsiteX12-1525" fmla="*/ 4255294 w 9215438"/>
              <a:gd name="connsiteY12-1526" fmla="*/ 1226343 h 4793456"/>
              <a:gd name="connsiteX13-1527" fmla="*/ 4607719 w 9215438"/>
              <a:gd name="connsiteY13-1528" fmla="*/ 0 h 4793456"/>
              <a:gd name="connsiteX14-1529" fmla="*/ 4972050 w 9215438"/>
              <a:gd name="connsiteY14-1530" fmla="*/ 1200150 h 4793456"/>
              <a:gd name="connsiteX15-1531" fmla="*/ 5072063 w 9215438"/>
              <a:gd name="connsiteY15-1532" fmla="*/ 1371600 h 4793456"/>
              <a:gd name="connsiteX16-1533" fmla="*/ 4914900 w 9215438"/>
              <a:gd name="connsiteY16-1534" fmla="*/ 1643062 h 4793456"/>
              <a:gd name="connsiteX17-1535" fmla="*/ 4822031 w 9215438"/>
              <a:gd name="connsiteY17-1536" fmla="*/ 1535906 h 4793456"/>
              <a:gd name="connsiteX18-1537" fmla="*/ 4722019 w 9215438"/>
              <a:gd name="connsiteY18-1538" fmla="*/ 1664493 h 4793456"/>
              <a:gd name="connsiteX19-1539" fmla="*/ 4726782 w 9215438"/>
              <a:gd name="connsiteY19-1540" fmla="*/ 2683668 h 4793456"/>
              <a:gd name="connsiteX20-1541" fmla="*/ 4907756 w 9215438"/>
              <a:gd name="connsiteY20-1542" fmla="*/ 2793206 h 4793456"/>
              <a:gd name="connsiteX21-1543" fmla="*/ 5057775 w 9215438"/>
              <a:gd name="connsiteY21-1544" fmla="*/ 2686050 h 4793456"/>
              <a:gd name="connsiteX22-1545" fmla="*/ 5493544 w 9215438"/>
              <a:gd name="connsiteY22-1546" fmla="*/ 2593181 h 4793456"/>
              <a:gd name="connsiteX23-1547" fmla="*/ 5765006 w 9215438"/>
              <a:gd name="connsiteY23-1548" fmla="*/ 2607468 h 4793456"/>
              <a:gd name="connsiteX24-1549" fmla="*/ 6407944 w 9215438"/>
              <a:gd name="connsiteY24-1550" fmla="*/ 2707481 h 4793456"/>
              <a:gd name="connsiteX25-1551" fmla="*/ 6929438 w 9215438"/>
              <a:gd name="connsiteY25-1552" fmla="*/ 3114675 h 4793456"/>
              <a:gd name="connsiteX26-1553" fmla="*/ 9215438 w 9215438"/>
              <a:gd name="connsiteY26-1554" fmla="*/ 3107531 h 4793456"/>
              <a:gd name="connsiteX27-1555" fmla="*/ 9215438 w 9215438"/>
              <a:gd name="connsiteY27-1556" fmla="*/ 4779168 h 4793456"/>
              <a:gd name="connsiteX28-1557" fmla="*/ 0 w 9215438"/>
              <a:gd name="connsiteY28-1558" fmla="*/ 4793456 h 4793456"/>
              <a:gd name="connsiteX29-1559" fmla="*/ 35719 w 9215438"/>
              <a:gd name="connsiteY29-1560" fmla="*/ 3100387 h 4793456"/>
              <a:gd name="connsiteX0-1561" fmla="*/ 35719 w 9215438"/>
              <a:gd name="connsiteY0-1562" fmla="*/ 3100387 h 4793456"/>
              <a:gd name="connsiteX1-1563" fmla="*/ 1878806 w 9215438"/>
              <a:gd name="connsiteY1-1564" fmla="*/ 3114675 h 4793456"/>
              <a:gd name="connsiteX2-1565" fmla="*/ 2528888 w 9215438"/>
              <a:gd name="connsiteY2-1566" fmla="*/ 2957512 h 4793456"/>
              <a:gd name="connsiteX3-1567" fmla="*/ 3743325 w 9215438"/>
              <a:gd name="connsiteY3-1568" fmla="*/ 2757487 h 4793456"/>
              <a:gd name="connsiteX4-1569" fmla="*/ 4129088 w 9215438"/>
              <a:gd name="connsiteY4-1570" fmla="*/ 2728912 h 4793456"/>
              <a:gd name="connsiteX5-1571" fmla="*/ 4350544 w 9215438"/>
              <a:gd name="connsiteY5-1572" fmla="*/ 2797969 h 4793456"/>
              <a:gd name="connsiteX6-1573" fmla="*/ 4486275 w 9215438"/>
              <a:gd name="connsiteY6-1574" fmla="*/ 2743200 h 4793456"/>
              <a:gd name="connsiteX7-1575" fmla="*/ 4500563 w 9215438"/>
              <a:gd name="connsiteY7-1576" fmla="*/ 2671762 h 4793456"/>
              <a:gd name="connsiteX8-1577" fmla="*/ 4507706 w 9215438"/>
              <a:gd name="connsiteY8-1578" fmla="*/ 1643062 h 4793456"/>
              <a:gd name="connsiteX9-1579" fmla="*/ 4407694 w 9215438"/>
              <a:gd name="connsiteY9-1580" fmla="*/ 1528762 h 4793456"/>
              <a:gd name="connsiteX10-1581" fmla="*/ 4336257 w 9215438"/>
              <a:gd name="connsiteY10-1582" fmla="*/ 1635918 h 4793456"/>
              <a:gd name="connsiteX11-1583" fmla="*/ 4143375 w 9215438"/>
              <a:gd name="connsiteY11-1584" fmla="*/ 1364456 h 4793456"/>
              <a:gd name="connsiteX12-1585" fmla="*/ 4255294 w 9215438"/>
              <a:gd name="connsiteY12-1586" fmla="*/ 1226343 h 4793456"/>
              <a:gd name="connsiteX13-1587" fmla="*/ 4607719 w 9215438"/>
              <a:gd name="connsiteY13-1588" fmla="*/ 0 h 4793456"/>
              <a:gd name="connsiteX14-1589" fmla="*/ 4972050 w 9215438"/>
              <a:gd name="connsiteY14-1590" fmla="*/ 1200150 h 4793456"/>
              <a:gd name="connsiteX15-1591" fmla="*/ 5072063 w 9215438"/>
              <a:gd name="connsiteY15-1592" fmla="*/ 1371600 h 4793456"/>
              <a:gd name="connsiteX16-1593" fmla="*/ 4914900 w 9215438"/>
              <a:gd name="connsiteY16-1594" fmla="*/ 1643062 h 4793456"/>
              <a:gd name="connsiteX17-1595" fmla="*/ 4822031 w 9215438"/>
              <a:gd name="connsiteY17-1596" fmla="*/ 1535906 h 4793456"/>
              <a:gd name="connsiteX18-1597" fmla="*/ 4722019 w 9215438"/>
              <a:gd name="connsiteY18-1598" fmla="*/ 1664493 h 4793456"/>
              <a:gd name="connsiteX19-1599" fmla="*/ 4726782 w 9215438"/>
              <a:gd name="connsiteY19-1600" fmla="*/ 2683668 h 4793456"/>
              <a:gd name="connsiteX20-1601" fmla="*/ 4907756 w 9215438"/>
              <a:gd name="connsiteY20-1602" fmla="*/ 2793206 h 4793456"/>
              <a:gd name="connsiteX21-1603" fmla="*/ 5057775 w 9215438"/>
              <a:gd name="connsiteY21-1604" fmla="*/ 2686050 h 4793456"/>
              <a:gd name="connsiteX22-1605" fmla="*/ 5493544 w 9215438"/>
              <a:gd name="connsiteY22-1606" fmla="*/ 2593181 h 4793456"/>
              <a:gd name="connsiteX23-1607" fmla="*/ 5765006 w 9215438"/>
              <a:gd name="connsiteY23-1608" fmla="*/ 2607468 h 4793456"/>
              <a:gd name="connsiteX24-1609" fmla="*/ 6407944 w 9215438"/>
              <a:gd name="connsiteY24-1610" fmla="*/ 2707481 h 4793456"/>
              <a:gd name="connsiteX25-1611" fmla="*/ 6929438 w 9215438"/>
              <a:gd name="connsiteY25-1612" fmla="*/ 3114675 h 4793456"/>
              <a:gd name="connsiteX26-1613" fmla="*/ 9215438 w 9215438"/>
              <a:gd name="connsiteY26-1614" fmla="*/ 3107531 h 4793456"/>
              <a:gd name="connsiteX27-1615" fmla="*/ 9215438 w 9215438"/>
              <a:gd name="connsiteY27-1616" fmla="*/ 4779168 h 4793456"/>
              <a:gd name="connsiteX28-1617" fmla="*/ 0 w 9215438"/>
              <a:gd name="connsiteY28-1618" fmla="*/ 4793456 h 4793456"/>
              <a:gd name="connsiteX29-1619" fmla="*/ 35719 w 9215438"/>
              <a:gd name="connsiteY29-1620" fmla="*/ 3100387 h 4793456"/>
              <a:gd name="connsiteX0-1621" fmla="*/ 35719 w 9215438"/>
              <a:gd name="connsiteY0-1622" fmla="*/ 3100387 h 4793456"/>
              <a:gd name="connsiteX1-1623" fmla="*/ 1878806 w 9215438"/>
              <a:gd name="connsiteY1-1624" fmla="*/ 3114675 h 4793456"/>
              <a:gd name="connsiteX2-1625" fmla="*/ 2528888 w 9215438"/>
              <a:gd name="connsiteY2-1626" fmla="*/ 2957512 h 4793456"/>
              <a:gd name="connsiteX3-1627" fmla="*/ 3743325 w 9215438"/>
              <a:gd name="connsiteY3-1628" fmla="*/ 2757487 h 4793456"/>
              <a:gd name="connsiteX4-1629" fmla="*/ 4129088 w 9215438"/>
              <a:gd name="connsiteY4-1630" fmla="*/ 2728912 h 4793456"/>
              <a:gd name="connsiteX5-1631" fmla="*/ 4350544 w 9215438"/>
              <a:gd name="connsiteY5-1632" fmla="*/ 2797969 h 4793456"/>
              <a:gd name="connsiteX6-1633" fmla="*/ 4486275 w 9215438"/>
              <a:gd name="connsiteY6-1634" fmla="*/ 2743200 h 4793456"/>
              <a:gd name="connsiteX7-1635" fmla="*/ 4500563 w 9215438"/>
              <a:gd name="connsiteY7-1636" fmla="*/ 2671762 h 4793456"/>
              <a:gd name="connsiteX8-1637" fmla="*/ 4507706 w 9215438"/>
              <a:gd name="connsiteY8-1638" fmla="*/ 1643062 h 4793456"/>
              <a:gd name="connsiteX9-1639" fmla="*/ 4407694 w 9215438"/>
              <a:gd name="connsiteY9-1640" fmla="*/ 1528762 h 4793456"/>
              <a:gd name="connsiteX10-1641" fmla="*/ 4336257 w 9215438"/>
              <a:gd name="connsiteY10-1642" fmla="*/ 1635918 h 4793456"/>
              <a:gd name="connsiteX11-1643" fmla="*/ 4143375 w 9215438"/>
              <a:gd name="connsiteY11-1644" fmla="*/ 1364456 h 4793456"/>
              <a:gd name="connsiteX12-1645" fmla="*/ 4255294 w 9215438"/>
              <a:gd name="connsiteY12-1646" fmla="*/ 1226343 h 4793456"/>
              <a:gd name="connsiteX13-1647" fmla="*/ 4607719 w 9215438"/>
              <a:gd name="connsiteY13-1648" fmla="*/ 0 h 4793456"/>
              <a:gd name="connsiteX14-1649" fmla="*/ 4972050 w 9215438"/>
              <a:gd name="connsiteY14-1650" fmla="*/ 1200150 h 4793456"/>
              <a:gd name="connsiteX15-1651" fmla="*/ 5072063 w 9215438"/>
              <a:gd name="connsiteY15-1652" fmla="*/ 1371600 h 4793456"/>
              <a:gd name="connsiteX16-1653" fmla="*/ 4914900 w 9215438"/>
              <a:gd name="connsiteY16-1654" fmla="*/ 1643062 h 4793456"/>
              <a:gd name="connsiteX17-1655" fmla="*/ 4822031 w 9215438"/>
              <a:gd name="connsiteY17-1656" fmla="*/ 1535906 h 4793456"/>
              <a:gd name="connsiteX18-1657" fmla="*/ 4722019 w 9215438"/>
              <a:gd name="connsiteY18-1658" fmla="*/ 1664493 h 4793456"/>
              <a:gd name="connsiteX19-1659" fmla="*/ 4726782 w 9215438"/>
              <a:gd name="connsiteY19-1660" fmla="*/ 2683668 h 4793456"/>
              <a:gd name="connsiteX20-1661" fmla="*/ 4907756 w 9215438"/>
              <a:gd name="connsiteY20-1662" fmla="*/ 2793206 h 4793456"/>
              <a:gd name="connsiteX21-1663" fmla="*/ 5057775 w 9215438"/>
              <a:gd name="connsiteY21-1664" fmla="*/ 2686050 h 4793456"/>
              <a:gd name="connsiteX22-1665" fmla="*/ 5493544 w 9215438"/>
              <a:gd name="connsiteY22-1666" fmla="*/ 2593181 h 4793456"/>
              <a:gd name="connsiteX23-1667" fmla="*/ 5765006 w 9215438"/>
              <a:gd name="connsiteY23-1668" fmla="*/ 2607468 h 4793456"/>
              <a:gd name="connsiteX24-1669" fmla="*/ 6407944 w 9215438"/>
              <a:gd name="connsiteY24-1670" fmla="*/ 2707481 h 4793456"/>
              <a:gd name="connsiteX25-1671" fmla="*/ 6929438 w 9215438"/>
              <a:gd name="connsiteY25-1672" fmla="*/ 3114675 h 4793456"/>
              <a:gd name="connsiteX26-1673" fmla="*/ 9215438 w 9215438"/>
              <a:gd name="connsiteY26-1674" fmla="*/ 3107531 h 4793456"/>
              <a:gd name="connsiteX27-1675" fmla="*/ 9215438 w 9215438"/>
              <a:gd name="connsiteY27-1676" fmla="*/ 4779168 h 4793456"/>
              <a:gd name="connsiteX28-1677" fmla="*/ 0 w 9215438"/>
              <a:gd name="connsiteY28-1678" fmla="*/ 4793456 h 4793456"/>
              <a:gd name="connsiteX29-1679" fmla="*/ 35719 w 9215438"/>
              <a:gd name="connsiteY29-1680" fmla="*/ 3100387 h 4793456"/>
              <a:gd name="connsiteX0-1681" fmla="*/ 35719 w 9215438"/>
              <a:gd name="connsiteY0-1682" fmla="*/ 3100387 h 4793456"/>
              <a:gd name="connsiteX1-1683" fmla="*/ 1904206 w 9215438"/>
              <a:gd name="connsiteY1-1684" fmla="*/ 3101975 h 4793456"/>
              <a:gd name="connsiteX2-1685" fmla="*/ 2528888 w 9215438"/>
              <a:gd name="connsiteY2-1686" fmla="*/ 2957512 h 4793456"/>
              <a:gd name="connsiteX3-1687" fmla="*/ 3743325 w 9215438"/>
              <a:gd name="connsiteY3-1688" fmla="*/ 2757487 h 4793456"/>
              <a:gd name="connsiteX4-1689" fmla="*/ 4129088 w 9215438"/>
              <a:gd name="connsiteY4-1690" fmla="*/ 2728912 h 4793456"/>
              <a:gd name="connsiteX5-1691" fmla="*/ 4350544 w 9215438"/>
              <a:gd name="connsiteY5-1692" fmla="*/ 2797969 h 4793456"/>
              <a:gd name="connsiteX6-1693" fmla="*/ 4486275 w 9215438"/>
              <a:gd name="connsiteY6-1694" fmla="*/ 2743200 h 4793456"/>
              <a:gd name="connsiteX7-1695" fmla="*/ 4500563 w 9215438"/>
              <a:gd name="connsiteY7-1696" fmla="*/ 2671762 h 4793456"/>
              <a:gd name="connsiteX8-1697" fmla="*/ 4507706 w 9215438"/>
              <a:gd name="connsiteY8-1698" fmla="*/ 1643062 h 4793456"/>
              <a:gd name="connsiteX9-1699" fmla="*/ 4407694 w 9215438"/>
              <a:gd name="connsiteY9-1700" fmla="*/ 1528762 h 4793456"/>
              <a:gd name="connsiteX10-1701" fmla="*/ 4336257 w 9215438"/>
              <a:gd name="connsiteY10-1702" fmla="*/ 1635918 h 4793456"/>
              <a:gd name="connsiteX11-1703" fmla="*/ 4143375 w 9215438"/>
              <a:gd name="connsiteY11-1704" fmla="*/ 1364456 h 4793456"/>
              <a:gd name="connsiteX12-1705" fmla="*/ 4255294 w 9215438"/>
              <a:gd name="connsiteY12-1706" fmla="*/ 1226343 h 4793456"/>
              <a:gd name="connsiteX13-1707" fmla="*/ 4607719 w 9215438"/>
              <a:gd name="connsiteY13-1708" fmla="*/ 0 h 4793456"/>
              <a:gd name="connsiteX14-1709" fmla="*/ 4972050 w 9215438"/>
              <a:gd name="connsiteY14-1710" fmla="*/ 1200150 h 4793456"/>
              <a:gd name="connsiteX15-1711" fmla="*/ 5072063 w 9215438"/>
              <a:gd name="connsiteY15-1712" fmla="*/ 1371600 h 4793456"/>
              <a:gd name="connsiteX16-1713" fmla="*/ 4914900 w 9215438"/>
              <a:gd name="connsiteY16-1714" fmla="*/ 1643062 h 4793456"/>
              <a:gd name="connsiteX17-1715" fmla="*/ 4822031 w 9215438"/>
              <a:gd name="connsiteY17-1716" fmla="*/ 1535906 h 4793456"/>
              <a:gd name="connsiteX18-1717" fmla="*/ 4722019 w 9215438"/>
              <a:gd name="connsiteY18-1718" fmla="*/ 1664493 h 4793456"/>
              <a:gd name="connsiteX19-1719" fmla="*/ 4726782 w 9215438"/>
              <a:gd name="connsiteY19-1720" fmla="*/ 2683668 h 4793456"/>
              <a:gd name="connsiteX20-1721" fmla="*/ 4907756 w 9215438"/>
              <a:gd name="connsiteY20-1722" fmla="*/ 2793206 h 4793456"/>
              <a:gd name="connsiteX21-1723" fmla="*/ 5057775 w 9215438"/>
              <a:gd name="connsiteY21-1724" fmla="*/ 2686050 h 4793456"/>
              <a:gd name="connsiteX22-1725" fmla="*/ 5493544 w 9215438"/>
              <a:gd name="connsiteY22-1726" fmla="*/ 2593181 h 4793456"/>
              <a:gd name="connsiteX23-1727" fmla="*/ 5765006 w 9215438"/>
              <a:gd name="connsiteY23-1728" fmla="*/ 2607468 h 4793456"/>
              <a:gd name="connsiteX24-1729" fmla="*/ 6407944 w 9215438"/>
              <a:gd name="connsiteY24-1730" fmla="*/ 2707481 h 4793456"/>
              <a:gd name="connsiteX25-1731" fmla="*/ 6929438 w 9215438"/>
              <a:gd name="connsiteY25-1732" fmla="*/ 3114675 h 4793456"/>
              <a:gd name="connsiteX26-1733" fmla="*/ 9215438 w 9215438"/>
              <a:gd name="connsiteY26-1734" fmla="*/ 3107531 h 4793456"/>
              <a:gd name="connsiteX27-1735" fmla="*/ 9215438 w 9215438"/>
              <a:gd name="connsiteY27-1736" fmla="*/ 4779168 h 4793456"/>
              <a:gd name="connsiteX28-1737" fmla="*/ 0 w 9215438"/>
              <a:gd name="connsiteY28-1738" fmla="*/ 4793456 h 4793456"/>
              <a:gd name="connsiteX29-1739" fmla="*/ 35719 w 9215438"/>
              <a:gd name="connsiteY29-1740" fmla="*/ 3100387 h 4793456"/>
              <a:gd name="connsiteX0-1741" fmla="*/ 35719 w 9215438"/>
              <a:gd name="connsiteY0-1742" fmla="*/ 3100387 h 4793456"/>
              <a:gd name="connsiteX1-1743" fmla="*/ 1904206 w 9215438"/>
              <a:gd name="connsiteY1-1744" fmla="*/ 3101975 h 4793456"/>
              <a:gd name="connsiteX2-1745" fmla="*/ 2528888 w 9215438"/>
              <a:gd name="connsiteY2-1746" fmla="*/ 2957512 h 4793456"/>
              <a:gd name="connsiteX3-1747" fmla="*/ 3743325 w 9215438"/>
              <a:gd name="connsiteY3-1748" fmla="*/ 2757487 h 4793456"/>
              <a:gd name="connsiteX4-1749" fmla="*/ 4129088 w 9215438"/>
              <a:gd name="connsiteY4-1750" fmla="*/ 2728912 h 4793456"/>
              <a:gd name="connsiteX5-1751" fmla="*/ 4350544 w 9215438"/>
              <a:gd name="connsiteY5-1752" fmla="*/ 2797969 h 4793456"/>
              <a:gd name="connsiteX6-1753" fmla="*/ 4486275 w 9215438"/>
              <a:gd name="connsiteY6-1754" fmla="*/ 2743200 h 4793456"/>
              <a:gd name="connsiteX7-1755" fmla="*/ 4500563 w 9215438"/>
              <a:gd name="connsiteY7-1756" fmla="*/ 2671762 h 4793456"/>
              <a:gd name="connsiteX8-1757" fmla="*/ 4507706 w 9215438"/>
              <a:gd name="connsiteY8-1758" fmla="*/ 1643062 h 4793456"/>
              <a:gd name="connsiteX9-1759" fmla="*/ 4407694 w 9215438"/>
              <a:gd name="connsiteY9-1760" fmla="*/ 1528762 h 4793456"/>
              <a:gd name="connsiteX10-1761" fmla="*/ 4336257 w 9215438"/>
              <a:gd name="connsiteY10-1762" fmla="*/ 1635918 h 4793456"/>
              <a:gd name="connsiteX11-1763" fmla="*/ 4143375 w 9215438"/>
              <a:gd name="connsiteY11-1764" fmla="*/ 1364456 h 4793456"/>
              <a:gd name="connsiteX12-1765" fmla="*/ 4255294 w 9215438"/>
              <a:gd name="connsiteY12-1766" fmla="*/ 1226343 h 4793456"/>
              <a:gd name="connsiteX13-1767" fmla="*/ 4607719 w 9215438"/>
              <a:gd name="connsiteY13-1768" fmla="*/ 0 h 4793456"/>
              <a:gd name="connsiteX14-1769" fmla="*/ 4972050 w 9215438"/>
              <a:gd name="connsiteY14-1770" fmla="*/ 1200150 h 4793456"/>
              <a:gd name="connsiteX15-1771" fmla="*/ 5072063 w 9215438"/>
              <a:gd name="connsiteY15-1772" fmla="*/ 1371600 h 4793456"/>
              <a:gd name="connsiteX16-1773" fmla="*/ 4914900 w 9215438"/>
              <a:gd name="connsiteY16-1774" fmla="*/ 1643062 h 4793456"/>
              <a:gd name="connsiteX17-1775" fmla="*/ 4822031 w 9215438"/>
              <a:gd name="connsiteY17-1776" fmla="*/ 1535906 h 4793456"/>
              <a:gd name="connsiteX18-1777" fmla="*/ 4722019 w 9215438"/>
              <a:gd name="connsiteY18-1778" fmla="*/ 1664493 h 4793456"/>
              <a:gd name="connsiteX19-1779" fmla="*/ 4726782 w 9215438"/>
              <a:gd name="connsiteY19-1780" fmla="*/ 2683668 h 4793456"/>
              <a:gd name="connsiteX20-1781" fmla="*/ 4907756 w 9215438"/>
              <a:gd name="connsiteY20-1782" fmla="*/ 2793206 h 4793456"/>
              <a:gd name="connsiteX21-1783" fmla="*/ 5057775 w 9215438"/>
              <a:gd name="connsiteY21-1784" fmla="*/ 2686050 h 4793456"/>
              <a:gd name="connsiteX22-1785" fmla="*/ 5493544 w 9215438"/>
              <a:gd name="connsiteY22-1786" fmla="*/ 2593181 h 4793456"/>
              <a:gd name="connsiteX23-1787" fmla="*/ 5765006 w 9215438"/>
              <a:gd name="connsiteY23-1788" fmla="*/ 2607468 h 4793456"/>
              <a:gd name="connsiteX24-1789" fmla="*/ 6407944 w 9215438"/>
              <a:gd name="connsiteY24-1790" fmla="*/ 2707481 h 4793456"/>
              <a:gd name="connsiteX25-1791" fmla="*/ 6929438 w 9215438"/>
              <a:gd name="connsiteY25-1792" fmla="*/ 3114675 h 4793456"/>
              <a:gd name="connsiteX26-1793" fmla="*/ 9215438 w 9215438"/>
              <a:gd name="connsiteY26-1794" fmla="*/ 3107531 h 4793456"/>
              <a:gd name="connsiteX27-1795" fmla="*/ 9215438 w 9215438"/>
              <a:gd name="connsiteY27-1796" fmla="*/ 4779168 h 4793456"/>
              <a:gd name="connsiteX28-1797" fmla="*/ 0 w 9215438"/>
              <a:gd name="connsiteY28-1798" fmla="*/ 4793456 h 4793456"/>
              <a:gd name="connsiteX29-1799" fmla="*/ 35719 w 9215438"/>
              <a:gd name="connsiteY29-1800" fmla="*/ 3100387 h 4793456"/>
              <a:gd name="connsiteX0-1801" fmla="*/ 35719 w 9215438"/>
              <a:gd name="connsiteY0-1802" fmla="*/ 3100387 h 4793456"/>
              <a:gd name="connsiteX1-1803" fmla="*/ 1904206 w 9215438"/>
              <a:gd name="connsiteY1-1804" fmla="*/ 3101975 h 4793456"/>
              <a:gd name="connsiteX2-1805" fmla="*/ 2528888 w 9215438"/>
              <a:gd name="connsiteY2-1806" fmla="*/ 2957512 h 4793456"/>
              <a:gd name="connsiteX3-1807" fmla="*/ 3743325 w 9215438"/>
              <a:gd name="connsiteY3-1808" fmla="*/ 2757487 h 4793456"/>
              <a:gd name="connsiteX4-1809" fmla="*/ 4129088 w 9215438"/>
              <a:gd name="connsiteY4-1810" fmla="*/ 2728912 h 4793456"/>
              <a:gd name="connsiteX5-1811" fmla="*/ 4350544 w 9215438"/>
              <a:gd name="connsiteY5-1812" fmla="*/ 2797969 h 4793456"/>
              <a:gd name="connsiteX6-1813" fmla="*/ 4486275 w 9215438"/>
              <a:gd name="connsiteY6-1814" fmla="*/ 2743200 h 4793456"/>
              <a:gd name="connsiteX7-1815" fmla="*/ 4500563 w 9215438"/>
              <a:gd name="connsiteY7-1816" fmla="*/ 2671762 h 4793456"/>
              <a:gd name="connsiteX8-1817" fmla="*/ 4507706 w 9215438"/>
              <a:gd name="connsiteY8-1818" fmla="*/ 1643062 h 4793456"/>
              <a:gd name="connsiteX9-1819" fmla="*/ 4407694 w 9215438"/>
              <a:gd name="connsiteY9-1820" fmla="*/ 1528762 h 4793456"/>
              <a:gd name="connsiteX10-1821" fmla="*/ 4336257 w 9215438"/>
              <a:gd name="connsiteY10-1822" fmla="*/ 1635918 h 4793456"/>
              <a:gd name="connsiteX11-1823" fmla="*/ 4143375 w 9215438"/>
              <a:gd name="connsiteY11-1824" fmla="*/ 1364456 h 4793456"/>
              <a:gd name="connsiteX12-1825" fmla="*/ 4255294 w 9215438"/>
              <a:gd name="connsiteY12-1826" fmla="*/ 1226343 h 4793456"/>
              <a:gd name="connsiteX13-1827" fmla="*/ 4607719 w 9215438"/>
              <a:gd name="connsiteY13-1828" fmla="*/ 0 h 4793456"/>
              <a:gd name="connsiteX14-1829" fmla="*/ 4972050 w 9215438"/>
              <a:gd name="connsiteY14-1830" fmla="*/ 1200150 h 4793456"/>
              <a:gd name="connsiteX15-1831" fmla="*/ 5072063 w 9215438"/>
              <a:gd name="connsiteY15-1832" fmla="*/ 1371600 h 4793456"/>
              <a:gd name="connsiteX16-1833" fmla="*/ 4914900 w 9215438"/>
              <a:gd name="connsiteY16-1834" fmla="*/ 1643062 h 4793456"/>
              <a:gd name="connsiteX17-1835" fmla="*/ 4822031 w 9215438"/>
              <a:gd name="connsiteY17-1836" fmla="*/ 1535906 h 4793456"/>
              <a:gd name="connsiteX18-1837" fmla="*/ 4722019 w 9215438"/>
              <a:gd name="connsiteY18-1838" fmla="*/ 1664493 h 4793456"/>
              <a:gd name="connsiteX19-1839" fmla="*/ 4726782 w 9215438"/>
              <a:gd name="connsiteY19-1840" fmla="*/ 2683668 h 4793456"/>
              <a:gd name="connsiteX20-1841" fmla="*/ 4907756 w 9215438"/>
              <a:gd name="connsiteY20-1842" fmla="*/ 2793206 h 4793456"/>
              <a:gd name="connsiteX21-1843" fmla="*/ 5083175 w 9215438"/>
              <a:gd name="connsiteY21-1844" fmla="*/ 2686050 h 4793456"/>
              <a:gd name="connsiteX22-1845" fmla="*/ 5493544 w 9215438"/>
              <a:gd name="connsiteY22-1846" fmla="*/ 2593181 h 4793456"/>
              <a:gd name="connsiteX23-1847" fmla="*/ 5765006 w 9215438"/>
              <a:gd name="connsiteY23-1848" fmla="*/ 2607468 h 4793456"/>
              <a:gd name="connsiteX24-1849" fmla="*/ 6407944 w 9215438"/>
              <a:gd name="connsiteY24-1850" fmla="*/ 2707481 h 4793456"/>
              <a:gd name="connsiteX25-1851" fmla="*/ 6929438 w 9215438"/>
              <a:gd name="connsiteY25-1852" fmla="*/ 3114675 h 4793456"/>
              <a:gd name="connsiteX26-1853" fmla="*/ 9215438 w 9215438"/>
              <a:gd name="connsiteY26-1854" fmla="*/ 3107531 h 4793456"/>
              <a:gd name="connsiteX27-1855" fmla="*/ 9215438 w 9215438"/>
              <a:gd name="connsiteY27-1856" fmla="*/ 4779168 h 4793456"/>
              <a:gd name="connsiteX28-1857" fmla="*/ 0 w 9215438"/>
              <a:gd name="connsiteY28-1858" fmla="*/ 4793456 h 4793456"/>
              <a:gd name="connsiteX29-1859" fmla="*/ 35719 w 9215438"/>
              <a:gd name="connsiteY29-1860" fmla="*/ 3100387 h 4793456"/>
              <a:gd name="connsiteX0-1861" fmla="*/ 35719 w 9215438"/>
              <a:gd name="connsiteY0-1862" fmla="*/ 3100387 h 4793456"/>
              <a:gd name="connsiteX1-1863" fmla="*/ 1904206 w 9215438"/>
              <a:gd name="connsiteY1-1864" fmla="*/ 3101975 h 4793456"/>
              <a:gd name="connsiteX2-1865" fmla="*/ 2528888 w 9215438"/>
              <a:gd name="connsiteY2-1866" fmla="*/ 2957512 h 4793456"/>
              <a:gd name="connsiteX3-1867" fmla="*/ 3743325 w 9215438"/>
              <a:gd name="connsiteY3-1868" fmla="*/ 2757487 h 4793456"/>
              <a:gd name="connsiteX4-1869" fmla="*/ 4129088 w 9215438"/>
              <a:gd name="connsiteY4-1870" fmla="*/ 2728912 h 4793456"/>
              <a:gd name="connsiteX5-1871" fmla="*/ 4350544 w 9215438"/>
              <a:gd name="connsiteY5-1872" fmla="*/ 2797969 h 4793456"/>
              <a:gd name="connsiteX6-1873" fmla="*/ 4486275 w 9215438"/>
              <a:gd name="connsiteY6-1874" fmla="*/ 2743200 h 4793456"/>
              <a:gd name="connsiteX7-1875" fmla="*/ 4500563 w 9215438"/>
              <a:gd name="connsiteY7-1876" fmla="*/ 2671762 h 4793456"/>
              <a:gd name="connsiteX8-1877" fmla="*/ 4507706 w 9215438"/>
              <a:gd name="connsiteY8-1878" fmla="*/ 1643062 h 4793456"/>
              <a:gd name="connsiteX9-1879" fmla="*/ 4407694 w 9215438"/>
              <a:gd name="connsiteY9-1880" fmla="*/ 1528762 h 4793456"/>
              <a:gd name="connsiteX10-1881" fmla="*/ 4336257 w 9215438"/>
              <a:gd name="connsiteY10-1882" fmla="*/ 1635918 h 4793456"/>
              <a:gd name="connsiteX11-1883" fmla="*/ 4143375 w 9215438"/>
              <a:gd name="connsiteY11-1884" fmla="*/ 1364456 h 4793456"/>
              <a:gd name="connsiteX12-1885" fmla="*/ 4255294 w 9215438"/>
              <a:gd name="connsiteY12-1886" fmla="*/ 1226343 h 4793456"/>
              <a:gd name="connsiteX13-1887" fmla="*/ 4607719 w 9215438"/>
              <a:gd name="connsiteY13-1888" fmla="*/ 0 h 4793456"/>
              <a:gd name="connsiteX14-1889" fmla="*/ 4972050 w 9215438"/>
              <a:gd name="connsiteY14-1890" fmla="*/ 1200150 h 4793456"/>
              <a:gd name="connsiteX15-1891" fmla="*/ 5072063 w 9215438"/>
              <a:gd name="connsiteY15-1892" fmla="*/ 1371600 h 4793456"/>
              <a:gd name="connsiteX16-1893" fmla="*/ 4914900 w 9215438"/>
              <a:gd name="connsiteY16-1894" fmla="*/ 1643062 h 4793456"/>
              <a:gd name="connsiteX17-1895" fmla="*/ 4822031 w 9215438"/>
              <a:gd name="connsiteY17-1896" fmla="*/ 1535906 h 4793456"/>
              <a:gd name="connsiteX18-1897" fmla="*/ 4722019 w 9215438"/>
              <a:gd name="connsiteY18-1898" fmla="*/ 1664493 h 4793456"/>
              <a:gd name="connsiteX19-1899" fmla="*/ 4726782 w 9215438"/>
              <a:gd name="connsiteY19-1900" fmla="*/ 2683668 h 4793456"/>
              <a:gd name="connsiteX20-1901" fmla="*/ 4907756 w 9215438"/>
              <a:gd name="connsiteY20-1902" fmla="*/ 2793206 h 4793456"/>
              <a:gd name="connsiteX21-1903" fmla="*/ 5083175 w 9215438"/>
              <a:gd name="connsiteY21-1904" fmla="*/ 2686050 h 4793456"/>
              <a:gd name="connsiteX22-1905" fmla="*/ 5493544 w 9215438"/>
              <a:gd name="connsiteY22-1906" fmla="*/ 2593181 h 4793456"/>
              <a:gd name="connsiteX23-1907" fmla="*/ 5765006 w 9215438"/>
              <a:gd name="connsiteY23-1908" fmla="*/ 2607468 h 4793456"/>
              <a:gd name="connsiteX24-1909" fmla="*/ 6407944 w 9215438"/>
              <a:gd name="connsiteY24-1910" fmla="*/ 2707481 h 4793456"/>
              <a:gd name="connsiteX25-1911" fmla="*/ 6929438 w 9215438"/>
              <a:gd name="connsiteY25-1912" fmla="*/ 3114675 h 4793456"/>
              <a:gd name="connsiteX26-1913" fmla="*/ 9215438 w 9215438"/>
              <a:gd name="connsiteY26-1914" fmla="*/ 3107531 h 4793456"/>
              <a:gd name="connsiteX27-1915" fmla="*/ 9215438 w 9215438"/>
              <a:gd name="connsiteY27-1916" fmla="*/ 4779168 h 4793456"/>
              <a:gd name="connsiteX28-1917" fmla="*/ 0 w 9215438"/>
              <a:gd name="connsiteY28-1918" fmla="*/ 4793456 h 4793456"/>
              <a:gd name="connsiteX29-1919" fmla="*/ 35719 w 9215438"/>
              <a:gd name="connsiteY29-1920" fmla="*/ 3100387 h 4793456"/>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 ang="0">
                <a:pos x="connsiteX8-17" y="connsiteY8-18"/>
              </a:cxn>
              <a:cxn ang="0">
                <a:pos x="connsiteX9-19" y="connsiteY9-20"/>
              </a:cxn>
              <a:cxn ang="0">
                <a:pos x="connsiteX10-21" y="connsiteY10-22"/>
              </a:cxn>
              <a:cxn ang="0">
                <a:pos x="connsiteX11-23" y="connsiteY11-24"/>
              </a:cxn>
              <a:cxn ang="0">
                <a:pos x="connsiteX12-25" y="connsiteY12-26"/>
              </a:cxn>
              <a:cxn ang="0">
                <a:pos x="connsiteX13-27" y="connsiteY13-28"/>
              </a:cxn>
              <a:cxn ang="0">
                <a:pos x="connsiteX14-29" y="connsiteY14-30"/>
              </a:cxn>
              <a:cxn ang="0">
                <a:pos x="connsiteX15-31" y="connsiteY15-32"/>
              </a:cxn>
              <a:cxn ang="0">
                <a:pos x="connsiteX16-33" y="connsiteY16-34"/>
              </a:cxn>
              <a:cxn ang="0">
                <a:pos x="connsiteX17-35" y="connsiteY17-36"/>
              </a:cxn>
              <a:cxn ang="0">
                <a:pos x="connsiteX18-37" y="connsiteY18-38"/>
              </a:cxn>
              <a:cxn ang="0">
                <a:pos x="connsiteX19-39" y="connsiteY19-40"/>
              </a:cxn>
              <a:cxn ang="0">
                <a:pos x="connsiteX20-41" y="connsiteY20-42"/>
              </a:cxn>
              <a:cxn ang="0">
                <a:pos x="connsiteX21-43" y="connsiteY21-44"/>
              </a:cxn>
              <a:cxn ang="0">
                <a:pos x="connsiteX22-45" y="connsiteY22-46"/>
              </a:cxn>
              <a:cxn ang="0">
                <a:pos x="connsiteX23-47" y="connsiteY23-48"/>
              </a:cxn>
              <a:cxn ang="0">
                <a:pos x="connsiteX24-49" y="connsiteY24-50"/>
              </a:cxn>
              <a:cxn ang="0">
                <a:pos x="connsiteX25-51" y="connsiteY25-52"/>
              </a:cxn>
              <a:cxn ang="0">
                <a:pos x="connsiteX26-53" y="connsiteY26-54"/>
              </a:cxn>
              <a:cxn ang="0">
                <a:pos x="connsiteX27-55" y="connsiteY27-56"/>
              </a:cxn>
              <a:cxn ang="0">
                <a:pos x="connsiteX28-57" y="connsiteY28-58"/>
              </a:cxn>
              <a:cxn ang="0">
                <a:pos x="connsiteX29-59" y="connsiteY29-60"/>
              </a:cxn>
            </a:cxnLst>
            <a:rect l="l" t="t" r="r" b="b"/>
            <a:pathLst>
              <a:path w="9215438" h="4793456">
                <a:moveTo>
                  <a:pt x="35719" y="3100387"/>
                </a:moveTo>
                <a:lnTo>
                  <a:pt x="1904206" y="3101975"/>
                </a:lnTo>
                <a:cubicBezTo>
                  <a:pt x="2076450" y="2776537"/>
                  <a:pt x="2293144" y="2755900"/>
                  <a:pt x="2528888" y="2957512"/>
                </a:cubicBezTo>
                <a:cubicBezTo>
                  <a:pt x="2828925" y="2493962"/>
                  <a:pt x="3373438" y="2452687"/>
                  <a:pt x="3743325" y="2757487"/>
                </a:cubicBezTo>
                <a:cubicBezTo>
                  <a:pt x="3894138" y="2627312"/>
                  <a:pt x="4029075" y="2601912"/>
                  <a:pt x="4129088" y="2728912"/>
                </a:cubicBezTo>
                <a:cubicBezTo>
                  <a:pt x="4244182" y="2666206"/>
                  <a:pt x="4324350" y="2794000"/>
                  <a:pt x="4350544" y="2797969"/>
                </a:cubicBezTo>
                <a:cubicBezTo>
                  <a:pt x="4424363" y="2813050"/>
                  <a:pt x="4441031" y="2761456"/>
                  <a:pt x="4486275" y="2743200"/>
                </a:cubicBezTo>
                <a:lnTo>
                  <a:pt x="4500563" y="2671762"/>
                </a:lnTo>
                <a:lnTo>
                  <a:pt x="4507706" y="1643062"/>
                </a:lnTo>
                <a:lnTo>
                  <a:pt x="4407694" y="1528762"/>
                </a:lnTo>
                <a:lnTo>
                  <a:pt x="4336257" y="1635918"/>
                </a:lnTo>
                <a:lnTo>
                  <a:pt x="4143375" y="1364456"/>
                </a:lnTo>
                <a:lnTo>
                  <a:pt x="4255294" y="1226343"/>
                </a:lnTo>
                <a:cubicBezTo>
                  <a:pt x="4210844" y="679449"/>
                  <a:pt x="4247357" y="446881"/>
                  <a:pt x="4607719" y="0"/>
                </a:cubicBezTo>
                <a:cubicBezTo>
                  <a:pt x="4943476" y="233362"/>
                  <a:pt x="5064918" y="928687"/>
                  <a:pt x="4972050" y="1200150"/>
                </a:cubicBezTo>
                <a:lnTo>
                  <a:pt x="5072063" y="1371600"/>
                </a:lnTo>
                <a:lnTo>
                  <a:pt x="4914900" y="1643062"/>
                </a:lnTo>
                <a:lnTo>
                  <a:pt x="4822031" y="1535906"/>
                </a:lnTo>
                <a:lnTo>
                  <a:pt x="4722019" y="1664493"/>
                </a:lnTo>
                <a:cubicBezTo>
                  <a:pt x="4723607" y="2004218"/>
                  <a:pt x="4725194" y="2343943"/>
                  <a:pt x="4726782" y="2683668"/>
                </a:cubicBezTo>
                <a:cubicBezTo>
                  <a:pt x="4769644" y="2755106"/>
                  <a:pt x="4798219" y="2812256"/>
                  <a:pt x="4907756" y="2793206"/>
                </a:cubicBezTo>
                <a:cubicBezTo>
                  <a:pt x="4957762" y="2757487"/>
                  <a:pt x="5009357" y="2688431"/>
                  <a:pt x="5083175" y="2686050"/>
                </a:cubicBezTo>
                <a:cubicBezTo>
                  <a:pt x="5166519" y="2464594"/>
                  <a:pt x="5334000" y="2424112"/>
                  <a:pt x="5493544" y="2593181"/>
                </a:cubicBezTo>
                <a:lnTo>
                  <a:pt x="5765006" y="2607468"/>
                </a:lnTo>
                <a:cubicBezTo>
                  <a:pt x="6050756" y="2321719"/>
                  <a:pt x="6307931" y="2469355"/>
                  <a:pt x="6407944" y="2707481"/>
                </a:cubicBezTo>
                <a:cubicBezTo>
                  <a:pt x="6762750" y="2752725"/>
                  <a:pt x="6888957" y="2988469"/>
                  <a:pt x="6929438" y="3114675"/>
                </a:cubicBezTo>
                <a:lnTo>
                  <a:pt x="9215438" y="3107531"/>
                </a:lnTo>
                <a:lnTo>
                  <a:pt x="9215438" y="4779168"/>
                </a:lnTo>
                <a:lnTo>
                  <a:pt x="0" y="4793456"/>
                </a:lnTo>
                <a:lnTo>
                  <a:pt x="35719" y="3100387"/>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07" name="组合 106"/>
          <p:cNvGrpSpPr/>
          <p:nvPr/>
        </p:nvGrpSpPr>
        <p:grpSpPr>
          <a:xfrm>
            <a:off x="488650" y="354200"/>
            <a:ext cx="7044264" cy="3163013"/>
            <a:chOff x="119063" y="442913"/>
            <a:chExt cx="8905875" cy="3998913"/>
          </a:xfrm>
        </p:grpSpPr>
        <p:sp>
          <p:nvSpPr>
            <p:cNvPr id="7" name="Freeform 6"/>
            <p:cNvSpPr>
              <a:spLocks noEditPoints="1"/>
            </p:cNvSpPr>
            <p:nvPr/>
          </p:nvSpPr>
          <p:spPr bwMode="auto">
            <a:xfrm>
              <a:off x="5003801" y="1062038"/>
              <a:ext cx="454025" cy="454025"/>
            </a:xfrm>
            <a:custGeom>
              <a:avLst/>
              <a:gdLst>
                <a:gd name="T0" fmla="*/ 60 w 121"/>
                <a:gd name="T1" fmla="*/ 121 h 121"/>
                <a:gd name="T2" fmla="*/ 0 w 121"/>
                <a:gd name="T3" fmla="*/ 60 h 121"/>
                <a:gd name="T4" fmla="*/ 60 w 121"/>
                <a:gd name="T5" fmla="*/ 0 h 121"/>
                <a:gd name="T6" fmla="*/ 121 w 121"/>
                <a:gd name="T7" fmla="*/ 60 h 121"/>
                <a:gd name="T8" fmla="*/ 60 w 121"/>
                <a:gd name="T9" fmla="*/ 121 h 121"/>
                <a:gd name="T10" fmla="*/ 60 w 121"/>
                <a:gd name="T11" fmla="*/ 12 h 121"/>
                <a:gd name="T12" fmla="*/ 12 w 121"/>
                <a:gd name="T13" fmla="*/ 60 h 121"/>
                <a:gd name="T14" fmla="*/ 60 w 121"/>
                <a:gd name="T15" fmla="*/ 109 h 121"/>
                <a:gd name="T16" fmla="*/ 109 w 121"/>
                <a:gd name="T17" fmla="*/ 60 h 121"/>
                <a:gd name="T18" fmla="*/ 60 w 121"/>
                <a:gd name="T19" fmla="*/ 12 h 1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21" h="121">
                  <a:moveTo>
                    <a:pt x="60" y="121"/>
                  </a:moveTo>
                  <a:cubicBezTo>
                    <a:pt x="27" y="121"/>
                    <a:pt x="0" y="94"/>
                    <a:pt x="0" y="60"/>
                  </a:cubicBezTo>
                  <a:cubicBezTo>
                    <a:pt x="0" y="27"/>
                    <a:pt x="27" y="0"/>
                    <a:pt x="60" y="0"/>
                  </a:cubicBezTo>
                  <a:cubicBezTo>
                    <a:pt x="94" y="0"/>
                    <a:pt x="121" y="27"/>
                    <a:pt x="121" y="60"/>
                  </a:cubicBezTo>
                  <a:cubicBezTo>
                    <a:pt x="121" y="94"/>
                    <a:pt x="94" y="121"/>
                    <a:pt x="60" y="121"/>
                  </a:cubicBezTo>
                  <a:close/>
                  <a:moveTo>
                    <a:pt x="60" y="12"/>
                  </a:moveTo>
                  <a:cubicBezTo>
                    <a:pt x="33" y="12"/>
                    <a:pt x="12" y="33"/>
                    <a:pt x="12" y="60"/>
                  </a:cubicBezTo>
                  <a:cubicBezTo>
                    <a:pt x="12" y="87"/>
                    <a:pt x="33" y="109"/>
                    <a:pt x="60" y="109"/>
                  </a:cubicBezTo>
                  <a:cubicBezTo>
                    <a:pt x="87" y="109"/>
                    <a:pt x="109" y="87"/>
                    <a:pt x="109" y="60"/>
                  </a:cubicBezTo>
                  <a:cubicBezTo>
                    <a:pt x="109" y="33"/>
                    <a:pt x="87" y="12"/>
                    <a:pt x="60" y="12"/>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8" name="Freeform 7"/>
            <p:cNvSpPr/>
            <p:nvPr/>
          </p:nvSpPr>
          <p:spPr bwMode="auto">
            <a:xfrm>
              <a:off x="119063" y="442913"/>
              <a:ext cx="8905875" cy="3998913"/>
            </a:xfrm>
            <a:custGeom>
              <a:avLst/>
              <a:gdLst>
                <a:gd name="T0" fmla="*/ 2138 w 2372"/>
                <a:gd name="T1" fmla="*/ 1065 h 1065"/>
                <a:gd name="T2" fmla="*/ 1967 w 2372"/>
                <a:gd name="T3" fmla="*/ 929 h 1065"/>
                <a:gd name="T4" fmla="*/ 1850 w 2372"/>
                <a:gd name="T5" fmla="*/ 842 h 1065"/>
                <a:gd name="T6" fmla="*/ 1746 w 2372"/>
                <a:gd name="T7" fmla="*/ 897 h 1065"/>
                <a:gd name="T8" fmla="*/ 1662 w 2372"/>
                <a:gd name="T9" fmla="*/ 891 h 1065"/>
                <a:gd name="T10" fmla="*/ 1596 w 2372"/>
                <a:gd name="T11" fmla="*/ 856 h 1065"/>
                <a:gd name="T12" fmla="*/ 1519 w 2372"/>
                <a:gd name="T13" fmla="*/ 922 h 1065"/>
                <a:gd name="T14" fmla="*/ 1463 w 2372"/>
                <a:gd name="T15" fmla="*/ 958 h 1065"/>
                <a:gd name="T16" fmla="*/ 1393 w 2372"/>
                <a:gd name="T17" fmla="*/ 872 h 1065"/>
                <a:gd name="T18" fmla="*/ 1395 w 2372"/>
                <a:gd name="T19" fmla="*/ 563 h 1065"/>
                <a:gd name="T20" fmla="*/ 1429 w 2372"/>
                <a:gd name="T21" fmla="*/ 521 h 1065"/>
                <a:gd name="T22" fmla="*/ 1433 w 2372"/>
                <a:gd name="T23" fmla="*/ 523 h 1065"/>
                <a:gd name="T24" fmla="*/ 1511 w 2372"/>
                <a:gd name="T25" fmla="*/ 473 h 1065"/>
                <a:gd name="T26" fmla="*/ 1474 w 2372"/>
                <a:gd name="T27" fmla="*/ 418 h 1065"/>
                <a:gd name="T28" fmla="*/ 1361 w 2372"/>
                <a:gd name="T29" fmla="*/ 15 h 1065"/>
                <a:gd name="T30" fmla="*/ 1248 w 2372"/>
                <a:gd name="T31" fmla="*/ 418 h 1065"/>
                <a:gd name="T32" fmla="*/ 1212 w 2372"/>
                <a:gd name="T33" fmla="*/ 473 h 1065"/>
                <a:gd name="T34" fmla="*/ 1289 w 2372"/>
                <a:gd name="T35" fmla="*/ 523 h 1065"/>
                <a:gd name="T36" fmla="*/ 1294 w 2372"/>
                <a:gd name="T37" fmla="*/ 521 h 1065"/>
                <a:gd name="T38" fmla="*/ 1327 w 2372"/>
                <a:gd name="T39" fmla="*/ 563 h 1065"/>
                <a:gd name="T40" fmla="*/ 1329 w 2372"/>
                <a:gd name="T41" fmla="*/ 872 h 1065"/>
                <a:gd name="T42" fmla="*/ 1267 w 2372"/>
                <a:gd name="T43" fmla="*/ 958 h 1065"/>
                <a:gd name="T44" fmla="*/ 1219 w 2372"/>
                <a:gd name="T45" fmla="*/ 930 h 1065"/>
                <a:gd name="T46" fmla="*/ 1195 w 2372"/>
                <a:gd name="T47" fmla="*/ 932 h 1065"/>
                <a:gd name="T48" fmla="*/ 1077 w 2372"/>
                <a:gd name="T49" fmla="*/ 945 h 1065"/>
                <a:gd name="T50" fmla="*/ 1068 w 2372"/>
                <a:gd name="T51" fmla="*/ 947 h 1065"/>
                <a:gd name="T52" fmla="*/ 662 w 2372"/>
                <a:gd name="T53" fmla="*/ 1014 h 1065"/>
                <a:gd name="T54" fmla="*/ 653 w 2372"/>
                <a:gd name="T55" fmla="*/ 1015 h 1065"/>
                <a:gd name="T56" fmla="*/ 460 w 2372"/>
                <a:gd name="T57" fmla="*/ 1061 h 1065"/>
                <a:gd name="T58" fmla="*/ 6 w 2372"/>
                <a:gd name="T59" fmla="*/ 1065 h 1065"/>
                <a:gd name="T60" fmla="*/ 6 w 2372"/>
                <a:gd name="T61" fmla="*/ 1054 h 1065"/>
                <a:gd name="T62" fmla="*/ 565 w 2372"/>
                <a:gd name="T63" fmla="*/ 959 h 1065"/>
                <a:gd name="T64" fmla="*/ 892 w 2372"/>
                <a:gd name="T65" fmla="*/ 867 h 1065"/>
                <a:gd name="T66" fmla="*/ 1140 w 2372"/>
                <a:gd name="T67" fmla="*/ 896 h 1065"/>
                <a:gd name="T68" fmla="*/ 1219 w 2372"/>
                <a:gd name="T69" fmla="*/ 919 h 1065"/>
                <a:gd name="T70" fmla="*/ 1271 w 2372"/>
                <a:gd name="T71" fmla="*/ 946 h 1065"/>
                <a:gd name="T72" fmla="*/ 1318 w 2372"/>
                <a:gd name="T73" fmla="*/ 569 h 1065"/>
                <a:gd name="T74" fmla="*/ 1270 w 2372"/>
                <a:gd name="T75" fmla="*/ 570 h 1065"/>
                <a:gd name="T76" fmla="*/ 1260 w 2372"/>
                <a:gd name="T77" fmla="*/ 570 h 1065"/>
                <a:gd name="T78" fmla="*/ 1200 w 2372"/>
                <a:gd name="T79" fmla="*/ 469 h 1065"/>
                <a:gd name="T80" fmla="*/ 1225 w 2372"/>
                <a:gd name="T81" fmla="*/ 328 h 1065"/>
                <a:gd name="T82" fmla="*/ 1365 w 2372"/>
                <a:gd name="T83" fmla="*/ 2 h 1065"/>
                <a:gd name="T84" fmla="*/ 1486 w 2372"/>
                <a:gd name="T85" fmla="*/ 418 h 1065"/>
                <a:gd name="T86" fmla="*/ 1523 w 2372"/>
                <a:gd name="T87" fmla="*/ 475 h 1065"/>
                <a:gd name="T88" fmla="*/ 1458 w 2372"/>
                <a:gd name="T89" fmla="*/ 573 h 1065"/>
                <a:gd name="T90" fmla="*/ 1429 w 2372"/>
                <a:gd name="T91" fmla="*/ 537 h 1065"/>
                <a:gd name="T92" fmla="*/ 1405 w 2372"/>
                <a:gd name="T93" fmla="*/ 872 h 1065"/>
                <a:gd name="T94" fmla="*/ 1460 w 2372"/>
                <a:gd name="T95" fmla="*/ 946 h 1065"/>
                <a:gd name="T96" fmla="*/ 1596 w 2372"/>
                <a:gd name="T97" fmla="*/ 844 h 1065"/>
                <a:gd name="T98" fmla="*/ 1686 w 2372"/>
                <a:gd name="T99" fmla="*/ 878 h 1065"/>
                <a:gd name="T100" fmla="*/ 1850 w 2372"/>
                <a:gd name="T101" fmla="*/ 831 h 1065"/>
                <a:gd name="T102" fmla="*/ 2142 w 2372"/>
                <a:gd name="T103" fmla="*/ 1054 h 1065"/>
                <a:gd name="T104" fmla="*/ 2372 w 2372"/>
                <a:gd name="T105" fmla="*/ 1060 h 106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2372" h="1065">
                  <a:moveTo>
                    <a:pt x="2366" y="1065"/>
                  </a:moveTo>
                  <a:cubicBezTo>
                    <a:pt x="2138" y="1065"/>
                    <a:pt x="2138" y="1065"/>
                    <a:pt x="2138" y="1065"/>
                  </a:cubicBezTo>
                  <a:cubicBezTo>
                    <a:pt x="2135" y="1065"/>
                    <a:pt x="2133" y="1064"/>
                    <a:pt x="2132" y="1061"/>
                  </a:cubicBezTo>
                  <a:cubicBezTo>
                    <a:pt x="2110" y="988"/>
                    <a:pt x="2044" y="935"/>
                    <a:pt x="1967" y="929"/>
                  </a:cubicBezTo>
                  <a:cubicBezTo>
                    <a:pt x="1965" y="929"/>
                    <a:pt x="1963" y="927"/>
                    <a:pt x="1962" y="925"/>
                  </a:cubicBezTo>
                  <a:cubicBezTo>
                    <a:pt x="1947" y="875"/>
                    <a:pt x="1902" y="842"/>
                    <a:pt x="1850" y="842"/>
                  </a:cubicBezTo>
                  <a:cubicBezTo>
                    <a:pt x="1810" y="842"/>
                    <a:pt x="1773" y="861"/>
                    <a:pt x="1752" y="894"/>
                  </a:cubicBezTo>
                  <a:cubicBezTo>
                    <a:pt x="1750" y="896"/>
                    <a:pt x="1748" y="897"/>
                    <a:pt x="1746" y="897"/>
                  </a:cubicBezTo>
                  <a:cubicBezTo>
                    <a:pt x="1726" y="892"/>
                    <a:pt x="1706" y="890"/>
                    <a:pt x="1686" y="890"/>
                  </a:cubicBezTo>
                  <a:cubicBezTo>
                    <a:pt x="1678" y="890"/>
                    <a:pt x="1670" y="890"/>
                    <a:pt x="1662" y="891"/>
                  </a:cubicBezTo>
                  <a:cubicBezTo>
                    <a:pt x="1659" y="891"/>
                    <a:pt x="1657" y="890"/>
                    <a:pt x="1656" y="888"/>
                  </a:cubicBezTo>
                  <a:cubicBezTo>
                    <a:pt x="1643" y="868"/>
                    <a:pt x="1620" y="856"/>
                    <a:pt x="1596" y="856"/>
                  </a:cubicBezTo>
                  <a:cubicBezTo>
                    <a:pt x="1560" y="856"/>
                    <a:pt x="1530" y="882"/>
                    <a:pt x="1524" y="917"/>
                  </a:cubicBezTo>
                  <a:cubicBezTo>
                    <a:pt x="1524" y="920"/>
                    <a:pt x="1522" y="922"/>
                    <a:pt x="1519" y="922"/>
                  </a:cubicBezTo>
                  <a:cubicBezTo>
                    <a:pt x="1498" y="923"/>
                    <a:pt x="1479" y="936"/>
                    <a:pt x="1468" y="955"/>
                  </a:cubicBezTo>
                  <a:cubicBezTo>
                    <a:pt x="1467" y="957"/>
                    <a:pt x="1466" y="958"/>
                    <a:pt x="1463" y="958"/>
                  </a:cubicBezTo>
                  <a:cubicBezTo>
                    <a:pt x="1451" y="958"/>
                    <a:pt x="1451" y="958"/>
                    <a:pt x="1451" y="958"/>
                  </a:cubicBezTo>
                  <a:cubicBezTo>
                    <a:pt x="1393" y="958"/>
                    <a:pt x="1393" y="916"/>
                    <a:pt x="1393" y="872"/>
                  </a:cubicBezTo>
                  <a:cubicBezTo>
                    <a:pt x="1393" y="567"/>
                    <a:pt x="1393" y="567"/>
                    <a:pt x="1393" y="567"/>
                  </a:cubicBezTo>
                  <a:cubicBezTo>
                    <a:pt x="1393" y="566"/>
                    <a:pt x="1394" y="564"/>
                    <a:pt x="1395" y="563"/>
                  </a:cubicBezTo>
                  <a:cubicBezTo>
                    <a:pt x="1403" y="553"/>
                    <a:pt x="1413" y="539"/>
                    <a:pt x="1424" y="524"/>
                  </a:cubicBezTo>
                  <a:cubicBezTo>
                    <a:pt x="1425" y="522"/>
                    <a:pt x="1427" y="521"/>
                    <a:pt x="1429" y="521"/>
                  </a:cubicBezTo>
                  <a:cubicBezTo>
                    <a:pt x="1429" y="521"/>
                    <a:pt x="1429" y="521"/>
                    <a:pt x="1429" y="521"/>
                  </a:cubicBezTo>
                  <a:cubicBezTo>
                    <a:pt x="1430" y="521"/>
                    <a:pt x="1432" y="522"/>
                    <a:pt x="1433" y="523"/>
                  </a:cubicBezTo>
                  <a:cubicBezTo>
                    <a:pt x="1457" y="557"/>
                    <a:pt x="1457" y="557"/>
                    <a:pt x="1457" y="557"/>
                  </a:cubicBezTo>
                  <a:cubicBezTo>
                    <a:pt x="1511" y="473"/>
                    <a:pt x="1511" y="473"/>
                    <a:pt x="1511" y="473"/>
                  </a:cubicBezTo>
                  <a:cubicBezTo>
                    <a:pt x="1475" y="423"/>
                    <a:pt x="1475" y="423"/>
                    <a:pt x="1475" y="423"/>
                  </a:cubicBezTo>
                  <a:cubicBezTo>
                    <a:pt x="1474" y="421"/>
                    <a:pt x="1474" y="420"/>
                    <a:pt x="1474" y="418"/>
                  </a:cubicBezTo>
                  <a:cubicBezTo>
                    <a:pt x="1482" y="389"/>
                    <a:pt x="1486" y="359"/>
                    <a:pt x="1486" y="328"/>
                  </a:cubicBezTo>
                  <a:cubicBezTo>
                    <a:pt x="1486" y="185"/>
                    <a:pt x="1419" y="79"/>
                    <a:pt x="1361" y="15"/>
                  </a:cubicBezTo>
                  <a:cubicBezTo>
                    <a:pt x="1303" y="79"/>
                    <a:pt x="1236" y="185"/>
                    <a:pt x="1236" y="328"/>
                  </a:cubicBezTo>
                  <a:cubicBezTo>
                    <a:pt x="1236" y="359"/>
                    <a:pt x="1240" y="389"/>
                    <a:pt x="1248" y="418"/>
                  </a:cubicBezTo>
                  <a:cubicBezTo>
                    <a:pt x="1249" y="420"/>
                    <a:pt x="1248" y="421"/>
                    <a:pt x="1247" y="423"/>
                  </a:cubicBezTo>
                  <a:cubicBezTo>
                    <a:pt x="1212" y="473"/>
                    <a:pt x="1212" y="473"/>
                    <a:pt x="1212" y="473"/>
                  </a:cubicBezTo>
                  <a:cubicBezTo>
                    <a:pt x="1265" y="557"/>
                    <a:pt x="1265" y="557"/>
                    <a:pt x="1265" y="557"/>
                  </a:cubicBezTo>
                  <a:cubicBezTo>
                    <a:pt x="1289" y="523"/>
                    <a:pt x="1289" y="523"/>
                    <a:pt x="1289" y="523"/>
                  </a:cubicBezTo>
                  <a:cubicBezTo>
                    <a:pt x="1290" y="522"/>
                    <a:pt x="1292" y="521"/>
                    <a:pt x="1294" y="521"/>
                  </a:cubicBezTo>
                  <a:cubicBezTo>
                    <a:pt x="1294" y="521"/>
                    <a:pt x="1294" y="521"/>
                    <a:pt x="1294" y="521"/>
                  </a:cubicBezTo>
                  <a:cubicBezTo>
                    <a:pt x="1296" y="521"/>
                    <a:pt x="1297" y="522"/>
                    <a:pt x="1299" y="524"/>
                  </a:cubicBezTo>
                  <a:cubicBezTo>
                    <a:pt x="1309" y="539"/>
                    <a:pt x="1319" y="553"/>
                    <a:pt x="1327" y="563"/>
                  </a:cubicBezTo>
                  <a:cubicBezTo>
                    <a:pt x="1328" y="564"/>
                    <a:pt x="1329" y="565"/>
                    <a:pt x="1329" y="567"/>
                  </a:cubicBezTo>
                  <a:cubicBezTo>
                    <a:pt x="1329" y="872"/>
                    <a:pt x="1329" y="872"/>
                    <a:pt x="1329" y="872"/>
                  </a:cubicBezTo>
                  <a:cubicBezTo>
                    <a:pt x="1329" y="916"/>
                    <a:pt x="1329" y="958"/>
                    <a:pt x="1271" y="958"/>
                  </a:cubicBezTo>
                  <a:cubicBezTo>
                    <a:pt x="1267" y="958"/>
                    <a:pt x="1267" y="958"/>
                    <a:pt x="1267" y="958"/>
                  </a:cubicBezTo>
                  <a:cubicBezTo>
                    <a:pt x="1265" y="958"/>
                    <a:pt x="1263" y="957"/>
                    <a:pt x="1262" y="955"/>
                  </a:cubicBezTo>
                  <a:cubicBezTo>
                    <a:pt x="1253" y="940"/>
                    <a:pt x="1236" y="930"/>
                    <a:pt x="1219" y="930"/>
                  </a:cubicBezTo>
                  <a:cubicBezTo>
                    <a:pt x="1213" y="930"/>
                    <a:pt x="1207" y="931"/>
                    <a:pt x="1201" y="933"/>
                  </a:cubicBezTo>
                  <a:cubicBezTo>
                    <a:pt x="1199" y="934"/>
                    <a:pt x="1197" y="934"/>
                    <a:pt x="1195" y="932"/>
                  </a:cubicBezTo>
                  <a:cubicBezTo>
                    <a:pt x="1181" y="916"/>
                    <a:pt x="1161" y="908"/>
                    <a:pt x="1140" y="908"/>
                  </a:cubicBezTo>
                  <a:cubicBezTo>
                    <a:pt x="1114" y="908"/>
                    <a:pt x="1090" y="922"/>
                    <a:pt x="1077" y="945"/>
                  </a:cubicBezTo>
                  <a:cubicBezTo>
                    <a:pt x="1076" y="947"/>
                    <a:pt x="1075" y="948"/>
                    <a:pt x="1073" y="948"/>
                  </a:cubicBezTo>
                  <a:cubicBezTo>
                    <a:pt x="1071" y="948"/>
                    <a:pt x="1069" y="948"/>
                    <a:pt x="1068" y="947"/>
                  </a:cubicBezTo>
                  <a:cubicBezTo>
                    <a:pt x="1020" y="903"/>
                    <a:pt x="957" y="878"/>
                    <a:pt x="892" y="878"/>
                  </a:cubicBezTo>
                  <a:cubicBezTo>
                    <a:pt x="796" y="878"/>
                    <a:pt x="708" y="930"/>
                    <a:pt x="662" y="1014"/>
                  </a:cubicBezTo>
                  <a:cubicBezTo>
                    <a:pt x="661" y="1016"/>
                    <a:pt x="659" y="1017"/>
                    <a:pt x="658" y="1017"/>
                  </a:cubicBezTo>
                  <a:cubicBezTo>
                    <a:pt x="656" y="1017"/>
                    <a:pt x="654" y="1016"/>
                    <a:pt x="653" y="1015"/>
                  </a:cubicBezTo>
                  <a:cubicBezTo>
                    <a:pt x="632" y="987"/>
                    <a:pt x="600" y="970"/>
                    <a:pt x="565" y="970"/>
                  </a:cubicBezTo>
                  <a:cubicBezTo>
                    <a:pt x="512" y="970"/>
                    <a:pt x="468" y="1008"/>
                    <a:pt x="460" y="1061"/>
                  </a:cubicBezTo>
                  <a:cubicBezTo>
                    <a:pt x="459" y="1063"/>
                    <a:pt x="457" y="1065"/>
                    <a:pt x="454" y="1065"/>
                  </a:cubicBezTo>
                  <a:cubicBezTo>
                    <a:pt x="6" y="1065"/>
                    <a:pt x="6" y="1065"/>
                    <a:pt x="6" y="1065"/>
                  </a:cubicBezTo>
                  <a:cubicBezTo>
                    <a:pt x="3" y="1065"/>
                    <a:pt x="0" y="1063"/>
                    <a:pt x="0" y="1060"/>
                  </a:cubicBezTo>
                  <a:cubicBezTo>
                    <a:pt x="0" y="1057"/>
                    <a:pt x="3" y="1054"/>
                    <a:pt x="6" y="1054"/>
                  </a:cubicBezTo>
                  <a:cubicBezTo>
                    <a:pt x="449" y="1054"/>
                    <a:pt x="449" y="1054"/>
                    <a:pt x="449" y="1054"/>
                  </a:cubicBezTo>
                  <a:cubicBezTo>
                    <a:pt x="460" y="998"/>
                    <a:pt x="508" y="959"/>
                    <a:pt x="565" y="959"/>
                  </a:cubicBezTo>
                  <a:cubicBezTo>
                    <a:pt x="601" y="959"/>
                    <a:pt x="634" y="974"/>
                    <a:pt x="656" y="1001"/>
                  </a:cubicBezTo>
                  <a:cubicBezTo>
                    <a:pt x="705" y="918"/>
                    <a:pt x="795" y="867"/>
                    <a:pt x="892" y="867"/>
                  </a:cubicBezTo>
                  <a:cubicBezTo>
                    <a:pt x="958" y="867"/>
                    <a:pt x="1021" y="891"/>
                    <a:pt x="1071" y="934"/>
                  </a:cubicBezTo>
                  <a:cubicBezTo>
                    <a:pt x="1086" y="911"/>
                    <a:pt x="1112" y="896"/>
                    <a:pt x="1140" y="896"/>
                  </a:cubicBezTo>
                  <a:cubicBezTo>
                    <a:pt x="1163" y="896"/>
                    <a:pt x="1185" y="905"/>
                    <a:pt x="1201" y="922"/>
                  </a:cubicBezTo>
                  <a:cubicBezTo>
                    <a:pt x="1207" y="920"/>
                    <a:pt x="1213" y="919"/>
                    <a:pt x="1219" y="919"/>
                  </a:cubicBezTo>
                  <a:cubicBezTo>
                    <a:pt x="1239" y="919"/>
                    <a:pt x="1258" y="929"/>
                    <a:pt x="1270" y="946"/>
                  </a:cubicBezTo>
                  <a:cubicBezTo>
                    <a:pt x="1271" y="946"/>
                    <a:pt x="1271" y="946"/>
                    <a:pt x="1271" y="946"/>
                  </a:cubicBezTo>
                  <a:cubicBezTo>
                    <a:pt x="1316" y="946"/>
                    <a:pt x="1318" y="921"/>
                    <a:pt x="1318" y="872"/>
                  </a:cubicBezTo>
                  <a:cubicBezTo>
                    <a:pt x="1318" y="569"/>
                    <a:pt x="1318" y="569"/>
                    <a:pt x="1318" y="569"/>
                  </a:cubicBezTo>
                  <a:cubicBezTo>
                    <a:pt x="1311" y="560"/>
                    <a:pt x="1302" y="549"/>
                    <a:pt x="1294" y="537"/>
                  </a:cubicBezTo>
                  <a:cubicBezTo>
                    <a:pt x="1270" y="570"/>
                    <a:pt x="1270" y="570"/>
                    <a:pt x="1270" y="570"/>
                  </a:cubicBezTo>
                  <a:cubicBezTo>
                    <a:pt x="1268" y="572"/>
                    <a:pt x="1267" y="573"/>
                    <a:pt x="1265" y="573"/>
                  </a:cubicBezTo>
                  <a:cubicBezTo>
                    <a:pt x="1263" y="573"/>
                    <a:pt x="1261" y="572"/>
                    <a:pt x="1260" y="570"/>
                  </a:cubicBezTo>
                  <a:cubicBezTo>
                    <a:pt x="1200" y="475"/>
                    <a:pt x="1200" y="475"/>
                    <a:pt x="1200" y="475"/>
                  </a:cubicBezTo>
                  <a:cubicBezTo>
                    <a:pt x="1199" y="473"/>
                    <a:pt x="1199" y="471"/>
                    <a:pt x="1200" y="469"/>
                  </a:cubicBezTo>
                  <a:cubicBezTo>
                    <a:pt x="1237" y="418"/>
                    <a:pt x="1237" y="418"/>
                    <a:pt x="1237" y="418"/>
                  </a:cubicBezTo>
                  <a:cubicBezTo>
                    <a:pt x="1229" y="390"/>
                    <a:pt x="1225" y="359"/>
                    <a:pt x="1225" y="328"/>
                  </a:cubicBezTo>
                  <a:cubicBezTo>
                    <a:pt x="1225" y="178"/>
                    <a:pt x="1297" y="68"/>
                    <a:pt x="1357" y="2"/>
                  </a:cubicBezTo>
                  <a:cubicBezTo>
                    <a:pt x="1359" y="0"/>
                    <a:pt x="1363" y="0"/>
                    <a:pt x="1365" y="2"/>
                  </a:cubicBezTo>
                  <a:cubicBezTo>
                    <a:pt x="1426" y="68"/>
                    <a:pt x="1498" y="178"/>
                    <a:pt x="1498" y="328"/>
                  </a:cubicBezTo>
                  <a:cubicBezTo>
                    <a:pt x="1498" y="359"/>
                    <a:pt x="1494" y="390"/>
                    <a:pt x="1486" y="418"/>
                  </a:cubicBezTo>
                  <a:cubicBezTo>
                    <a:pt x="1522" y="469"/>
                    <a:pt x="1522" y="469"/>
                    <a:pt x="1522" y="469"/>
                  </a:cubicBezTo>
                  <a:cubicBezTo>
                    <a:pt x="1524" y="471"/>
                    <a:pt x="1524" y="473"/>
                    <a:pt x="1523" y="475"/>
                  </a:cubicBezTo>
                  <a:cubicBezTo>
                    <a:pt x="1462" y="570"/>
                    <a:pt x="1462" y="570"/>
                    <a:pt x="1462" y="570"/>
                  </a:cubicBezTo>
                  <a:cubicBezTo>
                    <a:pt x="1461" y="572"/>
                    <a:pt x="1460" y="573"/>
                    <a:pt x="1458" y="573"/>
                  </a:cubicBezTo>
                  <a:cubicBezTo>
                    <a:pt x="1456" y="573"/>
                    <a:pt x="1454" y="572"/>
                    <a:pt x="1453" y="570"/>
                  </a:cubicBezTo>
                  <a:cubicBezTo>
                    <a:pt x="1429" y="537"/>
                    <a:pt x="1429" y="537"/>
                    <a:pt x="1429" y="537"/>
                  </a:cubicBezTo>
                  <a:cubicBezTo>
                    <a:pt x="1420" y="549"/>
                    <a:pt x="1412" y="560"/>
                    <a:pt x="1405" y="569"/>
                  </a:cubicBezTo>
                  <a:cubicBezTo>
                    <a:pt x="1405" y="872"/>
                    <a:pt x="1405" y="872"/>
                    <a:pt x="1405" y="872"/>
                  </a:cubicBezTo>
                  <a:cubicBezTo>
                    <a:pt x="1405" y="921"/>
                    <a:pt x="1407" y="946"/>
                    <a:pt x="1451" y="946"/>
                  </a:cubicBezTo>
                  <a:cubicBezTo>
                    <a:pt x="1460" y="946"/>
                    <a:pt x="1460" y="946"/>
                    <a:pt x="1460" y="946"/>
                  </a:cubicBezTo>
                  <a:cubicBezTo>
                    <a:pt x="1472" y="927"/>
                    <a:pt x="1491" y="914"/>
                    <a:pt x="1514" y="911"/>
                  </a:cubicBezTo>
                  <a:cubicBezTo>
                    <a:pt x="1522" y="872"/>
                    <a:pt x="1556" y="844"/>
                    <a:pt x="1596" y="844"/>
                  </a:cubicBezTo>
                  <a:cubicBezTo>
                    <a:pt x="1623" y="844"/>
                    <a:pt x="1648" y="857"/>
                    <a:pt x="1664" y="879"/>
                  </a:cubicBezTo>
                  <a:cubicBezTo>
                    <a:pt x="1671" y="879"/>
                    <a:pt x="1679" y="878"/>
                    <a:pt x="1686" y="878"/>
                  </a:cubicBezTo>
                  <a:cubicBezTo>
                    <a:pt x="1705" y="878"/>
                    <a:pt x="1725" y="881"/>
                    <a:pt x="1744" y="885"/>
                  </a:cubicBezTo>
                  <a:cubicBezTo>
                    <a:pt x="1769" y="851"/>
                    <a:pt x="1808" y="831"/>
                    <a:pt x="1850" y="831"/>
                  </a:cubicBezTo>
                  <a:cubicBezTo>
                    <a:pt x="1905" y="831"/>
                    <a:pt x="1954" y="866"/>
                    <a:pt x="1972" y="918"/>
                  </a:cubicBezTo>
                  <a:cubicBezTo>
                    <a:pt x="2050" y="925"/>
                    <a:pt x="2118" y="979"/>
                    <a:pt x="2142" y="1054"/>
                  </a:cubicBezTo>
                  <a:cubicBezTo>
                    <a:pt x="2366" y="1054"/>
                    <a:pt x="2366" y="1054"/>
                    <a:pt x="2366" y="1054"/>
                  </a:cubicBezTo>
                  <a:cubicBezTo>
                    <a:pt x="2369" y="1054"/>
                    <a:pt x="2372" y="1057"/>
                    <a:pt x="2372" y="1060"/>
                  </a:cubicBezTo>
                  <a:cubicBezTo>
                    <a:pt x="2372" y="1063"/>
                    <a:pt x="2369" y="1065"/>
                    <a:pt x="2366" y="1065"/>
                  </a:cubicBezTo>
                  <a:close/>
                </a:path>
              </a:pathLst>
            </a:custGeom>
            <a:solidFill>
              <a:srgbClr val="FFFFF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sp>
        <p:nvSpPr>
          <p:cNvPr id="108" name="矩形 107"/>
          <p:cNvSpPr/>
          <p:nvPr/>
        </p:nvSpPr>
        <p:spPr>
          <a:xfrm>
            <a:off x="0" y="3472763"/>
            <a:ext cx="1831975"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4" name="矩形 123"/>
          <p:cNvSpPr/>
          <p:nvPr/>
        </p:nvSpPr>
        <p:spPr>
          <a:xfrm>
            <a:off x="6814322" y="3472763"/>
            <a:ext cx="2329678" cy="457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6" name="椭圆 125"/>
          <p:cNvSpPr/>
          <p:nvPr/>
        </p:nvSpPr>
        <p:spPr>
          <a:xfrm>
            <a:off x="4345247" y="840370"/>
            <a:ext cx="366194" cy="36619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9" name="矩形 178"/>
          <p:cNvSpPr/>
          <p:nvPr/>
        </p:nvSpPr>
        <p:spPr>
          <a:xfrm>
            <a:off x="3832382" y="206864"/>
            <a:ext cx="1478758" cy="1972787"/>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55" name="Group 120"/>
          <p:cNvGrpSpPr>
            <a:grpSpLocks noChangeAspect="1"/>
          </p:cNvGrpSpPr>
          <p:nvPr/>
        </p:nvGrpSpPr>
        <p:grpSpPr bwMode="auto">
          <a:xfrm rot="18567211">
            <a:off x="3446023" y="374048"/>
            <a:ext cx="2002806" cy="1832390"/>
            <a:chOff x="-715" y="378"/>
            <a:chExt cx="4654" cy="4258"/>
          </a:xfrm>
        </p:grpSpPr>
        <p:sp>
          <p:nvSpPr>
            <p:cNvPr id="157" name="Freeform 121"/>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8" name="Freeform 122"/>
            <p:cNvSpPr/>
            <p:nvPr/>
          </p:nvSpPr>
          <p:spPr bwMode="auto">
            <a:xfrm>
              <a:off x="-715" y="3335"/>
              <a:ext cx="1530" cy="1301"/>
            </a:xfrm>
            <a:custGeom>
              <a:avLst/>
              <a:gdLst>
                <a:gd name="T0" fmla="*/ 1206 w 1530"/>
                <a:gd name="T1" fmla="*/ 0 h 1301"/>
                <a:gd name="T2" fmla="*/ 0 w 1530"/>
                <a:gd name="T3" fmla="*/ 1301 h 1301"/>
                <a:gd name="T4" fmla="*/ 1530 w 1530"/>
                <a:gd name="T5" fmla="*/ 384 h 1301"/>
                <a:gd name="T6" fmla="*/ 1206 w 1530"/>
                <a:gd name="T7" fmla="*/ 0 h 1301"/>
              </a:gdLst>
              <a:ahLst/>
              <a:cxnLst>
                <a:cxn ang="0">
                  <a:pos x="T0" y="T1"/>
                </a:cxn>
                <a:cxn ang="0">
                  <a:pos x="T2" y="T3"/>
                </a:cxn>
                <a:cxn ang="0">
                  <a:pos x="T4" y="T5"/>
                </a:cxn>
                <a:cxn ang="0">
                  <a:pos x="T6" y="T7"/>
                </a:cxn>
              </a:cxnLst>
              <a:rect l="0" t="0" r="r" b="b"/>
              <a:pathLst>
                <a:path w="1530" h="1301">
                  <a:moveTo>
                    <a:pt x="1206" y="0"/>
                  </a:moveTo>
                  <a:lnTo>
                    <a:pt x="0" y="1301"/>
                  </a:lnTo>
                  <a:lnTo>
                    <a:pt x="1530" y="384"/>
                  </a:lnTo>
                  <a:lnTo>
                    <a:pt x="12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59" name="Freeform 123"/>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0" name="Freeform 124"/>
            <p:cNvSpPr/>
            <p:nvPr/>
          </p:nvSpPr>
          <p:spPr bwMode="auto">
            <a:xfrm>
              <a:off x="-444" y="3231"/>
              <a:ext cx="1164" cy="918"/>
            </a:xfrm>
            <a:custGeom>
              <a:avLst/>
              <a:gdLst>
                <a:gd name="T0" fmla="*/ 882 w 1164"/>
                <a:gd name="T1" fmla="*/ 0 h 918"/>
                <a:gd name="T2" fmla="*/ 0 w 1164"/>
                <a:gd name="T3" fmla="*/ 918 h 918"/>
                <a:gd name="T4" fmla="*/ 1164 w 1164"/>
                <a:gd name="T5" fmla="*/ 418 h 918"/>
                <a:gd name="T6" fmla="*/ 882 w 1164"/>
                <a:gd name="T7" fmla="*/ 0 h 918"/>
              </a:gdLst>
              <a:ahLst/>
              <a:cxnLst>
                <a:cxn ang="0">
                  <a:pos x="T0" y="T1"/>
                </a:cxn>
                <a:cxn ang="0">
                  <a:pos x="T2" y="T3"/>
                </a:cxn>
                <a:cxn ang="0">
                  <a:pos x="T4" y="T5"/>
                </a:cxn>
                <a:cxn ang="0">
                  <a:pos x="T6" y="T7"/>
                </a:cxn>
              </a:cxnLst>
              <a:rect l="0" t="0" r="r" b="b"/>
              <a:pathLst>
                <a:path w="1164" h="918">
                  <a:moveTo>
                    <a:pt x="882" y="0"/>
                  </a:moveTo>
                  <a:lnTo>
                    <a:pt x="0" y="918"/>
                  </a:lnTo>
                  <a:lnTo>
                    <a:pt x="1164" y="418"/>
                  </a:lnTo>
                  <a:lnTo>
                    <a:pt x="882"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1" name="Freeform 125"/>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close/>
                </a:path>
              </a:pathLst>
            </a:custGeom>
            <a:solidFill>
              <a:srgbClr val="F2B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2" name="Freeform 126"/>
            <p:cNvSpPr/>
            <p:nvPr/>
          </p:nvSpPr>
          <p:spPr bwMode="auto">
            <a:xfrm>
              <a:off x="-168" y="3447"/>
              <a:ext cx="1075" cy="1039"/>
            </a:xfrm>
            <a:custGeom>
              <a:avLst/>
              <a:gdLst>
                <a:gd name="T0" fmla="*/ 1075 w 1075"/>
                <a:gd name="T1" fmla="*/ 359 h 1039"/>
                <a:gd name="T2" fmla="*/ 0 w 1075"/>
                <a:gd name="T3" fmla="*/ 1039 h 1039"/>
                <a:gd name="T4" fmla="*/ 722 w 1075"/>
                <a:gd name="T5" fmla="*/ 0 h 1039"/>
                <a:gd name="T6" fmla="*/ 1075 w 1075"/>
                <a:gd name="T7" fmla="*/ 359 h 1039"/>
              </a:gdLst>
              <a:ahLst/>
              <a:cxnLst>
                <a:cxn ang="0">
                  <a:pos x="T0" y="T1"/>
                </a:cxn>
                <a:cxn ang="0">
                  <a:pos x="T2" y="T3"/>
                </a:cxn>
                <a:cxn ang="0">
                  <a:pos x="T4" y="T5"/>
                </a:cxn>
                <a:cxn ang="0">
                  <a:pos x="T6" y="T7"/>
                </a:cxn>
              </a:cxnLst>
              <a:rect l="0" t="0" r="r" b="b"/>
              <a:pathLst>
                <a:path w="1075" h="1039">
                  <a:moveTo>
                    <a:pt x="1075" y="359"/>
                  </a:moveTo>
                  <a:lnTo>
                    <a:pt x="0" y="1039"/>
                  </a:lnTo>
                  <a:lnTo>
                    <a:pt x="722" y="0"/>
                  </a:lnTo>
                  <a:lnTo>
                    <a:pt x="1075" y="359"/>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3" name="Freeform 127"/>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close/>
                </a:path>
              </a:pathLst>
            </a:custGeom>
            <a:solidFill>
              <a:srgbClr val="FFEC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4" name="Freeform 128"/>
            <p:cNvSpPr/>
            <p:nvPr/>
          </p:nvSpPr>
          <p:spPr bwMode="auto">
            <a:xfrm>
              <a:off x="-234" y="2910"/>
              <a:ext cx="1554" cy="1334"/>
            </a:xfrm>
            <a:custGeom>
              <a:avLst/>
              <a:gdLst>
                <a:gd name="T0" fmla="*/ 1178 w 1554"/>
                <a:gd name="T1" fmla="*/ 0 h 1334"/>
                <a:gd name="T2" fmla="*/ 0 w 1554"/>
                <a:gd name="T3" fmla="*/ 1334 h 1334"/>
                <a:gd name="T4" fmla="*/ 1554 w 1554"/>
                <a:gd name="T5" fmla="*/ 447 h 1334"/>
                <a:gd name="T6" fmla="*/ 1178 w 1554"/>
                <a:gd name="T7" fmla="*/ 0 h 1334"/>
              </a:gdLst>
              <a:ahLst/>
              <a:cxnLst>
                <a:cxn ang="0">
                  <a:pos x="T0" y="T1"/>
                </a:cxn>
                <a:cxn ang="0">
                  <a:pos x="T2" y="T3"/>
                </a:cxn>
                <a:cxn ang="0">
                  <a:pos x="T4" y="T5"/>
                </a:cxn>
                <a:cxn ang="0">
                  <a:pos x="T6" y="T7"/>
                </a:cxn>
              </a:cxnLst>
              <a:rect l="0" t="0" r="r" b="b"/>
              <a:pathLst>
                <a:path w="1554" h="1334">
                  <a:moveTo>
                    <a:pt x="1178" y="0"/>
                  </a:moveTo>
                  <a:lnTo>
                    <a:pt x="0" y="1334"/>
                  </a:lnTo>
                  <a:lnTo>
                    <a:pt x="1554" y="447"/>
                  </a:lnTo>
                  <a:lnTo>
                    <a:pt x="1178"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5" name="Freeform 129"/>
            <p:cNvSpPr/>
            <p:nvPr/>
          </p:nvSpPr>
          <p:spPr bwMode="auto">
            <a:xfrm>
              <a:off x="282" y="803"/>
              <a:ext cx="3229" cy="3105"/>
            </a:xfrm>
            <a:custGeom>
              <a:avLst/>
              <a:gdLst>
                <a:gd name="T0" fmla="*/ 89 w 2280"/>
                <a:gd name="T1" fmla="*/ 1756 h 2192"/>
                <a:gd name="T2" fmla="*/ 413 w 2280"/>
                <a:gd name="T3" fmla="*/ 2152 h 2192"/>
                <a:gd name="T4" fmla="*/ 2086 w 2280"/>
                <a:gd name="T5" fmla="*/ 445 h 2192"/>
                <a:gd name="T6" fmla="*/ 89 w 2280"/>
                <a:gd name="T7" fmla="*/ 1756 h 2192"/>
              </a:gdLst>
              <a:ahLst/>
              <a:cxnLst>
                <a:cxn ang="0">
                  <a:pos x="T0" y="T1"/>
                </a:cxn>
                <a:cxn ang="0">
                  <a:pos x="T2" y="T3"/>
                </a:cxn>
                <a:cxn ang="0">
                  <a:pos x="T4" y="T5"/>
                </a:cxn>
                <a:cxn ang="0">
                  <a:pos x="T6" y="T7"/>
                </a:cxn>
              </a:cxnLst>
              <a:rect l="0" t="0" r="r" b="b"/>
              <a:pathLst>
                <a:path w="2280" h="2192">
                  <a:moveTo>
                    <a:pt x="89" y="1756"/>
                  </a:moveTo>
                  <a:cubicBezTo>
                    <a:pt x="0" y="1900"/>
                    <a:pt x="286" y="2192"/>
                    <a:pt x="413" y="2152"/>
                  </a:cubicBezTo>
                  <a:cubicBezTo>
                    <a:pt x="539" y="2113"/>
                    <a:pt x="2280" y="1553"/>
                    <a:pt x="2086" y="445"/>
                  </a:cubicBezTo>
                  <a:cubicBezTo>
                    <a:pt x="1022" y="0"/>
                    <a:pt x="175" y="1616"/>
                    <a:pt x="89" y="1756"/>
                  </a:cubicBezTo>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6" name="Freeform 130"/>
            <p:cNvSpPr/>
            <p:nvPr/>
          </p:nvSpPr>
          <p:spPr bwMode="auto">
            <a:xfrm>
              <a:off x="333" y="378"/>
              <a:ext cx="3606" cy="3506"/>
            </a:xfrm>
            <a:custGeom>
              <a:avLst/>
              <a:gdLst>
                <a:gd name="T0" fmla="*/ 92 w 2546"/>
                <a:gd name="T1" fmla="*/ 1963 h 2475"/>
                <a:gd name="T2" fmla="*/ 479 w 2546"/>
                <a:gd name="T3" fmla="*/ 2437 h 2475"/>
                <a:gd name="T4" fmla="*/ 2265 w 2546"/>
                <a:gd name="T5" fmla="*/ 571 h 2475"/>
                <a:gd name="T6" fmla="*/ 92 w 2546"/>
                <a:gd name="T7" fmla="*/ 1963 h 2475"/>
              </a:gdLst>
              <a:ahLst/>
              <a:cxnLst>
                <a:cxn ang="0">
                  <a:pos x="T0" y="T1"/>
                </a:cxn>
                <a:cxn ang="0">
                  <a:pos x="T2" y="T3"/>
                </a:cxn>
                <a:cxn ang="0">
                  <a:pos x="T4" y="T5"/>
                </a:cxn>
                <a:cxn ang="0">
                  <a:pos x="T6" y="T7"/>
                </a:cxn>
              </a:cxnLst>
              <a:rect l="0" t="0" r="r" b="b"/>
              <a:pathLst>
                <a:path w="2546" h="2475">
                  <a:moveTo>
                    <a:pt x="92" y="1963"/>
                  </a:moveTo>
                  <a:cubicBezTo>
                    <a:pt x="0" y="2124"/>
                    <a:pt x="338" y="2475"/>
                    <a:pt x="479" y="2437"/>
                  </a:cubicBezTo>
                  <a:cubicBezTo>
                    <a:pt x="619" y="2398"/>
                    <a:pt x="2546" y="1852"/>
                    <a:pt x="2265" y="571"/>
                  </a:cubicBezTo>
                  <a:cubicBezTo>
                    <a:pt x="1044" y="0"/>
                    <a:pt x="182" y="1808"/>
                    <a:pt x="92" y="1963"/>
                  </a:cubicBezTo>
                </a:path>
              </a:pathLst>
            </a:custGeom>
            <a:solidFill>
              <a:srgbClr val="F2F2F2"/>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7" name="Freeform 131"/>
            <p:cNvSpPr/>
            <p:nvPr/>
          </p:nvSpPr>
          <p:spPr bwMode="auto">
            <a:xfrm>
              <a:off x="2633" y="995"/>
              <a:ext cx="993" cy="1113"/>
            </a:xfrm>
            <a:custGeom>
              <a:avLst/>
              <a:gdLst>
                <a:gd name="T0" fmla="*/ 187 w 701"/>
                <a:gd name="T1" fmla="*/ 513 h 786"/>
                <a:gd name="T2" fmla="*/ 594 w 701"/>
                <a:gd name="T3" fmla="*/ 786 h 786"/>
                <a:gd name="T4" fmla="*/ 648 w 701"/>
                <a:gd name="T5" fmla="*/ 130 h 786"/>
                <a:gd name="T6" fmla="*/ 0 w 701"/>
                <a:gd name="T7" fmla="*/ 34 h 786"/>
                <a:gd name="T8" fmla="*/ 187 w 701"/>
                <a:gd name="T9" fmla="*/ 513 h 786"/>
              </a:gdLst>
              <a:ahLst/>
              <a:cxnLst>
                <a:cxn ang="0">
                  <a:pos x="T0" y="T1"/>
                </a:cxn>
                <a:cxn ang="0">
                  <a:pos x="T2" y="T3"/>
                </a:cxn>
                <a:cxn ang="0">
                  <a:pos x="T4" y="T5"/>
                </a:cxn>
                <a:cxn ang="0">
                  <a:pos x="T6" y="T7"/>
                </a:cxn>
                <a:cxn ang="0">
                  <a:pos x="T8" y="T9"/>
                </a:cxn>
              </a:cxnLst>
              <a:rect l="0" t="0" r="r" b="b"/>
              <a:pathLst>
                <a:path w="701" h="786">
                  <a:moveTo>
                    <a:pt x="187" y="513"/>
                  </a:moveTo>
                  <a:cubicBezTo>
                    <a:pt x="300" y="651"/>
                    <a:pt x="445" y="744"/>
                    <a:pt x="594" y="786"/>
                  </a:cubicBezTo>
                  <a:cubicBezTo>
                    <a:pt x="674" y="593"/>
                    <a:pt x="701" y="375"/>
                    <a:pt x="648" y="130"/>
                  </a:cubicBezTo>
                  <a:cubicBezTo>
                    <a:pt x="418" y="23"/>
                    <a:pt x="201" y="0"/>
                    <a:pt x="0" y="34"/>
                  </a:cubicBezTo>
                  <a:cubicBezTo>
                    <a:pt x="6" y="196"/>
                    <a:pt x="68" y="367"/>
                    <a:pt x="187" y="513"/>
                  </a:cubicBezTo>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8" name="Freeform 132"/>
            <p:cNvSpPr/>
            <p:nvPr/>
          </p:nvSpPr>
          <p:spPr bwMode="auto">
            <a:xfrm>
              <a:off x="632" y="3649"/>
              <a:ext cx="244" cy="169"/>
            </a:xfrm>
            <a:custGeom>
              <a:avLst/>
              <a:gdLst>
                <a:gd name="T0" fmla="*/ 19 w 172"/>
                <a:gd name="T1" fmla="*/ 0 h 119"/>
                <a:gd name="T2" fmla="*/ 0 w 172"/>
                <a:gd name="T3" fmla="*/ 8 h 119"/>
                <a:gd name="T4" fmla="*/ 146 w 172"/>
                <a:gd name="T5" fmla="*/ 119 h 119"/>
                <a:gd name="T6" fmla="*/ 172 w 172"/>
                <a:gd name="T7" fmla="*/ 112 h 119"/>
                <a:gd name="T8" fmla="*/ 19 w 172"/>
                <a:gd name="T9" fmla="*/ 0 h 119"/>
              </a:gdLst>
              <a:ahLst/>
              <a:cxnLst>
                <a:cxn ang="0">
                  <a:pos x="T0" y="T1"/>
                </a:cxn>
                <a:cxn ang="0">
                  <a:pos x="T2" y="T3"/>
                </a:cxn>
                <a:cxn ang="0">
                  <a:pos x="T4" y="T5"/>
                </a:cxn>
                <a:cxn ang="0">
                  <a:pos x="T6" y="T7"/>
                </a:cxn>
                <a:cxn ang="0">
                  <a:pos x="T8" y="T9"/>
                </a:cxn>
              </a:cxnLst>
              <a:rect l="0" t="0" r="r" b="b"/>
              <a:pathLst>
                <a:path w="172" h="119">
                  <a:moveTo>
                    <a:pt x="19" y="0"/>
                  </a:moveTo>
                  <a:cubicBezTo>
                    <a:pt x="6" y="5"/>
                    <a:pt x="0" y="8"/>
                    <a:pt x="0" y="8"/>
                  </a:cubicBezTo>
                  <a:cubicBezTo>
                    <a:pt x="146" y="119"/>
                    <a:pt x="146" y="119"/>
                    <a:pt x="146" y="119"/>
                  </a:cubicBezTo>
                  <a:cubicBezTo>
                    <a:pt x="146" y="119"/>
                    <a:pt x="155" y="117"/>
                    <a:pt x="172" y="112"/>
                  </a:cubicBezTo>
                  <a:cubicBezTo>
                    <a:pt x="123" y="90"/>
                    <a:pt x="68" y="49"/>
                    <a:pt x="19" y="0"/>
                  </a:cubicBezTo>
                </a:path>
              </a:pathLst>
            </a:custGeom>
            <a:solidFill>
              <a:srgbClr val="2D323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69" name="Freeform 133"/>
            <p:cNvSpPr/>
            <p:nvPr/>
          </p:nvSpPr>
          <p:spPr bwMode="auto">
            <a:xfrm>
              <a:off x="659" y="1922"/>
              <a:ext cx="2694" cy="1886"/>
            </a:xfrm>
            <a:custGeom>
              <a:avLst/>
              <a:gdLst>
                <a:gd name="T0" fmla="*/ 1728 w 1902"/>
                <a:gd name="T1" fmla="*/ 0 h 1331"/>
                <a:gd name="T2" fmla="*/ 0 w 1902"/>
                <a:gd name="T3" fmla="*/ 1219 h 1331"/>
                <a:gd name="T4" fmla="*/ 153 w 1902"/>
                <a:gd name="T5" fmla="*/ 1331 h 1331"/>
                <a:gd name="T6" fmla="*/ 1902 w 1902"/>
                <a:gd name="T7" fmla="*/ 101 h 1331"/>
                <a:gd name="T8" fmla="*/ 1728 w 1902"/>
                <a:gd name="T9" fmla="*/ 0 h 1331"/>
              </a:gdLst>
              <a:ahLst/>
              <a:cxnLst>
                <a:cxn ang="0">
                  <a:pos x="T0" y="T1"/>
                </a:cxn>
                <a:cxn ang="0">
                  <a:pos x="T2" y="T3"/>
                </a:cxn>
                <a:cxn ang="0">
                  <a:pos x="T4" y="T5"/>
                </a:cxn>
                <a:cxn ang="0">
                  <a:pos x="T6" y="T7"/>
                </a:cxn>
                <a:cxn ang="0">
                  <a:pos x="T8" y="T9"/>
                </a:cxn>
              </a:cxnLst>
              <a:rect l="0" t="0" r="r" b="b"/>
              <a:pathLst>
                <a:path w="1902" h="1331">
                  <a:moveTo>
                    <a:pt x="1728" y="0"/>
                  </a:moveTo>
                  <a:cubicBezTo>
                    <a:pt x="1161" y="685"/>
                    <a:pt x="151" y="1151"/>
                    <a:pt x="0" y="1219"/>
                  </a:cubicBezTo>
                  <a:cubicBezTo>
                    <a:pt x="49" y="1268"/>
                    <a:pt x="104" y="1309"/>
                    <a:pt x="153" y="1331"/>
                  </a:cubicBezTo>
                  <a:cubicBezTo>
                    <a:pt x="339" y="1275"/>
                    <a:pt x="1497" y="899"/>
                    <a:pt x="1902" y="101"/>
                  </a:cubicBezTo>
                  <a:cubicBezTo>
                    <a:pt x="1842" y="76"/>
                    <a:pt x="1784" y="42"/>
                    <a:pt x="1728" y="0"/>
                  </a:cubicBezTo>
                </a:path>
              </a:pathLst>
            </a:custGeom>
            <a:solidFill>
              <a:srgbClr val="D9D9D9"/>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0" name="Freeform 134"/>
            <p:cNvSpPr/>
            <p:nvPr/>
          </p:nvSpPr>
          <p:spPr bwMode="auto">
            <a:xfrm>
              <a:off x="3106" y="1179"/>
              <a:ext cx="456" cy="887"/>
            </a:xfrm>
            <a:custGeom>
              <a:avLst/>
              <a:gdLst>
                <a:gd name="T0" fmla="*/ 314 w 322"/>
                <a:gd name="T1" fmla="*/ 0 h 626"/>
                <a:gd name="T2" fmla="*/ 0 w 322"/>
                <a:gd name="T3" fmla="*/ 525 h 626"/>
                <a:gd name="T4" fmla="*/ 174 w 322"/>
                <a:gd name="T5" fmla="*/ 626 h 626"/>
                <a:gd name="T6" fmla="*/ 314 w 322"/>
                <a:gd name="T7" fmla="*/ 0 h 626"/>
                <a:gd name="T8" fmla="*/ 314 w 322"/>
                <a:gd name="T9" fmla="*/ 0 h 626"/>
                <a:gd name="T10" fmla="*/ 314 w 322"/>
                <a:gd name="T11" fmla="*/ 0 h 626"/>
              </a:gdLst>
              <a:ahLst/>
              <a:cxnLst>
                <a:cxn ang="0">
                  <a:pos x="T0" y="T1"/>
                </a:cxn>
                <a:cxn ang="0">
                  <a:pos x="T2" y="T3"/>
                </a:cxn>
                <a:cxn ang="0">
                  <a:pos x="T4" y="T5"/>
                </a:cxn>
                <a:cxn ang="0">
                  <a:pos x="T6" y="T7"/>
                </a:cxn>
                <a:cxn ang="0">
                  <a:pos x="T8" y="T9"/>
                </a:cxn>
                <a:cxn ang="0">
                  <a:pos x="T10" y="T11"/>
                </a:cxn>
              </a:cxnLst>
              <a:rect l="0" t="0" r="r" b="b"/>
              <a:pathLst>
                <a:path w="322" h="626">
                  <a:moveTo>
                    <a:pt x="314" y="0"/>
                  </a:moveTo>
                  <a:cubicBezTo>
                    <a:pt x="246" y="186"/>
                    <a:pt x="136" y="362"/>
                    <a:pt x="0" y="525"/>
                  </a:cubicBezTo>
                  <a:cubicBezTo>
                    <a:pt x="56" y="567"/>
                    <a:pt x="114" y="601"/>
                    <a:pt x="174" y="626"/>
                  </a:cubicBezTo>
                  <a:cubicBezTo>
                    <a:pt x="269" y="441"/>
                    <a:pt x="322" y="233"/>
                    <a:pt x="314" y="0"/>
                  </a:cubicBezTo>
                  <a:cubicBezTo>
                    <a:pt x="314" y="0"/>
                    <a:pt x="314" y="0"/>
                    <a:pt x="314" y="0"/>
                  </a:cubicBezTo>
                  <a:cubicBezTo>
                    <a:pt x="314" y="0"/>
                    <a:pt x="314" y="0"/>
                    <a:pt x="314" y="0"/>
                  </a:cubicBezTo>
                </a:path>
              </a:pathLst>
            </a:custGeom>
            <a:solidFill>
              <a:srgbClr val="E552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1" name="Freeform 135"/>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42 w 743"/>
                <a:gd name="T9" fmla="*/ 665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342" y="665"/>
                    <a:pt x="342" y="665"/>
                    <a:pt x="342" y="665"/>
                  </a:cubicBezTo>
                  <a:cubicBezTo>
                    <a:pt x="342" y="665"/>
                    <a:pt x="638" y="438"/>
                    <a:pt x="743" y="38"/>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2" name="Freeform 136"/>
            <p:cNvSpPr/>
            <p:nvPr/>
          </p:nvSpPr>
          <p:spPr bwMode="auto">
            <a:xfrm>
              <a:off x="-80" y="2322"/>
              <a:ext cx="1052" cy="1067"/>
            </a:xfrm>
            <a:custGeom>
              <a:avLst/>
              <a:gdLst>
                <a:gd name="T0" fmla="*/ 743 w 743"/>
                <a:gd name="T1" fmla="*/ 38 h 753"/>
                <a:gd name="T2" fmla="*/ 712 w 743"/>
                <a:gd name="T3" fmla="*/ 0 h 753"/>
                <a:gd name="T4" fmla="*/ 341 w 743"/>
                <a:gd name="T5" fmla="*/ 196 h 753"/>
                <a:gd name="T6" fmla="*/ 0 w 743"/>
                <a:gd name="T7" fmla="*/ 753 h 753"/>
                <a:gd name="T8" fmla="*/ 372 w 743"/>
                <a:gd name="T9" fmla="*/ 234 h 753"/>
                <a:gd name="T10" fmla="*/ 743 w 743"/>
                <a:gd name="T11" fmla="*/ 38 h 753"/>
              </a:gdLst>
              <a:ahLst/>
              <a:cxnLst>
                <a:cxn ang="0">
                  <a:pos x="T0" y="T1"/>
                </a:cxn>
                <a:cxn ang="0">
                  <a:pos x="T2" y="T3"/>
                </a:cxn>
                <a:cxn ang="0">
                  <a:pos x="T4" y="T5"/>
                </a:cxn>
                <a:cxn ang="0">
                  <a:pos x="T6" y="T7"/>
                </a:cxn>
                <a:cxn ang="0">
                  <a:pos x="T8" y="T9"/>
                </a:cxn>
                <a:cxn ang="0">
                  <a:pos x="T10" y="T11"/>
                </a:cxn>
              </a:cxnLst>
              <a:rect l="0" t="0" r="r" b="b"/>
              <a:pathLst>
                <a:path w="743" h="753">
                  <a:moveTo>
                    <a:pt x="743" y="38"/>
                  </a:moveTo>
                  <a:cubicBezTo>
                    <a:pt x="712" y="0"/>
                    <a:pt x="712" y="0"/>
                    <a:pt x="712" y="0"/>
                  </a:cubicBezTo>
                  <a:cubicBezTo>
                    <a:pt x="630" y="14"/>
                    <a:pt x="437" y="106"/>
                    <a:pt x="341" y="196"/>
                  </a:cubicBezTo>
                  <a:cubicBezTo>
                    <a:pt x="215" y="315"/>
                    <a:pt x="0" y="753"/>
                    <a:pt x="0" y="753"/>
                  </a:cubicBezTo>
                  <a:cubicBezTo>
                    <a:pt x="0" y="753"/>
                    <a:pt x="273" y="327"/>
                    <a:pt x="372" y="234"/>
                  </a:cubicBezTo>
                  <a:cubicBezTo>
                    <a:pt x="468" y="144"/>
                    <a:pt x="661" y="52"/>
                    <a:pt x="743" y="38"/>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3" name="Freeform 137"/>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155 w 881"/>
                <a:gd name="T9" fmla="*/ 268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155" y="268"/>
                    <a:pt x="155" y="268"/>
                    <a:pt x="155" y="268"/>
                  </a:cubicBezTo>
                  <a:cubicBezTo>
                    <a:pt x="155" y="268"/>
                    <a:pt x="437" y="23"/>
                    <a:pt x="850" y="0"/>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4" name="Freeform 138"/>
            <p:cNvSpPr/>
            <p:nvPr/>
          </p:nvSpPr>
          <p:spPr bwMode="auto">
            <a:xfrm>
              <a:off x="696" y="3519"/>
              <a:ext cx="1248" cy="830"/>
            </a:xfrm>
            <a:custGeom>
              <a:avLst/>
              <a:gdLst>
                <a:gd name="T0" fmla="*/ 850 w 881"/>
                <a:gd name="T1" fmla="*/ 0 h 586"/>
                <a:gd name="T2" fmla="*/ 881 w 881"/>
                <a:gd name="T3" fmla="*/ 39 h 586"/>
                <a:gd name="T4" fmla="*/ 615 w 881"/>
                <a:gd name="T5" fmla="*/ 363 h 586"/>
                <a:gd name="T6" fmla="*/ 0 w 881"/>
                <a:gd name="T7" fmla="*/ 586 h 586"/>
                <a:gd name="T8" fmla="*/ 583 w 881"/>
                <a:gd name="T9" fmla="*/ 325 h 586"/>
                <a:gd name="T10" fmla="*/ 850 w 881"/>
                <a:gd name="T11" fmla="*/ 0 h 586"/>
              </a:gdLst>
              <a:ahLst/>
              <a:cxnLst>
                <a:cxn ang="0">
                  <a:pos x="T0" y="T1"/>
                </a:cxn>
                <a:cxn ang="0">
                  <a:pos x="T2" y="T3"/>
                </a:cxn>
                <a:cxn ang="0">
                  <a:pos x="T4" y="T5"/>
                </a:cxn>
                <a:cxn ang="0">
                  <a:pos x="T6" y="T7"/>
                </a:cxn>
                <a:cxn ang="0">
                  <a:pos x="T8" y="T9"/>
                </a:cxn>
                <a:cxn ang="0">
                  <a:pos x="T10" y="T11"/>
                </a:cxn>
              </a:cxnLst>
              <a:rect l="0" t="0" r="r" b="b"/>
              <a:pathLst>
                <a:path w="881" h="586">
                  <a:moveTo>
                    <a:pt x="850" y="0"/>
                  </a:moveTo>
                  <a:cubicBezTo>
                    <a:pt x="881" y="39"/>
                    <a:pt x="881" y="39"/>
                    <a:pt x="881" y="39"/>
                  </a:cubicBezTo>
                  <a:cubicBezTo>
                    <a:pt x="851" y="116"/>
                    <a:pt x="722" y="287"/>
                    <a:pt x="615" y="363"/>
                  </a:cubicBezTo>
                  <a:cubicBezTo>
                    <a:pt x="473" y="462"/>
                    <a:pt x="0" y="586"/>
                    <a:pt x="0" y="586"/>
                  </a:cubicBezTo>
                  <a:cubicBezTo>
                    <a:pt x="0" y="586"/>
                    <a:pt x="472" y="403"/>
                    <a:pt x="583" y="325"/>
                  </a:cubicBezTo>
                  <a:cubicBezTo>
                    <a:pt x="691" y="249"/>
                    <a:pt x="820" y="78"/>
                    <a:pt x="850"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5" name="Freeform 139"/>
            <p:cNvSpPr/>
            <p:nvPr/>
          </p:nvSpPr>
          <p:spPr bwMode="auto">
            <a:xfrm>
              <a:off x="115" y="2761"/>
              <a:ext cx="1377" cy="1224"/>
            </a:xfrm>
            <a:custGeom>
              <a:avLst/>
              <a:gdLst>
                <a:gd name="T0" fmla="*/ 972 w 972"/>
                <a:gd name="T1" fmla="*/ 71 h 864"/>
                <a:gd name="T2" fmla="*/ 0 w 972"/>
                <a:gd name="T3" fmla="*/ 864 h 864"/>
                <a:gd name="T4" fmla="*/ 972 w 972"/>
                <a:gd name="T5" fmla="*/ 71 h 864"/>
              </a:gdLst>
              <a:ahLst/>
              <a:cxnLst>
                <a:cxn ang="0">
                  <a:pos x="T0" y="T1"/>
                </a:cxn>
                <a:cxn ang="0">
                  <a:pos x="T2" y="T3"/>
                </a:cxn>
                <a:cxn ang="0">
                  <a:pos x="T4" y="T5"/>
                </a:cxn>
              </a:cxnLst>
              <a:rect l="0" t="0" r="r" b="b"/>
              <a:pathLst>
                <a:path w="972" h="864">
                  <a:moveTo>
                    <a:pt x="972" y="71"/>
                  </a:moveTo>
                  <a:cubicBezTo>
                    <a:pt x="899" y="438"/>
                    <a:pt x="0" y="864"/>
                    <a:pt x="0" y="864"/>
                  </a:cubicBezTo>
                  <a:cubicBezTo>
                    <a:pt x="0" y="864"/>
                    <a:pt x="648" y="0"/>
                    <a:pt x="972" y="71"/>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6" name="Freeform 140"/>
            <p:cNvSpPr/>
            <p:nvPr/>
          </p:nvSpPr>
          <p:spPr bwMode="auto">
            <a:xfrm>
              <a:off x="117" y="2855"/>
              <a:ext cx="1376" cy="1123"/>
            </a:xfrm>
            <a:custGeom>
              <a:avLst/>
              <a:gdLst>
                <a:gd name="T0" fmla="*/ 972 w 972"/>
                <a:gd name="T1" fmla="*/ 0 h 793"/>
                <a:gd name="T2" fmla="*/ 0 w 972"/>
                <a:gd name="T3" fmla="*/ 793 h 793"/>
                <a:gd name="T4" fmla="*/ 972 w 972"/>
                <a:gd name="T5" fmla="*/ 0 h 793"/>
              </a:gdLst>
              <a:ahLst/>
              <a:cxnLst>
                <a:cxn ang="0">
                  <a:pos x="T0" y="T1"/>
                </a:cxn>
                <a:cxn ang="0">
                  <a:pos x="T2" y="T3"/>
                </a:cxn>
                <a:cxn ang="0">
                  <a:pos x="T4" y="T5"/>
                </a:cxn>
              </a:cxnLst>
              <a:rect l="0" t="0" r="r" b="b"/>
              <a:pathLst>
                <a:path w="972" h="793">
                  <a:moveTo>
                    <a:pt x="972" y="0"/>
                  </a:moveTo>
                  <a:cubicBezTo>
                    <a:pt x="792" y="236"/>
                    <a:pt x="0" y="793"/>
                    <a:pt x="0" y="793"/>
                  </a:cubicBezTo>
                  <a:cubicBezTo>
                    <a:pt x="0" y="793"/>
                    <a:pt x="765" y="71"/>
                    <a:pt x="972" y="0"/>
                  </a:cubicBezTo>
                  <a:close/>
                </a:path>
              </a:pathLst>
            </a:custGeom>
            <a:solidFill>
              <a:srgbClr val="FF1E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7" name="Freeform 141"/>
            <p:cNvSpPr/>
            <p:nvPr/>
          </p:nvSpPr>
          <p:spPr bwMode="auto">
            <a:xfrm>
              <a:off x="1646" y="1653"/>
              <a:ext cx="1166" cy="1166"/>
            </a:xfrm>
            <a:custGeom>
              <a:avLst/>
              <a:gdLst>
                <a:gd name="T0" fmla="*/ 643 w 823"/>
                <a:gd name="T1" fmla="*/ 696 h 823"/>
                <a:gd name="T2" fmla="*/ 696 w 823"/>
                <a:gd name="T3" fmla="*/ 181 h 823"/>
                <a:gd name="T4" fmla="*/ 180 w 823"/>
                <a:gd name="T5" fmla="*/ 128 h 823"/>
                <a:gd name="T6" fmla="*/ 128 w 823"/>
                <a:gd name="T7" fmla="*/ 643 h 823"/>
                <a:gd name="T8" fmla="*/ 643 w 823"/>
                <a:gd name="T9" fmla="*/ 696 h 823"/>
              </a:gdLst>
              <a:ahLst/>
              <a:cxnLst>
                <a:cxn ang="0">
                  <a:pos x="T0" y="T1"/>
                </a:cxn>
                <a:cxn ang="0">
                  <a:pos x="T2" y="T3"/>
                </a:cxn>
                <a:cxn ang="0">
                  <a:pos x="T4" y="T5"/>
                </a:cxn>
                <a:cxn ang="0">
                  <a:pos x="T6" y="T7"/>
                </a:cxn>
                <a:cxn ang="0">
                  <a:pos x="T8" y="T9"/>
                </a:cxn>
              </a:cxnLst>
              <a:rect l="0" t="0" r="r" b="b"/>
              <a:pathLst>
                <a:path w="823" h="823">
                  <a:moveTo>
                    <a:pt x="643" y="696"/>
                  </a:moveTo>
                  <a:cubicBezTo>
                    <a:pt x="800" y="568"/>
                    <a:pt x="823" y="337"/>
                    <a:pt x="696" y="181"/>
                  </a:cubicBezTo>
                  <a:cubicBezTo>
                    <a:pt x="568" y="24"/>
                    <a:pt x="337" y="0"/>
                    <a:pt x="180" y="128"/>
                  </a:cubicBezTo>
                  <a:cubicBezTo>
                    <a:pt x="24" y="256"/>
                    <a:pt x="0" y="487"/>
                    <a:pt x="128" y="643"/>
                  </a:cubicBezTo>
                  <a:cubicBezTo>
                    <a:pt x="256" y="800"/>
                    <a:pt x="487" y="823"/>
                    <a:pt x="643" y="696"/>
                  </a:cubicBezTo>
                  <a:close/>
                </a:path>
              </a:pathLst>
            </a:custGeom>
            <a:solidFill>
              <a:srgbClr val="FF5B00"/>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sp>
          <p:nvSpPr>
            <p:cNvPr id="178" name="Freeform 142"/>
            <p:cNvSpPr/>
            <p:nvPr/>
          </p:nvSpPr>
          <p:spPr bwMode="auto">
            <a:xfrm>
              <a:off x="1775" y="1782"/>
              <a:ext cx="916" cy="918"/>
            </a:xfrm>
            <a:custGeom>
              <a:avLst/>
              <a:gdLst>
                <a:gd name="T0" fmla="*/ 505 w 647"/>
                <a:gd name="T1" fmla="*/ 547 h 648"/>
                <a:gd name="T2" fmla="*/ 547 w 647"/>
                <a:gd name="T3" fmla="*/ 142 h 648"/>
                <a:gd name="T4" fmla="*/ 141 w 647"/>
                <a:gd name="T5" fmla="*/ 101 h 648"/>
                <a:gd name="T6" fmla="*/ 100 w 647"/>
                <a:gd name="T7" fmla="*/ 506 h 648"/>
                <a:gd name="T8" fmla="*/ 505 w 647"/>
                <a:gd name="T9" fmla="*/ 547 h 648"/>
              </a:gdLst>
              <a:ahLst/>
              <a:cxnLst>
                <a:cxn ang="0">
                  <a:pos x="T0" y="T1"/>
                </a:cxn>
                <a:cxn ang="0">
                  <a:pos x="T2" y="T3"/>
                </a:cxn>
                <a:cxn ang="0">
                  <a:pos x="T4" y="T5"/>
                </a:cxn>
                <a:cxn ang="0">
                  <a:pos x="T6" y="T7"/>
                </a:cxn>
                <a:cxn ang="0">
                  <a:pos x="T8" y="T9"/>
                </a:cxn>
              </a:cxnLst>
              <a:rect l="0" t="0" r="r" b="b"/>
              <a:pathLst>
                <a:path w="647" h="648">
                  <a:moveTo>
                    <a:pt x="505" y="547"/>
                  </a:moveTo>
                  <a:cubicBezTo>
                    <a:pt x="629" y="447"/>
                    <a:pt x="647" y="265"/>
                    <a:pt x="547" y="142"/>
                  </a:cubicBezTo>
                  <a:cubicBezTo>
                    <a:pt x="446" y="19"/>
                    <a:pt x="265" y="0"/>
                    <a:pt x="141" y="101"/>
                  </a:cubicBezTo>
                  <a:cubicBezTo>
                    <a:pt x="18" y="202"/>
                    <a:pt x="0" y="383"/>
                    <a:pt x="100" y="506"/>
                  </a:cubicBezTo>
                  <a:cubicBezTo>
                    <a:pt x="201" y="629"/>
                    <a:pt x="382" y="648"/>
                    <a:pt x="505" y="547"/>
                  </a:cubicBezTo>
                  <a:close/>
                </a:path>
              </a:pathLst>
            </a:custGeom>
            <a:solidFill>
              <a:srgbClr val="32383F"/>
            </a:solidFill>
            <a:ln>
              <a:noFill/>
            </a:ln>
            <a:extLst>
              <a:ext uri="{91240B29-F687-4F45-9708-019B960494DF}">
                <a14:hiddenLine xmlns:a14="http://schemas.microsoft.com/office/drawing/2010/main" w="9525">
                  <a:solidFill>
                    <a:srgbClr val="000000"/>
                  </a:solidFill>
                  <a:round/>
                </a14:hiddenLine>
              </a:ext>
            </a:extLst>
          </p:spPr>
          <p:txBody>
            <a:bodyPr vert="horz" wrap="square" lIns="91440" tIns="45720" rIns="91440" bIns="45720" numCol="1" anchor="t" anchorCtr="0" compatLnSpc="1"/>
            <a:lstStyle/>
            <a:p>
              <a:endParaRPr lang="zh-CN" altLang="en-US"/>
            </a:p>
          </p:txBody>
        </p:sp>
      </p:grpSp>
      <p:grpSp>
        <p:nvGrpSpPr>
          <p:cNvPr id="181" name="组合 180"/>
          <p:cNvGrpSpPr/>
          <p:nvPr/>
        </p:nvGrpSpPr>
        <p:grpSpPr>
          <a:xfrm>
            <a:off x="1977173" y="3458804"/>
            <a:ext cx="5187505" cy="2473978"/>
            <a:chOff x="2293846" y="2395008"/>
            <a:chExt cx="4494672" cy="2473978"/>
          </a:xfrm>
        </p:grpSpPr>
        <p:sp>
          <p:nvSpPr>
            <p:cNvPr id="127" name="TextBox 164"/>
            <p:cNvSpPr txBox="1">
              <a:spLocks noChangeArrowheads="1"/>
            </p:cNvSpPr>
            <p:nvPr/>
          </p:nvSpPr>
          <p:spPr bwMode="auto">
            <a:xfrm>
              <a:off x="2293846" y="3545547"/>
              <a:ext cx="4492809" cy="1323439"/>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chemeClr val="bg1"/>
                  </a:solidFill>
                  <a:latin typeface="方正粗谭黑简体" panose="02000000000000000000" pitchFamily="2" charset="-122"/>
                  <a:ea typeface="方正粗谭黑简体" panose="02000000000000000000" pitchFamily="2" charset="-122"/>
                </a:rPr>
                <a:t>简洁工作计划类模板</a:t>
              </a:r>
              <a:endParaRPr lang="zh-CN" altLang="en-US" b="0" dirty="0">
                <a:solidFill>
                  <a:schemeClr val="bg1"/>
                </a:solidFill>
                <a:latin typeface="方正粗谭黑简体" panose="02000000000000000000" pitchFamily="2" charset="-122"/>
                <a:ea typeface="方正粗谭黑简体" panose="02000000000000000000" pitchFamily="2" charset="-122"/>
              </a:endParaRPr>
            </a:p>
          </p:txBody>
        </p:sp>
        <p:sp>
          <p:nvSpPr>
            <p:cNvPr id="180" name="TextBox 164"/>
            <p:cNvSpPr txBox="1">
              <a:spLocks noChangeArrowheads="1"/>
            </p:cNvSpPr>
            <p:nvPr/>
          </p:nvSpPr>
          <p:spPr bwMode="auto">
            <a:xfrm>
              <a:off x="2295709" y="2395008"/>
              <a:ext cx="4492809" cy="707886"/>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rgbClr val="42C4AB"/>
                  </a:solidFill>
                  <a:latin typeface="造字工房悦黑体验版纤细体" pitchFamily="50" charset="-122"/>
                  <a:ea typeface="造字工房悦黑体验版纤细体" pitchFamily="50" charset="-122"/>
                </a:rPr>
                <a:t>谢谢观看</a:t>
              </a:r>
              <a:endParaRPr lang="zh-CN" altLang="en-US" b="0" dirty="0">
                <a:solidFill>
                  <a:srgbClr val="42C4AB"/>
                </a:solidFill>
                <a:latin typeface="造字工房悦黑体验版纤细体" pitchFamily="50" charset="-122"/>
                <a:ea typeface="造字工房悦黑体验版纤细体" pitchFamily="50" charset="-122"/>
              </a:endParaRPr>
            </a:p>
          </p:txBody>
        </p:sp>
      </p:grpSp>
      <p:grpSp>
        <p:nvGrpSpPr>
          <p:cNvPr id="186" name="组合 185"/>
          <p:cNvGrpSpPr/>
          <p:nvPr/>
        </p:nvGrpSpPr>
        <p:grpSpPr>
          <a:xfrm>
            <a:off x="3365500" y="4197867"/>
            <a:ext cx="2413000" cy="345604"/>
            <a:chOff x="2629127" y="4279203"/>
            <a:chExt cx="3218255" cy="460938"/>
          </a:xfrm>
        </p:grpSpPr>
        <p:grpSp>
          <p:nvGrpSpPr>
            <p:cNvPr id="119" name="组合 118"/>
            <p:cNvGrpSpPr/>
            <p:nvPr/>
          </p:nvGrpSpPr>
          <p:grpSpPr>
            <a:xfrm>
              <a:off x="2629127" y="4279203"/>
              <a:ext cx="432157" cy="432155"/>
              <a:chOff x="4344139" y="3321140"/>
              <a:chExt cx="745581" cy="745581"/>
            </a:xfrm>
          </p:grpSpPr>
          <p:sp>
            <p:nvSpPr>
              <p:cNvPr id="120" name="椭圆 119"/>
              <p:cNvSpPr/>
              <p:nvPr/>
            </p:nvSpPr>
            <p:spPr>
              <a:xfrm>
                <a:off x="4344139"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3539721" y="4279203"/>
              <a:ext cx="439584" cy="439582"/>
              <a:chOff x="5543353" y="3321140"/>
              <a:chExt cx="745581" cy="745581"/>
            </a:xfrm>
          </p:grpSpPr>
          <p:sp>
            <p:nvSpPr>
              <p:cNvPr id="117" name="椭圆 116"/>
              <p:cNvSpPr/>
              <p:nvPr/>
            </p:nvSpPr>
            <p:spPr>
              <a:xfrm>
                <a:off x="5543353"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457742" y="4279203"/>
              <a:ext cx="450262" cy="450260"/>
              <a:chOff x="6514706" y="3321140"/>
              <a:chExt cx="745581" cy="745581"/>
            </a:xfrm>
          </p:grpSpPr>
          <p:sp>
            <p:nvSpPr>
              <p:cNvPr id="114" name="椭圆 113"/>
              <p:cNvSpPr/>
              <p:nvPr/>
            </p:nvSpPr>
            <p:spPr>
              <a:xfrm>
                <a:off x="6514706"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386442" y="4279203"/>
              <a:ext cx="460940" cy="460938"/>
              <a:chOff x="7486060" y="3321140"/>
              <a:chExt cx="745581" cy="745581"/>
            </a:xfrm>
          </p:grpSpPr>
          <p:sp>
            <p:nvSpPr>
              <p:cNvPr id="111" name="椭圆 110"/>
              <p:cNvSpPr/>
              <p:nvPr/>
            </p:nvSpPr>
            <p:spPr>
              <a:xfrm>
                <a:off x="7486060" y="3321140"/>
                <a:ext cx="745581" cy="745581"/>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chemeClr val="bg1"/>
              </a:solidFill>
              <a:ln>
                <a:noFill/>
              </a:ln>
            </p:spPr>
            <p:txBody>
              <a:bodyPr vert="horz" wrap="square" lIns="91440" tIns="45720" rIns="91440" bIns="45720" numCol="1" anchor="t" anchorCtr="0" compatLnSpc="1"/>
              <a:lstStyle/>
              <a:p>
                <a:endParaRPr lang="zh-CN" altLang="en-US"/>
              </a:p>
            </p:txBody>
          </p:sp>
        </p:grpSp>
      </p:grpSp>
      <p:grpSp>
        <p:nvGrpSpPr>
          <p:cNvPr id="189" name="组合 188"/>
          <p:cNvGrpSpPr/>
          <p:nvPr/>
        </p:nvGrpSpPr>
        <p:grpSpPr>
          <a:xfrm>
            <a:off x="7986717" y="4422272"/>
            <a:ext cx="138298" cy="138298"/>
            <a:chOff x="7867180" y="4283685"/>
            <a:chExt cx="377372" cy="377372"/>
          </a:xfrm>
        </p:grpSpPr>
        <p:sp>
          <p:nvSpPr>
            <p:cNvPr id="187" name="椭圆 186"/>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8" name="等腰三角形 187"/>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grpSp>
        <p:nvGrpSpPr>
          <p:cNvPr id="190" name="组合 189"/>
          <p:cNvGrpSpPr/>
          <p:nvPr/>
        </p:nvGrpSpPr>
        <p:grpSpPr>
          <a:xfrm flipH="1">
            <a:off x="846838" y="4422272"/>
            <a:ext cx="138298" cy="138298"/>
            <a:chOff x="7867180" y="4283685"/>
            <a:chExt cx="377372" cy="377372"/>
          </a:xfrm>
        </p:grpSpPr>
        <p:sp>
          <p:nvSpPr>
            <p:cNvPr id="191" name="椭圆 190"/>
            <p:cNvSpPr/>
            <p:nvPr/>
          </p:nvSpPr>
          <p:spPr>
            <a:xfrm>
              <a:off x="7867180" y="4283685"/>
              <a:ext cx="377372" cy="377372"/>
            </a:xfrm>
            <a:prstGeom prst="ellipse">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92" name="等腰三角形 191"/>
            <p:cNvSpPr/>
            <p:nvPr/>
          </p:nvSpPr>
          <p:spPr>
            <a:xfrm rot="5400000">
              <a:off x="7991861" y="4416262"/>
              <a:ext cx="179417" cy="104940"/>
            </a:xfrm>
            <a:prstGeom prst="triangl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Rectangle 5"/>
          <p:cNvSpPr>
            <a:spLocks noChangeArrowheads="1"/>
          </p:cNvSpPr>
          <p:nvPr/>
        </p:nvSpPr>
        <p:spPr bwMode="auto">
          <a:xfrm>
            <a:off x="0" y="2317036"/>
            <a:ext cx="9144000" cy="2826464"/>
          </a:xfrm>
          <a:prstGeom prst="rect">
            <a:avLst/>
          </a:prstGeom>
          <a:solidFill>
            <a:srgbClr val="42C4AB"/>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lstStyle/>
          <a:p>
            <a:endParaRPr lang="zh-CN" altLang="en-US" sz="1400" dirty="0"/>
          </a:p>
        </p:txBody>
      </p:sp>
      <p:grpSp>
        <p:nvGrpSpPr>
          <p:cNvPr id="119" name="组合 118"/>
          <p:cNvGrpSpPr/>
          <p:nvPr/>
        </p:nvGrpSpPr>
        <p:grpSpPr>
          <a:xfrm>
            <a:off x="1058814" y="1993836"/>
            <a:ext cx="610869" cy="610865"/>
            <a:chOff x="4344139" y="3321140"/>
            <a:chExt cx="745581" cy="745581"/>
          </a:xfrm>
        </p:grpSpPr>
        <p:sp>
          <p:nvSpPr>
            <p:cNvPr id="120" name="椭圆 119"/>
            <p:cNvSpPr/>
            <p:nvPr/>
          </p:nvSpPr>
          <p:spPr>
            <a:xfrm>
              <a:off x="4344139"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1"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6" name="组合 115"/>
          <p:cNvGrpSpPr/>
          <p:nvPr/>
        </p:nvGrpSpPr>
        <p:grpSpPr>
          <a:xfrm>
            <a:off x="2639180" y="1967231"/>
            <a:ext cx="621368" cy="621363"/>
            <a:chOff x="5543353" y="3321140"/>
            <a:chExt cx="745581" cy="745581"/>
          </a:xfrm>
        </p:grpSpPr>
        <p:sp>
          <p:nvSpPr>
            <p:cNvPr id="117" name="椭圆 116"/>
            <p:cNvSpPr/>
            <p:nvPr/>
          </p:nvSpPr>
          <p:spPr>
            <a:xfrm>
              <a:off x="5543353"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8" name="Freeform 5"/>
            <p:cNvSpPr>
              <a:spLocks noEditPoints="1"/>
            </p:cNvSpPr>
            <p:nvPr/>
          </p:nvSpPr>
          <p:spPr bwMode="auto">
            <a:xfrm>
              <a:off x="5750545" y="3537581"/>
              <a:ext cx="396079" cy="307886"/>
            </a:xfrm>
            <a:custGeom>
              <a:avLst/>
              <a:gdLst>
                <a:gd name="T0" fmla="*/ 87 w 102"/>
                <a:gd name="T1" fmla="*/ 23 h 78"/>
                <a:gd name="T2" fmla="*/ 82 w 102"/>
                <a:gd name="T3" fmla="*/ 11 h 78"/>
                <a:gd name="T4" fmla="*/ 77 w 102"/>
                <a:gd name="T5" fmla="*/ 9 h 78"/>
                <a:gd name="T6" fmla="*/ 75 w 102"/>
                <a:gd name="T7" fmla="*/ 7 h 78"/>
                <a:gd name="T8" fmla="*/ 31 w 102"/>
                <a:gd name="T9" fmla="*/ 0 h 78"/>
                <a:gd name="T10" fmla="*/ 0 w 102"/>
                <a:gd name="T11" fmla="*/ 5 h 78"/>
                <a:gd name="T12" fmla="*/ 4 w 102"/>
                <a:gd name="T13" fmla="*/ 71 h 78"/>
                <a:gd name="T14" fmla="*/ 8 w 102"/>
                <a:gd name="T15" fmla="*/ 11 h 78"/>
                <a:gd name="T16" fmla="*/ 73 w 102"/>
                <a:gd name="T17" fmla="*/ 17 h 78"/>
                <a:gd name="T18" fmla="*/ 14 w 102"/>
                <a:gd name="T19" fmla="*/ 17 h 78"/>
                <a:gd name="T20" fmla="*/ 14 w 102"/>
                <a:gd name="T21" fmla="*/ 41 h 78"/>
                <a:gd name="T22" fmla="*/ 15 w 102"/>
                <a:gd name="T23" fmla="*/ 37 h 78"/>
                <a:gd name="T24" fmla="*/ 16 w 102"/>
                <a:gd name="T25" fmla="*/ 37 h 78"/>
                <a:gd name="T26" fmla="*/ 16 w 102"/>
                <a:gd name="T27" fmla="*/ 37 h 78"/>
                <a:gd name="T28" fmla="*/ 16 w 102"/>
                <a:gd name="T29" fmla="*/ 37 h 78"/>
                <a:gd name="T30" fmla="*/ 16 w 102"/>
                <a:gd name="T31" fmla="*/ 37 h 78"/>
                <a:gd name="T32" fmla="*/ 16 w 102"/>
                <a:gd name="T33" fmla="*/ 37 h 78"/>
                <a:gd name="T34" fmla="*/ 16 w 102"/>
                <a:gd name="T35" fmla="*/ 36 h 78"/>
                <a:gd name="T36" fmla="*/ 16 w 102"/>
                <a:gd name="T37" fmla="*/ 36 h 78"/>
                <a:gd name="T38" fmla="*/ 16 w 102"/>
                <a:gd name="T39" fmla="*/ 36 h 78"/>
                <a:gd name="T40" fmla="*/ 16 w 102"/>
                <a:gd name="T41" fmla="*/ 36 h 78"/>
                <a:gd name="T42" fmla="*/ 16 w 102"/>
                <a:gd name="T43" fmla="*/ 36 h 78"/>
                <a:gd name="T44" fmla="*/ 16 w 102"/>
                <a:gd name="T45" fmla="*/ 36 h 78"/>
                <a:gd name="T46" fmla="*/ 16 w 102"/>
                <a:gd name="T47" fmla="*/ 36 h 78"/>
                <a:gd name="T48" fmla="*/ 16 w 102"/>
                <a:gd name="T49" fmla="*/ 36 h 78"/>
                <a:gd name="T50" fmla="*/ 16 w 102"/>
                <a:gd name="T51" fmla="*/ 36 h 78"/>
                <a:gd name="T52" fmla="*/ 16 w 102"/>
                <a:gd name="T53" fmla="*/ 35 h 78"/>
                <a:gd name="T54" fmla="*/ 16 w 102"/>
                <a:gd name="T55" fmla="*/ 35 h 78"/>
                <a:gd name="T56" fmla="*/ 16 w 102"/>
                <a:gd name="T57" fmla="*/ 35 h 78"/>
                <a:gd name="T58" fmla="*/ 16 w 102"/>
                <a:gd name="T59" fmla="*/ 35 h 78"/>
                <a:gd name="T60" fmla="*/ 16 w 102"/>
                <a:gd name="T61" fmla="*/ 35 h 78"/>
                <a:gd name="T62" fmla="*/ 16 w 102"/>
                <a:gd name="T63" fmla="*/ 35 h 78"/>
                <a:gd name="T64" fmla="*/ 16 w 102"/>
                <a:gd name="T65" fmla="*/ 35 h 78"/>
                <a:gd name="T66" fmla="*/ 16 w 102"/>
                <a:gd name="T67" fmla="*/ 35 h 78"/>
                <a:gd name="T68" fmla="*/ 17 w 102"/>
                <a:gd name="T69" fmla="*/ 35 h 78"/>
                <a:gd name="T70" fmla="*/ 17 w 102"/>
                <a:gd name="T71" fmla="*/ 35 h 78"/>
                <a:gd name="T72" fmla="*/ 17 w 102"/>
                <a:gd name="T73" fmla="*/ 34 h 78"/>
                <a:gd name="T74" fmla="*/ 17 w 102"/>
                <a:gd name="T75" fmla="*/ 34 h 78"/>
                <a:gd name="T76" fmla="*/ 17 w 102"/>
                <a:gd name="T77" fmla="*/ 34 h 78"/>
                <a:gd name="T78" fmla="*/ 17 w 102"/>
                <a:gd name="T79" fmla="*/ 34 h 78"/>
                <a:gd name="T80" fmla="*/ 17 w 102"/>
                <a:gd name="T81" fmla="*/ 34 h 78"/>
                <a:gd name="T82" fmla="*/ 17 w 102"/>
                <a:gd name="T83" fmla="*/ 34 h 78"/>
                <a:gd name="T84" fmla="*/ 17 w 102"/>
                <a:gd name="T85" fmla="*/ 34 h 78"/>
                <a:gd name="T86" fmla="*/ 17 w 102"/>
                <a:gd name="T87" fmla="*/ 34 h 78"/>
                <a:gd name="T88" fmla="*/ 17 w 102"/>
                <a:gd name="T89" fmla="*/ 33 h 78"/>
                <a:gd name="T90" fmla="*/ 17 w 102"/>
                <a:gd name="T91" fmla="*/ 33 h 78"/>
                <a:gd name="T92" fmla="*/ 17 w 102"/>
                <a:gd name="T93" fmla="*/ 33 h 78"/>
                <a:gd name="T94" fmla="*/ 17 w 102"/>
                <a:gd name="T95" fmla="*/ 33 h 78"/>
                <a:gd name="T96" fmla="*/ 17 w 102"/>
                <a:gd name="T97" fmla="*/ 33 h 78"/>
                <a:gd name="T98" fmla="*/ 18 w 102"/>
                <a:gd name="T99" fmla="*/ 33 h 78"/>
                <a:gd name="T100" fmla="*/ 18 w 102"/>
                <a:gd name="T101" fmla="*/ 33 h 78"/>
                <a:gd name="T102" fmla="*/ 18 w 102"/>
                <a:gd name="T103" fmla="*/ 33 h 78"/>
                <a:gd name="T104" fmla="*/ 18 w 102"/>
                <a:gd name="T105" fmla="*/ 33 h 78"/>
                <a:gd name="T106" fmla="*/ 18 w 102"/>
                <a:gd name="T107" fmla="*/ 33 h 78"/>
                <a:gd name="T108" fmla="*/ 18 w 102"/>
                <a:gd name="T109" fmla="*/ 32 h 78"/>
                <a:gd name="T110" fmla="*/ 80 w 102"/>
                <a:gd name="T111" fmla="*/ 21 h 78"/>
                <a:gd name="T112" fmla="*/ 82 w 102"/>
                <a:gd name="T113" fmla="*/ 24 h 78"/>
                <a:gd name="T114" fmla="*/ 88 w 102"/>
                <a:gd name="T115" fmla="*/ 78 h 78"/>
                <a:gd name="T116" fmla="*/ 21 w 102"/>
                <a:gd name="T117" fmla="*/ 39 h 78"/>
                <a:gd name="T118" fmla="*/ 33 w 102"/>
                <a:gd name="T119" fmla="*/ 30 h 78"/>
                <a:gd name="T120" fmla="*/ 99 w 102"/>
                <a:gd name="T121" fmla="*/ 30 h 78"/>
                <a:gd name="T122" fmla="*/ 102 w 102"/>
                <a:gd name="T123" fmla="*/ 35 h 78"/>
                <a:gd name="T124" fmla="*/ 88 w 102"/>
                <a:gd name="T1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02" h="78">
                  <a:moveTo>
                    <a:pt x="87" y="24"/>
                  </a:moveTo>
                  <a:cubicBezTo>
                    <a:pt x="87" y="23"/>
                    <a:pt x="87" y="23"/>
                    <a:pt x="87" y="23"/>
                  </a:cubicBezTo>
                  <a:cubicBezTo>
                    <a:pt x="87" y="16"/>
                    <a:pt x="87" y="16"/>
                    <a:pt x="87" y="16"/>
                  </a:cubicBezTo>
                  <a:cubicBezTo>
                    <a:pt x="87" y="12"/>
                    <a:pt x="84" y="11"/>
                    <a:pt x="82" y="11"/>
                  </a:cubicBezTo>
                  <a:cubicBezTo>
                    <a:pt x="77" y="11"/>
                    <a:pt x="77" y="11"/>
                    <a:pt x="77" y="11"/>
                  </a:cubicBezTo>
                  <a:cubicBezTo>
                    <a:pt x="77" y="9"/>
                    <a:pt x="77" y="9"/>
                    <a:pt x="77" y="9"/>
                  </a:cubicBezTo>
                  <a:cubicBezTo>
                    <a:pt x="77" y="7"/>
                    <a:pt x="77" y="7"/>
                    <a:pt x="77" y="7"/>
                  </a:cubicBezTo>
                  <a:cubicBezTo>
                    <a:pt x="75" y="7"/>
                    <a:pt x="75" y="7"/>
                    <a:pt x="75" y="7"/>
                  </a:cubicBezTo>
                  <a:cubicBezTo>
                    <a:pt x="37" y="7"/>
                    <a:pt x="37" y="7"/>
                    <a:pt x="37" y="7"/>
                  </a:cubicBezTo>
                  <a:cubicBezTo>
                    <a:pt x="31" y="0"/>
                    <a:pt x="31" y="0"/>
                    <a:pt x="31" y="0"/>
                  </a:cubicBezTo>
                  <a:cubicBezTo>
                    <a:pt x="5" y="0"/>
                    <a:pt x="5" y="0"/>
                    <a:pt x="5" y="0"/>
                  </a:cubicBezTo>
                  <a:cubicBezTo>
                    <a:pt x="3" y="0"/>
                    <a:pt x="0" y="3"/>
                    <a:pt x="0" y="5"/>
                  </a:cubicBezTo>
                  <a:cubicBezTo>
                    <a:pt x="0" y="66"/>
                    <a:pt x="0" y="66"/>
                    <a:pt x="0" y="66"/>
                  </a:cubicBezTo>
                  <a:cubicBezTo>
                    <a:pt x="0" y="69"/>
                    <a:pt x="2" y="71"/>
                    <a:pt x="4" y="71"/>
                  </a:cubicBezTo>
                  <a:cubicBezTo>
                    <a:pt x="8" y="60"/>
                    <a:pt x="8" y="60"/>
                    <a:pt x="8" y="60"/>
                  </a:cubicBezTo>
                  <a:cubicBezTo>
                    <a:pt x="8" y="11"/>
                    <a:pt x="8" y="11"/>
                    <a:pt x="8" y="11"/>
                  </a:cubicBezTo>
                  <a:cubicBezTo>
                    <a:pt x="73" y="11"/>
                    <a:pt x="73" y="11"/>
                    <a:pt x="73" y="11"/>
                  </a:cubicBezTo>
                  <a:cubicBezTo>
                    <a:pt x="73" y="17"/>
                    <a:pt x="73" y="17"/>
                    <a:pt x="73" y="17"/>
                  </a:cubicBezTo>
                  <a:cubicBezTo>
                    <a:pt x="16" y="17"/>
                    <a:pt x="16" y="17"/>
                    <a:pt x="16" y="17"/>
                  </a:cubicBezTo>
                  <a:cubicBezTo>
                    <a:pt x="14" y="17"/>
                    <a:pt x="14" y="17"/>
                    <a:pt x="14" y="17"/>
                  </a:cubicBezTo>
                  <a:cubicBezTo>
                    <a:pt x="14" y="19"/>
                    <a:pt x="14" y="19"/>
                    <a:pt x="14" y="19"/>
                  </a:cubicBezTo>
                  <a:cubicBezTo>
                    <a:pt x="14" y="41"/>
                    <a:pt x="14" y="41"/>
                    <a:pt x="14" y="41"/>
                  </a:cubicBezTo>
                  <a:cubicBezTo>
                    <a:pt x="15" y="37"/>
                    <a:pt x="15" y="37"/>
                    <a:pt x="15" y="37"/>
                  </a:cubicBezTo>
                  <a:cubicBezTo>
                    <a:pt x="15" y="37"/>
                    <a:pt x="15" y="37"/>
                    <a:pt x="15"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7"/>
                    <a:pt x="16" y="37"/>
                    <a:pt x="16" y="37"/>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6"/>
                    <a:pt x="16" y="36"/>
                    <a:pt x="16" y="36"/>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6" y="35"/>
                    <a:pt x="16" y="35"/>
                    <a:pt x="16" y="35"/>
                  </a:cubicBezTo>
                  <a:cubicBezTo>
                    <a:pt x="17" y="35"/>
                    <a:pt x="17" y="35"/>
                    <a:pt x="17" y="35"/>
                  </a:cubicBezTo>
                  <a:cubicBezTo>
                    <a:pt x="17" y="35"/>
                    <a:pt x="17" y="35"/>
                    <a:pt x="17" y="35"/>
                  </a:cubicBezTo>
                  <a:cubicBezTo>
                    <a:pt x="17" y="35"/>
                    <a:pt x="17" y="35"/>
                    <a:pt x="17" y="35"/>
                  </a:cubicBezTo>
                  <a:cubicBezTo>
                    <a:pt x="17" y="35"/>
                    <a:pt x="17" y="35"/>
                    <a:pt x="17" y="35"/>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4"/>
                    <a:pt x="17" y="34"/>
                    <a:pt x="17" y="34"/>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7" y="33"/>
                    <a:pt x="17" y="33"/>
                    <a:pt x="17"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3"/>
                    <a:pt x="18" y="33"/>
                    <a:pt x="18" y="33"/>
                  </a:cubicBezTo>
                  <a:cubicBezTo>
                    <a:pt x="18" y="32"/>
                    <a:pt x="18" y="32"/>
                    <a:pt x="18" y="32"/>
                  </a:cubicBezTo>
                  <a:cubicBezTo>
                    <a:pt x="18" y="32"/>
                    <a:pt x="18" y="32"/>
                    <a:pt x="18" y="32"/>
                  </a:cubicBezTo>
                  <a:cubicBezTo>
                    <a:pt x="18" y="21"/>
                    <a:pt x="18" y="21"/>
                    <a:pt x="18" y="21"/>
                  </a:cubicBezTo>
                  <a:cubicBezTo>
                    <a:pt x="80" y="21"/>
                    <a:pt x="80" y="21"/>
                    <a:pt x="80" y="21"/>
                  </a:cubicBezTo>
                  <a:cubicBezTo>
                    <a:pt x="80" y="24"/>
                    <a:pt x="80" y="24"/>
                    <a:pt x="80" y="24"/>
                  </a:cubicBezTo>
                  <a:cubicBezTo>
                    <a:pt x="82" y="24"/>
                    <a:pt x="82" y="24"/>
                    <a:pt x="82" y="24"/>
                  </a:cubicBezTo>
                  <a:cubicBezTo>
                    <a:pt x="87" y="24"/>
                    <a:pt x="87" y="24"/>
                    <a:pt x="87" y="24"/>
                  </a:cubicBezTo>
                  <a:close/>
                  <a:moveTo>
                    <a:pt x="88" y="78"/>
                  </a:moveTo>
                  <a:cubicBezTo>
                    <a:pt x="8" y="78"/>
                    <a:pt x="8" y="78"/>
                    <a:pt x="8" y="78"/>
                  </a:cubicBezTo>
                  <a:cubicBezTo>
                    <a:pt x="21" y="39"/>
                    <a:pt x="21" y="39"/>
                    <a:pt x="21" y="39"/>
                  </a:cubicBezTo>
                  <a:cubicBezTo>
                    <a:pt x="22" y="36"/>
                    <a:pt x="24" y="34"/>
                    <a:pt x="26" y="32"/>
                  </a:cubicBezTo>
                  <a:cubicBezTo>
                    <a:pt x="28" y="31"/>
                    <a:pt x="31" y="30"/>
                    <a:pt x="33" y="30"/>
                  </a:cubicBezTo>
                  <a:cubicBezTo>
                    <a:pt x="97" y="30"/>
                    <a:pt x="97" y="30"/>
                    <a:pt x="97" y="30"/>
                  </a:cubicBezTo>
                  <a:cubicBezTo>
                    <a:pt x="98" y="30"/>
                    <a:pt x="98" y="30"/>
                    <a:pt x="99" y="30"/>
                  </a:cubicBezTo>
                  <a:cubicBezTo>
                    <a:pt x="100" y="30"/>
                    <a:pt x="101" y="31"/>
                    <a:pt x="101" y="32"/>
                  </a:cubicBezTo>
                  <a:cubicBezTo>
                    <a:pt x="102" y="32"/>
                    <a:pt x="102" y="33"/>
                    <a:pt x="102" y="35"/>
                  </a:cubicBezTo>
                  <a:cubicBezTo>
                    <a:pt x="102" y="36"/>
                    <a:pt x="102" y="36"/>
                    <a:pt x="102" y="37"/>
                  </a:cubicBezTo>
                  <a:lnTo>
                    <a:pt x="88" y="78"/>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3" name="组合 112"/>
          <p:cNvGrpSpPr/>
          <p:nvPr/>
        </p:nvGrpSpPr>
        <p:grpSpPr>
          <a:xfrm>
            <a:off x="4253769" y="1941858"/>
            <a:ext cx="636462" cy="636456"/>
            <a:chOff x="6514706" y="3321140"/>
            <a:chExt cx="745581" cy="745581"/>
          </a:xfrm>
        </p:grpSpPr>
        <p:sp>
          <p:nvSpPr>
            <p:cNvPr id="114" name="椭圆 113"/>
            <p:cNvSpPr/>
            <p:nvPr/>
          </p:nvSpPr>
          <p:spPr>
            <a:xfrm>
              <a:off x="6514706"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5" name="Freeform 13"/>
            <p:cNvSpPr>
              <a:spLocks noEditPoints="1"/>
            </p:cNvSpPr>
            <p:nvPr/>
          </p:nvSpPr>
          <p:spPr bwMode="auto">
            <a:xfrm>
              <a:off x="6688608" y="3533199"/>
              <a:ext cx="397775" cy="316650"/>
            </a:xfrm>
            <a:custGeom>
              <a:avLst/>
              <a:gdLst>
                <a:gd name="T0" fmla="*/ 26 w 126"/>
                <a:gd name="T1" fmla="*/ 48 h 100"/>
                <a:gd name="T2" fmla="*/ 44 w 126"/>
                <a:gd name="T3" fmla="*/ 32 h 100"/>
                <a:gd name="T4" fmla="*/ 67 w 126"/>
                <a:gd name="T5" fmla="*/ 45 h 100"/>
                <a:gd name="T6" fmla="*/ 98 w 126"/>
                <a:gd name="T7" fmla="*/ 2 h 100"/>
                <a:gd name="T8" fmla="*/ 126 w 126"/>
                <a:gd name="T9" fmla="*/ 0 h 100"/>
                <a:gd name="T10" fmla="*/ 123 w 126"/>
                <a:gd name="T11" fmla="*/ 28 h 100"/>
                <a:gd name="T12" fmla="*/ 72 w 126"/>
                <a:gd name="T13" fmla="*/ 58 h 100"/>
                <a:gd name="T14" fmla="*/ 64 w 126"/>
                <a:gd name="T15" fmla="*/ 59 h 100"/>
                <a:gd name="T16" fmla="*/ 31 w 126"/>
                <a:gd name="T17" fmla="*/ 63 h 100"/>
                <a:gd name="T18" fmla="*/ 22 w 126"/>
                <a:gd name="T19" fmla="*/ 63 h 100"/>
                <a:gd name="T20" fmla="*/ 9 w 126"/>
                <a:gd name="T21" fmla="*/ 32 h 100"/>
                <a:gd name="T22" fmla="*/ 21 w 126"/>
                <a:gd name="T23" fmla="*/ 100 h 100"/>
                <a:gd name="T24" fmla="*/ 16 w 126"/>
                <a:gd name="T25" fmla="*/ 71 h 100"/>
                <a:gd name="T26" fmla="*/ 11 w 126"/>
                <a:gd name="T27" fmla="*/ 65 h 100"/>
                <a:gd name="T28" fmla="*/ 6 w 126"/>
                <a:gd name="T29" fmla="*/ 100 h 100"/>
                <a:gd name="T30" fmla="*/ 11 w 126"/>
                <a:gd name="T31" fmla="*/ 65 h 100"/>
                <a:gd name="T32" fmla="*/ 31 w 126"/>
                <a:gd name="T33" fmla="*/ 100 h 100"/>
                <a:gd name="T34" fmla="*/ 26 w 126"/>
                <a:gd name="T35" fmla="*/ 80 h 100"/>
                <a:gd name="T36" fmla="*/ 31 w 126"/>
                <a:gd name="T37" fmla="*/ 76 h 100"/>
                <a:gd name="T38" fmla="*/ 36 w 126"/>
                <a:gd name="T39" fmla="*/ 71 h 100"/>
                <a:gd name="T40" fmla="*/ 41 w 126"/>
                <a:gd name="T41" fmla="*/ 100 h 100"/>
                <a:gd name="T42" fmla="*/ 51 w 126"/>
                <a:gd name="T43" fmla="*/ 62 h 100"/>
                <a:gd name="T44" fmla="*/ 46 w 126"/>
                <a:gd name="T45" fmla="*/ 62 h 100"/>
                <a:gd name="T46" fmla="*/ 51 w 126"/>
                <a:gd name="T47" fmla="*/ 100 h 100"/>
                <a:gd name="T48" fmla="*/ 61 w 126"/>
                <a:gd name="T49" fmla="*/ 68 h 100"/>
                <a:gd name="T50" fmla="*/ 56 w 126"/>
                <a:gd name="T51" fmla="*/ 100 h 100"/>
                <a:gd name="T52" fmla="*/ 61 w 126"/>
                <a:gd name="T53" fmla="*/ 68 h 100"/>
                <a:gd name="T54" fmla="*/ 71 w 126"/>
                <a:gd name="T55" fmla="*/ 100 h 100"/>
                <a:gd name="T56" fmla="*/ 66 w 126"/>
                <a:gd name="T57" fmla="*/ 71 h 100"/>
                <a:gd name="T58" fmla="*/ 71 w 126"/>
                <a:gd name="T59" fmla="*/ 72 h 100"/>
                <a:gd name="T60" fmla="*/ 76 w 126"/>
                <a:gd name="T61" fmla="*/ 67 h 100"/>
                <a:gd name="T62" fmla="*/ 81 w 126"/>
                <a:gd name="T63" fmla="*/ 100 h 100"/>
                <a:gd name="T64" fmla="*/ 91 w 126"/>
                <a:gd name="T65" fmla="*/ 54 h 100"/>
                <a:gd name="T66" fmla="*/ 86 w 126"/>
                <a:gd name="T67" fmla="*/ 100 h 100"/>
                <a:gd name="T68" fmla="*/ 91 w 126"/>
                <a:gd name="T69" fmla="*/ 54 h 100"/>
                <a:gd name="T70" fmla="*/ 96 w 126"/>
                <a:gd name="T71" fmla="*/ 50 h 100"/>
                <a:gd name="T72" fmla="*/ 101 w 126"/>
                <a:gd name="T73" fmla="*/ 100 h 100"/>
                <a:gd name="T74" fmla="*/ 111 w 126"/>
                <a:gd name="T75" fmla="*/ 37 h 100"/>
                <a:gd name="T76" fmla="*/ 106 w 126"/>
                <a:gd name="T77" fmla="*/ 100 h 100"/>
                <a:gd name="T78" fmla="*/ 111 w 126"/>
                <a:gd name="T79" fmla="*/ 37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126" h="100">
                  <a:moveTo>
                    <a:pt x="9" y="32"/>
                  </a:moveTo>
                  <a:cubicBezTo>
                    <a:pt x="26" y="48"/>
                    <a:pt x="26" y="48"/>
                    <a:pt x="26" y="48"/>
                  </a:cubicBezTo>
                  <a:cubicBezTo>
                    <a:pt x="40" y="35"/>
                    <a:pt x="40" y="35"/>
                    <a:pt x="40" y="35"/>
                  </a:cubicBezTo>
                  <a:cubicBezTo>
                    <a:pt x="44" y="32"/>
                    <a:pt x="44" y="32"/>
                    <a:pt x="44" y="32"/>
                  </a:cubicBezTo>
                  <a:cubicBezTo>
                    <a:pt x="49" y="34"/>
                    <a:pt x="49" y="34"/>
                    <a:pt x="49" y="34"/>
                  </a:cubicBezTo>
                  <a:cubicBezTo>
                    <a:pt x="67" y="45"/>
                    <a:pt x="67" y="45"/>
                    <a:pt x="67" y="45"/>
                  </a:cubicBezTo>
                  <a:cubicBezTo>
                    <a:pt x="106" y="10"/>
                    <a:pt x="106" y="10"/>
                    <a:pt x="106" y="10"/>
                  </a:cubicBezTo>
                  <a:cubicBezTo>
                    <a:pt x="98" y="2"/>
                    <a:pt x="98" y="2"/>
                    <a:pt x="98" y="2"/>
                  </a:cubicBezTo>
                  <a:cubicBezTo>
                    <a:pt x="112" y="1"/>
                    <a:pt x="112" y="1"/>
                    <a:pt x="112" y="1"/>
                  </a:cubicBezTo>
                  <a:cubicBezTo>
                    <a:pt x="126" y="0"/>
                    <a:pt x="126" y="0"/>
                    <a:pt x="126" y="0"/>
                  </a:cubicBezTo>
                  <a:cubicBezTo>
                    <a:pt x="125" y="14"/>
                    <a:pt x="125" y="14"/>
                    <a:pt x="125" y="14"/>
                  </a:cubicBezTo>
                  <a:cubicBezTo>
                    <a:pt x="123" y="28"/>
                    <a:pt x="123" y="28"/>
                    <a:pt x="123" y="28"/>
                  </a:cubicBezTo>
                  <a:cubicBezTo>
                    <a:pt x="115" y="20"/>
                    <a:pt x="115" y="20"/>
                    <a:pt x="115" y="20"/>
                  </a:cubicBezTo>
                  <a:cubicBezTo>
                    <a:pt x="72" y="58"/>
                    <a:pt x="72" y="58"/>
                    <a:pt x="72" y="58"/>
                  </a:cubicBezTo>
                  <a:cubicBezTo>
                    <a:pt x="68" y="62"/>
                    <a:pt x="68" y="62"/>
                    <a:pt x="68" y="62"/>
                  </a:cubicBezTo>
                  <a:cubicBezTo>
                    <a:pt x="64" y="59"/>
                    <a:pt x="64" y="59"/>
                    <a:pt x="64" y="59"/>
                  </a:cubicBezTo>
                  <a:cubicBezTo>
                    <a:pt x="46" y="49"/>
                    <a:pt x="46" y="49"/>
                    <a:pt x="46" y="49"/>
                  </a:cubicBezTo>
                  <a:cubicBezTo>
                    <a:pt x="31" y="63"/>
                    <a:pt x="31" y="63"/>
                    <a:pt x="31" y="63"/>
                  </a:cubicBezTo>
                  <a:cubicBezTo>
                    <a:pt x="26" y="68"/>
                    <a:pt x="26" y="68"/>
                    <a:pt x="26" y="68"/>
                  </a:cubicBezTo>
                  <a:cubicBezTo>
                    <a:pt x="22" y="63"/>
                    <a:pt x="22" y="63"/>
                    <a:pt x="22" y="63"/>
                  </a:cubicBezTo>
                  <a:cubicBezTo>
                    <a:pt x="0" y="42"/>
                    <a:pt x="0" y="42"/>
                    <a:pt x="0" y="42"/>
                  </a:cubicBezTo>
                  <a:cubicBezTo>
                    <a:pt x="9" y="32"/>
                    <a:pt x="9" y="32"/>
                    <a:pt x="9" y="32"/>
                  </a:cubicBezTo>
                  <a:close/>
                  <a:moveTo>
                    <a:pt x="21" y="75"/>
                  </a:moveTo>
                  <a:cubicBezTo>
                    <a:pt x="21" y="100"/>
                    <a:pt x="21" y="100"/>
                    <a:pt x="21" y="100"/>
                  </a:cubicBezTo>
                  <a:cubicBezTo>
                    <a:pt x="19" y="100"/>
                    <a:pt x="18" y="100"/>
                    <a:pt x="16" y="100"/>
                  </a:cubicBezTo>
                  <a:cubicBezTo>
                    <a:pt x="16" y="71"/>
                    <a:pt x="16" y="71"/>
                    <a:pt x="16" y="71"/>
                  </a:cubicBezTo>
                  <a:cubicBezTo>
                    <a:pt x="21" y="75"/>
                    <a:pt x="21" y="75"/>
                    <a:pt x="21" y="75"/>
                  </a:cubicBezTo>
                  <a:close/>
                  <a:moveTo>
                    <a:pt x="11" y="65"/>
                  </a:moveTo>
                  <a:cubicBezTo>
                    <a:pt x="6" y="61"/>
                    <a:pt x="6" y="61"/>
                    <a:pt x="6" y="61"/>
                  </a:cubicBezTo>
                  <a:cubicBezTo>
                    <a:pt x="6" y="100"/>
                    <a:pt x="6" y="100"/>
                    <a:pt x="6" y="100"/>
                  </a:cubicBezTo>
                  <a:cubicBezTo>
                    <a:pt x="11" y="100"/>
                    <a:pt x="11" y="100"/>
                    <a:pt x="11" y="100"/>
                  </a:cubicBezTo>
                  <a:cubicBezTo>
                    <a:pt x="11" y="65"/>
                    <a:pt x="11" y="65"/>
                    <a:pt x="11" y="65"/>
                  </a:cubicBezTo>
                  <a:close/>
                  <a:moveTo>
                    <a:pt x="31" y="76"/>
                  </a:moveTo>
                  <a:cubicBezTo>
                    <a:pt x="31" y="100"/>
                    <a:pt x="31" y="100"/>
                    <a:pt x="31" y="100"/>
                  </a:cubicBezTo>
                  <a:cubicBezTo>
                    <a:pt x="29" y="100"/>
                    <a:pt x="28" y="100"/>
                    <a:pt x="26" y="100"/>
                  </a:cubicBezTo>
                  <a:cubicBezTo>
                    <a:pt x="26" y="80"/>
                    <a:pt x="26" y="80"/>
                    <a:pt x="26" y="80"/>
                  </a:cubicBezTo>
                  <a:cubicBezTo>
                    <a:pt x="26" y="80"/>
                    <a:pt x="26" y="80"/>
                    <a:pt x="26" y="80"/>
                  </a:cubicBezTo>
                  <a:cubicBezTo>
                    <a:pt x="31" y="76"/>
                    <a:pt x="31" y="76"/>
                    <a:pt x="31" y="76"/>
                  </a:cubicBezTo>
                  <a:close/>
                  <a:moveTo>
                    <a:pt x="41" y="67"/>
                  </a:moveTo>
                  <a:cubicBezTo>
                    <a:pt x="36" y="71"/>
                    <a:pt x="36" y="71"/>
                    <a:pt x="36" y="71"/>
                  </a:cubicBezTo>
                  <a:cubicBezTo>
                    <a:pt x="36" y="100"/>
                    <a:pt x="36" y="100"/>
                    <a:pt x="36" y="100"/>
                  </a:cubicBezTo>
                  <a:cubicBezTo>
                    <a:pt x="38" y="100"/>
                    <a:pt x="39" y="100"/>
                    <a:pt x="41" y="100"/>
                  </a:cubicBezTo>
                  <a:cubicBezTo>
                    <a:pt x="41" y="67"/>
                    <a:pt x="41" y="67"/>
                    <a:pt x="41" y="67"/>
                  </a:cubicBezTo>
                  <a:close/>
                  <a:moveTo>
                    <a:pt x="51" y="62"/>
                  </a:moveTo>
                  <a:cubicBezTo>
                    <a:pt x="48" y="60"/>
                    <a:pt x="48" y="60"/>
                    <a:pt x="48" y="60"/>
                  </a:cubicBezTo>
                  <a:cubicBezTo>
                    <a:pt x="46" y="62"/>
                    <a:pt x="46" y="62"/>
                    <a:pt x="46" y="62"/>
                  </a:cubicBezTo>
                  <a:cubicBezTo>
                    <a:pt x="46" y="100"/>
                    <a:pt x="46" y="100"/>
                    <a:pt x="46" y="100"/>
                  </a:cubicBezTo>
                  <a:cubicBezTo>
                    <a:pt x="48" y="100"/>
                    <a:pt x="49" y="100"/>
                    <a:pt x="51" y="100"/>
                  </a:cubicBezTo>
                  <a:cubicBezTo>
                    <a:pt x="51" y="62"/>
                    <a:pt x="51" y="62"/>
                    <a:pt x="51" y="62"/>
                  </a:cubicBezTo>
                  <a:close/>
                  <a:moveTo>
                    <a:pt x="61" y="68"/>
                  </a:moveTo>
                  <a:cubicBezTo>
                    <a:pt x="56" y="65"/>
                    <a:pt x="56" y="65"/>
                    <a:pt x="56" y="65"/>
                  </a:cubicBezTo>
                  <a:cubicBezTo>
                    <a:pt x="56" y="100"/>
                    <a:pt x="56" y="100"/>
                    <a:pt x="56" y="100"/>
                  </a:cubicBezTo>
                  <a:cubicBezTo>
                    <a:pt x="58" y="100"/>
                    <a:pt x="59" y="100"/>
                    <a:pt x="61" y="100"/>
                  </a:cubicBezTo>
                  <a:cubicBezTo>
                    <a:pt x="61" y="68"/>
                    <a:pt x="61" y="68"/>
                    <a:pt x="61" y="68"/>
                  </a:cubicBezTo>
                  <a:close/>
                  <a:moveTo>
                    <a:pt x="71" y="72"/>
                  </a:moveTo>
                  <a:cubicBezTo>
                    <a:pt x="71" y="100"/>
                    <a:pt x="71" y="100"/>
                    <a:pt x="71" y="100"/>
                  </a:cubicBezTo>
                  <a:cubicBezTo>
                    <a:pt x="69" y="100"/>
                    <a:pt x="68" y="100"/>
                    <a:pt x="66" y="100"/>
                  </a:cubicBezTo>
                  <a:cubicBezTo>
                    <a:pt x="66" y="71"/>
                    <a:pt x="66" y="71"/>
                    <a:pt x="66" y="71"/>
                  </a:cubicBezTo>
                  <a:cubicBezTo>
                    <a:pt x="69" y="73"/>
                    <a:pt x="69" y="73"/>
                    <a:pt x="69" y="73"/>
                  </a:cubicBezTo>
                  <a:cubicBezTo>
                    <a:pt x="71" y="72"/>
                    <a:pt x="71" y="72"/>
                    <a:pt x="71" y="72"/>
                  </a:cubicBezTo>
                  <a:close/>
                  <a:moveTo>
                    <a:pt x="81" y="63"/>
                  </a:moveTo>
                  <a:cubicBezTo>
                    <a:pt x="76" y="67"/>
                    <a:pt x="76" y="67"/>
                    <a:pt x="76" y="67"/>
                  </a:cubicBezTo>
                  <a:cubicBezTo>
                    <a:pt x="76" y="100"/>
                    <a:pt x="76" y="100"/>
                    <a:pt x="76" y="100"/>
                  </a:cubicBezTo>
                  <a:cubicBezTo>
                    <a:pt x="78" y="100"/>
                    <a:pt x="79" y="100"/>
                    <a:pt x="81" y="100"/>
                  </a:cubicBezTo>
                  <a:cubicBezTo>
                    <a:pt x="81" y="63"/>
                    <a:pt x="81" y="63"/>
                    <a:pt x="81" y="63"/>
                  </a:cubicBezTo>
                  <a:close/>
                  <a:moveTo>
                    <a:pt x="91" y="54"/>
                  </a:moveTo>
                  <a:cubicBezTo>
                    <a:pt x="86" y="58"/>
                    <a:pt x="86" y="58"/>
                    <a:pt x="86" y="58"/>
                  </a:cubicBezTo>
                  <a:cubicBezTo>
                    <a:pt x="86" y="100"/>
                    <a:pt x="86" y="100"/>
                    <a:pt x="86" y="100"/>
                  </a:cubicBezTo>
                  <a:cubicBezTo>
                    <a:pt x="88" y="100"/>
                    <a:pt x="89" y="100"/>
                    <a:pt x="91" y="100"/>
                  </a:cubicBezTo>
                  <a:cubicBezTo>
                    <a:pt x="91" y="54"/>
                    <a:pt x="91" y="54"/>
                    <a:pt x="91" y="54"/>
                  </a:cubicBezTo>
                  <a:close/>
                  <a:moveTo>
                    <a:pt x="101" y="45"/>
                  </a:moveTo>
                  <a:cubicBezTo>
                    <a:pt x="96" y="50"/>
                    <a:pt x="96" y="50"/>
                    <a:pt x="96" y="50"/>
                  </a:cubicBezTo>
                  <a:cubicBezTo>
                    <a:pt x="96" y="100"/>
                    <a:pt x="96" y="100"/>
                    <a:pt x="96" y="100"/>
                  </a:cubicBezTo>
                  <a:cubicBezTo>
                    <a:pt x="98" y="100"/>
                    <a:pt x="99" y="100"/>
                    <a:pt x="101" y="100"/>
                  </a:cubicBezTo>
                  <a:cubicBezTo>
                    <a:pt x="101" y="45"/>
                    <a:pt x="101" y="45"/>
                    <a:pt x="101" y="45"/>
                  </a:cubicBezTo>
                  <a:close/>
                  <a:moveTo>
                    <a:pt x="111" y="37"/>
                  </a:moveTo>
                  <a:cubicBezTo>
                    <a:pt x="106" y="41"/>
                    <a:pt x="106" y="41"/>
                    <a:pt x="106" y="41"/>
                  </a:cubicBezTo>
                  <a:cubicBezTo>
                    <a:pt x="106" y="100"/>
                    <a:pt x="106" y="100"/>
                    <a:pt x="106" y="100"/>
                  </a:cubicBezTo>
                  <a:cubicBezTo>
                    <a:pt x="111" y="100"/>
                    <a:pt x="111" y="100"/>
                    <a:pt x="111" y="100"/>
                  </a:cubicBezTo>
                  <a:lnTo>
                    <a:pt x="111" y="37"/>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110" name="组合 109"/>
          <p:cNvGrpSpPr/>
          <p:nvPr/>
        </p:nvGrpSpPr>
        <p:grpSpPr>
          <a:xfrm>
            <a:off x="5912947" y="1962256"/>
            <a:ext cx="651555" cy="651550"/>
            <a:chOff x="7486060" y="3321140"/>
            <a:chExt cx="745581" cy="745581"/>
          </a:xfrm>
        </p:grpSpPr>
        <p:sp>
          <p:nvSpPr>
            <p:cNvPr id="111" name="椭圆 110"/>
            <p:cNvSpPr/>
            <p:nvPr/>
          </p:nvSpPr>
          <p:spPr>
            <a:xfrm>
              <a:off x="7486060"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2" name="Freeform 9"/>
            <p:cNvSpPr>
              <a:spLocks noEditPoints="1"/>
            </p:cNvSpPr>
            <p:nvPr/>
          </p:nvSpPr>
          <p:spPr bwMode="auto">
            <a:xfrm>
              <a:off x="7649489" y="3480588"/>
              <a:ext cx="391106" cy="421872"/>
            </a:xfrm>
            <a:custGeom>
              <a:avLst/>
              <a:gdLst>
                <a:gd name="T0" fmla="*/ 162 w 267"/>
                <a:gd name="T1" fmla="*/ 0 h 288"/>
                <a:gd name="T2" fmla="*/ 240 w 267"/>
                <a:gd name="T3" fmla="*/ 46 h 288"/>
                <a:gd name="T4" fmla="*/ 150 w 267"/>
                <a:gd name="T5" fmla="*/ 196 h 288"/>
                <a:gd name="T6" fmla="*/ 109 w 267"/>
                <a:gd name="T7" fmla="*/ 223 h 288"/>
                <a:gd name="T8" fmla="*/ 65 w 267"/>
                <a:gd name="T9" fmla="*/ 225 h 288"/>
                <a:gd name="T10" fmla="*/ 72 w 267"/>
                <a:gd name="T11" fmla="*/ 148 h 288"/>
                <a:gd name="T12" fmla="*/ 162 w 267"/>
                <a:gd name="T13" fmla="*/ 0 h 288"/>
                <a:gd name="T14" fmla="*/ 162 w 267"/>
                <a:gd name="T15" fmla="*/ 0 h 288"/>
                <a:gd name="T16" fmla="*/ 238 w 267"/>
                <a:gd name="T17" fmla="*/ 283 h 288"/>
                <a:gd name="T18" fmla="*/ 243 w 267"/>
                <a:gd name="T19" fmla="*/ 254 h 288"/>
                <a:gd name="T20" fmla="*/ 155 w 267"/>
                <a:gd name="T21" fmla="*/ 252 h 288"/>
                <a:gd name="T22" fmla="*/ 267 w 267"/>
                <a:gd name="T23" fmla="*/ 245 h 288"/>
                <a:gd name="T24" fmla="*/ 264 w 267"/>
                <a:gd name="T25" fmla="*/ 235 h 288"/>
                <a:gd name="T26" fmla="*/ 233 w 267"/>
                <a:gd name="T27" fmla="*/ 230 h 288"/>
                <a:gd name="T28" fmla="*/ 264 w 267"/>
                <a:gd name="T29" fmla="*/ 228 h 288"/>
                <a:gd name="T30" fmla="*/ 252 w 267"/>
                <a:gd name="T31" fmla="*/ 203 h 288"/>
                <a:gd name="T32" fmla="*/ 172 w 267"/>
                <a:gd name="T33" fmla="*/ 196 h 288"/>
                <a:gd name="T34" fmla="*/ 170 w 267"/>
                <a:gd name="T35" fmla="*/ 218 h 288"/>
                <a:gd name="T36" fmla="*/ 206 w 267"/>
                <a:gd name="T37" fmla="*/ 225 h 288"/>
                <a:gd name="T38" fmla="*/ 0 w 267"/>
                <a:gd name="T39" fmla="*/ 235 h 288"/>
                <a:gd name="T40" fmla="*/ 4 w 267"/>
                <a:gd name="T41" fmla="*/ 257 h 288"/>
                <a:gd name="T42" fmla="*/ 136 w 267"/>
                <a:gd name="T43" fmla="*/ 271 h 288"/>
                <a:gd name="T44" fmla="*/ 85 w 267"/>
                <a:gd name="T45" fmla="*/ 271 h 288"/>
                <a:gd name="T46" fmla="*/ 87 w 267"/>
                <a:gd name="T47" fmla="*/ 288 h 288"/>
                <a:gd name="T48" fmla="*/ 238 w 267"/>
                <a:gd name="T49" fmla="*/ 283 h 288"/>
                <a:gd name="T50" fmla="*/ 238 w 267"/>
                <a:gd name="T51" fmla="*/ 283 h 288"/>
                <a:gd name="T52" fmla="*/ 104 w 267"/>
                <a:gd name="T53" fmla="*/ 206 h 288"/>
                <a:gd name="T54" fmla="*/ 136 w 267"/>
                <a:gd name="T55" fmla="*/ 187 h 288"/>
                <a:gd name="T56" fmla="*/ 87 w 267"/>
                <a:gd name="T57" fmla="*/ 158 h 288"/>
                <a:gd name="T58" fmla="*/ 82 w 267"/>
                <a:gd name="T59" fmla="*/ 194 h 288"/>
                <a:gd name="T60" fmla="*/ 104 w 267"/>
                <a:gd name="T61" fmla="*/ 206 h 288"/>
                <a:gd name="T62" fmla="*/ 104 w 267"/>
                <a:gd name="T63" fmla="*/ 206 h 288"/>
                <a:gd name="T64" fmla="*/ 213 w 267"/>
                <a:gd name="T65" fmla="*/ 46 h 288"/>
                <a:gd name="T66" fmla="*/ 140 w 267"/>
                <a:gd name="T67" fmla="*/ 167 h 288"/>
                <a:gd name="T68" fmla="*/ 148 w 267"/>
                <a:gd name="T69" fmla="*/ 172 h 288"/>
                <a:gd name="T70" fmla="*/ 221 w 267"/>
                <a:gd name="T71" fmla="*/ 51 h 288"/>
                <a:gd name="T72" fmla="*/ 213 w 267"/>
                <a:gd name="T73" fmla="*/ 46 h 288"/>
                <a:gd name="T74" fmla="*/ 213 w 267"/>
                <a:gd name="T75" fmla="*/ 46 h 288"/>
                <a:gd name="T76" fmla="*/ 167 w 267"/>
                <a:gd name="T77" fmla="*/ 20 h 288"/>
                <a:gd name="T78" fmla="*/ 94 w 267"/>
                <a:gd name="T79" fmla="*/ 138 h 288"/>
                <a:gd name="T80" fmla="*/ 111 w 267"/>
                <a:gd name="T81" fmla="*/ 148 h 288"/>
                <a:gd name="T82" fmla="*/ 184 w 267"/>
                <a:gd name="T83" fmla="*/ 29 h 288"/>
                <a:gd name="T84" fmla="*/ 167 w 267"/>
                <a:gd name="T85" fmla="*/ 2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267" h="288">
                  <a:moveTo>
                    <a:pt x="162" y="0"/>
                  </a:moveTo>
                  <a:lnTo>
                    <a:pt x="240" y="46"/>
                  </a:lnTo>
                  <a:lnTo>
                    <a:pt x="150" y="196"/>
                  </a:lnTo>
                  <a:lnTo>
                    <a:pt x="109" y="223"/>
                  </a:lnTo>
                  <a:lnTo>
                    <a:pt x="65" y="225"/>
                  </a:lnTo>
                  <a:lnTo>
                    <a:pt x="72" y="148"/>
                  </a:lnTo>
                  <a:lnTo>
                    <a:pt x="162" y="0"/>
                  </a:lnTo>
                  <a:lnTo>
                    <a:pt x="162" y="0"/>
                  </a:lnTo>
                  <a:close/>
                  <a:moveTo>
                    <a:pt x="238" y="283"/>
                  </a:moveTo>
                  <a:lnTo>
                    <a:pt x="243" y="254"/>
                  </a:lnTo>
                  <a:lnTo>
                    <a:pt x="155" y="252"/>
                  </a:lnTo>
                  <a:lnTo>
                    <a:pt x="267" y="245"/>
                  </a:lnTo>
                  <a:lnTo>
                    <a:pt x="264" y="235"/>
                  </a:lnTo>
                  <a:lnTo>
                    <a:pt x="233" y="230"/>
                  </a:lnTo>
                  <a:lnTo>
                    <a:pt x="264" y="228"/>
                  </a:lnTo>
                  <a:lnTo>
                    <a:pt x="252" y="203"/>
                  </a:lnTo>
                  <a:lnTo>
                    <a:pt x="172" y="196"/>
                  </a:lnTo>
                  <a:lnTo>
                    <a:pt x="170" y="218"/>
                  </a:lnTo>
                  <a:lnTo>
                    <a:pt x="206" y="225"/>
                  </a:lnTo>
                  <a:lnTo>
                    <a:pt x="0" y="235"/>
                  </a:lnTo>
                  <a:lnTo>
                    <a:pt x="4" y="257"/>
                  </a:lnTo>
                  <a:lnTo>
                    <a:pt x="136" y="271"/>
                  </a:lnTo>
                  <a:lnTo>
                    <a:pt x="85" y="271"/>
                  </a:lnTo>
                  <a:lnTo>
                    <a:pt x="87" y="288"/>
                  </a:lnTo>
                  <a:lnTo>
                    <a:pt x="238" y="283"/>
                  </a:lnTo>
                  <a:lnTo>
                    <a:pt x="238" y="283"/>
                  </a:lnTo>
                  <a:close/>
                  <a:moveTo>
                    <a:pt x="104" y="206"/>
                  </a:moveTo>
                  <a:lnTo>
                    <a:pt x="136" y="187"/>
                  </a:lnTo>
                  <a:lnTo>
                    <a:pt x="87" y="158"/>
                  </a:lnTo>
                  <a:lnTo>
                    <a:pt x="82" y="194"/>
                  </a:lnTo>
                  <a:lnTo>
                    <a:pt x="104" y="206"/>
                  </a:lnTo>
                  <a:lnTo>
                    <a:pt x="104" y="206"/>
                  </a:lnTo>
                  <a:close/>
                  <a:moveTo>
                    <a:pt x="213" y="46"/>
                  </a:moveTo>
                  <a:lnTo>
                    <a:pt x="140" y="167"/>
                  </a:lnTo>
                  <a:lnTo>
                    <a:pt x="148" y="172"/>
                  </a:lnTo>
                  <a:lnTo>
                    <a:pt x="221" y="51"/>
                  </a:lnTo>
                  <a:lnTo>
                    <a:pt x="213" y="46"/>
                  </a:lnTo>
                  <a:lnTo>
                    <a:pt x="213" y="46"/>
                  </a:lnTo>
                  <a:close/>
                  <a:moveTo>
                    <a:pt x="167" y="20"/>
                  </a:moveTo>
                  <a:lnTo>
                    <a:pt x="94" y="138"/>
                  </a:lnTo>
                  <a:lnTo>
                    <a:pt x="111" y="148"/>
                  </a:lnTo>
                  <a:lnTo>
                    <a:pt x="184" y="29"/>
                  </a:lnTo>
                  <a:lnTo>
                    <a:pt x="167" y="20"/>
                  </a:ln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grpSp>
        <p:nvGrpSpPr>
          <p:cNvPr id="222" name="组合 221"/>
          <p:cNvGrpSpPr/>
          <p:nvPr/>
        </p:nvGrpSpPr>
        <p:grpSpPr>
          <a:xfrm>
            <a:off x="983306" y="2775652"/>
            <a:ext cx="7528097" cy="681310"/>
            <a:chOff x="2230793" y="2367766"/>
            <a:chExt cx="7528097" cy="681310"/>
          </a:xfrm>
        </p:grpSpPr>
        <p:grpSp>
          <p:nvGrpSpPr>
            <p:cNvPr id="221" name="组合 220"/>
            <p:cNvGrpSpPr/>
            <p:nvPr/>
          </p:nvGrpSpPr>
          <p:grpSpPr>
            <a:xfrm>
              <a:off x="2230793" y="2399346"/>
              <a:ext cx="1556388" cy="649730"/>
              <a:chOff x="2230793" y="2399346"/>
              <a:chExt cx="1556388" cy="649730"/>
            </a:xfrm>
          </p:grpSpPr>
          <p:sp>
            <p:nvSpPr>
              <p:cNvPr id="206" name="矩形 205"/>
              <p:cNvSpPr>
                <a:spLocks noChangeArrowheads="1"/>
              </p:cNvSpPr>
              <p:nvPr/>
            </p:nvSpPr>
            <p:spPr bwMode="auto">
              <a:xfrm>
                <a:off x="2260702" y="2799456"/>
                <a:ext cx="1526479" cy="2496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pPr>
                  <a:lnSpc>
                    <a:spcPct val="125000"/>
                  </a:lnSpc>
                </a:pPr>
                <a:endParaRPr lang="en-US" altLang="zh-CN" sz="900" spc="40" dirty="0">
                  <a:solidFill>
                    <a:schemeClr val="bg1"/>
                  </a:solidFill>
                  <a:latin typeface="微软雅黑" panose="020B0503020204020204" pitchFamily="34" charset="-122"/>
                  <a:ea typeface="宋体" panose="02010600030101010101" pitchFamily="2" charset="-122"/>
                  <a:cs typeface="Arial" panose="020B0604020202020204" pitchFamily="34" charset="0"/>
                </a:endParaRPr>
              </a:p>
            </p:txBody>
          </p:sp>
          <p:sp>
            <p:nvSpPr>
              <p:cNvPr id="209" name="矩形 25"/>
              <p:cNvSpPr>
                <a:spLocks noChangeArrowheads="1"/>
              </p:cNvSpPr>
              <p:nvPr/>
            </p:nvSpPr>
            <p:spPr bwMode="auto">
              <a:xfrm>
                <a:off x="2230793" y="239934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1</a:t>
                </a:r>
                <a:r>
                  <a:rPr lang="zh-CN" altLang="en-US" sz="2400" dirty="0">
                    <a:solidFill>
                      <a:schemeClr val="bg1"/>
                    </a:solidFill>
                    <a:latin typeface="微软雅黑" panose="020B0503020204020204" pitchFamily="34" charset="-122"/>
                    <a:cs typeface="Arial" panose="020B0604020202020204" pitchFamily="34" charset="0"/>
                  </a:rPr>
                  <a:t>审题</a:t>
                </a:r>
                <a:endParaRPr lang="en-US" altLang="zh-CN" sz="2400" dirty="0">
                  <a:solidFill>
                    <a:schemeClr val="bg1"/>
                  </a:solidFill>
                  <a:latin typeface="微软雅黑" panose="020B0503020204020204" pitchFamily="34" charset="-122"/>
                  <a:cs typeface="Arial" panose="020B0604020202020204" pitchFamily="34" charset="0"/>
                </a:endParaRPr>
              </a:p>
            </p:txBody>
          </p:sp>
        </p:grpSp>
        <p:sp>
          <p:nvSpPr>
            <p:cNvPr id="210" name="矩形 25"/>
            <p:cNvSpPr>
              <a:spLocks noChangeArrowheads="1"/>
            </p:cNvSpPr>
            <p:nvPr/>
          </p:nvSpPr>
          <p:spPr bwMode="auto">
            <a:xfrm>
              <a:off x="3681119" y="239934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2</a:t>
              </a:r>
              <a:r>
                <a:rPr lang="zh-CN" altLang="en-US" sz="2400" dirty="0">
                  <a:solidFill>
                    <a:schemeClr val="bg1"/>
                  </a:solidFill>
                  <a:latin typeface="微软雅黑" panose="020B0503020204020204" pitchFamily="34" charset="-122"/>
                  <a:cs typeface="Arial" panose="020B0604020202020204" pitchFamily="34" charset="0"/>
                </a:rPr>
                <a:t>溯源</a:t>
              </a:r>
              <a:endParaRPr lang="en-US" altLang="zh-CN" sz="2400" dirty="0">
                <a:solidFill>
                  <a:schemeClr val="bg1"/>
                </a:solidFill>
                <a:latin typeface="微软雅黑" panose="020B0503020204020204" pitchFamily="34" charset="-122"/>
                <a:cs typeface="Arial" panose="020B0604020202020204" pitchFamily="34" charset="0"/>
              </a:endParaRPr>
            </a:p>
          </p:txBody>
        </p:sp>
        <p:sp>
          <p:nvSpPr>
            <p:cNvPr id="211" name="矩形 25"/>
            <p:cNvSpPr>
              <a:spLocks noChangeArrowheads="1"/>
            </p:cNvSpPr>
            <p:nvPr/>
          </p:nvSpPr>
          <p:spPr bwMode="auto">
            <a:xfrm>
              <a:off x="6991936" y="2380298"/>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4</a:t>
              </a:r>
              <a:r>
                <a:rPr lang="zh-CN" altLang="en-US" sz="2400" dirty="0">
                  <a:solidFill>
                    <a:schemeClr val="bg1"/>
                  </a:solidFill>
                  <a:latin typeface="微软雅黑" panose="020B0503020204020204" pitchFamily="34" charset="-122"/>
                  <a:cs typeface="Arial" panose="020B0604020202020204" pitchFamily="34" charset="0"/>
                </a:rPr>
                <a:t>评价</a:t>
              </a:r>
              <a:endParaRPr lang="en-US" altLang="zh-CN" sz="2400" dirty="0">
                <a:solidFill>
                  <a:schemeClr val="bg1"/>
                </a:solidFill>
                <a:latin typeface="微软雅黑" panose="020B0503020204020204" pitchFamily="34" charset="-122"/>
                <a:cs typeface="Arial" panose="020B0604020202020204" pitchFamily="34" charset="0"/>
              </a:endParaRPr>
            </a:p>
          </p:txBody>
        </p:sp>
        <p:sp>
          <p:nvSpPr>
            <p:cNvPr id="212" name="矩形 25"/>
            <p:cNvSpPr>
              <a:spLocks noChangeArrowheads="1"/>
            </p:cNvSpPr>
            <p:nvPr/>
          </p:nvSpPr>
          <p:spPr bwMode="auto">
            <a:xfrm>
              <a:off x="8452691" y="2367766"/>
              <a:ext cx="130619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300">
                  <a:solidFill>
                    <a:schemeClr val="tx1"/>
                  </a:solidFill>
                  <a:latin typeface="Calibri" panose="020F0502020204030204" pitchFamily="34" charset="0"/>
                  <a:ea typeface="宋体" panose="02010600030101010101" pitchFamily="2" charset="-122"/>
                </a:defRPr>
              </a:lvl1pPr>
              <a:lvl2pPr marL="742950" indent="-285750">
                <a:defRPr sz="1300">
                  <a:solidFill>
                    <a:schemeClr val="tx1"/>
                  </a:solidFill>
                  <a:latin typeface="Calibri" panose="020F0502020204030204" pitchFamily="34" charset="0"/>
                  <a:ea typeface="宋体" panose="02010600030101010101" pitchFamily="2" charset="-122"/>
                </a:defRPr>
              </a:lvl2pPr>
              <a:lvl3pPr marL="1143000" indent="-228600">
                <a:defRPr sz="1300">
                  <a:solidFill>
                    <a:schemeClr val="tx1"/>
                  </a:solidFill>
                  <a:latin typeface="Calibri" panose="020F0502020204030204" pitchFamily="34" charset="0"/>
                  <a:ea typeface="宋体" panose="02010600030101010101" pitchFamily="2" charset="-122"/>
                </a:defRPr>
              </a:lvl3pPr>
              <a:lvl4pPr marL="1600200" indent="-228600">
                <a:defRPr sz="1300">
                  <a:solidFill>
                    <a:schemeClr val="tx1"/>
                  </a:solidFill>
                  <a:latin typeface="Calibri" panose="020F0502020204030204" pitchFamily="34" charset="0"/>
                  <a:ea typeface="宋体" panose="02010600030101010101" pitchFamily="2" charset="-122"/>
                </a:defRPr>
              </a:lvl4pPr>
              <a:lvl5pPr marL="2057400" indent="-228600">
                <a:defRPr sz="1300">
                  <a:solidFill>
                    <a:schemeClr val="tx1"/>
                  </a:solidFill>
                  <a:latin typeface="Calibri" panose="020F0502020204030204" pitchFamily="34" charset="0"/>
                  <a:ea typeface="宋体" panose="02010600030101010101" pitchFamily="2" charset="-122"/>
                </a:defRPr>
              </a:lvl5pPr>
              <a:lvl6pPr marL="25146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6pPr>
              <a:lvl7pPr marL="29718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7pPr>
              <a:lvl8pPr marL="34290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8pPr>
              <a:lvl9pPr marL="3886200" indent="-228600" defTabSz="685800" eaLnBrk="0" fontAlgn="base" hangingPunct="0">
                <a:spcBef>
                  <a:spcPct val="0"/>
                </a:spcBef>
                <a:spcAft>
                  <a:spcPct val="0"/>
                </a:spcAft>
                <a:defRPr sz="1300">
                  <a:solidFill>
                    <a:schemeClr val="tx1"/>
                  </a:solidFill>
                  <a:latin typeface="Calibri" panose="020F0502020204030204" pitchFamily="34" charset="0"/>
                  <a:ea typeface="宋体" panose="02010600030101010101" pitchFamily="2" charset="-122"/>
                </a:defRPr>
              </a:lvl9pPr>
            </a:lstStyle>
            <a:p>
              <a:r>
                <a:rPr lang="en-US" altLang="zh-CN" sz="2400" dirty="0">
                  <a:solidFill>
                    <a:schemeClr val="bg1"/>
                  </a:solidFill>
                  <a:latin typeface="微软雅黑" panose="020B0503020204020204" pitchFamily="34" charset="-122"/>
                  <a:cs typeface="Arial" panose="020B0604020202020204" pitchFamily="34" charset="0"/>
                </a:rPr>
                <a:t>5</a:t>
              </a:r>
              <a:r>
                <a:rPr lang="zh-CN" altLang="en-US" sz="2400" dirty="0">
                  <a:solidFill>
                    <a:schemeClr val="bg1"/>
                  </a:solidFill>
                  <a:latin typeface="微软雅黑" panose="020B0503020204020204" pitchFamily="34" charset="-122"/>
                  <a:cs typeface="Arial" panose="020B0604020202020204" pitchFamily="34" charset="0"/>
                </a:rPr>
                <a:t>迁移</a:t>
              </a:r>
              <a:endParaRPr lang="en-US" altLang="zh-CN" sz="2400" dirty="0">
                <a:solidFill>
                  <a:schemeClr val="bg1"/>
                </a:solidFill>
                <a:latin typeface="微软雅黑" panose="020B0503020204020204" pitchFamily="34" charset="-122"/>
                <a:cs typeface="Arial" panose="020B0604020202020204" pitchFamily="34" charset="0"/>
              </a:endParaRPr>
            </a:p>
          </p:txBody>
        </p:sp>
      </p:grpSp>
      <p:sp>
        <p:nvSpPr>
          <p:cNvPr id="35" name="TextBox 164"/>
          <p:cNvSpPr txBox="1">
            <a:spLocks noChangeArrowheads="1"/>
          </p:cNvSpPr>
          <p:nvPr/>
        </p:nvSpPr>
        <p:spPr bwMode="auto">
          <a:xfrm>
            <a:off x="-211253" y="304403"/>
            <a:ext cx="2122437" cy="707886"/>
          </a:xfrm>
          <a:prstGeom prst="rect">
            <a:avLst/>
          </a:prstGeom>
          <a:noFill/>
        </p:spPr>
        <p:txBody>
          <a:bodyPr vert="horz" wrap="square">
            <a:spAutoFit/>
          </a:bodyPr>
          <a:lstStyle>
            <a:defPPr>
              <a:defRPr lang="zh-CN"/>
            </a:defPPr>
            <a:lvl1pPr algn="ctr" fontAlgn="auto">
              <a:spcBef>
                <a:spcPts val="0"/>
              </a:spcBef>
              <a:spcAft>
                <a:spcPts val="0"/>
              </a:spcAft>
              <a:defRPr sz="4000" b="1">
                <a:solidFill>
                  <a:schemeClr val="tx1">
                    <a:lumMod val="75000"/>
                    <a:lumOff val="25000"/>
                  </a:schemeClr>
                </a:solidFill>
                <a:effectLst/>
                <a:latin typeface="Kelson Sans" panose="02000500000000000000" pitchFamily="50" charset="0"/>
                <a:ea typeface="Arial Unicode MS" panose="020B0604020202020204" pitchFamily="34" charset="-122"/>
                <a:cs typeface="Arial Unicode MS" panose="020B0604020202020204" pitchFamily="34" charset="-122"/>
              </a:defRPr>
            </a:lvl1pPr>
          </a:lstStyle>
          <a:p>
            <a:r>
              <a:rPr lang="zh-CN" altLang="en-US" b="0" dirty="0">
                <a:solidFill>
                  <a:srgbClr val="42C4AB"/>
                </a:solidFill>
                <a:latin typeface="造字工房悦黑体验版纤细体" pitchFamily="50" charset="-122"/>
                <a:ea typeface="造字工房悦黑体验版纤细体" pitchFamily="50" charset="-122"/>
              </a:rPr>
              <a:t>目录</a:t>
            </a:r>
            <a:endParaRPr lang="zh-CN" altLang="en-US" b="0" dirty="0">
              <a:solidFill>
                <a:srgbClr val="42C4AB"/>
              </a:solidFill>
              <a:latin typeface="造字工房悦黑体验版纤细体" pitchFamily="50" charset="-122"/>
              <a:ea typeface="造字工房悦黑体验版纤细体" pitchFamily="50" charset="-122"/>
            </a:endParaRPr>
          </a:p>
        </p:txBody>
      </p:sp>
      <p:sp>
        <p:nvSpPr>
          <p:cNvPr id="36" name="矩形 35"/>
          <p:cNvSpPr/>
          <p:nvPr/>
        </p:nvSpPr>
        <p:spPr bwMode="auto">
          <a:xfrm>
            <a:off x="1162105" y="545149"/>
            <a:ext cx="2015943" cy="369332"/>
          </a:xfrm>
          <a:prstGeom prst="rect">
            <a:avLst/>
          </a:prstGeom>
          <a:noFill/>
        </p:spPr>
        <p:txBody>
          <a:bodyPr vert="horz" wrap="square">
            <a:spAutoFit/>
          </a:bodyPr>
          <a:lstStyle/>
          <a:p>
            <a:pPr algn="ctr"/>
            <a:r>
              <a:rPr lang="en-US" altLang="zh-CN" sz="1800" dirty="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rPr>
              <a:t>/CONTENTS</a:t>
            </a:r>
            <a:endParaRPr lang="zh-CN" altLang="en-US" sz="1800" dirty="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endParaRPr>
          </a:p>
        </p:txBody>
      </p:sp>
      <p:grpSp>
        <p:nvGrpSpPr>
          <p:cNvPr id="2" name="组合 1"/>
          <p:cNvGrpSpPr/>
          <p:nvPr/>
        </p:nvGrpSpPr>
        <p:grpSpPr>
          <a:xfrm>
            <a:off x="7402324" y="1977729"/>
            <a:ext cx="610869" cy="610865"/>
            <a:chOff x="4344139" y="3321140"/>
            <a:chExt cx="745581" cy="745581"/>
          </a:xfrm>
        </p:grpSpPr>
        <p:sp>
          <p:nvSpPr>
            <p:cNvPr id="3" name="椭圆 2"/>
            <p:cNvSpPr/>
            <p:nvPr/>
          </p:nvSpPr>
          <p:spPr>
            <a:xfrm>
              <a:off x="4344139" y="3321140"/>
              <a:ext cx="745581" cy="745581"/>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 name="Freeform 5"/>
            <p:cNvSpPr>
              <a:spLocks noEditPoints="1"/>
            </p:cNvSpPr>
            <p:nvPr/>
          </p:nvSpPr>
          <p:spPr bwMode="auto">
            <a:xfrm>
              <a:off x="4533184" y="3533199"/>
              <a:ext cx="367490" cy="347697"/>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grpSp>
      <p:sp>
        <p:nvSpPr>
          <p:cNvPr id="7" name="文本框 6"/>
          <p:cNvSpPr txBox="1"/>
          <p:nvPr/>
        </p:nvSpPr>
        <p:spPr>
          <a:xfrm>
            <a:off x="4209684" y="2807231"/>
            <a:ext cx="1153646" cy="461665"/>
          </a:xfrm>
          <a:prstGeom prst="rect">
            <a:avLst/>
          </a:prstGeom>
          <a:noFill/>
        </p:spPr>
        <p:txBody>
          <a:bodyPr wrap="square">
            <a:spAutoFit/>
          </a:bodyPr>
          <a:lstStyle/>
          <a:p>
            <a:r>
              <a:rPr kumimoji="0" lang="en-US" altLang="zh-CN" sz="2400" b="0" i="0" u="none" strike="noStrike" kern="1200" cap="none" spc="0" normalizeH="0" baseline="0" noProof="0" dirty="0">
                <a:ln>
                  <a:noFill/>
                </a:ln>
                <a:solidFill>
                  <a:prstClr val="white"/>
                </a:solidFill>
                <a:effectLst/>
                <a:uLnTx/>
                <a:uFillTx/>
                <a:latin typeface="微软雅黑" panose="020B0503020204020204" pitchFamily="34" charset="-122"/>
                <a:ea typeface="宋体" panose="02010600030101010101" pitchFamily="2" charset="-122"/>
                <a:cs typeface="Arial" panose="020B0604020202020204" pitchFamily="34" charset="0"/>
              </a:rPr>
              <a:t>3</a:t>
            </a:r>
            <a:r>
              <a:rPr kumimoji="0" lang="zh-CN" altLang="en-US" sz="2400" b="0" i="0" u="none" strike="noStrike" kern="1200" cap="none" spc="0" normalizeH="0" baseline="0" noProof="0" dirty="0">
                <a:ln>
                  <a:noFill/>
                </a:ln>
                <a:solidFill>
                  <a:prstClr val="white"/>
                </a:solidFill>
                <a:effectLst/>
                <a:uLnTx/>
                <a:uFillTx/>
                <a:latin typeface="微软雅黑" panose="020B0503020204020204" pitchFamily="34" charset="-122"/>
                <a:ea typeface="宋体" panose="02010600030101010101" pitchFamily="2" charset="-122"/>
                <a:cs typeface="Arial" panose="020B0604020202020204" pitchFamily="34" charset="0"/>
              </a:rPr>
              <a:t>建构</a:t>
            </a:r>
            <a:endParaRPr lang="zh-CN"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bg1"/>
              </a:solidFill>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endParaRPr lang="zh-CN" altLang="en-US"/>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algn="l"/>
              <a:r>
                <a:rPr lang="zh-CN" altLang="en-US" dirty="0"/>
                <a:t>审题</a:t>
              </a:r>
              <a:endParaRPr lang="zh-CN" altLang="en-US" dirty="0"/>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zh-CN" altLang="en-US">
              <a:solidFill>
                <a:schemeClr val="bg1"/>
              </a:solidFill>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tx1"/>
              </a:solidFill>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 name="文本框 1"/>
          <p:cNvSpPr txBox="1"/>
          <p:nvPr/>
        </p:nvSpPr>
        <p:spPr>
          <a:xfrm>
            <a:off x="719791" y="880853"/>
            <a:ext cx="7796528" cy="2862322"/>
          </a:xfrm>
          <a:prstGeom prst="rect">
            <a:avLst/>
          </a:prstGeom>
          <a:noFill/>
        </p:spPr>
        <p:txBody>
          <a:bodyPr wrap="square" rtlCol="0">
            <a:spAutoFit/>
          </a:bodyPr>
          <a:lstStyle/>
          <a:p>
            <a:r>
              <a:rPr lang="zh-CN" altLang="en-US" sz="2000" dirty="0"/>
              <a:t>第一节（满分</a:t>
            </a:r>
            <a:r>
              <a:rPr lang="en-US" altLang="zh-CN" sz="2000" dirty="0"/>
              <a:t>15</a:t>
            </a:r>
            <a:r>
              <a:rPr lang="zh-CN" altLang="en-US" sz="2000" dirty="0"/>
              <a:t>分）</a:t>
            </a:r>
            <a:endParaRPr lang="en-US" altLang="zh-CN" sz="2000" dirty="0"/>
          </a:p>
          <a:p>
            <a:pPr indent="467995"/>
            <a:r>
              <a:rPr lang="zh-CN" altLang="en-US" sz="2000" dirty="0"/>
              <a:t>假定你是李华，你校将举办“经典文化探索展”，并通过网络进行直播。请你给外国笔友 </a:t>
            </a:r>
            <a:r>
              <a:rPr lang="en-US" altLang="zh-CN" sz="2000" dirty="0"/>
              <a:t>Hans </a:t>
            </a:r>
            <a:r>
              <a:rPr lang="zh-CN" altLang="en-US" sz="2000" dirty="0"/>
              <a:t>写封邮件，邀请他在线观看。内容包括：</a:t>
            </a:r>
            <a:endParaRPr lang="en-US" altLang="zh-CN" sz="2000" dirty="0"/>
          </a:p>
          <a:p>
            <a:pPr indent="467995"/>
            <a:r>
              <a:rPr lang="en-US" altLang="zh-CN" sz="2000" dirty="0"/>
              <a:t>1.</a:t>
            </a:r>
            <a:r>
              <a:rPr lang="zh-CN" altLang="en-US" sz="2000" dirty="0"/>
              <a:t> 活动介绍；</a:t>
            </a:r>
            <a:endParaRPr lang="en-US" altLang="zh-CN" sz="2000" dirty="0"/>
          </a:p>
          <a:p>
            <a:pPr indent="467995"/>
            <a:r>
              <a:rPr lang="en-US" altLang="zh-CN" sz="2000" dirty="0"/>
              <a:t>2. </a:t>
            </a:r>
            <a:r>
              <a:rPr lang="zh-CN" altLang="en-US" sz="2000" dirty="0"/>
              <a:t>观看时间、方式；</a:t>
            </a:r>
            <a:endParaRPr lang="en-US" altLang="zh-CN" sz="2000" dirty="0"/>
          </a:p>
          <a:p>
            <a:pPr indent="467995"/>
            <a:r>
              <a:rPr lang="en-US" altLang="zh-CN" sz="2000" dirty="0"/>
              <a:t>3. </a:t>
            </a:r>
            <a:r>
              <a:rPr lang="zh-CN" altLang="en-US" sz="2000" dirty="0"/>
              <a:t>你的期待。</a:t>
            </a:r>
            <a:endParaRPr lang="en-US" altLang="zh-CN" sz="2000" dirty="0"/>
          </a:p>
          <a:p>
            <a:pPr indent="467995"/>
            <a:r>
              <a:rPr lang="zh-CN" altLang="en-US" sz="2000" dirty="0"/>
              <a:t>注意：</a:t>
            </a:r>
            <a:r>
              <a:rPr lang="en-US" altLang="zh-CN" sz="2000" dirty="0"/>
              <a:t>1.</a:t>
            </a:r>
            <a:r>
              <a:rPr lang="zh-CN" altLang="en-US" sz="2000" dirty="0"/>
              <a:t>写作词数应为</a:t>
            </a:r>
            <a:r>
              <a:rPr lang="en-US" altLang="zh-CN" sz="2000" dirty="0"/>
              <a:t>80</a:t>
            </a:r>
            <a:r>
              <a:rPr lang="zh-CN" altLang="en-US" sz="2000" dirty="0"/>
              <a:t>左右；</a:t>
            </a:r>
            <a:r>
              <a:rPr lang="en-US" altLang="zh-CN" sz="2000" dirty="0"/>
              <a:t>2</a:t>
            </a:r>
            <a:r>
              <a:rPr lang="zh-CN" altLang="en-US" sz="2000" dirty="0"/>
              <a:t>． 请按如下格式在答题卡的相应位置作答。</a:t>
            </a:r>
            <a:endParaRPr lang="zh-CN" altLang="en-US" sz="2000" dirty="0"/>
          </a:p>
        </p:txBody>
      </p:sp>
      <p:sp>
        <p:nvSpPr>
          <p:cNvPr id="3" name="文本框 2"/>
          <p:cNvSpPr txBox="1"/>
          <p:nvPr/>
        </p:nvSpPr>
        <p:spPr>
          <a:xfrm>
            <a:off x="1573914" y="3790966"/>
            <a:ext cx="5548393" cy="1015663"/>
          </a:xfrm>
          <a:prstGeom prst="rect">
            <a:avLst/>
          </a:prstGeom>
          <a:noFill/>
          <a:ln>
            <a:solidFill>
              <a:schemeClr val="tx1"/>
            </a:solidFill>
          </a:ln>
        </p:spPr>
        <p:txBody>
          <a:bodyPr wrap="square" rtlCol="0">
            <a:spAutoFit/>
          </a:bodyPr>
          <a:lstStyle/>
          <a:p>
            <a:r>
              <a:rPr lang="en-US" altLang="zh-CN" sz="2000" dirty="0">
                <a:latin typeface="Times New Roman" panose="02020603050405020304" pitchFamily="18" charset="0"/>
                <a:cs typeface="Times New Roman" panose="02020603050405020304" pitchFamily="18" charset="0"/>
              </a:rPr>
              <a:t>Dear Hans,</a:t>
            </a:r>
            <a:endParaRPr lang="en-US" altLang="zh-CN" sz="2000" dirty="0">
              <a:latin typeface="Times New Roman" panose="02020603050405020304" pitchFamily="18" charset="0"/>
              <a:cs typeface="Times New Roman" panose="02020603050405020304" pitchFamily="18" charset="0"/>
            </a:endParaRPr>
          </a:p>
          <a:p>
            <a:pPr algn="r"/>
            <a:r>
              <a:rPr lang="en-US" altLang="zh-CN" sz="2000" dirty="0">
                <a:latin typeface="Times New Roman" panose="02020603050405020304" pitchFamily="18" charset="0"/>
                <a:cs typeface="Times New Roman" panose="02020603050405020304" pitchFamily="18" charset="0"/>
              </a:rPr>
              <a:t>Yours,</a:t>
            </a:r>
            <a:endParaRPr lang="en-US" altLang="zh-CN" sz="2000" dirty="0">
              <a:latin typeface="Times New Roman" panose="02020603050405020304" pitchFamily="18" charset="0"/>
              <a:cs typeface="Times New Roman" panose="02020603050405020304" pitchFamily="18" charset="0"/>
            </a:endParaRPr>
          </a:p>
          <a:p>
            <a:pPr algn="r"/>
            <a:r>
              <a:rPr lang="en-US" altLang="zh-CN" sz="2000" dirty="0">
                <a:latin typeface="Times New Roman" panose="02020603050405020304" pitchFamily="18" charset="0"/>
                <a:cs typeface="Times New Roman" panose="02020603050405020304" pitchFamily="18" charset="0"/>
              </a:rPr>
              <a:t>Li Hua</a:t>
            </a:r>
            <a:endParaRPr lang="zh-CN" altLang="en-US" sz="2000" dirty="0">
              <a:latin typeface="Times New Roman" panose="02020603050405020304" pitchFamily="18" charset="0"/>
              <a:cs typeface="Times New Roman" panose="02020603050405020304" pitchFamily="18" charset="0"/>
            </a:endParaRPr>
          </a:p>
        </p:txBody>
      </p:sp>
      <p:cxnSp>
        <p:nvCxnSpPr>
          <p:cNvPr id="7" name="直接连接符 6"/>
          <p:cNvCxnSpPr/>
          <p:nvPr/>
        </p:nvCxnSpPr>
        <p:spPr>
          <a:xfrm>
            <a:off x="4572000" y="1540273"/>
            <a:ext cx="1883044" cy="0"/>
          </a:xfrm>
          <a:prstGeom prst="line">
            <a:avLst/>
          </a:prstGeom>
          <a:ln w="28575">
            <a:solidFill>
              <a:srgbClr val="42C4AB"/>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4236203" y="1901900"/>
            <a:ext cx="1753892" cy="0"/>
          </a:xfrm>
          <a:prstGeom prst="line">
            <a:avLst/>
          </a:prstGeom>
          <a:ln w="28575">
            <a:solidFill>
              <a:srgbClr val="42C4AB"/>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
                                        </p:tgtEl>
                                        <p:attrNameLst>
                                          <p:attrName>style.visibility</p:attrName>
                                        </p:attrNameLst>
                                      </p:cBhvr>
                                      <p:to>
                                        <p:strVal val="visible"/>
                                      </p:to>
                                    </p:set>
                                    <p:anim calcmode="lin" valueType="num">
                                      <p:cBhvr additive="base">
                                        <p:cTn id="13" dur="500" fill="hold"/>
                                        <p:tgtEl>
                                          <p:spTgt spid="12"/>
                                        </p:tgtEl>
                                        <p:attrNameLst>
                                          <p:attrName>ppt_x</p:attrName>
                                        </p:attrNameLst>
                                      </p:cBhvr>
                                      <p:tavLst>
                                        <p:tav tm="0">
                                          <p:val>
                                            <p:strVal val="#ppt_x"/>
                                          </p:val>
                                        </p:tav>
                                        <p:tav tm="100000">
                                          <p:val>
                                            <p:strVal val="#ppt_x"/>
                                          </p:val>
                                        </p:tav>
                                      </p:tavLst>
                                    </p:anim>
                                    <p:anim calcmode="lin" valueType="num">
                                      <p:cBhvr additive="base">
                                        <p:cTn id="1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审题</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aphicFrame>
        <p:nvGraphicFramePr>
          <p:cNvPr id="4" name="表格 3"/>
          <p:cNvGraphicFramePr>
            <a:graphicFrameLocks noGrp="1"/>
          </p:cNvGraphicFramePr>
          <p:nvPr/>
        </p:nvGraphicFramePr>
        <p:xfrm>
          <a:off x="891290" y="983297"/>
          <a:ext cx="7594032" cy="3685203"/>
        </p:xfrm>
        <a:graphic>
          <a:graphicData uri="http://schemas.openxmlformats.org/drawingml/2006/table">
            <a:tbl>
              <a:tblPr firstRow="1" bandRow="1">
                <a:tableStyleId>{16D9F66E-5EB9-4882-86FB-DCBF35E3C3E4}</a:tableStyleId>
              </a:tblPr>
              <a:tblGrid>
                <a:gridCol w="2531344"/>
                <a:gridCol w="2531344"/>
                <a:gridCol w="2531344"/>
              </a:tblGrid>
              <a:tr h="426085">
                <a:tc>
                  <a:txBody>
                    <a:bodyPr/>
                    <a:lstStyle/>
                    <a:p>
                      <a:r>
                        <a:rPr lang="zh-CN" altLang="en-US" sz="2000" b="1" dirty="0">
                          <a:latin typeface="+mn-ea"/>
                          <a:ea typeface="+mn-ea"/>
                        </a:rPr>
                        <a:t>体裁</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作者身份</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写信对象</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人称</a:t>
                      </a:r>
                      <a:endParaRPr lang="zh-CN" altLang="en-US" sz="2000" b="1" dirty="0">
                        <a:latin typeface="+mn-ea"/>
                        <a:ea typeface="+mn-ea"/>
                      </a:endParaRPr>
                    </a:p>
                  </a:txBody>
                  <a:tcPr/>
                </a:tc>
                <a:tc>
                  <a:txBody>
                    <a:bodyPr/>
                    <a:lstStyle/>
                    <a:p>
                      <a:endParaRPr lang="zh-CN" altLang="en-US" sz="2000" b="0" dirty="0">
                        <a:latin typeface="+mn-ea"/>
                        <a:ea typeface="+mn-ea"/>
                      </a:endParaRPr>
                    </a:p>
                  </a:txBody>
                  <a:tcPr/>
                </a:tc>
                <a:tc>
                  <a:txBody>
                    <a:bodyPr/>
                    <a:lstStyle/>
                    <a:p>
                      <a:endParaRPr lang="zh-CN" altLang="en-US" sz="2000" b="0" dirty="0">
                        <a:latin typeface="+mn-ea"/>
                        <a:ea typeface="+mn-ea"/>
                      </a:endParaRPr>
                    </a:p>
                  </a:txBody>
                  <a:tcPr/>
                </a:tc>
              </a:tr>
              <a:tr h="426309">
                <a:tc>
                  <a:txBody>
                    <a:bodyPr/>
                    <a:lstStyle/>
                    <a:p>
                      <a:r>
                        <a:rPr lang="zh-CN" altLang="en-US" sz="2000" b="1" dirty="0">
                          <a:latin typeface="+mn-ea"/>
                          <a:ea typeface="+mn-ea"/>
                        </a:rPr>
                        <a:t>时态</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写信语气</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写信背景</a:t>
                      </a:r>
                      <a:endParaRPr lang="zh-CN" altLang="en-US" sz="2000" b="1" dirty="0">
                        <a:latin typeface="+mn-ea"/>
                        <a:ea typeface="+mn-ea"/>
                      </a:endParaRPr>
                    </a:p>
                  </a:txBody>
                  <a:tcPr/>
                </a:tc>
                <a:tc gridSpan="2">
                  <a:txBody>
                    <a:bodyPr/>
                    <a:lstStyle/>
                    <a:p>
                      <a:endParaRPr lang="zh-CN" altLang="en-US" sz="2000" b="0" dirty="0">
                        <a:latin typeface="+mn-ea"/>
                        <a:ea typeface="+mn-ea"/>
                      </a:endParaRPr>
                    </a:p>
                  </a:txBody>
                  <a:tcPr/>
                </a:tc>
                <a:tc hMerge="1">
                  <a:tcPr/>
                </a:tc>
              </a:tr>
              <a:tr h="426309">
                <a:tc>
                  <a:txBody>
                    <a:bodyPr/>
                    <a:lstStyle/>
                    <a:p>
                      <a:r>
                        <a:rPr lang="zh-CN" altLang="en-US" sz="2000" b="1" dirty="0">
                          <a:latin typeface="+mn-ea"/>
                          <a:ea typeface="+mn-ea"/>
                        </a:rPr>
                        <a:t>写信目的</a:t>
                      </a:r>
                      <a:endParaRPr lang="zh-CN" altLang="en-US" sz="2000" b="1" dirty="0">
                        <a:latin typeface="+mn-ea"/>
                        <a:ea typeface="+mn-ea"/>
                      </a:endParaRPr>
                    </a:p>
                  </a:txBody>
                  <a:tcPr/>
                </a:tc>
                <a:tc gridSpan="2">
                  <a:txBody>
                    <a:bodyPr/>
                    <a:lstStyle/>
                    <a:p>
                      <a:endParaRPr lang="en-US" altLang="zh-CN" sz="2000" b="0" dirty="0">
                        <a:latin typeface="+mn-ea"/>
                        <a:ea typeface="+mn-ea"/>
                      </a:endParaRPr>
                    </a:p>
                    <a:p>
                      <a:endParaRPr lang="zh-CN" altLang="en-US" sz="2000" b="0" dirty="0">
                        <a:latin typeface="+mn-ea"/>
                        <a:ea typeface="+mn-ea"/>
                      </a:endParaRPr>
                    </a:p>
                  </a:txBody>
                  <a:tcPr/>
                </a:tc>
                <a:tc hMerge="1">
                  <a:tcPr/>
                </a:tc>
              </a:tr>
            </a:tbl>
          </a:graphicData>
        </a:graphic>
      </p:graphicFrame>
      <p:sp>
        <p:nvSpPr>
          <p:cNvPr id="7" name="文本框 6"/>
          <p:cNvSpPr txBox="1"/>
          <p:nvPr/>
        </p:nvSpPr>
        <p:spPr>
          <a:xfrm>
            <a:off x="3502617" y="983297"/>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邀请信</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2" name="文本框 11"/>
          <p:cNvSpPr txBox="1"/>
          <p:nvPr/>
        </p:nvSpPr>
        <p:spPr>
          <a:xfrm>
            <a:off x="3502617" y="1450514"/>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学生</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4" name="文本框 13"/>
          <p:cNvSpPr txBox="1"/>
          <p:nvPr/>
        </p:nvSpPr>
        <p:spPr>
          <a:xfrm>
            <a:off x="3448373" y="1885918"/>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外国笔友 </a:t>
            </a: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Hans </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7" name="文本框 16"/>
          <p:cNvSpPr txBox="1"/>
          <p:nvPr/>
        </p:nvSpPr>
        <p:spPr>
          <a:xfrm>
            <a:off x="3448373" y="2303765"/>
            <a:ext cx="2022529"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第一人称</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9" name="文本框 18"/>
          <p:cNvSpPr txBox="1"/>
          <p:nvPr/>
        </p:nvSpPr>
        <p:spPr>
          <a:xfrm>
            <a:off x="6191573" y="2269326"/>
            <a:ext cx="157307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第三人称</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1" name="文本框 20"/>
          <p:cNvSpPr txBox="1"/>
          <p:nvPr/>
        </p:nvSpPr>
        <p:spPr>
          <a:xfrm>
            <a:off x="3463871" y="2721612"/>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将来时</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3" name="文本框 22"/>
          <p:cNvSpPr txBox="1"/>
          <p:nvPr/>
        </p:nvSpPr>
        <p:spPr>
          <a:xfrm>
            <a:off x="3432875" y="3139459"/>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非正式</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5" name="文本框 24"/>
          <p:cNvSpPr txBox="1"/>
          <p:nvPr/>
        </p:nvSpPr>
        <p:spPr>
          <a:xfrm>
            <a:off x="3443133" y="3526587"/>
            <a:ext cx="4572000"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学校将举办一场“经典文化探索展”</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27" name="文本框 26"/>
          <p:cNvSpPr txBox="1"/>
          <p:nvPr/>
        </p:nvSpPr>
        <p:spPr>
          <a:xfrm>
            <a:off x="3463871" y="3926697"/>
            <a:ext cx="5137688"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我将邀请我的好友</a:t>
            </a: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Hans</a:t>
            </a: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进行在线观看，并告知他相关的活动信息，以此来增加吸引力。</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2" grpId="0"/>
      <p:bldP spid="14" grpId="0"/>
      <p:bldP spid="17" grpId="0"/>
      <p:bldP spid="19" grpId="0"/>
      <p:bldP spid="21" grpId="0"/>
      <p:bldP spid="23" grpId="0"/>
      <p:bldP spid="25" grpId="0"/>
      <p:bldP spid="2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溯源</a:t>
              </a:r>
              <a:endParaRPr kumimoji="0" lang="en-US" altLang="zh-CN"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574763" y="847773"/>
            <a:ext cx="7056857" cy="400110"/>
          </a:xfrm>
          <a:prstGeom prst="rect">
            <a:avLst/>
          </a:prstGeom>
          <a:noFill/>
        </p:spPr>
        <p:txBody>
          <a:bodyPr wrap="square">
            <a:spAutoFit/>
          </a:bodyPr>
          <a:lstStyle/>
          <a:p>
            <a:pPr lvl="0">
              <a:defRPr/>
            </a:pPr>
            <a:r>
              <a:rPr lang="zh-CN" altLang="en-US" sz="2000" dirty="0">
                <a:solidFill>
                  <a:prstClr val="black"/>
                </a:solidFill>
                <a:latin typeface="宋体" panose="02010600030101010101" pitchFamily="2" charset="-122"/>
                <a:ea typeface="宋体" panose="02010600030101010101" pitchFamily="2" charset="-122"/>
              </a:rPr>
              <a:t>我们是否学过</a:t>
            </a:r>
            <a:r>
              <a:rPr lang="zh-CN" altLang="en-US" sz="2000" dirty="0">
                <a:solidFill>
                  <a:prstClr val="black"/>
                </a:solidFill>
                <a:latin typeface="宋体" panose="02010600030101010101" pitchFamily="2" charset="-122"/>
              </a:rPr>
              <a:t>与“经典文化探索展”相关的文章呢？</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3" name="文本框 2"/>
          <p:cNvSpPr txBox="1"/>
          <p:nvPr/>
        </p:nvSpPr>
        <p:spPr>
          <a:xfrm>
            <a:off x="565175" y="1393912"/>
            <a:ext cx="7056857" cy="400110"/>
          </a:xfrm>
          <a:prstGeom prst="rect">
            <a:avLst/>
          </a:prstGeom>
          <a:noFill/>
        </p:spPr>
        <p:txBody>
          <a:bodyPr wrap="square">
            <a:spAutoFit/>
          </a:bodyPr>
          <a:lstStyle/>
          <a:p>
            <a:pPr lvl="0">
              <a:defRPr/>
            </a:pPr>
            <a:r>
              <a:rPr lang="zh-CN" altLang="en-US"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人教版选择性必修三</a:t>
            </a:r>
            <a:r>
              <a:rPr lang="en-US" altLang="zh-CN"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Unit1 Ancient Chinese Art on Show</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3"/>
          <p:cNvSpPr txBox="1"/>
          <p:nvPr/>
        </p:nvSpPr>
        <p:spPr>
          <a:xfrm>
            <a:off x="574763" y="1944324"/>
            <a:ext cx="4888285" cy="2893100"/>
          </a:xfrm>
          <a:prstGeom prst="rect">
            <a:avLst/>
          </a:prstGeom>
          <a:noFill/>
        </p:spPr>
        <p:txBody>
          <a:bodyPr wrap="square">
            <a:spAutoFit/>
          </a:bodyPr>
          <a:lstStyle/>
          <a:p>
            <a:pPr lvl="0">
              <a:defRPr/>
            </a:pPr>
            <a:r>
              <a:rPr lang="zh-CN" altLang="en-US" sz="2000" noProof="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语料整理：</a:t>
            </a:r>
            <a:r>
              <a:rPr lang="en-US" altLang="zh-CN" sz="1800" dirty="0">
                <a:solidFill>
                  <a:prstClr val="black"/>
                </a:solidFill>
                <a:latin typeface="Times New Roman" panose="02020603050405020304" pitchFamily="18" charset="0"/>
                <a:cs typeface="Times New Roman" panose="02020603050405020304" pitchFamily="18" charset="0"/>
              </a:rPr>
              <a:t>The Richfield Museum of Fine Art </a:t>
            </a:r>
            <a:r>
              <a:rPr lang="en-US" altLang="zh-CN" sz="1800" u="sng" dirty="0">
                <a:solidFill>
                  <a:prstClr val="black"/>
                </a:solidFill>
                <a:latin typeface="Times New Roman" panose="02020603050405020304" pitchFamily="18" charset="0"/>
                <a:cs typeface="Times New Roman" panose="02020603050405020304" pitchFamily="18" charset="0"/>
              </a:rPr>
              <a:t>is proud to present our new exhibition</a:t>
            </a:r>
            <a:r>
              <a:rPr lang="en-US" altLang="zh-CN" sz="1800" dirty="0">
                <a:solidFill>
                  <a:prstClr val="black"/>
                </a:solidFill>
                <a:latin typeface="Times New Roman" panose="02020603050405020304" pitchFamily="18" charset="0"/>
                <a:cs typeface="Times New Roman" panose="02020603050405020304" pitchFamily="18" charset="0"/>
              </a:rPr>
              <a:t>, "From Shang to Qing: Chinese Art Through the Ages." </a:t>
            </a:r>
            <a:r>
              <a:rPr lang="en-US" altLang="zh-CN" sz="1800" u="sng" dirty="0">
                <a:solidFill>
                  <a:prstClr val="black"/>
                </a:solidFill>
                <a:latin typeface="Times New Roman" panose="02020603050405020304" pitchFamily="18" charset="0"/>
                <a:cs typeface="Times New Roman" panose="02020603050405020304" pitchFamily="18" charset="0"/>
              </a:rPr>
              <a:t>Join us as we explore more than 3,000 years of wonderful art </a:t>
            </a:r>
            <a:r>
              <a:rPr lang="en-US" altLang="zh-CN" sz="1800" dirty="0">
                <a:solidFill>
                  <a:prstClr val="black"/>
                </a:solidFill>
                <a:latin typeface="Times New Roman" panose="02020603050405020304" pitchFamily="18" charset="0"/>
                <a:cs typeface="Times New Roman" panose="02020603050405020304" pitchFamily="18" charset="0"/>
              </a:rPr>
              <a:t>from the Middle Kingdom. From bronze bowls to ceramic vases, and jade sculptures to ink wash paintings, </a:t>
            </a:r>
            <a:r>
              <a:rPr lang="en-US" altLang="zh-CN" sz="1800" u="sng" dirty="0">
                <a:solidFill>
                  <a:prstClr val="black"/>
                </a:solidFill>
                <a:latin typeface="Times New Roman" panose="02020603050405020304" pitchFamily="18" charset="0"/>
                <a:cs typeface="Times New Roman" panose="02020603050405020304" pitchFamily="18" charset="0"/>
              </a:rPr>
              <a:t>our goal is to display the Chinese artistic genius</a:t>
            </a:r>
            <a:r>
              <a:rPr lang="en-US" altLang="zh-CN" sz="1800" dirty="0">
                <a:solidFill>
                  <a:prstClr val="black"/>
                </a:solidFill>
                <a:latin typeface="Times New Roman" panose="02020603050405020304" pitchFamily="18" charset="0"/>
                <a:cs typeface="Times New Roman" panose="02020603050405020304" pitchFamily="18" charset="0"/>
              </a:rPr>
              <a:t> from ancient times. </a:t>
            </a:r>
            <a:r>
              <a:rPr lang="en-US" altLang="zh-CN" sz="1800" u="sng" dirty="0">
                <a:solidFill>
                  <a:prstClr val="black"/>
                </a:solidFill>
                <a:latin typeface="Times New Roman" panose="02020603050405020304" pitchFamily="18" charset="0"/>
                <a:cs typeface="Times New Roman" panose="02020603050405020304" pitchFamily="18" charset="0"/>
              </a:rPr>
              <a:t>The highlight of this exhibition is</a:t>
            </a:r>
            <a:r>
              <a:rPr lang="en-US" altLang="zh-CN" sz="1800" dirty="0">
                <a:solidFill>
                  <a:prstClr val="black"/>
                </a:solidFill>
                <a:latin typeface="Times New Roman" panose="02020603050405020304" pitchFamily="18" charset="0"/>
                <a:cs typeface="Times New Roman" panose="02020603050405020304" pitchFamily="18" charset="0"/>
              </a:rPr>
              <a:t> the painting Clearing After Snow on a Mountain Pass, one of the great works of Tang Yin.</a:t>
            </a:r>
            <a:endParaRPr kumimoji="0" lang="zh-CN" altLang="en-US" sz="18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pic>
        <p:nvPicPr>
          <p:cNvPr id="7" name="图片 6" descr="文本&#10;&#10;描述已自动生成"/>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5569013" y="0"/>
            <a:ext cx="3574987" cy="51435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500"/>
                                        <p:tgtEl>
                                          <p:spTgt spid="7"/>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897940" y="2531179"/>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邀请信</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4" name="左大括号 3"/>
          <p:cNvSpPr/>
          <p:nvPr/>
        </p:nvSpPr>
        <p:spPr>
          <a:xfrm>
            <a:off x="1914991" y="1412779"/>
            <a:ext cx="464949" cy="2634712"/>
          </a:xfrm>
          <a:prstGeom prst="leftBrace">
            <a:avLst/>
          </a:prstGeom>
          <a:ln w="12700">
            <a:solidFill>
              <a:srgbClr val="42C4AB"/>
            </a:solidFill>
          </a:ln>
        </p:spPr>
        <p:style>
          <a:lnRef idx="1">
            <a:schemeClr val="dk1"/>
          </a:lnRef>
          <a:fillRef idx="0">
            <a:schemeClr val="dk1"/>
          </a:fillRef>
          <a:effectRef idx="0">
            <a:schemeClr val="dk1"/>
          </a:effectRef>
          <a:fontRef idx="minor">
            <a:schemeClr val="tx1"/>
          </a:fontRef>
        </p:style>
        <p:txBody>
          <a:bodyPr rtlCol="0" anchor="ctr"/>
          <a:lstStyle/>
          <a:p>
            <a:pPr algn="ctr"/>
            <a:endParaRPr lang="zh-CN" altLang="en-US"/>
          </a:p>
        </p:txBody>
      </p:sp>
      <p:sp>
        <p:nvSpPr>
          <p:cNvPr id="6" name="文本框 5"/>
          <p:cNvSpPr txBox="1"/>
          <p:nvPr>
            <p:custDataLst>
              <p:tags r:id="rId1"/>
            </p:custDataLst>
          </p:nvPr>
        </p:nvSpPr>
        <p:spPr>
          <a:xfrm>
            <a:off x="2468435" y="1273234"/>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宋体" panose="02010600030101010101" pitchFamily="2" charset="-122"/>
                <a:ea typeface="宋体" panose="02010600030101010101" pitchFamily="2" charset="-122"/>
              </a:rPr>
              <a:t>1</a:t>
            </a:r>
            <a:r>
              <a:rPr lang="zh-CN" altLang="en-US" sz="2000" dirty="0">
                <a:solidFill>
                  <a:prstClr val="black"/>
                </a:solidFill>
                <a:latin typeface="宋体" panose="02010600030101010101" pitchFamily="2" charset="-122"/>
                <a:ea typeface="宋体" panose="02010600030101010101" pitchFamily="2" charset="-122"/>
              </a:rPr>
              <a:t>首段</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7" name="文本框 6"/>
          <p:cNvSpPr txBox="1"/>
          <p:nvPr>
            <p:custDataLst>
              <p:tags r:id="rId2"/>
            </p:custDataLst>
          </p:nvPr>
        </p:nvSpPr>
        <p:spPr>
          <a:xfrm>
            <a:off x="2468435" y="3736306"/>
            <a:ext cx="1317356" cy="39878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3</a:t>
            </a:r>
            <a:r>
              <a:rPr lang="zh-CN" altLang="en-US" sz="2000" dirty="0">
                <a:solidFill>
                  <a:prstClr val="black"/>
                </a:solidFill>
                <a:latin typeface="宋体" panose="02010600030101010101" pitchFamily="2" charset="-122"/>
                <a:ea typeface="宋体" panose="02010600030101010101" pitchFamily="2" charset="-122"/>
              </a:rPr>
              <a:t>尾段</a:t>
            </a:r>
            <a:endParaRPr lang="zh-CN" altLang="en-US" sz="2000" dirty="0">
              <a:solidFill>
                <a:prstClr val="black"/>
              </a:solidFill>
              <a:latin typeface="宋体" panose="02010600030101010101" pitchFamily="2" charset="-122"/>
              <a:ea typeface="宋体" panose="02010600030101010101" pitchFamily="2" charset="-122"/>
            </a:endParaRPr>
          </a:p>
        </p:txBody>
      </p:sp>
      <p:sp>
        <p:nvSpPr>
          <p:cNvPr id="11" name="文本框 10"/>
          <p:cNvSpPr txBox="1"/>
          <p:nvPr>
            <p:custDataLst>
              <p:tags r:id="rId3"/>
            </p:custDataLst>
          </p:nvPr>
        </p:nvSpPr>
        <p:spPr>
          <a:xfrm>
            <a:off x="2429732" y="2440722"/>
            <a:ext cx="1317356"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2</a:t>
            </a: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中段</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2" name="文本框 11"/>
          <p:cNvSpPr txBox="1"/>
          <p:nvPr>
            <p:custDataLst>
              <p:tags r:id="rId4"/>
            </p:custDataLst>
          </p:nvPr>
        </p:nvSpPr>
        <p:spPr>
          <a:xfrm>
            <a:off x="3747088" y="1238615"/>
            <a:ext cx="4596128" cy="706755"/>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寒暄</a:t>
            </a:r>
            <a:r>
              <a:rPr lang="en-US" altLang="zh-CN" sz="2000" dirty="0">
                <a:solidFill>
                  <a:prstClr val="black"/>
                </a:solidFill>
                <a:latin typeface="宋体" panose="02010600030101010101" pitchFamily="2" charset="-122"/>
                <a:ea typeface="宋体" panose="02010600030101010101" pitchFamily="2" charset="-122"/>
              </a:rPr>
              <a:t>+</a:t>
            </a:r>
            <a:r>
              <a:rPr lang="zh-CN" altLang="en-US" sz="2000" dirty="0">
                <a:solidFill>
                  <a:prstClr val="black"/>
                </a:solidFill>
                <a:latin typeface="宋体" panose="02010600030101010101" pitchFamily="2" charset="-122"/>
                <a:ea typeface="宋体" panose="02010600030101010101" pitchFamily="2" charset="-122"/>
              </a:rPr>
              <a:t>背景</a:t>
            </a:r>
            <a:r>
              <a:rPr lang="en-US" altLang="zh-CN" sz="2000" dirty="0">
                <a:solidFill>
                  <a:prstClr val="black"/>
                </a:solidFill>
                <a:latin typeface="宋体" panose="02010600030101010101" pitchFamily="2" charset="-122"/>
                <a:ea typeface="宋体" panose="02010600030101010101" pitchFamily="2" charset="-122"/>
              </a:rPr>
              <a:t>+</a:t>
            </a:r>
            <a:r>
              <a:rPr lang="zh-CN" altLang="en-US" sz="2000" dirty="0">
                <a:solidFill>
                  <a:prstClr val="black"/>
                </a:solidFill>
                <a:latin typeface="宋体" panose="02010600030101010101" pitchFamily="2" charset="-122"/>
                <a:ea typeface="宋体" panose="02010600030101010101" pitchFamily="2" charset="-122"/>
              </a:rPr>
              <a:t>说明写信目的（就某事发出邀请）</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3" name="文本框 12"/>
          <p:cNvSpPr txBox="1"/>
          <p:nvPr>
            <p:custDataLst>
              <p:tags r:id="rId5"/>
            </p:custDataLst>
          </p:nvPr>
        </p:nvSpPr>
        <p:spPr>
          <a:xfrm>
            <a:off x="3747088" y="2452645"/>
            <a:ext cx="459612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介绍所邀请的活动细节</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4" name="文本框 13"/>
          <p:cNvSpPr txBox="1"/>
          <p:nvPr>
            <p:custDataLst>
              <p:tags r:id="rId6"/>
            </p:custDataLst>
          </p:nvPr>
        </p:nvSpPr>
        <p:spPr>
          <a:xfrm>
            <a:off x="3747088" y="3742990"/>
            <a:ext cx="4596128" cy="400110"/>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sz="2000" dirty="0">
                <a:solidFill>
                  <a:prstClr val="black"/>
                </a:solidFill>
                <a:latin typeface="宋体" panose="02010600030101010101" pitchFamily="2" charset="-122"/>
                <a:ea typeface="宋体" panose="02010600030101010101" pitchFamily="2" charset="-122"/>
              </a:rPr>
              <a:t>期待接受，期盼回复</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7" name="文本框 16"/>
          <p:cNvSpPr txBox="1"/>
          <p:nvPr/>
        </p:nvSpPr>
        <p:spPr>
          <a:xfrm>
            <a:off x="4734665" y="596559"/>
            <a:ext cx="950589" cy="400110"/>
          </a:xfrm>
          <a:prstGeom prst="rect">
            <a:avLst/>
          </a:prstGeom>
          <a:noFill/>
          <a:ln w="19050">
            <a:solidFill>
              <a:srgbClr val="42C4AB"/>
            </a:solidFill>
          </a:ln>
        </p:spPr>
        <p:txBody>
          <a:bodyPr wrap="square">
            <a:spAutoFit/>
          </a:bodyPr>
          <a:lstStyle/>
          <a:p>
            <a:pPr marL="0" marR="0" lvl="0" indent="0" algn="ctr"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内容</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
        <p:nvSpPr>
          <p:cNvPr id="18" name="文本框 17"/>
          <p:cNvSpPr txBox="1"/>
          <p:nvPr/>
        </p:nvSpPr>
        <p:spPr>
          <a:xfrm>
            <a:off x="2468436" y="593562"/>
            <a:ext cx="747462" cy="400110"/>
          </a:xfrm>
          <a:prstGeom prst="rect">
            <a:avLst/>
          </a:prstGeom>
          <a:noFill/>
          <a:ln w="19050">
            <a:solidFill>
              <a:srgbClr val="42C4AB"/>
            </a:solidFill>
          </a:ln>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rPr>
              <a:t>段落</a:t>
            </a:r>
            <a:endParaRPr kumimoji="0" lang="zh-CN" altLang="en-US" sz="2000" b="0" i="0" u="none" strike="noStrike" kern="1200" cap="none" spc="0" normalizeH="0" baseline="0" noProof="0" dirty="0">
              <a:ln>
                <a:noFill/>
              </a:ln>
              <a:solidFill>
                <a:prstClr val="black"/>
              </a:solidFill>
              <a:effectLst/>
              <a:uLnTx/>
              <a:uFillTx/>
              <a:latin typeface="宋体" panose="02010600030101010101" pitchFamily="2" charset="-122"/>
              <a:ea typeface="宋体" panose="02010600030101010101" pitchFamily="2" charset="-122"/>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lang="zh-CN" altLang="en-US" dirty="0">
                  <a:solidFill>
                    <a:prstClr val="black">
                      <a:lumMod val="85000"/>
                      <a:lumOff val="15000"/>
                    </a:prstClr>
                  </a:solidFill>
                </a:rPr>
                <a:t>建构</a:t>
              </a:r>
              <a:endParaRPr lang="en-US" altLang="zh-CN" dirty="0">
                <a:solidFill>
                  <a:prstClr val="black">
                    <a:lumMod val="85000"/>
                    <a:lumOff val="15000"/>
                  </a:prstClr>
                </a:solidFill>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1"/>
          <p:cNvSpPr txBox="1"/>
          <p:nvPr/>
        </p:nvSpPr>
        <p:spPr>
          <a:xfrm>
            <a:off x="595805" y="1778414"/>
            <a:ext cx="1860671" cy="707886"/>
          </a:xfrm>
          <a:prstGeom prst="rect">
            <a:avLst/>
          </a:prstGeom>
          <a:noFill/>
        </p:spPr>
        <p:txBody>
          <a:bodyPr wrap="square">
            <a:spAutoFit/>
          </a:body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首段句：</a:t>
            </a:r>
            <a:endPar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1.1</a:t>
            </a:r>
            <a:r>
              <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寒暄语</a:t>
            </a:r>
            <a:endParaRPr kumimoji="0" lang="zh-CN" altLang="en-US"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5"/>
          <p:cNvSpPr txBox="1"/>
          <p:nvPr/>
        </p:nvSpPr>
        <p:spPr>
          <a:xfrm>
            <a:off x="616051" y="2493164"/>
            <a:ext cx="2626963"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Good news for you!</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6" name="文本框 5"/>
          <p:cNvSpPr txBox="1"/>
          <p:nvPr/>
        </p:nvSpPr>
        <p:spPr>
          <a:xfrm>
            <a:off x="719791" y="832045"/>
            <a:ext cx="7383281" cy="707886"/>
          </a:xfrm>
          <a:prstGeom prst="rect">
            <a:avLst/>
          </a:prstGeom>
          <a:noFill/>
        </p:spPr>
        <p:txBody>
          <a:bodyPr wrap="square">
            <a:spAutoFit/>
          </a:bodyPr>
          <a:lstStyle/>
          <a:p>
            <a:pPr indent="457200"/>
            <a:r>
              <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假定你是李华，你校将举办“经典文化探索展”，并通过网络进行直播。请你给外国笔友 </a:t>
            </a:r>
            <a:r>
              <a:rPr kumimoji="0" lang="en-US" altLang="zh-CN"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Hans </a:t>
            </a:r>
            <a:r>
              <a:rPr kumimoji="0" lang="zh-CN" altLang="en-US" sz="2000" b="0" i="0" u="none" strike="noStrike" kern="1200" cap="none" spc="0" normalizeH="0" baseline="0" noProof="0" dirty="0">
                <a:ln>
                  <a:noFill/>
                </a:ln>
                <a:solidFill>
                  <a:prstClr val="black"/>
                </a:solidFill>
                <a:effectLst/>
                <a:uLnTx/>
                <a:uFillTx/>
                <a:latin typeface="Calibri" panose="020F0502020204030204"/>
                <a:ea typeface="宋体" panose="02010600030101010101" pitchFamily="2" charset="-122"/>
                <a:cs typeface="+mn-cs"/>
              </a:rPr>
              <a:t>写封邮件，邀请他在线观看。</a:t>
            </a:r>
            <a:endParaRPr lang="zh-CN" altLang="en-US" dirty="0"/>
          </a:p>
        </p:txBody>
      </p:sp>
      <p:sp>
        <p:nvSpPr>
          <p:cNvPr id="7" name="文本框 5"/>
          <p:cNvSpPr txBox="1"/>
          <p:nvPr/>
        </p:nvSpPr>
        <p:spPr>
          <a:xfrm>
            <a:off x="595805" y="2872273"/>
            <a:ext cx="2914561"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 is everything going</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5"/>
          <p:cNvSpPr txBox="1"/>
          <p:nvPr/>
        </p:nvSpPr>
        <p:spPr>
          <a:xfrm>
            <a:off x="582139" y="3258246"/>
            <a:ext cx="3827129"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How are things going these days?</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2" name="文本框 5"/>
          <p:cNvSpPr txBox="1"/>
          <p:nvPr/>
        </p:nvSpPr>
        <p:spPr>
          <a:xfrm>
            <a:off x="616051" y="3679212"/>
            <a:ext cx="3607237" cy="40011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I hope this letter finds you well</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3" name="文本框 5"/>
          <p:cNvSpPr txBox="1"/>
          <p:nvPr/>
        </p:nvSpPr>
        <p:spPr>
          <a:xfrm>
            <a:off x="615950" y="4072255"/>
            <a:ext cx="7812405" cy="39878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1.2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如何用一句话传达背景信息和写作目的？</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Background+ Purpose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11" grpId="0"/>
      <p:bldP spid="12" grpId="0"/>
      <p:bldP spid="1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任意多边形 39"/>
          <p:cNvSpPr/>
          <p:nvPr/>
        </p:nvSpPr>
        <p:spPr>
          <a:xfrm>
            <a:off x="8853081"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nvGrpSpPr>
          <p:cNvPr id="9" name="组合 8"/>
          <p:cNvGrpSpPr/>
          <p:nvPr/>
        </p:nvGrpSpPr>
        <p:grpSpPr>
          <a:xfrm>
            <a:off x="290919" y="208414"/>
            <a:ext cx="1282995" cy="419100"/>
            <a:chOff x="3387304" y="400050"/>
            <a:chExt cx="1282995" cy="419100"/>
          </a:xfrm>
        </p:grpSpPr>
        <p:sp>
          <p:nvSpPr>
            <p:cNvPr id="121" name="Freeform 5"/>
            <p:cNvSpPr>
              <a:spLocks noEditPoints="1"/>
            </p:cNvSpPr>
            <p:nvPr/>
          </p:nvSpPr>
          <p:spPr bwMode="auto">
            <a:xfrm>
              <a:off x="3387304" y="408881"/>
              <a:ext cx="428872" cy="405770"/>
            </a:xfrm>
            <a:custGeom>
              <a:avLst/>
              <a:gdLst>
                <a:gd name="T0" fmla="*/ 109 w 123"/>
                <a:gd name="T1" fmla="*/ 0 h 116"/>
                <a:gd name="T2" fmla="*/ 123 w 123"/>
                <a:gd name="T3" fmla="*/ 14 h 116"/>
                <a:gd name="T4" fmla="*/ 119 w 123"/>
                <a:gd name="T5" fmla="*/ 55 h 116"/>
                <a:gd name="T6" fmla="*/ 100 w 123"/>
                <a:gd name="T7" fmla="*/ 60 h 116"/>
                <a:gd name="T8" fmla="*/ 90 w 123"/>
                <a:gd name="T9" fmla="*/ 73 h 116"/>
                <a:gd name="T10" fmla="*/ 84 w 123"/>
                <a:gd name="T11" fmla="*/ 70 h 116"/>
                <a:gd name="T12" fmla="*/ 82 w 123"/>
                <a:gd name="T13" fmla="*/ 66 h 116"/>
                <a:gd name="T14" fmla="*/ 63 w 123"/>
                <a:gd name="T15" fmla="*/ 60 h 116"/>
                <a:gd name="T16" fmla="*/ 66 w 123"/>
                <a:gd name="T17" fmla="*/ 52 h 116"/>
                <a:gd name="T18" fmla="*/ 93 w 123"/>
                <a:gd name="T19" fmla="*/ 52 h 116"/>
                <a:gd name="T20" fmla="*/ 91 w 123"/>
                <a:gd name="T21" fmla="*/ 59 h 116"/>
                <a:gd name="T22" fmla="*/ 97 w 123"/>
                <a:gd name="T23" fmla="*/ 52 h 116"/>
                <a:gd name="T24" fmla="*/ 109 w 123"/>
                <a:gd name="T25" fmla="*/ 52 h 116"/>
                <a:gd name="T26" fmla="*/ 115 w 123"/>
                <a:gd name="T27" fmla="*/ 46 h 116"/>
                <a:gd name="T28" fmla="*/ 113 w 123"/>
                <a:gd name="T29" fmla="*/ 9 h 116"/>
                <a:gd name="T30" fmla="*/ 57 w 123"/>
                <a:gd name="T31" fmla="*/ 7 h 116"/>
                <a:gd name="T32" fmla="*/ 51 w 123"/>
                <a:gd name="T33" fmla="*/ 14 h 116"/>
                <a:gd name="T34" fmla="*/ 43 w 123"/>
                <a:gd name="T35" fmla="*/ 16 h 116"/>
                <a:gd name="T36" fmla="*/ 47 w 123"/>
                <a:gd name="T37" fmla="*/ 4 h 116"/>
                <a:gd name="T38" fmla="*/ 11 w 123"/>
                <a:gd name="T39" fmla="*/ 74 h 116"/>
                <a:gd name="T40" fmla="*/ 79 w 123"/>
                <a:gd name="T41" fmla="*/ 107 h 116"/>
                <a:gd name="T42" fmla="*/ 60 w 123"/>
                <a:gd name="T43" fmla="*/ 73 h 116"/>
                <a:gd name="T44" fmla="*/ 52 w 123"/>
                <a:gd name="T45" fmla="*/ 65 h 116"/>
                <a:gd name="T46" fmla="*/ 59 w 123"/>
                <a:gd name="T47" fmla="*/ 54 h 116"/>
                <a:gd name="T48" fmla="*/ 60 w 123"/>
                <a:gd name="T49" fmla="*/ 47 h 116"/>
                <a:gd name="T50" fmla="*/ 58 w 123"/>
                <a:gd name="T51" fmla="*/ 46 h 116"/>
                <a:gd name="T52" fmla="*/ 25 w 123"/>
                <a:gd name="T53" fmla="*/ 27 h 116"/>
                <a:gd name="T54" fmla="*/ 20 w 123"/>
                <a:gd name="T55" fmla="*/ 46 h 116"/>
                <a:gd name="T56" fmla="*/ 19 w 123"/>
                <a:gd name="T57" fmla="*/ 47 h 116"/>
                <a:gd name="T58" fmla="*/ 23 w 123"/>
                <a:gd name="T59" fmla="*/ 57 h 116"/>
                <a:gd name="T60" fmla="*/ 26 w 123"/>
                <a:gd name="T61" fmla="*/ 72 h 116"/>
                <a:gd name="T62" fmla="*/ 11 w 123"/>
                <a:gd name="T63" fmla="*/ 74 h 1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123" h="116">
                  <a:moveTo>
                    <a:pt x="57" y="0"/>
                  </a:moveTo>
                  <a:cubicBezTo>
                    <a:pt x="109" y="0"/>
                    <a:pt x="109" y="0"/>
                    <a:pt x="109" y="0"/>
                  </a:cubicBezTo>
                  <a:cubicBezTo>
                    <a:pt x="113" y="0"/>
                    <a:pt x="116" y="1"/>
                    <a:pt x="119" y="4"/>
                  </a:cubicBezTo>
                  <a:cubicBezTo>
                    <a:pt x="121" y="6"/>
                    <a:pt x="123" y="10"/>
                    <a:pt x="123" y="14"/>
                  </a:cubicBezTo>
                  <a:cubicBezTo>
                    <a:pt x="123" y="46"/>
                    <a:pt x="123" y="46"/>
                    <a:pt x="123" y="46"/>
                  </a:cubicBezTo>
                  <a:cubicBezTo>
                    <a:pt x="123" y="49"/>
                    <a:pt x="121" y="53"/>
                    <a:pt x="119" y="55"/>
                  </a:cubicBezTo>
                  <a:cubicBezTo>
                    <a:pt x="116" y="58"/>
                    <a:pt x="113" y="60"/>
                    <a:pt x="109" y="60"/>
                  </a:cubicBezTo>
                  <a:cubicBezTo>
                    <a:pt x="100" y="60"/>
                    <a:pt x="100" y="60"/>
                    <a:pt x="100" y="60"/>
                  </a:cubicBezTo>
                  <a:cubicBezTo>
                    <a:pt x="92" y="71"/>
                    <a:pt x="92" y="71"/>
                    <a:pt x="92" y="71"/>
                  </a:cubicBezTo>
                  <a:cubicBezTo>
                    <a:pt x="90" y="73"/>
                    <a:pt x="90" y="73"/>
                    <a:pt x="90" y="73"/>
                  </a:cubicBezTo>
                  <a:cubicBezTo>
                    <a:pt x="87" y="72"/>
                    <a:pt x="87" y="72"/>
                    <a:pt x="87" y="72"/>
                  </a:cubicBezTo>
                  <a:cubicBezTo>
                    <a:pt x="84" y="70"/>
                    <a:pt x="84" y="70"/>
                    <a:pt x="84" y="70"/>
                  </a:cubicBezTo>
                  <a:cubicBezTo>
                    <a:pt x="81" y="69"/>
                    <a:pt x="81" y="69"/>
                    <a:pt x="81" y="69"/>
                  </a:cubicBezTo>
                  <a:cubicBezTo>
                    <a:pt x="82" y="66"/>
                    <a:pt x="82" y="66"/>
                    <a:pt x="82" y="66"/>
                  </a:cubicBezTo>
                  <a:cubicBezTo>
                    <a:pt x="83" y="60"/>
                    <a:pt x="83" y="60"/>
                    <a:pt x="83" y="60"/>
                  </a:cubicBezTo>
                  <a:cubicBezTo>
                    <a:pt x="63" y="60"/>
                    <a:pt x="63" y="60"/>
                    <a:pt x="63" y="60"/>
                  </a:cubicBezTo>
                  <a:cubicBezTo>
                    <a:pt x="63" y="58"/>
                    <a:pt x="64" y="57"/>
                    <a:pt x="65" y="56"/>
                  </a:cubicBezTo>
                  <a:cubicBezTo>
                    <a:pt x="65" y="55"/>
                    <a:pt x="66" y="53"/>
                    <a:pt x="66" y="52"/>
                  </a:cubicBezTo>
                  <a:cubicBezTo>
                    <a:pt x="88" y="52"/>
                    <a:pt x="88" y="52"/>
                    <a:pt x="88" y="52"/>
                  </a:cubicBezTo>
                  <a:cubicBezTo>
                    <a:pt x="93" y="52"/>
                    <a:pt x="93" y="52"/>
                    <a:pt x="93" y="52"/>
                  </a:cubicBezTo>
                  <a:cubicBezTo>
                    <a:pt x="92" y="57"/>
                    <a:pt x="92" y="57"/>
                    <a:pt x="92" y="57"/>
                  </a:cubicBezTo>
                  <a:cubicBezTo>
                    <a:pt x="91" y="59"/>
                    <a:pt x="91" y="59"/>
                    <a:pt x="91" y="59"/>
                  </a:cubicBezTo>
                  <a:cubicBezTo>
                    <a:pt x="96" y="53"/>
                    <a:pt x="96" y="53"/>
                    <a:pt x="96" y="53"/>
                  </a:cubicBezTo>
                  <a:cubicBezTo>
                    <a:pt x="97" y="52"/>
                    <a:pt x="97" y="52"/>
                    <a:pt x="97" y="52"/>
                  </a:cubicBezTo>
                  <a:cubicBezTo>
                    <a:pt x="99" y="52"/>
                    <a:pt x="99" y="52"/>
                    <a:pt x="99" y="52"/>
                  </a:cubicBezTo>
                  <a:cubicBezTo>
                    <a:pt x="109" y="52"/>
                    <a:pt x="109" y="52"/>
                    <a:pt x="109" y="52"/>
                  </a:cubicBezTo>
                  <a:cubicBezTo>
                    <a:pt x="111" y="52"/>
                    <a:pt x="112" y="51"/>
                    <a:pt x="113" y="50"/>
                  </a:cubicBezTo>
                  <a:cubicBezTo>
                    <a:pt x="114" y="49"/>
                    <a:pt x="115" y="47"/>
                    <a:pt x="115" y="46"/>
                  </a:cubicBezTo>
                  <a:cubicBezTo>
                    <a:pt x="115" y="14"/>
                    <a:pt x="115" y="14"/>
                    <a:pt x="115" y="14"/>
                  </a:cubicBezTo>
                  <a:cubicBezTo>
                    <a:pt x="115" y="12"/>
                    <a:pt x="114" y="10"/>
                    <a:pt x="113" y="9"/>
                  </a:cubicBezTo>
                  <a:cubicBezTo>
                    <a:pt x="112" y="8"/>
                    <a:pt x="111" y="7"/>
                    <a:pt x="109" y="7"/>
                  </a:cubicBezTo>
                  <a:cubicBezTo>
                    <a:pt x="57" y="7"/>
                    <a:pt x="57" y="7"/>
                    <a:pt x="57" y="7"/>
                  </a:cubicBezTo>
                  <a:cubicBezTo>
                    <a:pt x="55" y="7"/>
                    <a:pt x="54" y="8"/>
                    <a:pt x="53" y="9"/>
                  </a:cubicBezTo>
                  <a:cubicBezTo>
                    <a:pt x="51" y="10"/>
                    <a:pt x="51" y="12"/>
                    <a:pt x="51" y="14"/>
                  </a:cubicBezTo>
                  <a:cubicBezTo>
                    <a:pt x="51" y="18"/>
                    <a:pt x="51" y="18"/>
                    <a:pt x="51" y="18"/>
                  </a:cubicBezTo>
                  <a:cubicBezTo>
                    <a:pt x="48" y="17"/>
                    <a:pt x="46" y="16"/>
                    <a:pt x="43" y="16"/>
                  </a:cubicBezTo>
                  <a:cubicBezTo>
                    <a:pt x="43" y="14"/>
                    <a:pt x="43" y="14"/>
                    <a:pt x="43" y="14"/>
                  </a:cubicBezTo>
                  <a:cubicBezTo>
                    <a:pt x="43" y="10"/>
                    <a:pt x="45" y="6"/>
                    <a:pt x="47" y="4"/>
                  </a:cubicBezTo>
                  <a:cubicBezTo>
                    <a:pt x="50" y="1"/>
                    <a:pt x="53" y="0"/>
                    <a:pt x="57" y="0"/>
                  </a:cubicBezTo>
                  <a:close/>
                  <a:moveTo>
                    <a:pt x="11" y="74"/>
                  </a:moveTo>
                  <a:cubicBezTo>
                    <a:pt x="2" y="82"/>
                    <a:pt x="0" y="98"/>
                    <a:pt x="0" y="107"/>
                  </a:cubicBezTo>
                  <a:cubicBezTo>
                    <a:pt x="9" y="116"/>
                    <a:pt x="67" y="115"/>
                    <a:pt x="79" y="107"/>
                  </a:cubicBezTo>
                  <a:cubicBezTo>
                    <a:pt x="80" y="96"/>
                    <a:pt x="75" y="80"/>
                    <a:pt x="68" y="73"/>
                  </a:cubicBezTo>
                  <a:cubicBezTo>
                    <a:pt x="65" y="73"/>
                    <a:pt x="63" y="73"/>
                    <a:pt x="60" y="73"/>
                  </a:cubicBezTo>
                  <a:cubicBezTo>
                    <a:pt x="58" y="73"/>
                    <a:pt x="56" y="73"/>
                    <a:pt x="55" y="72"/>
                  </a:cubicBezTo>
                  <a:cubicBezTo>
                    <a:pt x="53" y="71"/>
                    <a:pt x="52" y="68"/>
                    <a:pt x="52" y="65"/>
                  </a:cubicBezTo>
                  <a:cubicBezTo>
                    <a:pt x="54" y="63"/>
                    <a:pt x="55" y="60"/>
                    <a:pt x="56" y="57"/>
                  </a:cubicBezTo>
                  <a:cubicBezTo>
                    <a:pt x="57" y="56"/>
                    <a:pt x="58" y="55"/>
                    <a:pt x="59" y="54"/>
                  </a:cubicBezTo>
                  <a:cubicBezTo>
                    <a:pt x="60" y="52"/>
                    <a:pt x="60" y="50"/>
                    <a:pt x="60" y="47"/>
                  </a:cubicBezTo>
                  <a:cubicBezTo>
                    <a:pt x="60" y="47"/>
                    <a:pt x="60" y="47"/>
                    <a:pt x="60" y="47"/>
                  </a:cubicBezTo>
                  <a:cubicBezTo>
                    <a:pt x="59" y="46"/>
                    <a:pt x="59" y="46"/>
                    <a:pt x="59" y="46"/>
                  </a:cubicBezTo>
                  <a:cubicBezTo>
                    <a:pt x="59" y="46"/>
                    <a:pt x="59" y="46"/>
                    <a:pt x="58" y="46"/>
                  </a:cubicBezTo>
                  <a:cubicBezTo>
                    <a:pt x="60" y="36"/>
                    <a:pt x="58" y="30"/>
                    <a:pt x="53" y="26"/>
                  </a:cubicBezTo>
                  <a:cubicBezTo>
                    <a:pt x="46" y="21"/>
                    <a:pt x="32" y="21"/>
                    <a:pt x="25" y="27"/>
                  </a:cubicBezTo>
                  <a:cubicBezTo>
                    <a:pt x="20" y="30"/>
                    <a:pt x="19" y="35"/>
                    <a:pt x="21" y="46"/>
                  </a:cubicBezTo>
                  <a:cubicBezTo>
                    <a:pt x="20" y="46"/>
                    <a:pt x="20" y="46"/>
                    <a:pt x="20" y="46"/>
                  </a:cubicBezTo>
                  <a:cubicBezTo>
                    <a:pt x="20" y="47"/>
                    <a:pt x="20" y="47"/>
                    <a:pt x="20" y="47"/>
                  </a:cubicBezTo>
                  <a:cubicBezTo>
                    <a:pt x="19" y="47"/>
                    <a:pt x="19" y="47"/>
                    <a:pt x="19" y="47"/>
                  </a:cubicBezTo>
                  <a:cubicBezTo>
                    <a:pt x="19" y="50"/>
                    <a:pt x="20" y="52"/>
                    <a:pt x="20" y="54"/>
                  </a:cubicBezTo>
                  <a:cubicBezTo>
                    <a:pt x="21" y="55"/>
                    <a:pt x="22" y="56"/>
                    <a:pt x="23" y="57"/>
                  </a:cubicBezTo>
                  <a:cubicBezTo>
                    <a:pt x="24" y="60"/>
                    <a:pt x="26" y="63"/>
                    <a:pt x="28" y="65"/>
                  </a:cubicBezTo>
                  <a:cubicBezTo>
                    <a:pt x="28" y="68"/>
                    <a:pt x="27" y="70"/>
                    <a:pt x="26" y="72"/>
                  </a:cubicBezTo>
                  <a:cubicBezTo>
                    <a:pt x="24" y="73"/>
                    <a:pt x="22" y="74"/>
                    <a:pt x="20" y="74"/>
                  </a:cubicBezTo>
                  <a:cubicBezTo>
                    <a:pt x="17" y="74"/>
                    <a:pt x="14" y="74"/>
                    <a:pt x="11" y="74"/>
                  </a:cubicBezTo>
                  <a:close/>
                </a:path>
              </a:pathLst>
            </a:custGeom>
            <a:solidFill>
              <a:srgbClr val="42C4AB"/>
            </a:solidFill>
            <a:ln>
              <a:noFill/>
            </a:ln>
          </p:spPr>
          <p:txBody>
            <a:bodyPr vert="horz" wrap="square" lIns="91440" tIns="45720" rIns="91440" bIns="45720" numCol="1" anchor="t" anchorCtr="0" compatLnSpc="1"/>
            <a:lstStyle/>
            <a:p>
              <a:pPr marL="0" marR="0" lvl="0" indent="0" algn="l"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5" name="Text Box 5"/>
            <p:cNvSpPr txBox="1">
              <a:spLocks noChangeArrowheads="1"/>
            </p:cNvSpPr>
            <p:nvPr/>
          </p:nvSpPr>
          <p:spPr bwMode="auto">
            <a:xfrm>
              <a:off x="3987675" y="415866"/>
              <a:ext cx="682624" cy="369332"/>
            </a:xfrm>
            <a:prstGeom prst="rect">
              <a:avLst/>
            </a:prstGeom>
            <a:noFill/>
          </p:spPr>
          <p:txBody>
            <a:bodyPr vert="horz" wrap="square">
              <a:spAutoFit/>
            </a:bodyPr>
            <a:lstStyle>
              <a:defPPr>
                <a:defRPr lang="zh-CN"/>
              </a:defPPr>
              <a:lvl1pPr algn="ctr">
                <a:defRPr sz="1800">
                  <a:solidFill>
                    <a:schemeClr val="tx1">
                      <a:lumMod val="85000"/>
                      <a:lumOff val="15000"/>
                    </a:schemeClr>
                  </a:solidFill>
                  <a:latin typeface="汉仪细圆简" panose="02010609000101010101" pitchFamily="49" charset="-122"/>
                  <a:ea typeface="汉仪细圆简" panose="02010609000101010101" pitchFamily="49" charset="-122"/>
                  <a:cs typeface="Arial Unicode MS" panose="020B0604020202020204" pitchFamily="34" charset="-122"/>
                </a:defRPr>
              </a:lvl1pPr>
            </a:lstStyle>
            <a:p>
              <a:pPr marL="0" marR="0" lvl="0" indent="0" algn="l" defTabSz="685800" rtl="0" eaLnBrk="1" fontAlgn="auto" latinLnBrk="0" hangingPunct="1">
                <a:lnSpc>
                  <a:spcPct val="100000"/>
                </a:lnSpc>
                <a:spcBef>
                  <a:spcPts val="0"/>
                </a:spcBef>
                <a:spcAft>
                  <a:spcPts val="0"/>
                </a:spcAft>
                <a:buClrTx/>
                <a:buSzTx/>
                <a:buFontTx/>
                <a:buNone/>
                <a:defRPr/>
              </a:pPr>
              <a:r>
                <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rPr>
                <a:t>建构</a:t>
              </a:r>
              <a:endParaRPr kumimoji="0" lang="zh-CN" altLang="en-US" sz="1800" b="0" i="0" u="none" strike="noStrike" kern="1200" cap="none" spc="0" normalizeH="0" baseline="0" noProof="0" dirty="0">
                <a:ln>
                  <a:noFill/>
                </a:ln>
                <a:solidFill>
                  <a:prstClr val="black">
                    <a:lumMod val="85000"/>
                    <a:lumOff val="15000"/>
                  </a:prstClr>
                </a:solidFill>
                <a:effectLst/>
                <a:uLnTx/>
                <a:uFillTx/>
                <a:ea typeface="汉仪细圆简" panose="02010609000101010101" pitchFamily="49" charset="-122"/>
              </a:endParaRPr>
            </a:p>
          </p:txBody>
        </p:sp>
        <p:sp>
          <p:nvSpPr>
            <p:cNvPr id="5" name="任意多边形 4"/>
            <p:cNvSpPr/>
            <p:nvPr/>
          </p:nvSpPr>
          <p:spPr>
            <a:xfrm>
              <a:off x="3905250" y="400050"/>
              <a:ext cx="0" cy="419100"/>
            </a:xfrm>
            <a:custGeom>
              <a:avLst/>
              <a:gdLst>
                <a:gd name="connsiteX0" fmla="*/ 0 w 0"/>
                <a:gd name="connsiteY0" fmla="*/ 0 h 419100"/>
                <a:gd name="connsiteX1" fmla="*/ 0 w 0"/>
                <a:gd name="connsiteY1" fmla="*/ 419100 h 419100"/>
              </a:gdLst>
              <a:ahLst/>
              <a:cxnLst>
                <a:cxn ang="0">
                  <a:pos x="connsiteX0" y="connsiteY0"/>
                </a:cxn>
                <a:cxn ang="0">
                  <a:pos x="connsiteX1" y="connsiteY1"/>
                </a:cxn>
              </a:cxnLst>
              <a:rect l="l" t="t" r="r" b="b"/>
              <a:pathLst>
                <a:path h="419100">
                  <a:moveTo>
                    <a:pt x="0" y="0"/>
                  </a:moveTo>
                  <a:lnTo>
                    <a:pt x="0" y="419100"/>
                  </a:lnTo>
                </a:path>
              </a:pathLst>
            </a:custGeom>
            <a:noFill/>
            <a:ln w="6350">
              <a:solidFill>
                <a:srgbClr val="42C4A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grpSp>
      <p:sp>
        <p:nvSpPr>
          <p:cNvPr id="41" name="任意多边形 40"/>
          <p:cNvSpPr/>
          <p:nvPr/>
        </p:nvSpPr>
        <p:spPr>
          <a:xfrm flipH="1">
            <a:off x="0" y="2085973"/>
            <a:ext cx="290919" cy="581838"/>
          </a:xfrm>
          <a:custGeom>
            <a:avLst/>
            <a:gdLst>
              <a:gd name="connsiteX0" fmla="*/ 290919 w 290919"/>
              <a:gd name="connsiteY0" fmla="*/ 0 h 581838"/>
              <a:gd name="connsiteX1" fmla="*/ 290919 w 290919"/>
              <a:gd name="connsiteY1" fmla="*/ 581838 h 581838"/>
              <a:gd name="connsiteX2" fmla="*/ 0 w 290919"/>
              <a:gd name="connsiteY2" fmla="*/ 290919 h 581838"/>
              <a:gd name="connsiteX3" fmla="*/ 290919 w 290919"/>
              <a:gd name="connsiteY3" fmla="*/ 0 h 581838"/>
            </a:gdLst>
            <a:ahLst/>
            <a:cxnLst>
              <a:cxn ang="0">
                <a:pos x="connsiteX0" y="connsiteY0"/>
              </a:cxn>
              <a:cxn ang="0">
                <a:pos x="connsiteX1" y="connsiteY1"/>
              </a:cxn>
              <a:cxn ang="0">
                <a:pos x="connsiteX2" y="connsiteY2"/>
              </a:cxn>
              <a:cxn ang="0">
                <a:pos x="connsiteX3" y="connsiteY3"/>
              </a:cxn>
            </a:cxnLst>
            <a:rect l="l" t="t" r="r" b="b"/>
            <a:pathLst>
              <a:path w="290919" h="581838">
                <a:moveTo>
                  <a:pt x="290919" y="0"/>
                </a:moveTo>
                <a:lnTo>
                  <a:pt x="290919" y="581838"/>
                </a:lnTo>
                <a:cubicBezTo>
                  <a:pt x="130249" y="581838"/>
                  <a:pt x="0" y="451589"/>
                  <a:pt x="0" y="290919"/>
                </a:cubicBezTo>
                <a:cubicBezTo>
                  <a:pt x="0" y="130249"/>
                  <a:pt x="130249" y="0"/>
                  <a:pt x="290919" y="0"/>
                </a:cubicBezTo>
                <a:close/>
              </a:path>
            </a:pathLst>
          </a:cu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8" name="燕尾形 7"/>
          <p:cNvSpPr/>
          <p:nvPr/>
        </p:nvSpPr>
        <p:spPr>
          <a:xfrm>
            <a:off x="69056"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43" name="燕尾形 42"/>
          <p:cNvSpPr/>
          <p:nvPr/>
        </p:nvSpPr>
        <p:spPr>
          <a:xfrm flipH="1">
            <a:off x="8976359" y="2281238"/>
            <a:ext cx="115906" cy="178716"/>
          </a:xfrm>
          <a:prstGeom prst="chevron">
            <a:avLst>
              <a:gd name="adj" fmla="val 69769"/>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black"/>
              </a:solidFill>
              <a:effectLst/>
              <a:uLnTx/>
              <a:uFillTx/>
              <a:latin typeface="Calibri" panose="020F0502020204030204"/>
              <a:ea typeface="宋体" panose="02010600030101010101" pitchFamily="2" charset="-122"/>
              <a:cs typeface="+mn-cs"/>
            </a:endParaRPr>
          </a:p>
        </p:txBody>
      </p:sp>
      <p:sp>
        <p:nvSpPr>
          <p:cNvPr id="10" name="矩形 9"/>
          <p:cNvSpPr/>
          <p:nvPr/>
        </p:nvSpPr>
        <p:spPr>
          <a:xfrm>
            <a:off x="0" y="5072462"/>
            <a:ext cx="9144000" cy="71038"/>
          </a:xfrm>
          <a:prstGeom prst="rect">
            <a:avLst/>
          </a:prstGeom>
          <a:solidFill>
            <a:srgbClr val="42C4A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685800" rtl="0" eaLnBrk="1" fontAlgn="auto" latinLnBrk="0" hangingPunct="1">
              <a:lnSpc>
                <a:spcPct val="100000"/>
              </a:lnSpc>
              <a:spcBef>
                <a:spcPts val="0"/>
              </a:spcBef>
              <a:spcAft>
                <a:spcPts val="0"/>
              </a:spcAft>
              <a:buClrTx/>
              <a:buSzTx/>
              <a:buFontTx/>
              <a:buNone/>
              <a:defRPr/>
            </a:pPr>
            <a:endParaRPr kumimoji="0" lang="zh-CN" altLang="en-US" sz="1350" b="0" i="0" u="none" strike="noStrike" kern="1200" cap="none" spc="0" normalizeH="0" baseline="0" noProof="0">
              <a:ln>
                <a:noFill/>
              </a:ln>
              <a:solidFill>
                <a:prstClr val="white"/>
              </a:solidFill>
              <a:effectLst/>
              <a:uLnTx/>
              <a:uFillTx/>
              <a:latin typeface="Calibri" panose="020F0502020204030204"/>
              <a:ea typeface="宋体" panose="02010600030101010101" pitchFamily="2" charset="-122"/>
              <a:cs typeface="+mn-cs"/>
            </a:endParaRPr>
          </a:p>
        </p:txBody>
      </p:sp>
      <p:sp>
        <p:nvSpPr>
          <p:cNvPr id="2" name="文本框 5"/>
          <p:cNvSpPr txBox="1"/>
          <p:nvPr/>
        </p:nvSpPr>
        <p:spPr>
          <a:xfrm>
            <a:off x="720090" y="754380"/>
            <a:ext cx="8004810" cy="398780"/>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l" defTabSz="685800" rtl="0" eaLnBrk="1" fontAlgn="auto" latinLnBrk="0" hangingPunct="1">
              <a:lnSpc>
                <a:spcPct val="100000"/>
              </a:lnSpc>
              <a:spcBef>
                <a:spcPts val="0"/>
              </a:spcBef>
              <a:spcAft>
                <a:spcPts val="0"/>
              </a:spcAft>
              <a:buClrTx/>
              <a:buSzTx/>
              <a:buFontTx/>
              <a:buNone/>
              <a:defRPr/>
            </a:pP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1.2 </a:t>
            </a:r>
            <a:r>
              <a:rPr lang="zh-CN" altLang="en-US"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如何用一句话传达背景信息和写作目的？</a:t>
            </a:r>
            <a:r>
              <a:rPr lang="en-US" altLang="zh-CN" sz="2000" dirty="0">
                <a:solidFill>
                  <a:prstClr val="black"/>
                </a:solidFill>
                <a:latin typeface="Times New Roman" panose="02020603050405020304" pitchFamily="18" charset="0"/>
                <a:ea typeface="宋体" panose="02010600030101010101" pitchFamily="2" charset="-122"/>
                <a:cs typeface="Times New Roman" panose="02020603050405020304" pitchFamily="18" charset="0"/>
              </a:rPr>
              <a:t>Background+ Purpose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3" name="文本框 5"/>
          <p:cNvSpPr txBox="1"/>
          <p:nvPr/>
        </p:nvSpPr>
        <p:spPr>
          <a:xfrm>
            <a:off x="505355" y="1177502"/>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I'd like to invite you to attend </a:t>
            </a:r>
            <a:r>
              <a:rPr kumimoji="0" lang="en-US" altLang="zh-CN" sz="2000" b="0" i="0"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our school's upcoming "Classic Culture Exploration Exhibition."</a:t>
            </a:r>
            <a:endParaRPr kumimoji="0" lang="en-US" altLang="zh-CN" sz="2000" b="0" i="0"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4" name="文本框 5"/>
          <p:cNvSpPr txBox="1"/>
          <p:nvPr/>
        </p:nvSpPr>
        <p:spPr>
          <a:xfrm>
            <a:off x="527363" y="3258111"/>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Being more than happy to inform you of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 “Classic Culture Exploration Exhibition” </a:t>
            </a:r>
            <a:r>
              <a:rPr kumimoji="0" lang="en-US" altLang="zh-CN" sz="2000" b="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to be held in our school</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writing to invite you to join us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online.</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7" name="文本框 6"/>
          <p:cNvSpPr txBox="1"/>
          <p:nvPr/>
        </p:nvSpPr>
        <p:spPr>
          <a:xfrm>
            <a:off x="505355" y="2063918"/>
            <a:ext cx="8241769" cy="1015663"/>
          </a:xfrm>
          <a:prstGeom prst="rect">
            <a:avLst/>
          </a:prstGeom>
          <a:noFill/>
        </p:spPr>
        <p:txBody>
          <a:bodyPr wrap="square">
            <a:spAutoFit/>
          </a:body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excited to share that our school will be hosting a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“Classic Culture Exploration Exhibition”,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and I will be thrilled if you can join us for the online live streaming of the event.</a:t>
            </a:r>
            <a:endPar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1" name="文本框 5"/>
          <p:cNvSpPr txBox="1"/>
          <p:nvPr/>
        </p:nvSpPr>
        <p:spPr>
          <a:xfrm>
            <a:off x="527363" y="4035228"/>
            <a:ext cx="8219761" cy="707886"/>
          </a:xfrm>
          <a:prstGeom prst="rect">
            <a:avLst/>
          </a:prstGeom>
          <a:noFill/>
        </p:spPr>
        <p:txBody>
          <a:bodyPr wrap="square">
            <a:spAutoFit/>
          </a:bodyPr>
          <a:lstStyle>
            <a:defPPr>
              <a:defRPr lang="zh-CN"/>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marL="0" marR="0" lvl="0" indent="0" algn="just" defTabSz="685800" rtl="0" eaLnBrk="1" fontAlgn="auto" latinLnBrk="0" hangingPunct="1">
              <a:lnSpc>
                <a:spcPct val="100000"/>
              </a:lnSpc>
              <a:spcBef>
                <a:spcPts val="0"/>
              </a:spcBef>
              <a:spcAft>
                <a:spcPts val="0"/>
              </a:spcAft>
              <a:buClrTx/>
              <a:buSzTx/>
              <a:buFontTx/>
              <a:buNone/>
              <a:defRPr/>
            </a:pP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Knowing you are interested in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the “Classic Culture Exploration Exhibition”, </a:t>
            </a:r>
            <a:r>
              <a:rPr kumimoji="0" lang="en-US" altLang="zh-CN" sz="2000" b="0" i="0" u="sng"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I’m writing to invite you to </a:t>
            </a:r>
            <a:r>
              <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rPr>
              <a:t>watch the online live streaming.</a:t>
            </a:r>
            <a:endParaRPr kumimoji="0" lang="en-US" altLang="zh-CN" sz="2000" b="0" i="0" u="none" strike="noStrike" kern="1200" cap="none" spc="0" normalizeH="0" baseline="0" noProof="0" dirty="0">
              <a:ln>
                <a:noFill/>
              </a:ln>
              <a:solidFill>
                <a:prstClr val="black"/>
              </a:solidFill>
              <a:effectLst/>
              <a:uLnTx/>
              <a:uFillTx/>
              <a:latin typeface="Times New Roman" panose="02020603050405020304" pitchFamily="18" charset="0"/>
              <a:ea typeface="宋体" panose="02010600030101010101" pitchFamily="2" charset="-122"/>
              <a:cs typeface="Times New Roman" panose="02020603050405020304" pitchFamily="18" charset="0"/>
            </a:endParaRPr>
          </a:p>
        </p:txBody>
      </p:sp>
      <p:sp>
        <p:nvSpPr>
          <p:cNvPr id="12" name="文本框 11"/>
          <p:cNvSpPr txBox="1"/>
          <p:nvPr/>
        </p:nvSpPr>
        <p:spPr>
          <a:xfrm>
            <a:off x="2164176" y="3019603"/>
            <a:ext cx="2247255" cy="338554"/>
          </a:xfrm>
          <a:prstGeom prst="rect">
            <a:avLst/>
          </a:prstGeom>
          <a:noFill/>
        </p:spPr>
        <p:txBody>
          <a:bodyPr wrap="square" rtlCol="0">
            <a:spAutoFit/>
          </a:bodyPr>
          <a:lstStyle/>
          <a:p>
            <a:r>
              <a:rPr lang="en-US" altLang="zh-CN" sz="1600" b="1" dirty="0">
                <a:solidFill>
                  <a:srgbClr val="42C4AB"/>
                </a:solidFill>
                <a:latin typeface="Times New Roman" panose="02020603050405020304" pitchFamily="18" charset="0"/>
                <a:cs typeface="Times New Roman" panose="02020603050405020304" pitchFamily="18" charset="0"/>
              </a:rPr>
              <a:t>v.</a:t>
            </a:r>
            <a:r>
              <a:rPr lang="zh-CN" altLang="en-US" sz="1600" b="1" dirty="0">
                <a:solidFill>
                  <a:srgbClr val="42C4AB"/>
                </a:solidFill>
                <a:latin typeface="Times New Roman" panose="02020603050405020304" pitchFamily="18" charset="0"/>
                <a:cs typeface="Times New Roman" panose="02020603050405020304" pitchFamily="18" charset="0"/>
              </a:rPr>
              <a:t>在线收听（或收看）</a:t>
            </a:r>
            <a:r>
              <a:rPr lang="en-US" altLang="zh-CN" sz="1600" b="1" dirty="0">
                <a:solidFill>
                  <a:srgbClr val="42C4AB"/>
                </a:solidFill>
                <a:latin typeface="Times New Roman" panose="02020603050405020304" pitchFamily="18" charset="0"/>
                <a:cs typeface="Times New Roman" panose="02020603050405020304" pitchFamily="18" charset="0"/>
              </a:rPr>
              <a:t> </a:t>
            </a:r>
            <a:endParaRPr lang="zh-CN" altLang="en-US" sz="1600" b="1" dirty="0">
              <a:solidFill>
                <a:srgbClr val="42C4AB"/>
              </a:solidFill>
              <a:latin typeface="Times New Roman" panose="02020603050405020304" pitchFamily="18" charset="0"/>
              <a:cs typeface="Times New Roman" panose="02020603050405020304" pitchFamily="18" charset="0"/>
            </a:endParaRPr>
          </a:p>
        </p:txBody>
      </p:sp>
      <p:cxnSp>
        <p:nvCxnSpPr>
          <p:cNvPr id="14" name="直接箭头连接符 13"/>
          <p:cNvCxnSpPr/>
          <p:nvPr/>
        </p:nvCxnSpPr>
        <p:spPr>
          <a:xfrm>
            <a:off x="1526583" y="3084207"/>
            <a:ext cx="702633" cy="139969"/>
          </a:xfrm>
          <a:prstGeom prst="straightConnector1">
            <a:avLst/>
          </a:prstGeom>
          <a:ln w="12700">
            <a:solidFill>
              <a:srgbClr val="42C4AB"/>
            </a:solidFill>
            <a:tailEnd type="triangle"/>
          </a:ln>
        </p:spPr>
        <p:style>
          <a:lnRef idx="1">
            <a:schemeClr val="accent1"/>
          </a:lnRef>
          <a:fillRef idx="0">
            <a:schemeClr val="accent1"/>
          </a:fillRef>
          <a:effectRef idx="0">
            <a:schemeClr val="accent1"/>
          </a:effectRef>
          <a:fontRef idx="minor">
            <a:schemeClr val="tx1"/>
          </a:fontRef>
        </p:style>
      </p:cxnSp>
      <p:sp>
        <p:nvSpPr>
          <p:cNvPr id="6" name="矩形: 圆角 5"/>
          <p:cNvSpPr/>
          <p:nvPr/>
        </p:nvSpPr>
        <p:spPr>
          <a:xfrm>
            <a:off x="1038386" y="2667811"/>
            <a:ext cx="976394" cy="411770"/>
          </a:xfrm>
          <a:prstGeom prst="roundRect">
            <a:avLst/>
          </a:prstGeom>
          <a:noFill/>
          <a:ln w="19050">
            <a:solidFill>
              <a:srgbClr val="42C4AB"/>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7" grpId="0"/>
      <p:bldP spid="11" grpId="0"/>
      <p:bldP spid="12" grpId="0"/>
      <p:bldP spid="6" grpId="0" animBg="1"/>
    </p:bldLst>
  </p:timing>
</p:sld>
</file>

<file path=ppt/tags/tag1.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ags/tag2.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ags/tag3.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ags/tag4.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ags/tag5.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ags/tag6.xml><?xml version="1.0" encoding="utf-8"?>
<p:tagLst xmlns:p="http://schemas.openxmlformats.org/presentationml/2006/main">
  <p:tag name="KSO_WM_DIAGRAM_VIRTUALLY_FRAME" val="{&quot;height&quot;:228.6996062992126,&quot;left&quot;:191.31748031496062,&quot;top&quot;:97.5287401574803,&quot;width&quot;:465.62866141732286}"/>
</p:tagLst>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6230</Words>
  <Application>WPS 演示</Application>
  <PresentationFormat>全屏显示(16:9)</PresentationFormat>
  <Paragraphs>278</Paragraphs>
  <Slides>20</Slides>
  <Notes>0</Notes>
  <HiddenSlides>0</HiddenSlides>
  <MMClips>0</MMClips>
  <ScaleCrop>false</ScaleCrop>
  <HeadingPairs>
    <vt:vector size="6" baseType="variant">
      <vt:variant>
        <vt:lpstr>已用的字体</vt:lpstr>
      </vt:variant>
      <vt:variant>
        <vt:i4>19</vt:i4>
      </vt:variant>
      <vt:variant>
        <vt:lpstr>主题</vt:lpstr>
      </vt:variant>
      <vt:variant>
        <vt:i4>1</vt:i4>
      </vt:variant>
      <vt:variant>
        <vt:lpstr>幻灯片标题</vt:lpstr>
      </vt:variant>
      <vt:variant>
        <vt:i4>20</vt:i4>
      </vt:variant>
    </vt:vector>
  </HeadingPairs>
  <TitlesOfParts>
    <vt:vector size="40" baseType="lpstr">
      <vt:lpstr>Arial</vt:lpstr>
      <vt:lpstr>宋体</vt:lpstr>
      <vt:lpstr>Wingdings</vt:lpstr>
      <vt:lpstr>Kelson Sans</vt:lpstr>
      <vt:lpstr>Arial Unicode MS</vt:lpstr>
      <vt:lpstr>方正粗谭黑简体</vt:lpstr>
      <vt:lpstr>造字工房悦黑体验版纤细体</vt:lpstr>
      <vt:lpstr>微软雅黑</vt:lpstr>
      <vt:lpstr>Calibri</vt:lpstr>
      <vt:lpstr>汉仪细圆简</vt:lpstr>
      <vt:lpstr>Times New Roman</vt:lpstr>
      <vt:lpstr>Calibri</vt:lpstr>
      <vt:lpstr>Arial Unicode MS</vt:lpstr>
      <vt:lpstr>Calibri Light</vt:lpstr>
      <vt:lpstr>黑体</vt:lpstr>
      <vt:lpstr>HelveticaNeue</vt:lpstr>
      <vt:lpstr>华文新魏</vt:lpstr>
      <vt:lpstr>Segoe Print</vt:lpstr>
      <vt:lpstr>Sitka Text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Windows 用户</dc:creator>
  <cp:lastModifiedBy>Administrator</cp:lastModifiedBy>
  <cp:revision>106</cp:revision>
  <dcterms:created xsi:type="dcterms:W3CDTF">2015-04-01T07:16:00Z</dcterms:created>
  <dcterms:modified xsi:type="dcterms:W3CDTF">2024-03-21T02:10:56Z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51EEAE9796F543AD9FA52920D21CD54F_12</vt:lpwstr>
  </property>
  <property fmtid="{D5CDD505-2E9C-101B-9397-08002B2CF9AE}" pid="3" name="KSOProductBuildVer">
    <vt:lpwstr>2052-11.8.2.7978</vt:lpwstr>
  </property>
</Properties>
</file>