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443" r:id="rId3"/>
    <p:sldId id="429" r:id="rId4"/>
    <p:sldId id="286" r:id="rId5"/>
    <p:sldId id="275" r:id="rId6"/>
    <p:sldId id="278" r:id="rId7"/>
    <p:sldId id="261" r:id="rId8"/>
    <p:sldId id="282" r:id="rId10"/>
    <p:sldId id="284" r:id="rId11"/>
    <p:sldId id="433" r:id="rId12"/>
    <p:sldId id="434" r:id="rId13"/>
    <p:sldId id="431" r:id="rId14"/>
    <p:sldId id="432" r:id="rId15"/>
    <p:sldId id="435" r:id="rId16"/>
    <p:sldId id="436" r:id="rId17"/>
    <p:sldId id="437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6618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8" autoAdjust="0"/>
    <p:restoredTop sz="94677"/>
  </p:normalViewPr>
  <p:slideViewPr>
    <p:cSldViewPr snapToGrid="0">
      <p:cViewPr varScale="1">
        <p:scale>
          <a:sx n="86" d="100"/>
          <a:sy n="86" d="100"/>
        </p:scale>
        <p:origin x="27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commentAuthors" Target="commentAuthors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8FBB7B-694A-47BF-865D-2F44C1051453}" type="doc">
      <dgm:prSet loTypeId="urn:microsoft.com/office/officeart/2005/8/layout/hList1" loCatId="list" qsTypeId="urn:microsoft.com/office/officeart/2005/8/quickstyle/simple1#2" qsCatId="simple" csTypeId="urn:microsoft.com/office/officeart/2005/8/colors/accent1_2#2" csCatId="accent1" phldr="0"/>
      <dgm:spPr/>
      <dgm:t>
        <a:bodyPr/>
        <a:lstStyle/>
        <a:p>
          <a:endParaRPr lang="zh-CN" altLang="en-US"/>
        </a:p>
      </dgm:t>
    </dgm:pt>
    <dgm:pt modelId="{BD5427FF-4EB1-4006-BF7F-42158E0C5129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/>
            <a:t>opening</a:t>
          </a:r>
        </a:p>
      </dgm:t>
    </dgm:pt>
    <dgm:pt modelId="{A2F6D805-3B53-408A-A2A3-20BC3BF0D242}" cxnId="{A13863AC-4186-420A-86E1-DC8F63EDB1C7}" type="parTrans">
      <dgm:prSet/>
      <dgm:spPr/>
      <dgm:t>
        <a:bodyPr/>
        <a:lstStyle/>
        <a:p>
          <a:endParaRPr lang="zh-CN" altLang="en-US"/>
        </a:p>
      </dgm:t>
    </dgm:pt>
    <dgm:pt modelId="{D47F9812-1256-4E44-A6BE-BEC559BE8FF3}" cxnId="{A13863AC-4186-420A-86E1-DC8F63EDB1C7}" type="sibTrans">
      <dgm:prSet/>
      <dgm:spPr/>
      <dgm:t>
        <a:bodyPr/>
        <a:lstStyle/>
        <a:p>
          <a:endParaRPr lang="zh-CN" altLang="en-US"/>
        </a:p>
      </dgm:t>
    </dgm:pt>
    <dgm:pt modelId="{3A7B819B-DBE9-4610-B22A-5573EA6D532D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en-US" altLang="zh-CN" dirty="0">
              <a:latin typeface="Bell MT" panose="02020503060305020303" pitchFamily="18" charset="0"/>
            </a:rPr>
            <a:t>topic</a:t>
          </a:r>
          <a:endParaRPr lang="zh-CN" altLang="en-US" dirty="0">
            <a:latin typeface="Bell MT" panose="02020503060305020303" pitchFamily="18" charset="0"/>
          </a:endParaRPr>
        </a:p>
      </dgm:t>
    </dgm:pt>
    <dgm:pt modelId="{DC4BEA23-BF6E-42AD-9BF0-CFBDE86A80F1}" cxnId="{85F43710-8676-4C89-9966-56D8492A6D8A}" type="parTrans">
      <dgm:prSet/>
      <dgm:spPr/>
      <dgm:t>
        <a:bodyPr/>
        <a:lstStyle/>
        <a:p>
          <a:endParaRPr lang="zh-CN" altLang="en-US"/>
        </a:p>
      </dgm:t>
    </dgm:pt>
    <dgm:pt modelId="{0BF6ACD3-AE1A-4691-8CBE-DBE77AB8A685}" cxnId="{85F43710-8676-4C89-9966-56D8492A6D8A}" type="sibTrans">
      <dgm:prSet/>
      <dgm:spPr/>
      <dgm:t>
        <a:bodyPr/>
        <a:lstStyle/>
        <a:p>
          <a:endParaRPr lang="zh-CN" altLang="en-US"/>
        </a:p>
      </dgm:t>
    </dgm:pt>
    <dgm:pt modelId="{5A3CF076-2D28-46AF-8537-B9B94613161C}">
      <dgm:prSet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en-US" altLang="zh-CN" dirty="0">
              <a:latin typeface="Bell MT" panose="02020503060305020303" pitchFamily="18" charset="0"/>
            </a:rPr>
            <a:t>feelings</a:t>
          </a:r>
        </a:p>
      </dgm:t>
    </dgm:pt>
    <dgm:pt modelId="{410AAA26-0960-41EB-AD0F-206B7B0C9CE8}" cxnId="{A6628543-B119-4416-B3A8-6E104E24EAAA}" type="parTrans">
      <dgm:prSet/>
      <dgm:spPr/>
      <dgm:t>
        <a:bodyPr/>
        <a:lstStyle/>
        <a:p>
          <a:endParaRPr lang="zh-CN" altLang="en-US"/>
        </a:p>
      </dgm:t>
    </dgm:pt>
    <dgm:pt modelId="{91B26131-75A9-45E7-A1CD-7F29C9CB1950}" cxnId="{A6628543-B119-4416-B3A8-6E104E24EAAA}" type="sibTrans">
      <dgm:prSet/>
      <dgm:spPr/>
      <dgm:t>
        <a:bodyPr/>
        <a:lstStyle/>
        <a:p>
          <a:endParaRPr lang="zh-CN" altLang="en-US"/>
        </a:p>
      </dgm:t>
    </dgm:pt>
    <dgm:pt modelId="{FE969E54-0D5D-4815-BDC4-3309E2F7325D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/>
            <a:t>body</a:t>
          </a:r>
        </a:p>
      </dgm:t>
    </dgm:pt>
    <dgm:pt modelId="{B5D9FB86-EEBE-488F-B7DE-B7CF5C9166C5}" cxnId="{12058014-662C-4A38-B209-85C1D42B4C34}" type="parTrans">
      <dgm:prSet/>
      <dgm:spPr/>
      <dgm:t>
        <a:bodyPr/>
        <a:lstStyle/>
        <a:p>
          <a:endParaRPr lang="zh-CN" altLang="en-US"/>
        </a:p>
      </dgm:t>
    </dgm:pt>
    <dgm:pt modelId="{D7D19B67-C01A-45D3-B5C7-B7E1B18A9F62}" cxnId="{12058014-662C-4A38-B209-85C1D42B4C34}" type="sibTrans">
      <dgm:prSet/>
      <dgm:spPr/>
      <dgm:t>
        <a:bodyPr/>
        <a:lstStyle/>
        <a:p>
          <a:endParaRPr lang="zh-CN" altLang="en-US"/>
        </a:p>
      </dgm:t>
    </dgm:pt>
    <dgm:pt modelId="{35600F67-42C2-4D1B-B072-DC2A36FCB136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en-US" altLang="zh-CN" dirty="0">
              <a:latin typeface="Bell MT" panose="02020503060305020303" pitchFamily="18" charset="0"/>
            </a:rPr>
            <a:t>activities</a:t>
          </a:r>
          <a:endParaRPr lang="zh-CN" altLang="en-US" dirty="0">
            <a:latin typeface="Bell MT" panose="02020503060305020303" pitchFamily="18" charset="0"/>
          </a:endParaRPr>
        </a:p>
      </dgm:t>
    </dgm:pt>
    <dgm:pt modelId="{B4BC79E1-FDBA-43D1-A988-1BE8090EDA7A}" cxnId="{E84AA593-31FA-42DD-B21A-797A98B1419C}" type="parTrans">
      <dgm:prSet/>
      <dgm:spPr/>
      <dgm:t>
        <a:bodyPr/>
        <a:lstStyle/>
        <a:p>
          <a:endParaRPr lang="zh-CN" altLang="en-US"/>
        </a:p>
      </dgm:t>
    </dgm:pt>
    <dgm:pt modelId="{AD46A0AA-C45A-46D2-89AF-28390F99F9D0}" cxnId="{E84AA593-31FA-42DD-B21A-797A98B1419C}" type="sibTrans">
      <dgm:prSet/>
      <dgm:spPr/>
      <dgm:t>
        <a:bodyPr/>
        <a:lstStyle/>
        <a:p>
          <a:endParaRPr lang="zh-CN" altLang="en-US"/>
        </a:p>
      </dgm:t>
    </dgm:pt>
    <dgm:pt modelId="{4A5029E8-10BF-47A2-8CC0-F3C1104834DA}">
      <dgm:prSet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en-US" altLang="zh-CN" dirty="0">
              <a:latin typeface="Bell MT" panose="02020503060305020303" pitchFamily="18" charset="0"/>
            </a:rPr>
            <a:t>feelings</a:t>
          </a:r>
        </a:p>
      </dgm:t>
    </dgm:pt>
    <dgm:pt modelId="{FFA1BB24-09F5-42AA-B9AC-2A8DC927CC9B}" cxnId="{69022395-B8E4-41EE-A307-00204288480F}" type="parTrans">
      <dgm:prSet/>
      <dgm:spPr/>
      <dgm:t>
        <a:bodyPr/>
        <a:lstStyle/>
        <a:p>
          <a:endParaRPr lang="zh-CN" altLang="en-US"/>
        </a:p>
      </dgm:t>
    </dgm:pt>
    <dgm:pt modelId="{0945ECEA-7C71-45F3-9BE9-09C59B230F98}" cxnId="{69022395-B8E4-41EE-A307-00204288480F}" type="sibTrans">
      <dgm:prSet/>
      <dgm:spPr/>
      <dgm:t>
        <a:bodyPr/>
        <a:lstStyle/>
        <a:p>
          <a:endParaRPr lang="zh-CN" altLang="en-US"/>
        </a:p>
      </dgm:t>
    </dgm:pt>
    <dgm:pt modelId="{61F0DC84-7FFF-4FDD-9B5D-40960093AE83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/>
            <a:t>closing</a:t>
          </a:r>
        </a:p>
      </dgm:t>
    </dgm:pt>
    <dgm:pt modelId="{2CB3CEFC-83E6-4DB9-B636-5287ACC11553}" cxnId="{665F374D-BB30-423B-9397-BEF1A57AEA30}" type="parTrans">
      <dgm:prSet/>
      <dgm:spPr/>
      <dgm:t>
        <a:bodyPr/>
        <a:lstStyle/>
        <a:p>
          <a:endParaRPr lang="zh-CN" altLang="en-US"/>
        </a:p>
      </dgm:t>
    </dgm:pt>
    <dgm:pt modelId="{1FAE29ED-22A2-40FA-904A-0706E8542FE7}" cxnId="{665F374D-BB30-423B-9397-BEF1A57AEA30}" type="sibTrans">
      <dgm:prSet/>
      <dgm:spPr/>
      <dgm:t>
        <a:bodyPr/>
        <a:lstStyle/>
        <a:p>
          <a:endParaRPr lang="zh-CN" altLang="en-US"/>
        </a:p>
      </dgm:t>
    </dgm:pt>
    <dgm:pt modelId="{2C0D9F89-7CE9-4195-96AC-FB27D6AA2EF6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en-US" altLang="zh-CN" dirty="0">
              <a:latin typeface="Bell MT" panose="02020503060305020303" pitchFamily="18" charset="0"/>
            </a:rPr>
            <a:t>summary</a:t>
          </a:r>
        </a:p>
      </dgm:t>
    </dgm:pt>
    <dgm:pt modelId="{24D9371C-2787-474E-A690-5A09190A9707}" cxnId="{9379E73A-A1EB-4EC0-AB21-ACFAA4B23882}" type="parTrans">
      <dgm:prSet/>
      <dgm:spPr/>
      <dgm:t>
        <a:bodyPr/>
        <a:lstStyle/>
        <a:p>
          <a:endParaRPr lang="zh-CN" altLang="en-US"/>
        </a:p>
      </dgm:t>
    </dgm:pt>
    <dgm:pt modelId="{39E6AF7E-E529-4319-B552-AB363EF4CE26}" cxnId="{9379E73A-A1EB-4EC0-AB21-ACFAA4B23882}" type="sibTrans">
      <dgm:prSet/>
      <dgm:spPr/>
      <dgm:t>
        <a:bodyPr/>
        <a:lstStyle/>
        <a:p>
          <a:endParaRPr lang="zh-CN" altLang="en-US"/>
        </a:p>
      </dgm:t>
    </dgm:pt>
    <dgm:pt modelId="{7D148552-62B1-40DC-A3BA-F00B03404E27}">
      <dgm:prSet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en-US" altLang="zh-CN" dirty="0">
              <a:latin typeface="Bell MT" panose="02020503060305020303" pitchFamily="18" charset="0"/>
            </a:rPr>
            <a:t>feelings</a:t>
          </a:r>
        </a:p>
      </dgm:t>
    </dgm:pt>
    <dgm:pt modelId="{84B8977B-9AF2-43D5-ACBE-84039A33E4A9}" cxnId="{2E7F0703-FEEC-431C-9245-6D62742AE741}" type="parTrans">
      <dgm:prSet/>
      <dgm:spPr/>
      <dgm:t>
        <a:bodyPr/>
        <a:lstStyle/>
        <a:p>
          <a:endParaRPr lang="zh-CN" altLang="en-US"/>
        </a:p>
      </dgm:t>
    </dgm:pt>
    <dgm:pt modelId="{51893123-80A0-4E19-A19E-E884FA1E7147}" cxnId="{2E7F0703-FEEC-431C-9245-6D62742AE741}" type="sibTrans">
      <dgm:prSet/>
      <dgm:spPr/>
      <dgm:t>
        <a:bodyPr/>
        <a:lstStyle/>
        <a:p>
          <a:endParaRPr lang="zh-CN" altLang="en-US"/>
        </a:p>
      </dgm:t>
    </dgm:pt>
    <dgm:pt modelId="{D5FB6A06-3991-4223-AD64-C4F7F6F4DF69}" type="pres">
      <dgm:prSet presAssocID="{468FBB7B-694A-47BF-865D-2F44C1051453}" presName="Name0" presStyleCnt="0">
        <dgm:presLayoutVars>
          <dgm:dir/>
          <dgm:animLvl val="lvl"/>
          <dgm:resizeHandles val="exact"/>
        </dgm:presLayoutVars>
      </dgm:prSet>
      <dgm:spPr/>
    </dgm:pt>
    <dgm:pt modelId="{5EB24CCF-928A-4018-A934-89F31F564A83}" type="pres">
      <dgm:prSet presAssocID="{BD5427FF-4EB1-4006-BF7F-42158E0C5129}" presName="composite" presStyleCnt="0"/>
      <dgm:spPr/>
    </dgm:pt>
    <dgm:pt modelId="{5D9704F8-5A95-419F-B794-1E2F82666BDB}" type="pres">
      <dgm:prSet presAssocID="{BD5427FF-4EB1-4006-BF7F-42158E0C5129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C0A6D3D8-DBC2-45B6-8DEF-789A72552BB4}" type="pres">
      <dgm:prSet presAssocID="{BD5427FF-4EB1-4006-BF7F-42158E0C5129}" presName="desTx" presStyleLbl="alignAccFollowNode1" presStyleIdx="0" presStyleCnt="3">
        <dgm:presLayoutVars>
          <dgm:bulletEnabled val="1"/>
        </dgm:presLayoutVars>
      </dgm:prSet>
      <dgm:spPr/>
    </dgm:pt>
    <dgm:pt modelId="{C4F6D2AE-A2A5-43DC-B705-8E8ECE0E1613}" type="pres">
      <dgm:prSet presAssocID="{D47F9812-1256-4E44-A6BE-BEC559BE8FF3}" presName="space" presStyleCnt="0"/>
      <dgm:spPr/>
    </dgm:pt>
    <dgm:pt modelId="{C1832C44-4F6B-4ABA-88DC-7D5A80779E4B}" type="pres">
      <dgm:prSet presAssocID="{FE969E54-0D5D-4815-BDC4-3309E2F7325D}" presName="composite" presStyleCnt="0"/>
      <dgm:spPr/>
    </dgm:pt>
    <dgm:pt modelId="{3E0BA246-3456-471B-AD87-1436FD251DD8}" type="pres">
      <dgm:prSet presAssocID="{FE969E54-0D5D-4815-BDC4-3309E2F7325D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33CF15AD-8A19-4E9A-9BED-239A79CAF737}" type="pres">
      <dgm:prSet presAssocID="{FE969E54-0D5D-4815-BDC4-3309E2F7325D}" presName="desTx" presStyleLbl="alignAccFollowNode1" presStyleIdx="1" presStyleCnt="3">
        <dgm:presLayoutVars>
          <dgm:bulletEnabled val="1"/>
        </dgm:presLayoutVars>
      </dgm:prSet>
      <dgm:spPr/>
    </dgm:pt>
    <dgm:pt modelId="{F4639A07-76C8-4329-80D5-712628979A9A}" type="pres">
      <dgm:prSet presAssocID="{D7D19B67-C01A-45D3-B5C7-B7E1B18A9F62}" presName="space" presStyleCnt="0"/>
      <dgm:spPr/>
    </dgm:pt>
    <dgm:pt modelId="{7F710124-E259-48A5-9895-471DE20AF50E}" type="pres">
      <dgm:prSet presAssocID="{61F0DC84-7FFF-4FDD-9B5D-40960093AE83}" presName="composite" presStyleCnt="0"/>
      <dgm:spPr/>
    </dgm:pt>
    <dgm:pt modelId="{FC453BFD-315B-4968-86FA-B7D3125F3320}" type="pres">
      <dgm:prSet presAssocID="{61F0DC84-7FFF-4FDD-9B5D-40960093AE83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B357C82A-FE93-416B-AFBF-A74F9E99C4E4}" type="pres">
      <dgm:prSet presAssocID="{61F0DC84-7FFF-4FDD-9B5D-40960093AE83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2E7F0703-FEEC-431C-9245-6D62742AE741}" srcId="{61F0DC84-7FFF-4FDD-9B5D-40960093AE83}" destId="{7D148552-62B1-40DC-A3BA-F00B03404E27}" srcOrd="1" destOrd="0" parTransId="{84B8977B-9AF2-43D5-ACBE-84039A33E4A9}" sibTransId="{51893123-80A0-4E19-A19E-E884FA1E7147}"/>
    <dgm:cxn modelId="{529D8604-32D7-4792-84EA-5DA519B0FB63}" type="presOf" srcId="{2C0D9F89-7CE9-4195-96AC-FB27D6AA2EF6}" destId="{B357C82A-FE93-416B-AFBF-A74F9E99C4E4}" srcOrd="0" destOrd="0" presId="urn:microsoft.com/office/officeart/2005/8/layout/hList1"/>
    <dgm:cxn modelId="{260E7608-E112-43DA-8C88-F8154E20BBC0}" type="presOf" srcId="{5A3CF076-2D28-46AF-8537-B9B94613161C}" destId="{C0A6D3D8-DBC2-45B6-8DEF-789A72552BB4}" srcOrd="0" destOrd="1" presId="urn:microsoft.com/office/officeart/2005/8/layout/hList1"/>
    <dgm:cxn modelId="{85F43710-8676-4C89-9966-56D8492A6D8A}" srcId="{BD5427FF-4EB1-4006-BF7F-42158E0C5129}" destId="{3A7B819B-DBE9-4610-B22A-5573EA6D532D}" srcOrd="0" destOrd="0" parTransId="{DC4BEA23-BF6E-42AD-9BF0-CFBDE86A80F1}" sibTransId="{0BF6ACD3-AE1A-4691-8CBE-DBE77AB8A685}"/>
    <dgm:cxn modelId="{082C1611-7513-41E0-B8B5-FD5AD9B166A2}" type="presOf" srcId="{FE969E54-0D5D-4815-BDC4-3309E2F7325D}" destId="{3E0BA246-3456-471B-AD87-1436FD251DD8}" srcOrd="0" destOrd="0" presId="urn:microsoft.com/office/officeart/2005/8/layout/hList1"/>
    <dgm:cxn modelId="{12058014-662C-4A38-B209-85C1D42B4C34}" srcId="{468FBB7B-694A-47BF-865D-2F44C1051453}" destId="{FE969E54-0D5D-4815-BDC4-3309E2F7325D}" srcOrd="1" destOrd="0" parTransId="{B5D9FB86-EEBE-488F-B7DE-B7CF5C9166C5}" sibTransId="{D7D19B67-C01A-45D3-B5C7-B7E1B18A9F62}"/>
    <dgm:cxn modelId="{670CCE16-B72C-49B7-BA1A-AFE015455EA1}" type="presOf" srcId="{7D148552-62B1-40DC-A3BA-F00B03404E27}" destId="{B357C82A-FE93-416B-AFBF-A74F9E99C4E4}" srcOrd="0" destOrd="1" presId="urn:microsoft.com/office/officeart/2005/8/layout/hList1"/>
    <dgm:cxn modelId="{9379E73A-A1EB-4EC0-AB21-ACFAA4B23882}" srcId="{61F0DC84-7FFF-4FDD-9B5D-40960093AE83}" destId="{2C0D9F89-7CE9-4195-96AC-FB27D6AA2EF6}" srcOrd="0" destOrd="0" parTransId="{24D9371C-2787-474E-A690-5A09190A9707}" sibTransId="{39E6AF7E-E529-4319-B552-AB363EF4CE26}"/>
    <dgm:cxn modelId="{A6628543-B119-4416-B3A8-6E104E24EAAA}" srcId="{BD5427FF-4EB1-4006-BF7F-42158E0C5129}" destId="{5A3CF076-2D28-46AF-8537-B9B94613161C}" srcOrd="1" destOrd="0" parTransId="{410AAA26-0960-41EB-AD0F-206B7B0C9CE8}" sibTransId="{91B26131-75A9-45E7-A1CD-7F29C9CB1950}"/>
    <dgm:cxn modelId="{40D46968-B95E-4AAB-ABEA-26718C2B067C}" type="presOf" srcId="{3A7B819B-DBE9-4610-B22A-5573EA6D532D}" destId="{C0A6D3D8-DBC2-45B6-8DEF-789A72552BB4}" srcOrd="0" destOrd="0" presId="urn:microsoft.com/office/officeart/2005/8/layout/hList1"/>
    <dgm:cxn modelId="{665F374D-BB30-423B-9397-BEF1A57AEA30}" srcId="{468FBB7B-694A-47BF-865D-2F44C1051453}" destId="{61F0DC84-7FFF-4FDD-9B5D-40960093AE83}" srcOrd="2" destOrd="0" parTransId="{2CB3CEFC-83E6-4DB9-B636-5287ACC11553}" sibTransId="{1FAE29ED-22A2-40FA-904A-0706E8542FE7}"/>
    <dgm:cxn modelId="{60D80778-4B62-47B5-88B1-FBC8AC3ED827}" type="presOf" srcId="{468FBB7B-694A-47BF-865D-2F44C1051453}" destId="{D5FB6A06-3991-4223-AD64-C4F7F6F4DF69}" srcOrd="0" destOrd="0" presId="urn:microsoft.com/office/officeart/2005/8/layout/hList1"/>
    <dgm:cxn modelId="{E84AA593-31FA-42DD-B21A-797A98B1419C}" srcId="{FE969E54-0D5D-4815-BDC4-3309E2F7325D}" destId="{35600F67-42C2-4D1B-B072-DC2A36FCB136}" srcOrd="0" destOrd="0" parTransId="{B4BC79E1-FDBA-43D1-A988-1BE8090EDA7A}" sibTransId="{AD46A0AA-C45A-46D2-89AF-28390F99F9D0}"/>
    <dgm:cxn modelId="{69022395-B8E4-41EE-A307-00204288480F}" srcId="{FE969E54-0D5D-4815-BDC4-3309E2F7325D}" destId="{4A5029E8-10BF-47A2-8CC0-F3C1104834DA}" srcOrd="1" destOrd="0" parTransId="{FFA1BB24-09F5-42AA-B9AC-2A8DC927CC9B}" sibTransId="{0945ECEA-7C71-45F3-9BE9-09C59B230F98}"/>
    <dgm:cxn modelId="{C89C7EA5-94BA-48D3-8F8D-BB0E8DC86CD6}" type="presOf" srcId="{BD5427FF-4EB1-4006-BF7F-42158E0C5129}" destId="{5D9704F8-5A95-419F-B794-1E2F82666BDB}" srcOrd="0" destOrd="0" presId="urn:microsoft.com/office/officeart/2005/8/layout/hList1"/>
    <dgm:cxn modelId="{A13863AC-4186-420A-86E1-DC8F63EDB1C7}" srcId="{468FBB7B-694A-47BF-865D-2F44C1051453}" destId="{BD5427FF-4EB1-4006-BF7F-42158E0C5129}" srcOrd="0" destOrd="0" parTransId="{A2F6D805-3B53-408A-A2A3-20BC3BF0D242}" sibTransId="{D47F9812-1256-4E44-A6BE-BEC559BE8FF3}"/>
    <dgm:cxn modelId="{0034CCC1-741C-4CE6-892D-5A1414848C5B}" type="presOf" srcId="{35600F67-42C2-4D1B-B072-DC2A36FCB136}" destId="{33CF15AD-8A19-4E9A-9BED-239A79CAF737}" srcOrd="0" destOrd="0" presId="urn:microsoft.com/office/officeart/2005/8/layout/hList1"/>
    <dgm:cxn modelId="{DACBE4D1-7046-4989-A682-40754CE1ECA5}" type="presOf" srcId="{4A5029E8-10BF-47A2-8CC0-F3C1104834DA}" destId="{33CF15AD-8A19-4E9A-9BED-239A79CAF737}" srcOrd="0" destOrd="1" presId="urn:microsoft.com/office/officeart/2005/8/layout/hList1"/>
    <dgm:cxn modelId="{BECAA0E4-EA74-437D-B228-D639C7E9D894}" type="presOf" srcId="{61F0DC84-7FFF-4FDD-9B5D-40960093AE83}" destId="{FC453BFD-315B-4968-86FA-B7D3125F3320}" srcOrd="0" destOrd="0" presId="urn:microsoft.com/office/officeart/2005/8/layout/hList1"/>
    <dgm:cxn modelId="{1A26AB7C-9D77-45BF-BCF0-EB7AE167C00E}" type="presParOf" srcId="{D5FB6A06-3991-4223-AD64-C4F7F6F4DF69}" destId="{5EB24CCF-928A-4018-A934-89F31F564A83}" srcOrd="0" destOrd="0" presId="urn:microsoft.com/office/officeart/2005/8/layout/hList1"/>
    <dgm:cxn modelId="{FA4DFD88-7A5D-470A-B826-1567DC64384B}" type="presParOf" srcId="{5EB24CCF-928A-4018-A934-89F31F564A83}" destId="{5D9704F8-5A95-419F-B794-1E2F82666BDB}" srcOrd="0" destOrd="0" presId="urn:microsoft.com/office/officeart/2005/8/layout/hList1"/>
    <dgm:cxn modelId="{28A01312-F35A-41AE-BE0E-9C4F3F7C01F1}" type="presParOf" srcId="{5EB24CCF-928A-4018-A934-89F31F564A83}" destId="{C0A6D3D8-DBC2-45B6-8DEF-789A72552BB4}" srcOrd="1" destOrd="0" presId="urn:microsoft.com/office/officeart/2005/8/layout/hList1"/>
    <dgm:cxn modelId="{579512AA-F13E-4031-97DA-7122EEFC9A94}" type="presParOf" srcId="{D5FB6A06-3991-4223-AD64-C4F7F6F4DF69}" destId="{C4F6D2AE-A2A5-43DC-B705-8E8ECE0E1613}" srcOrd="1" destOrd="0" presId="urn:microsoft.com/office/officeart/2005/8/layout/hList1"/>
    <dgm:cxn modelId="{33F34FC9-5C8A-441D-A34F-6A5DE5E59BEC}" type="presParOf" srcId="{D5FB6A06-3991-4223-AD64-C4F7F6F4DF69}" destId="{C1832C44-4F6B-4ABA-88DC-7D5A80779E4B}" srcOrd="2" destOrd="0" presId="urn:microsoft.com/office/officeart/2005/8/layout/hList1"/>
    <dgm:cxn modelId="{5C7BF543-DF16-409C-A40B-8FE571A46E88}" type="presParOf" srcId="{C1832C44-4F6B-4ABA-88DC-7D5A80779E4B}" destId="{3E0BA246-3456-471B-AD87-1436FD251DD8}" srcOrd="0" destOrd="0" presId="urn:microsoft.com/office/officeart/2005/8/layout/hList1"/>
    <dgm:cxn modelId="{9454C23C-5B3F-42C2-B1CB-225F0B94BD51}" type="presParOf" srcId="{C1832C44-4F6B-4ABA-88DC-7D5A80779E4B}" destId="{33CF15AD-8A19-4E9A-9BED-239A79CAF737}" srcOrd="1" destOrd="0" presId="urn:microsoft.com/office/officeart/2005/8/layout/hList1"/>
    <dgm:cxn modelId="{924746C5-9988-4439-AB17-E4698E85705B}" type="presParOf" srcId="{D5FB6A06-3991-4223-AD64-C4F7F6F4DF69}" destId="{F4639A07-76C8-4329-80D5-712628979A9A}" srcOrd="3" destOrd="0" presId="urn:microsoft.com/office/officeart/2005/8/layout/hList1"/>
    <dgm:cxn modelId="{8C25B73E-497A-437C-8616-70BC41D2FBB3}" type="presParOf" srcId="{D5FB6A06-3991-4223-AD64-C4F7F6F4DF69}" destId="{7F710124-E259-48A5-9895-471DE20AF50E}" srcOrd="4" destOrd="0" presId="urn:microsoft.com/office/officeart/2005/8/layout/hList1"/>
    <dgm:cxn modelId="{CED0ACD5-38B8-4E0F-B1D1-0A3EF9119C74}" type="presParOf" srcId="{7F710124-E259-48A5-9895-471DE20AF50E}" destId="{FC453BFD-315B-4968-86FA-B7D3125F3320}" srcOrd="0" destOrd="0" presId="urn:microsoft.com/office/officeart/2005/8/layout/hList1"/>
    <dgm:cxn modelId="{49F3B73F-F024-45C7-8CA0-358D99EAD6B7}" type="presParOf" srcId="{7F710124-E259-48A5-9895-471DE20AF50E}" destId="{B357C82A-FE93-416B-AFBF-A74F9E99C4E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9704F8-5A95-419F-B794-1E2F82666BDB}">
      <dsp:nvSpPr>
        <dsp:cNvPr id="0" name=""/>
        <dsp:cNvSpPr/>
      </dsp:nvSpPr>
      <dsp:spPr bwMode="white">
        <a:xfrm>
          <a:off x="3273" y="1038735"/>
          <a:ext cx="3191858" cy="12767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4264" tIns="191008" rIns="334264" bIns="191008" numCol="1" spcCol="1270" anchor="ctr" anchorCtr="0">
          <a:noAutofit/>
        </a:bodyPr>
        <a:lstStyle/>
        <a:p>
          <a:pPr marL="0" lvl="0" indent="0" algn="ctr" defTabSz="20891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4700" kern="1200"/>
            <a:t>opening</a:t>
          </a:r>
        </a:p>
      </dsp:txBody>
      <dsp:txXfrm>
        <a:off x="3273" y="1038735"/>
        <a:ext cx="3191858" cy="1276743"/>
      </dsp:txXfrm>
    </dsp:sp>
    <dsp:sp modelId="{C0A6D3D8-DBC2-45B6-8DEF-789A72552BB4}">
      <dsp:nvSpPr>
        <dsp:cNvPr id="0" name=""/>
        <dsp:cNvSpPr/>
      </dsp:nvSpPr>
      <dsp:spPr bwMode="white">
        <a:xfrm>
          <a:off x="3273" y="2315479"/>
          <a:ext cx="3191858" cy="20642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698" tIns="250698" rIns="334264" bIns="376047" numCol="1" spcCol="1270" anchor="t" anchorCtr="0">
          <a:noAutofit/>
        </a:bodyPr>
        <a:lstStyle/>
        <a:p>
          <a:pPr marL="285750" lvl="1" indent="-285750" algn="l" defTabSz="20891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4700" kern="1200" dirty="0">
              <a:latin typeface="Bell MT" panose="02020503060305020303" pitchFamily="18" charset="0"/>
            </a:rPr>
            <a:t>topic</a:t>
          </a:r>
          <a:endParaRPr lang="zh-CN" altLang="en-US" sz="4700" kern="1200" dirty="0">
            <a:latin typeface="Bell MT" panose="02020503060305020303" pitchFamily="18" charset="0"/>
          </a:endParaRPr>
        </a:p>
        <a:p>
          <a:pPr marL="285750" lvl="1" indent="-285750" algn="l" defTabSz="20891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4700" kern="1200" dirty="0">
              <a:latin typeface="Bell MT" panose="02020503060305020303" pitchFamily="18" charset="0"/>
            </a:rPr>
            <a:t>feelings</a:t>
          </a:r>
        </a:p>
      </dsp:txBody>
      <dsp:txXfrm>
        <a:off x="3273" y="2315479"/>
        <a:ext cx="3191858" cy="2064240"/>
      </dsp:txXfrm>
    </dsp:sp>
    <dsp:sp modelId="{3E0BA246-3456-471B-AD87-1436FD251DD8}">
      <dsp:nvSpPr>
        <dsp:cNvPr id="0" name=""/>
        <dsp:cNvSpPr/>
      </dsp:nvSpPr>
      <dsp:spPr bwMode="white">
        <a:xfrm>
          <a:off x="3641992" y="1038735"/>
          <a:ext cx="3191858" cy="12767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4264" tIns="191008" rIns="334264" bIns="191008" numCol="1" spcCol="1270" anchor="ctr" anchorCtr="0">
          <a:noAutofit/>
        </a:bodyPr>
        <a:lstStyle/>
        <a:p>
          <a:pPr marL="0" lvl="0" indent="0" algn="ctr" defTabSz="20891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4700" kern="1200"/>
            <a:t>body</a:t>
          </a:r>
        </a:p>
      </dsp:txBody>
      <dsp:txXfrm>
        <a:off x="3641992" y="1038735"/>
        <a:ext cx="3191858" cy="1276743"/>
      </dsp:txXfrm>
    </dsp:sp>
    <dsp:sp modelId="{33CF15AD-8A19-4E9A-9BED-239A79CAF737}">
      <dsp:nvSpPr>
        <dsp:cNvPr id="0" name=""/>
        <dsp:cNvSpPr/>
      </dsp:nvSpPr>
      <dsp:spPr bwMode="white">
        <a:xfrm>
          <a:off x="3641992" y="2315479"/>
          <a:ext cx="3191858" cy="20642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698" tIns="250698" rIns="334264" bIns="376047" numCol="1" spcCol="1270" anchor="t" anchorCtr="0">
          <a:noAutofit/>
        </a:bodyPr>
        <a:lstStyle/>
        <a:p>
          <a:pPr marL="285750" lvl="1" indent="-285750" algn="l" defTabSz="20891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4700" kern="1200" dirty="0">
              <a:latin typeface="Bell MT" panose="02020503060305020303" pitchFamily="18" charset="0"/>
            </a:rPr>
            <a:t>activities</a:t>
          </a:r>
          <a:endParaRPr lang="zh-CN" altLang="en-US" sz="4700" kern="1200" dirty="0">
            <a:latin typeface="Bell MT" panose="02020503060305020303" pitchFamily="18" charset="0"/>
          </a:endParaRPr>
        </a:p>
        <a:p>
          <a:pPr marL="285750" lvl="1" indent="-285750" algn="l" defTabSz="20891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4700" kern="1200" dirty="0">
              <a:latin typeface="Bell MT" panose="02020503060305020303" pitchFamily="18" charset="0"/>
            </a:rPr>
            <a:t>feelings</a:t>
          </a:r>
        </a:p>
      </dsp:txBody>
      <dsp:txXfrm>
        <a:off x="3641992" y="2315479"/>
        <a:ext cx="3191858" cy="2064240"/>
      </dsp:txXfrm>
    </dsp:sp>
    <dsp:sp modelId="{FC453BFD-315B-4968-86FA-B7D3125F3320}">
      <dsp:nvSpPr>
        <dsp:cNvPr id="0" name=""/>
        <dsp:cNvSpPr/>
      </dsp:nvSpPr>
      <dsp:spPr bwMode="white">
        <a:xfrm>
          <a:off x="7280710" y="1038735"/>
          <a:ext cx="3191858" cy="12767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4264" tIns="191008" rIns="334264" bIns="191008" numCol="1" spcCol="1270" anchor="ctr" anchorCtr="0">
          <a:noAutofit/>
        </a:bodyPr>
        <a:lstStyle/>
        <a:p>
          <a:pPr marL="0" lvl="0" indent="0" algn="ctr" defTabSz="20891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4700" kern="1200"/>
            <a:t>closing</a:t>
          </a:r>
        </a:p>
      </dsp:txBody>
      <dsp:txXfrm>
        <a:off x="7280710" y="1038735"/>
        <a:ext cx="3191858" cy="1276743"/>
      </dsp:txXfrm>
    </dsp:sp>
    <dsp:sp modelId="{B357C82A-FE93-416B-AFBF-A74F9E99C4E4}">
      <dsp:nvSpPr>
        <dsp:cNvPr id="0" name=""/>
        <dsp:cNvSpPr/>
      </dsp:nvSpPr>
      <dsp:spPr bwMode="white">
        <a:xfrm>
          <a:off x="7280710" y="2315479"/>
          <a:ext cx="3191858" cy="20642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698" tIns="250698" rIns="334264" bIns="376047" numCol="1" spcCol="1270" anchor="t" anchorCtr="0">
          <a:noAutofit/>
        </a:bodyPr>
        <a:lstStyle/>
        <a:p>
          <a:pPr marL="285750" lvl="1" indent="-285750" algn="l" defTabSz="20891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4700" kern="1200" dirty="0">
              <a:latin typeface="Bell MT" panose="02020503060305020303" pitchFamily="18" charset="0"/>
            </a:rPr>
            <a:t>summary</a:t>
          </a:r>
        </a:p>
        <a:p>
          <a:pPr marL="285750" lvl="1" indent="-285750" algn="l" defTabSz="20891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4700" kern="1200" dirty="0">
              <a:latin typeface="Bell MT" panose="02020503060305020303" pitchFamily="18" charset="0"/>
            </a:rPr>
            <a:t>feelings</a:t>
          </a:r>
        </a:p>
      </dsp:txBody>
      <dsp:txXfrm>
        <a:off x="7280710" y="2315479"/>
        <a:ext cx="3191858" cy="20642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4164CC-4466-458A-AAA4-614EC915C2D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D0901A-A82B-4382-8AF7-075BF176BF2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D0901A-A82B-4382-8AF7-075BF176BF2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2010B-7D08-4B4A-970C-92D8E119B15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F9CE0-B148-4966-B2B8-598A5809213D}" type="slidenum">
              <a:rPr lang="zh-CN" altLang="en-US" smtClean="0"/>
            </a:fld>
            <a:endParaRPr lang="zh-CN" altLang="en-US"/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26165" y="27813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r>
              <a:rPr kumimoji="1" lang="zh-CN" altLang="en-US"/>
              <a:t>编辑母版文本样式
第二级
第三级
第四级
第五级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2010B-7D08-4B4A-970C-92D8E119B15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F9CE0-B148-4966-B2B8-598A5809213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kumimoji="1" lang="zh-CN" altLang="en-US"/>
              <a:t>编辑母版文本样式
第二级
第三级
第四级
第五级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2010B-7D08-4B4A-970C-92D8E119B15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F9CE0-B148-4966-B2B8-598A5809213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7" name="标题 6"/>
          <p:cNvSpPr>
            <a:spLocks noGrp="1"/>
          </p:cNvSpPr>
          <p:nvPr>
            <p:ph type="title" hasCustomPrompt="1"/>
          </p:nvPr>
        </p:nvSpPr>
        <p:spPr>
          <a:xfrm>
            <a:off x="1204726" y="281390"/>
            <a:ext cx="6811873" cy="549347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输入标题</a:t>
            </a:r>
            <a:endParaRPr lang="zh-CN" altLang="en-US" dirty="0"/>
          </a:p>
        </p:txBody>
      </p:sp>
      <p:pic>
        <p:nvPicPr>
          <p:cNvPr id="48" name="图片 4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8" y="0"/>
            <a:ext cx="1112128" cy="111212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593" y="6421821"/>
            <a:ext cx="2862407" cy="43617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5826" y="5888421"/>
            <a:ext cx="1352056" cy="801218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2010B-7D08-4B4A-970C-92D8E119B15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F9CE0-B148-4966-B2B8-598A5809213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/>
              <a:t>编辑母版文本样式
第二级
第三级
第四级
第五级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2010B-7D08-4B4A-970C-92D8E119B15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F9CE0-B148-4966-B2B8-598A5809213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2010B-7D08-4B4A-970C-92D8E119B15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F9CE0-B148-4966-B2B8-598A5809213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CN" altLang="en-US"/>
              <a:t>编辑母版文本样式
第二级
第三级
第四级
第五级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CN" altLang="en-US"/>
              <a:t>编辑母版文本样式
第二级
第三级
第四级
第五级</a:t>
            </a:r>
            <a:endParaRPr kumimoji="1"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2010B-7D08-4B4A-970C-92D8E119B15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F9CE0-B148-4966-B2B8-598A5809213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2010B-7D08-4B4A-970C-92D8E119B15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F9CE0-B148-4966-B2B8-598A5809213D}" type="slidenum">
              <a:rPr lang="zh-CN" altLang="en-US" smtClean="0"/>
            </a:fld>
            <a:endParaRPr lang="zh-CN" altLang="en-US"/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26165" y="27813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2010B-7D08-4B4A-970C-92D8E119B15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F9CE0-B148-4966-B2B8-598A5809213D}" type="slidenum">
              <a:rPr lang="zh-CN" altLang="en-US" smtClean="0"/>
            </a:fld>
            <a:endParaRPr lang="zh-CN" altLang="en-US"/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26165" y="27813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kumimoji="1" lang="zh-CN" altLang="en-US"/>
              <a:t>编辑母版文本样式
第二级
第三级
第四级
第五级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CN" altLang="en-US"/>
              <a:t>编辑母版文本样式
第二级
第三级
第四级
第五级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2010B-7D08-4B4A-970C-92D8E119B15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F9CE0-B148-4966-B2B8-598A5809213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CN" altLang="en-US"/>
              <a:t>编辑母版文本样式
第二级
第三级
第四级
第五级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2010B-7D08-4B4A-970C-92D8E119B15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F9CE0-B148-4966-B2B8-598A5809213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zh-CN" altLang="en-US"/>
              <a:t>编辑母版文本样式
第二级
第三级
第四级
第五级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E2010B-7D08-4B4A-970C-92D8E119B15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F9CE0-B148-4966-B2B8-598A5809213D}" type="slidenum">
              <a:rPr lang="zh-CN" altLang="en-US" smtClean="0"/>
            </a:fld>
            <a:endParaRPr lang="zh-CN" altLang="en-US"/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226165" y="27813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.jpeg"/><Relationship Id="rId1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1.jpeg"/><Relationship Id="rId4" Type="http://schemas.openxmlformats.org/officeDocument/2006/relationships/image" Target="../media/image8.png"/><Relationship Id="rId3" Type="http://schemas.microsoft.com/office/2007/relationships/media" Target="../media/audio1.wav"/><Relationship Id="rId2" Type="http://schemas.openxmlformats.org/officeDocument/2006/relationships/audio" Target="../media/audio1.wav"/><Relationship Id="rId1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.jpeg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.jpeg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矩形 1"/>
          <p:cNvSpPr/>
          <p:nvPr/>
        </p:nvSpPr>
        <p:spPr>
          <a:xfrm>
            <a:off x="762000" y="1246188"/>
            <a:ext cx="6538913" cy="5016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公众号：溯恩英语</a:t>
            </a:r>
            <a:endParaRPr lang="zh-CN" altLang="en-US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</p:txBody>
      </p:sp>
      <p:sp>
        <p:nvSpPr>
          <p:cNvPr id="5122" name="矩形 3"/>
          <p:cNvSpPr/>
          <p:nvPr/>
        </p:nvSpPr>
        <p:spPr>
          <a:xfrm>
            <a:off x="7835900" y="2009775"/>
            <a:ext cx="3603625" cy="7080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latin typeface="华文新魏" pitchFamily="2" charset="-122"/>
                <a:ea typeface="宋体" panose="02010600030101010101" pitchFamily="2" charset="-122"/>
              </a:rPr>
              <a:t>知识产权声明</a:t>
            </a:r>
            <a:endParaRPr lang="zh-CN" altLang="en-US" sz="4000" b="1">
              <a:latin typeface="华文新魏" pitchFamily="2" charset="-122"/>
              <a:ea typeface="宋体" panose="02010600030101010101" pitchFamily="2" charset="-122"/>
            </a:endParaRPr>
          </a:p>
        </p:txBody>
      </p:sp>
      <p:pic>
        <p:nvPicPr>
          <p:cNvPr id="5123" name="图片 11" descr="水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图片 1" descr="qrcode_for_gh_3a435f224ccf_12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975" y="2717800"/>
            <a:ext cx="3109913" cy="31083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912165" y="934279"/>
            <a:ext cx="66890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Language study</a:t>
            </a:r>
            <a:endParaRPr lang="zh-CN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062952" y="2771061"/>
            <a:ext cx="7728155" cy="707886"/>
          </a:xfrm>
          <a:prstGeom prst="rect">
            <a:avLst/>
          </a:prstGeom>
          <a:solidFill>
            <a:schemeClr val="accent4">
              <a:lumMod val="40000"/>
              <a:lumOff val="60000"/>
              <a:alpha val="9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My amazing </a:t>
            </a:r>
            <a:r>
              <a:rPr lang="en-US" altLang="zh-CN" sz="40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Naadam</a:t>
            </a:r>
            <a:r>
              <a:rPr lang="en-US" altLang="zh-CN" sz="40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experience</a:t>
            </a:r>
            <a:endParaRPr lang="zh-CN" altLang="en-US" sz="4000" i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3332570" y="2625834"/>
            <a:ext cx="1896893" cy="1147864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18053" y="116840"/>
            <a:ext cx="111914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How did the writer describe his/ her feelings/ emotions during the event? </a:t>
            </a:r>
            <a:endParaRPr lang="en-US" altLang="zh-CN" sz="3200" b="1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63388" y="1194058"/>
            <a:ext cx="11777869" cy="5221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4100"/>
              </a:lnSpc>
              <a:buFont typeface="Wingdings" panose="05000000000000000000" charset="0"/>
              <a:buChar char="Ø"/>
            </a:pP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...and it is represented by three events: horse racing, wrestling, and archery, which are all so </a:t>
            </a:r>
            <a:r>
              <a:rPr lang="en-US" altLang="zh-CN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exciting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watch.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(Para1)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ts val="4100"/>
              </a:lnSpc>
              <a:buFont typeface="Wingdings" panose="05000000000000000000" charset="0"/>
              <a:buChar char="Ø"/>
            </a:pP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the opening ceremony and some </a:t>
            </a:r>
            <a:r>
              <a:rPr lang="en-US" altLang="zh-CN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amazing 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performances, the wrestling competition began. 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(Para2 )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ts val="4100"/>
              </a:lnSpc>
              <a:buFont typeface="Wingdings" panose="05000000000000000000" charset="0"/>
              <a:buChar char="Ø"/>
            </a:pP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However, I was </a:t>
            </a:r>
            <a:r>
              <a:rPr lang="en-US" altLang="zh-CN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surprised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see that the riders were boys and girls! 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(Para4)</a:t>
            </a:r>
            <a:endParaRPr lang="en-US" altLang="zh-CN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ts val="4100"/>
              </a:lnSpc>
              <a:buFont typeface="Wingdings" panose="05000000000000000000" charset="0"/>
              <a:buChar char="Ø"/>
            </a:pP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first, I was a little </a:t>
            </a:r>
            <a:r>
              <a:rPr lang="en-US" altLang="zh-CN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worried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about the children’s safety. 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(Para4)</a:t>
            </a:r>
            <a:endParaRPr lang="en-US" altLang="zh-CN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ts val="4100"/>
              </a:lnSpc>
              <a:buFont typeface="Wingdings" panose="05000000000000000000" charset="0"/>
              <a:buChar char="Ø"/>
            </a:pP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I’m finally back home now, feeling really </a:t>
            </a:r>
            <a:r>
              <a:rPr lang="en-US" altLang="zh-CN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tired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but celebrating with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Naadam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my friend was totally worth it. 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(Para5)</a:t>
            </a:r>
            <a:endParaRPr lang="en-US" altLang="zh-CN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ts val="3060"/>
              </a:lnSpc>
              <a:buFont typeface="Wingdings" panose="05000000000000000000" charset="0"/>
              <a:buChar char="Ø"/>
            </a:pPr>
            <a:endParaRPr lang="en-US" altLang="zh-CN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045728" y="5814657"/>
            <a:ext cx="3995529" cy="954107"/>
          </a:xfrm>
          <a:prstGeom prst="rect">
            <a:avLst/>
          </a:prstGeom>
          <a:solidFill>
            <a:srgbClr val="002060"/>
          </a:solidFill>
          <a:ln w="28575" cmpd="dbl">
            <a:solidFill>
              <a:schemeClr val="accent1">
                <a:shade val="50000"/>
              </a:schemeClr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Tip1: using -</a:t>
            </a:r>
            <a:r>
              <a:rPr lang="en-US" altLang="zh-C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</a:t>
            </a:r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/-</a:t>
            </a:r>
            <a:r>
              <a:rPr lang="en-US" altLang="zh-C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endParaRPr lang="en-US" altLang="zh-CN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express emotions</a:t>
            </a:r>
            <a:endParaRPr lang="en-US" altLang="zh-CN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97565" y="405848"/>
            <a:ext cx="11569148" cy="3965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4700"/>
              </a:lnSpc>
              <a:buFont typeface="Wingdings" panose="05000000000000000000" charset="0"/>
              <a:buChar char="Ø"/>
            </a:pP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altLang="zh-CN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absolutely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enjoyed the archery, too (Para5)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ts val="4700"/>
              </a:lnSpc>
              <a:buFont typeface="Wingdings" panose="05000000000000000000" charset="0"/>
              <a:buChar char="Ø"/>
            </a:pP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I’m finally back home now, feeling really tired, but celebrating with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Naadan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my friend was totally </a:t>
            </a:r>
            <a:r>
              <a:rPr lang="en-US" altLang="zh-CN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worth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it. 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(Para5)</a:t>
            </a:r>
            <a:endParaRPr lang="en-US" altLang="zh-CN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285750" indent="-285750">
              <a:lnSpc>
                <a:spcPts val="4700"/>
              </a:lnSpc>
              <a:buFont typeface="Wingdings" panose="05000000000000000000" charset="0"/>
              <a:buChar char="Ø"/>
            </a:pP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invited me back for the winter to stay in a traditional Mongolian tent and eat hot pot. </a:t>
            </a:r>
            <a:r>
              <a:rPr lang="en-US" altLang="zh-CN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can’t wait!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(Para5)</a:t>
            </a:r>
            <a:endParaRPr lang="en-US" altLang="zh-CN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ts val="3560"/>
              </a:lnSpc>
            </a:pPr>
            <a:endParaRPr lang="en-US" altLang="zh-CN" sz="3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ts val="3060"/>
              </a:lnSpc>
              <a:buFont typeface="Wingdings" panose="05000000000000000000" charset="0"/>
              <a:buChar char="Ø"/>
            </a:pPr>
            <a:endParaRPr lang="en-US" altLang="zh-CN" sz="3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691354" y="4554219"/>
            <a:ext cx="6042908" cy="954107"/>
          </a:xfrm>
          <a:prstGeom prst="rect">
            <a:avLst/>
          </a:prstGeom>
          <a:solidFill>
            <a:srgbClr val="002060"/>
          </a:solidFill>
          <a:ln w="28575" cmpd="dbl">
            <a:solidFill>
              <a:schemeClr val="accent1">
                <a:shade val="50000"/>
              </a:schemeClr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Tip2: using adj./adv. or other ways  to express emotions</a:t>
            </a:r>
            <a:endParaRPr lang="en-US" altLang="zh-CN" sz="28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34208" y="47402"/>
            <a:ext cx="1570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 1 </a:t>
            </a:r>
            <a:endParaRPr lang="zh-CN" alt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22876" y="641866"/>
            <a:ext cx="119137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The speech competition will begin at 8:00 am and end at 12:00.  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22875" y="1297885"/>
            <a:ext cx="119137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speech competition will begin at 8:00, and  last for four hours.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8295" y="3071171"/>
            <a:ext cx="119137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festival 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falls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the fourth day of the sixth month of the lunar calendar, usually   __________(last) for three days. 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48336" y="4371125"/>
            <a:ext cx="6818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fall vi. to happen or take place</a:t>
            </a:r>
            <a:r>
              <a:rPr lang="zh-C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发生</a:t>
            </a:r>
            <a:endParaRPr lang="zh-CN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33996" y="5105160"/>
            <a:ext cx="77227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 birthday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falls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 a Monday this year.</a:t>
            </a:r>
            <a:endParaRPr lang="en-US" altLang="zh-CN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今年她的生日适逢星期一。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22874" y="1993953"/>
            <a:ext cx="119137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speech competition will begin at 8:00,  ________ (last) for four hours.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024553" y="2032827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lasting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885748" y="3527024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lasting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build="p"/>
      <p:bldP spid="3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78295" y="208721"/>
            <a:ext cx="1570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 2 </a:t>
            </a:r>
            <a:endParaRPr lang="zh-CN" alt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7990" y="828523"/>
            <a:ext cx="119137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On the first day, I 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set off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the games early with my friend Burin.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544415" y="1414405"/>
            <a:ext cx="5287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set off=set out 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出发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27381" y="2155830"/>
            <a:ext cx="118143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make an alarm start ringing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zh-C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使（警报）响起；拉响（警报）</a:t>
            </a:r>
            <a:endParaRPr lang="en-US" altLang="zh-CN" sz="3200" b="1" dirty="0">
              <a:solidFill>
                <a:srgbClr val="002060"/>
              </a:solidFill>
              <a:latin typeface="Times New Roman" panose="02020603050405020304" pitchFamily="18" charset="0"/>
              <a:ea typeface="华文仿宋" panose="0201060004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Opening this door will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set off 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alarm.</a:t>
            </a:r>
            <a:endParaRPr lang="en-US" altLang="zh-CN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zh-CN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一开这道门，警铃就会响。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8294" y="4251472"/>
            <a:ext cx="118143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explode  </a:t>
            </a:r>
            <a:r>
              <a:rPr lang="zh-CN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使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zh-CN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爆炸</a:t>
            </a:r>
            <a:endParaRPr lang="en-US" altLang="zh-CN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set off fireworks  </a:t>
            </a:r>
            <a:r>
              <a:rPr lang="zh-CN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燃放烟花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build="p"/>
      <p:bldP spid="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8295" y="208721"/>
            <a:ext cx="1570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 4 </a:t>
            </a:r>
            <a:endParaRPr lang="zh-CN" alt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8295" y="1012830"/>
            <a:ext cx="11814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__________(absolute) enjoyed the archery, too.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54765" y="1012830"/>
            <a:ext cx="1967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absolutely 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47870" y="2027583"/>
            <a:ext cx="110423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absolutely adv. used to emphasize that something is completely true</a:t>
            </a:r>
            <a:endParaRPr lang="en-US" altLang="zh-CN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（强调真实无误）绝对地，完全地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231917" y="1071471"/>
            <a:ext cx="7728155" cy="707886"/>
          </a:xfrm>
          <a:prstGeom prst="rect">
            <a:avLst/>
          </a:prstGeom>
          <a:solidFill>
            <a:schemeClr val="accent4">
              <a:lumMod val="40000"/>
              <a:lumOff val="60000"/>
              <a:alpha val="9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My amazing </a:t>
            </a:r>
            <a:r>
              <a:rPr lang="en-US" altLang="zh-CN" sz="40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Naadam</a:t>
            </a:r>
            <a:r>
              <a:rPr lang="en-US" altLang="zh-CN" sz="40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experience</a:t>
            </a:r>
            <a:endParaRPr lang="zh-CN" altLang="en-US" sz="4000" i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5350213" y="826852"/>
            <a:ext cx="1896893" cy="1147864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3"/>
          <p:cNvSpPr txBox="1">
            <a:spLocks noChangeArrowheads="1"/>
          </p:cNvSpPr>
          <p:nvPr/>
        </p:nvSpPr>
        <p:spPr bwMode="auto">
          <a:xfrm>
            <a:off x="3662822" y="2932331"/>
            <a:ext cx="5271674" cy="584775"/>
          </a:xfrm>
          <a:prstGeom prst="rect">
            <a:avLst/>
          </a:prstGeom>
          <a:solidFill>
            <a:schemeClr val="bg1"/>
          </a:solidFill>
          <a:ln w="9525">
            <a:solidFill>
              <a:srgbClr val="00B0F0"/>
            </a:solidFill>
            <a:miter lim="800000"/>
          </a:ln>
        </p:spPr>
        <p:txBody>
          <a:bodyPr wrap="square">
            <a:spAutoFit/>
          </a:bodyPr>
          <a:lstStyle>
            <a:lvl1pPr marL="742950" indent="-74295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dirty="0">
                <a:cs typeface="Times New Roman" panose="02020603050405020304" pitchFamily="18" charset="0"/>
              </a:rPr>
              <a:t>What does “</a:t>
            </a:r>
            <a:r>
              <a:rPr lang="en-US" altLang="zh-CN" sz="3200" dirty="0" err="1">
                <a:cs typeface="Times New Roman" panose="02020603050405020304" pitchFamily="18" charset="0"/>
              </a:rPr>
              <a:t>Naadam</a:t>
            </a:r>
            <a:r>
              <a:rPr lang="en-US" altLang="zh-CN" sz="3200" dirty="0">
                <a:cs typeface="Times New Roman" panose="02020603050405020304" pitchFamily="18" charset="0"/>
              </a:rPr>
              <a:t>” mean?   </a:t>
            </a:r>
            <a:endParaRPr lang="en-US" altLang="zh-CN" sz="3200" dirty="0"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>
            <a:spLocks noChangeArrowheads="1"/>
          </p:cNvSpPr>
          <p:nvPr/>
        </p:nvSpPr>
        <p:spPr bwMode="auto">
          <a:xfrm>
            <a:off x="3235554" y="4670080"/>
            <a:ext cx="7434784" cy="5791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742950" indent="-742950" defTabSz="6858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defTabSz="6858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defTabSz="6858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defTabSz="6858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defTabSz="6858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dirty="0">
                <a:cs typeface="Times New Roman" panose="02020603050405020304" pitchFamily="18" charset="0"/>
              </a:rPr>
              <a:t>“</a:t>
            </a:r>
            <a:r>
              <a:rPr lang="en-US" altLang="zh-CN" sz="3200" dirty="0" err="1">
                <a:cs typeface="Times New Roman" panose="02020603050405020304" pitchFamily="18" charset="0"/>
              </a:rPr>
              <a:t>Naadam</a:t>
            </a:r>
            <a:r>
              <a:rPr lang="en-US" altLang="zh-CN" sz="3200" dirty="0">
                <a:cs typeface="Times New Roman" panose="02020603050405020304" pitchFamily="18" charset="0"/>
              </a:rPr>
              <a:t>” means “</a:t>
            </a:r>
            <a:r>
              <a:rPr lang="en-US" altLang="zh-CN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games</a:t>
            </a:r>
            <a:r>
              <a:rPr lang="en-US" altLang="zh-CN" sz="3200" dirty="0">
                <a:cs typeface="Times New Roman" panose="02020603050405020304" pitchFamily="18" charset="0"/>
              </a:rPr>
              <a:t>” in Mongolian.</a:t>
            </a:r>
            <a:endParaRPr lang="en-US" altLang="zh-CN" sz="3200" dirty="0">
              <a:cs typeface="Times New Roman" panose="02020603050405020304" pitchFamily="18" charset="0"/>
            </a:endParaRPr>
          </a:p>
        </p:txBody>
      </p:sp>
      <p:cxnSp>
        <p:nvCxnSpPr>
          <p:cNvPr id="13" name="直接箭头连接符 12"/>
          <p:cNvCxnSpPr/>
          <p:nvPr/>
        </p:nvCxnSpPr>
        <p:spPr>
          <a:xfrm flipH="1">
            <a:off x="6581553" y="3717567"/>
            <a:ext cx="22982" cy="875701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0" y="0"/>
            <a:ext cx="5635487" cy="646331"/>
          </a:xfrm>
          <a:prstGeom prst="rect">
            <a:avLst/>
          </a:prstGeom>
          <a:solidFill>
            <a:schemeClr val="accent2">
              <a:alpha val="39000"/>
            </a:schemeClr>
          </a:solidFill>
          <a:ln>
            <a:noFill/>
          </a:ln>
          <a:effectLst>
            <a:outerShdw blurRad="50800" dist="38100" dir="2700000" algn="tl" rotWithShape="0">
              <a:schemeClr val="tx1">
                <a:alpha val="80000"/>
              </a:schemeClr>
            </a:outerShdw>
          </a:effectLst>
        </p:spPr>
        <p:txBody>
          <a:bodyPr wrap="square">
            <a:spAutoFit/>
          </a:bodyPr>
          <a:lstStyle/>
          <a:p>
            <a:pPr fontAlgn="auto">
              <a:defRPr/>
            </a:pPr>
            <a:r>
              <a:rPr lang="en-US" altLang="zh-CN" sz="3600" b="1" noProof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方正粗黑宋简体" panose="02000000000000000000" pitchFamily="2" charset="-122"/>
                <a:cs typeface="Times New Roman" panose="02020603050405020304" pitchFamily="18" charset="0"/>
                <a:sym typeface="+mn-ea"/>
              </a:rPr>
              <a:t>B3U1  Reading  for</a:t>
            </a:r>
            <a:r>
              <a:rPr lang="zh-CN" altLang="en-US" sz="3600" b="1" noProof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方正粗黑宋简体" panose="02000000000000000000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noProof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方正粗黑宋简体" panose="02000000000000000000" pitchFamily="2" charset="-122"/>
                <a:cs typeface="Times New Roman" panose="02020603050405020304" pitchFamily="18" charset="0"/>
                <a:sym typeface="+mn-ea"/>
              </a:rPr>
              <a:t>Writing </a:t>
            </a:r>
            <a:endParaRPr lang="en-US" altLang="zh-CN" sz="3600" b="1" noProof="1">
              <a:solidFill>
                <a:schemeClr val="accent3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方正粗黑宋简体" panose="02000000000000000000" pitchFamily="2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26165" y="27813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" accel="10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accel="10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bldLvl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0" y="0"/>
              <a:ext cx="12192000" cy="369332"/>
            </a:xfrm>
            <a:prstGeom prst="rect">
              <a:avLst/>
            </a:prstGeom>
            <a:solidFill>
              <a:schemeClr val="bg1">
                <a:alpha val="68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标题 1"/>
          <p:cNvSpPr txBox="1"/>
          <p:nvPr/>
        </p:nvSpPr>
        <p:spPr>
          <a:xfrm>
            <a:off x="0" y="483239"/>
            <a:ext cx="12192000" cy="625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activities will locals do during </a:t>
            </a:r>
            <a:r>
              <a:rPr lang="en-US" altLang="zh-CN" sz="3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Naadam</a:t>
            </a:r>
            <a:r>
              <a:rPr lang="en-US" altLang="zh-CN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Festival? </a:t>
            </a:r>
            <a:endParaRPr lang="zh-CN" altLang="en-US" sz="32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693346474966779915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141" y="1256645"/>
            <a:ext cx="9144000" cy="51435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9218141" y="5569148"/>
            <a:ext cx="2973859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wrestling</a:t>
            </a:r>
            <a:endParaRPr lang="zh-CN" alt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226165" y="27813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88819" cy="5283777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0" y="3650321"/>
            <a:ext cx="4667693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horse racing</a:t>
            </a:r>
            <a:endParaRPr lang="zh-CN" alt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781" y="3157870"/>
            <a:ext cx="5183219" cy="370013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10100930" y="3157870"/>
            <a:ext cx="2091070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archery</a:t>
            </a:r>
            <a:endParaRPr lang="zh-CN" alt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26165" y="27813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0" y="0"/>
              <a:ext cx="12192000" cy="369332"/>
            </a:xfrm>
            <a:prstGeom prst="rect">
              <a:avLst/>
            </a:prstGeom>
            <a:solidFill>
              <a:schemeClr val="bg1">
                <a:alpha val="68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248258" y="251601"/>
            <a:ext cx="5977630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Pre-reading</a:t>
            </a:r>
            <a:endParaRPr lang="zh-CN" altLang="en-US" sz="3200" b="1" i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任意多边形 10"/>
          <p:cNvSpPr/>
          <p:nvPr/>
        </p:nvSpPr>
        <p:spPr>
          <a:xfrm>
            <a:off x="140260" y="1037281"/>
            <a:ext cx="3924783" cy="829794"/>
          </a:xfrm>
          <a:custGeom>
            <a:avLst/>
            <a:gdLst>
              <a:gd name="connsiteX0" fmla="*/ 0 w 3924783"/>
              <a:gd name="connsiteY0" fmla="*/ 0 h 829794"/>
              <a:gd name="connsiteX1" fmla="*/ 3924783 w 3924783"/>
              <a:gd name="connsiteY1" fmla="*/ 0 h 829794"/>
              <a:gd name="connsiteX2" fmla="*/ 3924783 w 3924783"/>
              <a:gd name="connsiteY2" fmla="*/ 829794 h 829794"/>
              <a:gd name="connsiteX3" fmla="*/ 0 w 3924783"/>
              <a:gd name="connsiteY3" fmla="*/ 829794 h 829794"/>
              <a:gd name="connsiteX4" fmla="*/ 0 w 3924783"/>
              <a:gd name="connsiteY4" fmla="*/ 0 h 829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24783" h="829794">
                <a:moveTo>
                  <a:pt x="0" y="0"/>
                </a:moveTo>
                <a:lnTo>
                  <a:pt x="3924783" y="0"/>
                </a:lnTo>
                <a:lnTo>
                  <a:pt x="3924783" y="829794"/>
                </a:lnTo>
                <a:lnTo>
                  <a:pt x="0" y="82979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860" tIns="22860" rIns="22860" bIns="22860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36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Text type</a:t>
            </a:r>
            <a:endParaRPr lang="zh-CN" altLang="en-US" sz="36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任意多边形 11"/>
          <p:cNvSpPr/>
          <p:nvPr/>
        </p:nvSpPr>
        <p:spPr>
          <a:xfrm>
            <a:off x="116485" y="2802822"/>
            <a:ext cx="3924783" cy="829794"/>
          </a:xfrm>
          <a:custGeom>
            <a:avLst/>
            <a:gdLst>
              <a:gd name="connsiteX0" fmla="*/ 0 w 3924783"/>
              <a:gd name="connsiteY0" fmla="*/ 0 h 829794"/>
              <a:gd name="connsiteX1" fmla="*/ 3924783 w 3924783"/>
              <a:gd name="connsiteY1" fmla="*/ 0 h 829794"/>
              <a:gd name="connsiteX2" fmla="*/ 3924783 w 3924783"/>
              <a:gd name="connsiteY2" fmla="*/ 829794 h 829794"/>
              <a:gd name="connsiteX3" fmla="*/ 0 w 3924783"/>
              <a:gd name="connsiteY3" fmla="*/ 829794 h 829794"/>
              <a:gd name="connsiteX4" fmla="*/ 0 w 3924783"/>
              <a:gd name="connsiteY4" fmla="*/ 0 h 829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24783" h="829794">
                <a:moveTo>
                  <a:pt x="0" y="0"/>
                </a:moveTo>
                <a:lnTo>
                  <a:pt x="3924783" y="0"/>
                </a:lnTo>
                <a:lnTo>
                  <a:pt x="3924783" y="829794"/>
                </a:lnTo>
                <a:lnTo>
                  <a:pt x="0" y="82979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860" tIns="22860" rIns="22860" bIns="22860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36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Text features</a:t>
            </a:r>
            <a:endParaRPr lang="zh-CN" altLang="en-US" sz="36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任意多边形 12"/>
          <p:cNvSpPr/>
          <p:nvPr/>
        </p:nvSpPr>
        <p:spPr>
          <a:xfrm>
            <a:off x="92712" y="4804078"/>
            <a:ext cx="3972331" cy="829794"/>
          </a:xfrm>
          <a:custGeom>
            <a:avLst/>
            <a:gdLst>
              <a:gd name="connsiteX0" fmla="*/ 0 w 3972331"/>
              <a:gd name="connsiteY0" fmla="*/ 0 h 829794"/>
              <a:gd name="connsiteX1" fmla="*/ 3972331 w 3972331"/>
              <a:gd name="connsiteY1" fmla="*/ 0 h 829794"/>
              <a:gd name="connsiteX2" fmla="*/ 3972331 w 3972331"/>
              <a:gd name="connsiteY2" fmla="*/ 829794 h 829794"/>
              <a:gd name="connsiteX3" fmla="*/ 0 w 3972331"/>
              <a:gd name="connsiteY3" fmla="*/ 829794 h 829794"/>
              <a:gd name="connsiteX4" fmla="*/ 0 w 3972331"/>
              <a:gd name="connsiteY4" fmla="*/ 0 h 829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72331" h="829794">
                <a:moveTo>
                  <a:pt x="0" y="0"/>
                </a:moveTo>
                <a:lnTo>
                  <a:pt x="3972331" y="0"/>
                </a:lnTo>
                <a:lnTo>
                  <a:pt x="3972331" y="829794"/>
                </a:lnTo>
                <a:lnTo>
                  <a:pt x="0" y="82979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860" tIns="22860" rIns="22860" bIns="22860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36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Content</a:t>
            </a:r>
            <a:endParaRPr lang="zh-CN" altLang="en-US" sz="36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299589" y="1036078"/>
            <a:ext cx="3445228" cy="742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39700"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It’s a </a:t>
            </a:r>
            <a:r>
              <a:rPr lang="en-US" altLang="zh-CN" sz="3200" b="1" u="sng" kern="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narrative</a:t>
            </a:r>
            <a:r>
              <a:rPr lang="en-US" altLang="zh-CN" sz="3200" b="1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  <a:r>
              <a:rPr lang="en-US" altLang="zh-CN" sz="3200" b="1" u="sng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lang="zh-CN" altLang="zh-CN" sz="3200" b="1" u="sng" kern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581411" y="1977656"/>
            <a:ext cx="3029178" cy="310854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 order</a:t>
            </a:r>
            <a:endParaRPr lang="en-US" altLang="zh-CN" sz="2800" b="1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Place</a:t>
            </a:r>
            <a:endParaRPr lang="en-US" altLang="zh-CN" sz="2800" b="1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Characters</a:t>
            </a:r>
            <a:endParaRPr lang="en-US" altLang="zh-CN" sz="2800" b="1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Tense</a:t>
            </a:r>
            <a:endParaRPr lang="en-US" altLang="zh-CN" sz="2800" b="1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Activities/events</a:t>
            </a:r>
            <a:endParaRPr lang="en-US" altLang="zh-CN" sz="2800" b="1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Feelings</a:t>
            </a:r>
            <a:endParaRPr lang="en-US" altLang="zh-CN" sz="2800" b="1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</a:t>
            </a:r>
            <a:endParaRPr lang="zh-CN" altLang="en-US" sz="2800" b="1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85566" y="5649821"/>
            <a:ext cx="11280643" cy="8237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139700"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It’s a </a:t>
            </a:r>
            <a:r>
              <a:rPr lang="en-US" altLang="zh-CN" sz="3200" b="1" u="sng" kern="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narrative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about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author’s </a:t>
            </a:r>
            <a:r>
              <a:rPr lang="en-US" altLang="zh-CN" sz="3200" b="1" u="sng" kern="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Naadam</a:t>
            </a:r>
            <a:r>
              <a:rPr lang="en-US" altLang="zh-CN" sz="3200" b="1" u="sng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experience. </a:t>
            </a:r>
            <a:endParaRPr lang="zh-CN" altLang="zh-CN" sz="3200" b="1" u="sng" kern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8056405" y="1134383"/>
            <a:ext cx="322450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diary entry  </a:t>
            </a:r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114659" y="5844786"/>
            <a:ext cx="6751550" cy="533400"/>
          </a:xfrm>
          <a:prstGeom prst="rect">
            <a:avLst/>
          </a:prstGeom>
          <a:solidFill>
            <a:srgbClr val="E76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 idea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直接箭头连接符 27"/>
          <p:cNvCxnSpPr/>
          <p:nvPr/>
        </p:nvCxnSpPr>
        <p:spPr>
          <a:xfrm flipH="1">
            <a:off x="6411433" y="1977656"/>
            <a:ext cx="2562446" cy="1451344"/>
          </a:xfrm>
          <a:prstGeom prst="straightConnector1">
            <a:avLst/>
          </a:prstGeom>
          <a:ln w="76200">
            <a:solidFill>
              <a:srgbClr val="7030A0"/>
            </a:solidFill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左大括号 29"/>
          <p:cNvSpPr/>
          <p:nvPr/>
        </p:nvSpPr>
        <p:spPr>
          <a:xfrm>
            <a:off x="4157753" y="2118716"/>
            <a:ext cx="283673" cy="2826422"/>
          </a:xfrm>
          <a:prstGeom prst="leftBrac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26165" y="27813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 build="p"/>
      <p:bldP spid="23" grpId="0" animBg="1"/>
      <p:bldP spid="24" grpId="0" animBg="1"/>
      <p:bldP spid="22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0" y="0"/>
              <a:ext cx="12192000" cy="369332"/>
            </a:xfrm>
            <a:prstGeom prst="rect">
              <a:avLst/>
            </a:prstGeom>
            <a:solidFill>
              <a:schemeClr val="bg1">
                <a:alpha val="68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0" y="194321"/>
            <a:ext cx="1144169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Introduction: learn more details about </a:t>
            </a:r>
            <a:r>
              <a:rPr lang="en-US" altLang="zh-CN" sz="32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Naadam</a:t>
            </a:r>
            <a:r>
              <a:rPr lang="en-US" altLang="zh-CN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Festival</a:t>
            </a:r>
            <a:endParaRPr lang="zh-CN" altLang="en-US" sz="3200" b="1" i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表格 3"/>
          <p:cNvGraphicFramePr>
            <a:graphicFrameLocks noGrp="1"/>
          </p:cNvGraphicFramePr>
          <p:nvPr/>
        </p:nvGraphicFramePr>
        <p:xfrm>
          <a:off x="0" y="1107335"/>
          <a:ext cx="12192001" cy="5607789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3715167"/>
                <a:gridCol w="4238417"/>
                <a:gridCol w="4238417"/>
              </a:tblGrid>
              <a:tr h="67011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Aspects</a:t>
                      </a:r>
                      <a:endParaRPr lang="zh-CN" alt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Details </a:t>
                      </a:r>
                      <a:endParaRPr lang="zh-CN" alt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Useful expressions </a:t>
                      </a:r>
                      <a:endParaRPr lang="zh-CN" alt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23441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b="1" dirty="0">
                          <a:latin typeface="Times New Roman" panose="02020603050405020304" pitchFamily="18" charset="0"/>
                          <a:ea typeface="GungsuhChe" panose="02030609000101010101" pitchFamily="49" charset="-127"/>
                          <a:cs typeface="Times New Roman" panose="02020603050405020304" pitchFamily="18" charset="0"/>
                        </a:rPr>
                        <a:t>Region </a:t>
                      </a:r>
                      <a:endParaRPr lang="en-US" altLang="zh-CN" sz="3600" b="1" dirty="0">
                        <a:latin typeface="Times New Roman" panose="02020603050405020304" pitchFamily="18" charset="0"/>
                        <a:ea typeface="GungsuhChe" panose="02030609000101010101" pitchFamily="49" charset="-127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altLang="zh-CN" sz="3600" b="1" dirty="0">
                          <a:latin typeface="Times New Roman" panose="02020603050405020304" pitchFamily="18" charset="0"/>
                          <a:ea typeface="GungsuhChe" panose="02030609000101010101" pitchFamily="49" charset="-127"/>
                          <a:cs typeface="Times New Roman" panose="02020603050405020304" pitchFamily="18" charset="0"/>
                        </a:rPr>
                        <a:t>(where)</a:t>
                      </a:r>
                      <a:endParaRPr lang="zh-CN" altLang="en-US" sz="3600" b="1" dirty="0">
                        <a:latin typeface="Times New Roman" panose="02020603050405020304" pitchFamily="18" charset="0"/>
                        <a:ea typeface="GungsuhChe" panose="02030609000101010101" pitchFamily="49" charset="-127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20000"/>
                        </a:lnSpc>
                      </a:pPr>
                      <a:endParaRPr lang="zh-CN" altLang="en-US" sz="2800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2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igh Tower Text" panose="02040502050506030303" pitchFamily="18" charset="0"/>
                      </a:endParaRPr>
                    </a:p>
                  </a:txBody>
                  <a:tcPr/>
                </a:tc>
              </a:tr>
              <a:tr h="123441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b="1" kern="1200" dirty="0">
                          <a:effectLst/>
                          <a:latin typeface="Times New Roman" panose="02020603050405020304" pitchFamily="18" charset="0"/>
                          <a:ea typeface="GungsuhChe" panose="02030609000101010101" pitchFamily="49" charset="-127"/>
                          <a:cs typeface="Times New Roman" panose="02020603050405020304" pitchFamily="18" charset="0"/>
                        </a:rPr>
                        <a:t>Date </a:t>
                      </a:r>
                      <a:endParaRPr lang="en-US" altLang="zh-CN" sz="3600" b="1" kern="1200" dirty="0">
                        <a:effectLst/>
                        <a:latin typeface="Times New Roman" panose="02020603050405020304" pitchFamily="18" charset="0"/>
                        <a:ea typeface="GungsuhChe" panose="02030609000101010101" pitchFamily="49" charset="-127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altLang="zh-CN" sz="3600" b="1" kern="1200" dirty="0">
                          <a:effectLst/>
                          <a:latin typeface="Times New Roman" panose="02020603050405020304" pitchFamily="18" charset="0"/>
                          <a:ea typeface="GungsuhChe" panose="02030609000101010101" pitchFamily="49" charset="-127"/>
                          <a:cs typeface="Times New Roman" panose="02020603050405020304" pitchFamily="18" charset="0"/>
                        </a:rPr>
                        <a:t>(when)</a:t>
                      </a:r>
                      <a:endParaRPr lang="zh-CN" altLang="en-US" sz="3600" b="1" dirty="0">
                        <a:latin typeface="Times New Roman" panose="02020603050405020304" pitchFamily="18" charset="0"/>
                        <a:ea typeface="GungsuhChe" panose="02030609000101010101" pitchFamily="49" charset="-127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20000"/>
                        </a:lnSpc>
                      </a:pPr>
                      <a:endParaRPr lang="zh-CN" altLang="en-US" sz="2800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2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igh Tower Text" panose="02040502050506030303" pitchFamily="18" charset="0"/>
                      </a:endParaRPr>
                    </a:p>
                  </a:txBody>
                  <a:tcPr/>
                </a:tc>
              </a:tr>
              <a:tr h="123441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3600" b="1" kern="1200" dirty="0">
                          <a:effectLst/>
                          <a:latin typeface="Times New Roman" panose="02020603050405020304" pitchFamily="18" charset="0"/>
                          <a:ea typeface="GungsuhChe" panose="02030609000101010101" pitchFamily="49" charset="-127"/>
                          <a:cs typeface="Times New Roman" panose="02020603050405020304" pitchFamily="18" charset="0"/>
                        </a:rPr>
                        <a:t>Activities</a:t>
                      </a:r>
                      <a:endParaRPr lang="zh-CN" altLang="en-US" sz="3600" b="1" dirty="0">
                        <a:latin typeface="Times New Roman" panose="02020603050405020304" pitchFamily="18" charset="0"/>
                        <a:ea typeface="GungsuhChe" panose="02030609000101010101" pitchFamily="49" charset="-127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altLang="zh-CN" sz="3600" b="1" kern="1200" dirty="0">
                          <a:effectLst/>
                          <a:latin typeface="Times New Roman" panose="02020603050405020304" pitchFamily="18" charset="0"/>
                          <a:ea typeface="GungsuhChe" panose="02030609000101010101" pitchFamily="49" charset="-127"/>
                          <a:cs typeface="Times New Roman" panose="02020603050405020304" pitchFamily="18" charset="0"/>
                        </a:rPr>
                        <a:t>(what)</a:t>
                      </a:r>
                      <a:endParaRPr lang="zh-CN" altLang="en-US" sz="3600" b="1" dirty="0">
                        <a:latin typeface="Times New Roman" panose="02020603050405020304" pitchFamily="18" charset="0"/>
                        <a:ea typeface="GungsuhChe" panose="02030609000101010101" pitchFamily="49" charset="-127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20000"/>
                        </a:lnSpc>
                      </a:pPr>
                      <a:endParaRPr lang="zh-CN" altLang="en-US" sz="2800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2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igh Tower Text" panose="02040502050506030303" pitchFamily="18" charset="0"/>
                      </a:endParaRPr>
                    </a:p>
                  </a:txBody>
                  <a:tcPr/>
                </a:tc>
              </a:tr>
              <a:tr h="1234419">
                <a:tc>
                  <a:txBody>
                    <a:bodyPr/>
                    <a:lstStyle/>
                    <a:p>
                      <a:pPr algn="ctr"/>
                      <a:endParaRPr lang="en-US" altLang="zh-CN" sz="1400" b="1" kern="1200" dirty="0">
                        <a:effectLst/>
                        <a:latin typeface="Times New Roman" panose="02020603050405020304" pitchFamily="18" charset="0"/>
                        <a:ea typeface="GungsuhChe" panose="02030609000101010101" pitchFamily="49" charset="-127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altLang="zh-CN" sz="3600" b="1" kern="1200" dirty="0">
                          <a:effectLst/>
                          <a:latin typeface="Times New Roman" panose="02020603050405020304" pitchFamily="18" charset="0"/>
                          <a:ea typeface="GungsuhChe" panose="02030609000101010101" pitchFamily="49" charset="-127"/>
                          <a:cs typeface="Times New Roman" panose="02020603050405020304" pitchFamily="18" charset="0"/>
                        </a:rPr>
                        <a:t> </a:t>
                      </a:r>
                      <a:endParaRPr lang="zh-CN" altLang="en-US" sz="3600" b="1" dirty="0">
                        <a:latin typeface="Times New Roman" panose="02020603050405020304" pitchFamily="18" charset="0"/>
                        <a:ea typeface="GungsuhChe" panose="02030609000101010101" pitchFamily="49" charset="-127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20000"/>
                        </a:lnSpc>
                      </a:pPr>
                      <a:endParaRPr lang="zh-CN" altLang="en-US" sz="2800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2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igh Tower Text" panose="02040502050506030303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文本框 9"/>
          <p:cNvSpPr txBox="1"/>
          <p:nvPr/>
        </p:nvSpPr>
        <p:spPr>
          <a:xfrm>
            <a:off x="3297647" y="1752594"/>
            <a:ext cx="4489023" cy="1081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Inner Mongolia Autonomous 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Region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Times New Roman" panose="02020603050405020304" pitchFamily="18" charset="0"/>
              <a:ea typeface="等线" panose="02010600030101010101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839395" y="3032972"/>
            <a:ext cx="3947275" cy="940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fourth day of the sixth month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of the lunar calendar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Times New Roman" panose="02020603050405020304" pitchFamily="18" charset="0"/>
              <a:ea typeface="等线" panose="02010600030101010101" charset="-122"/>
              <a:cs typeface="Times New Roman" panose="02020603050405020304" pitchFamily="18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748396" y="4376346"/>
            <a:ext cx="3944899" cy="1081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Horse racing, wrestling and archery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Times New Roman" panose="02020603050405020304" pitchFamily="18" charset="0"/>
              <a:ea typeface="等线" panose="02010600030101010101" charset="-122"/>
              <a:cs typeface="Times New Roman" panose="02020603050405020304" pitchFamily="18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8077516" y="1866403"/>
            <a:ext cx="63745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u="none" strike="noStrike" kern="1200" cap="none" spc="0" normalizeH="0" baseline="0" noProof="0" dirty="0">
                <a:ln>
                  <a:noFill/>
                </a:ln>
                <a:uLnTx/>
                <a:uFillTx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I</a:t>
            </a:r>
            <a:r>
              <a:rPr kumimoji="0" lang="en-US" altLang="zh-CN" sz="28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 experienced…</a:t>
            </a:r>
            <a:r>
              <a:rPr kumimoji="0" lang="en-US" altLang="zh-CN" sz="2800" b="1" u="none" strike="noStrike" kern="1200" cap="none" spc="0" normalizeH="0" baseline="0" noProof="0" dirty="0">
                <a:ln>
                  <a:noFill/>
                </a:ln>
                <a:uLnTx/>
                <a:uFillTx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in</a:t>
            </a:r>
            <a:r>
              <a:rPr kumimoji="0" lang="en-US" altLang="zh-CN" sz="28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…</a:t>
            </a:r>
            <a:endParaRPr kumimoji="0" lang="zh-CN" altLang="en-US" sz="28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uLnTx/>
              <a:uFillTx/>
              <a:latin typeface="Times New Roman" panose="02020603050405020304" pitchFamily="18" charset="0"/>
              <a:ea typeface="等线" panose="02010600030101010101" charset="-122"/>
              <a:cs typeface="Times New Roman" panose="02020603050405020304" pitchFamily="18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8077516" y="3108851"/>
            <a:ext cx="35096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800" b="1" dirty="0"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The festival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falls on…, </a:t>
            </a:r>
            <a:r>
              <a:rPr lang="en-US" altLang="zh-CN" sz="2800" b="1" dirty="0"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usually</a:t>
            </a:r>
            <a:r>
              <a:rPr lang="zh-CN" altLang="en-US" sz="2800" b="1" dirty="0"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lasting for…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pitchFamily="18" charset="0"/>
              <a:ea typeface="等线" panose="02010600030101010101" charset="-122"/>
              <a:cs typeface="Times New Roman" panose="02020603050405020304" pitchFamily="18" charset="0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8069270" y="4524078"/>
            <a:ext cx="43811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400" b="1" dirty="0"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It is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represented </a:t>
            </a:r>
            <a:r>
              <a:rPr lang="en-US" altLang="zh-CN" sz="2400" b="1" dirty="0"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by…</a:t>
            </a:r>
            <a:endParaRPr lang="en-US" altLang="zh-CN" sz="2400" b="1" dirty="0">
              <a:latin typeface="Times New Roman" panose="02020603050405020304" pitchFamily="18" charset="0"/>
              <a:ea typeface="等线" panose="02010600030101010101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34255" y="5544216"/>
            <a:ext cx="25068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 dirty="0">
                <a:latin typeface="Times New Roman" panose="02020603050405020304" pitchFamily="18" charset="0"/>
                <a:ea typeface="GungsuhChe" panose="02030609000101010101" pitchFamily="49" charset="-127"/>
                <a:cs typeface="Times New Roman" panose="02020603050405020304" pitchFamily="18" charset="0"/>
              </a:rPr>
              <a:t>Feelings </a:t>
            </a:r>
            <a:endParaRPr lang="zh-CN" altLang="en-US" sz="3200" b="1" dirty="0">
              <a:latin typeface="Times New Roman" panose="02020603050405020304" pitchFamily="18" charset="0"/>
              <a:ea typeface="GungsuhChe" panose="02030609000101010101" pitchFamily="49" charset="-127"/>
              <a:cs typeface="Times New Roman" panose="02020603050405020304" pitchFamily="18" charset="0"/>
            </a:endParaRPr>
          </a:p>
          <a:p>
            <a:pPr algn="ctr"/>
            <a:r>
              <a:rPr lang="en-US" altLang="zh-CN" sz="3200" b="1" dirty="0">
                <a:latin typeface="Times New Roman" panose="02020603050405020304" pitchFamily="18" charset="0"/>
                <a:ea typeface="GungsuhChe" panose="02030609000101010101" pitchFamily="49" charset="-127"/>
                <a:cs typeface="Times New Roman" panose="02020603050405020304" pitchFamily="18" charset="0"/>
              </a:rPr>
              <a:t>(How)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569708" y="5725077"/>
            <a:ext cx="3944899" cy="564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Excited 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Times New Roman" panose="02020603050405020304" pitchFamily="18" charset="0"/>
              <a:ea typeface="等线" panose="02010600030101010101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043165" y="5609053"/>
            <a:ext cx="35096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…which are all so exciting to watch </a:t>
            </a:r>
            <a:endParaRPr lang="en-US" altLang="zh-CN" sz="2800" b="1" dirty="0">
              <a:solidFill>
                <a:srgbClr val="002060"/>
              </a:solidFill>
              <a:latin typeface="Times New Roman" panose="02020603050405020304" pitchFamily="18" charset="0"/>
              <a:ea typeface="等线" panose="02010600030101010101" charset="-122"/>
              <a:cs typeface="Times New Roman" panose="02020603050405020304" pitchFamily="18" charset="0"/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26165" y="27813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22" grpId="0"/>
      <p:bldP spid="26" grpId="0"/>
      <p:bldP spid="30" grpId="0"/>
      <p:bldP spid="38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0" y="-8770"/>
            <a:ext cx="12192000" cy="6858000"/>
            <a:chOff x="0" y="0"/>
            <a:chExt cx="12192000" cy="6858000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1" name="文本框 30"/>
            <p:cNvSpPr txBox="1"/>
            <p:nvPr/>
          </p:nvSpPr>
          <p:spPr>
            <a:xfrm>
              <a:off x="0" y="0"/>
              <a:ext cx="12192000" cy="369332"/>
            </a:xfrm>
            <a:prstGeom prst="rect">
              <a:avLst/>
            </a:prstGeom>
            <a:solidFill>
              <a:schemeClr val="bg1">
                <a:alpha val="68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2" name="表格 3"/>
          <p:cNvGraphicFramePr>
            <a:graphicFrameLocks noGrp="1"/>
          </p:cNvGraphicFramePr>
          <p:nvPr/>
        </p:nvGraphicFramePr>
        <p:xfrm>
          <a:off x="0" y="229114"/>
          <a:ext cx="12162501" cy="6677336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757488"/>
                <a:gridCol w="5176853"/>
                <a:gridCol w="4228160"/>
              </a:tblGrid>
              <a:tr h="469710"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 sz="2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The name of the festival/celebration:__________________</a:t>
                      </a:r>
                      <a:endParaRPr lang="zh-CN" altLang="en-US" sz="2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</a:tr>
              <a:tr h="46971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Time order</a:t>
                      </a:r>
                      <a:endParaRPr lang="zh-CN" altLang="en-US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Details  </a:t>
                      </a:r>
                      <a:endParaRPr lang="zh-CN" altLang="en-US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Author’s feelings</a:t>
                      </a:r>
                      <a:endParaRPr lang="zh-CN" altLang="en-US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409400">
                <a:tc>
                  <a:txBody>
                    <a:bodyPr/>
                    <a:lstStyle/>
                    <a:p>
                      <a:pPr eaLnBrk="1" hangingPunct="1"/>
                      <a:endParaRPr lang="zh-CN" alt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endParaRPr lang="zh-CN" altLang="en-US" sz="2000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200" b="1" i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igh Tower Text" panose="02040502050506030303" pitchFamily="18" charset="0"/>
                      </a:endParaRPr>
                    </a:p>
                  </a:txBody>
                  <a:tcPr/>
                </a:tc>
              </a:tr>
              <a:tr h="2485041">
                <a:tc>
                  <a:txBody>
                    <a:bodyPr/>
                    <a:lstStyle/>
                    <a:p>
                      <a:pPr eaLnBrk="1" hangingPunct="1">
                        <a:lnSpc>
                          <a:spcPts val="2400"/>
                        </a:lnSpc>
                      </a:pPr>
                      <a:endParaRPr lang="zh-CN" alt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20000"/>
                        </a:lnSpc>
                      </a:pPr>
                      <a:endParaRPr lang="zh-CN" altLang="en-US" sz="2800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200" b="1" i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igh Tower Text" panose="02040502050506030303" pitchFamily="18" charset="0"/>
                      </a:endParaRPr>
                    </a:p>
                  </a:txBody>
                  <a:tcPr/>
                </a:tc>
              </a:tr>
              <a:tr h="1795025">
                <a:tc>
                  <a:txBody>
                    <a:bodyPr/>
                    <a:lstStyle/>
                    <a:p>
                      <a:pPr eaLnBrk="1" hangingPunct="1"/>
                      <a:endParaRPr lang="zh-CN" alt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20000"/>
                        </a:lnSpc>
                      </a:pPr>
                      <a:endParaRPr lang="zh-CN" altLang="en-US" sz="2800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200" b="1" i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igh Tower Text" panose="02040502050506030303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文本框 9"/>
          <p:cNvSpPr txBox="1"/>
          <p:nvPr/>
        </p:nvSpPr>
        <p:spPr>
          <a:xfrm>
            <a:off x="6930896" y="178605"/>
            <a:ext cx="4019304" cy="564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Naadam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 Festival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 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charset="-122"/>
              <a:cs typeface="Times New Roman" panose="02020603050405020304" pitchFamily="18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8442135" y="1392105"/>
            <a:ext cx="3545077" cy="5232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e</a:t>
            </a:r>
            <a:r>
              <a:rPr kumimoji="0" lang="en-US" altLang="zh-CN" sz="2800" b="1" i="1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xciting</a:t>
            </a:r>
            <a:r>
              <a:rPr kumimoji="0" lang="en-US" altLang="zh-CN" sz="2800" b="1" i="1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 to watch…</a:t>
            </a:r>
            <a:endParaRPr kumimoji="0" lang="zh-CN" altLang="en-US" sz="2800" b="1" i="1" u="none" strike="noStrike" kern="1200" normalizeH="0" baseline="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473439" y="5734751"/>
            <a:ext cx="3156585" cy="5232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8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tired, but worth it.</a:t>
            </a:r>
            <a:endParaRPr lang="zh-CN" altLang="en-US" sz="2800" b="1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等线" panose="02010600030101010101" charset="-122"/>
              <a:cs typeface="Times New Roman" panose="02020603050405020304" pitchFamily="18" charset="0"/>
            </a:endParaRPr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3226334" y="1148477"/>
            <a:ext cx="466036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dirty="0">
                <a:cs typeface="Times New Roman" panose="02020603050405020304" pitchFamily="18" charset="0"/>
              </a:rPr>
              <a:t>1. I set off …with …</a:t>
            </a:r>
            <a:endParaRPr lang="en-US" altLang="zh-CN" sz="2000" dirty="0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zh-CN" sz="2000" dirty="0">
                <a:cs typeface="Times New Roman" panose="02020603050405020304" pitchFamily="18" charset="0"/>
              </a:rPr>
              <a:t>2. saw people wearing… Some were feeding...some were practicing…others were chatting or taking</a:t>
            </a:r>
            <a:endParaRPr lang="zh-CN" altLang="en-US" sz="2000" dirty="0">
              <a:cs typeface="Times New Roman" panose="02020603050405020304" pitchFamily="18" charset="0"/>
            </a:endParaRPr>
          </a:p>
        </p:txBody>
      </p:sp>
      <p:sp>
        <p:nvSpPr>
          <p:cNvPr id="19" name="TextBox 14"/>
          <p:cNvSpPr txBox="1">
            <a:spLocks noChangeArrowheads="1"/>
          </p:cNvSpPr>
          <p:nvPr/>
        </p:nvSpPr>
        <p:spPr bwMode="auto">
          <a:xfrm>
            <a:off x="3226334" y="3012990"/>
            <a:ext cx="488896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400" dirty="0">
                <a:cs typeface="Times New Roman" panose="02020603050405020304" pitchFamily="18" charset="0"/>
              </a:rPr>
              <a:t>1. The wrestling competition began.</a:t>
            </a:r>
            <a:endParaRPr lang="en-US" altLang="zh-CN" sz="2400" dirty="0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zh-CN" sz="2400" dirty="0">
                <a:cs typeface="Times New Roman" panose="02020603050405020304" pitchFamily="18" charset="0"/>
              </a:rPr>
              <a:t>2. I absolutely enjoy the archery,</a:t>
            </a:r>
            <a:endParaRPr lang="en-US" altLang="zh-CN" sz="2400" dirty="0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zh-CN" sz="2400" dirty="0">
                <a:cs typeface="Times New Roman" panose="02020603050405020304" pitchFamily="18" charset="0"/>
              </a:rPr>
              <a:t>too, but the horse racing were my</a:t>
            </a:r>
            <a:endParaRPr lang="en-US" altLang="zh-CN" sz="2400" dirty="0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zh-CN" sz="2400" dirty="0">
                <a:cs typeface="Times New Roman" panose="02020603050405020304" pitchFamily="18" charset="0"/>
              </a:rPr>
              <a:t>favorite part.</a:t>
            </a:r>
            <a:endParaRPr lang="zh-CN" altLang="en-US" sz="2400" dirty="0">
              <a:cs typeface="Times New Roman" panose="02020603050405020304" pitchFamily="18" charset="0"/>
            </a:endParaRPr>
          </a:p>
        </p:txBody>
      </p:sp>
      <p:sp>
        <p:nvSpPr>
          <p:cNvPr id="20" name="TextBox 4"/>
          <p:cNvSpPr txBox="1">
            <a:spLocks noChangeArrowheads="1"/>
          </p:cNvSpPr>
          <p:nvPr/>
        </p:nvSpPr>
        <p:spPr bwMode="auto">
          <a:xfrm>
            <a:off x="3170308" y="5463860"/>
            <a:ext cx="5271828" cy="7201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457200" indent="-457200" eaLnBrk="1" hangingPunct="1">
              <a:lnSpc>
                <a:spcPct val="85000"/>
              </a:lnSpc>
              <a:buAutoNum type="arabicPeriod"/>
            </a:pPr>
            <a:r>
              <a:rPr lang="en-US" altLang="zh-CN" sz="2400" dirty="0">
                <a:cs typeface="Times New Roman" panose="02020603050405020304" pitchFamily="18" charset="0"/>
              </a:rPr>
              <a:t>He invited me back… for winter…</a:t>
            </a:r>
            <a:endParaRPr lang="en-US" altLang="zh-CN" sz="2400" dirty="0">
              <a:cs typeface="Times New Roman" panose="02020603050405020304" pitchFamily="18" charset="0"/>
            </a:endParaRPr>
          </a:p>
          <a:p>
            <a:pPr marL="457200" indent="-457200" eaLnBrk="1" hangingPunct="1">
              <a:lnSpc>
                <a:spcPct val="85000"/>
              </a:lnSpc>
              <a:buFontTx/>
              <a:buAutoNum type="arabicPeriod"/>
            </a:pPr>
            <a:r>
              <a:rPr lang="en-US" altLang="zh-CN" sz="2400" dirty="0">
                <a:cs typeface="Times New Roman" panose="02020603050405020304" pitchFamily="18" charset="0"/>
              </a:rPr>
              <a:t>I can’t wait.</a:t>
            </a:r>
            <a:endParaRPr lang="en-US" altLang="zh-CN" sz="2400" dirty="0">
              <a:cs typeface="Times New Roman" panose="02020603050405020304" pitchFamily="18" charset="0"/>
            </a:endParaRPr>
          </a:p>
        </p:txBody>
      </p:sp>
      <p:sp>
        <p:nvSpPr>
          <p:cNvPr id="23" name="TextBox 4"/>
          <p:cNvSpPr txBox="1">
            <a:spLocks noChangeArrowheads="1"/>
          </p:cNvSpPr>
          <p:nvPr/>
        </p:nvSpPr>
        <p:spPr bwMode="auto">
          <a:xfrm>
            <a:off x="8478508" y="2706142"/>
            <a:ext cx="1300356" cy="45858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altLang="zh-CN" sz="28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amazed</a:t>
            </a:r>
            <a:endParaRPr lang="en-US" altLang="zh-CN" sz="28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24" name="TextBox 4"/>
          <p:cNvSpPr txBox="1">
            <a:spLocks noChangeArrowheads="1"/>
          </p:cNvSpPr>
          <p:nvPr/>
        </p:nvSpPr>
        <p:spPr bwMode="auto">
          <a:xfrm>
            <a:off x="8473439" y="3182178"/>
            <a:ext cx="1230063" cy="45858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altLang="zh-CN" sz="28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moved</a:t>
            </a:r>
            <a:endParaRPr lang="en-US" altLang="zh-CN" sz="28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25" name="TextBox 4"/>
          <p:cNvSpPr txBox="1">
            <a:spLocks noChangeArrowheads="1"/>
          </p:cNvSpPr>
          <p:nvPr/>
        </p:nvSpPr>
        <p:spPr bwMode="auto">
          <a:xfrm>
            <a:off x="8473439" y="3658746"/>
            <a:ext cx="1560042" cy="45858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altLang="zh-CN" sz="28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surprised</a:t>
            </a:r>
            <a:endParaRPr lang="en-US" altLang="zh-CN" sz="28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27" name="TextBox 4"/>
          <p:cNvSpPr txBox="1">
            <a:spLocks noChangeArrowheads="1"/>
          </p:cNvSpPr>
          <p:nvPr/>
        </p:nvSpPr>
        <p:spPr bwMode="auto">
          <a:xfrm>
            <a:off x="8478508" y="4124063"/>
            <a:ext cx="1319592" cy="45858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altLang="zh-CN" sz="28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worried</a:t>
            </a:r>
            <a:endParaRPr lang="en-US" altLang="zh-CN" sz="2800" i="1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28" name="TextBox 4"/>
          <p:cNvSpPr txBox="1">
            <a:spLocks noChangeArrowheads="1"/>
          </p:cNvSpPr>
          <p:nvPr/>
        </p:nvSpPr>
        <p:spPr bwMode="auto">
          <a:xfrm>
            <a:off x="8476419" y="4582650"/>
            <a:ext cx="2478564" cy="45858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altLang="zh-CN" sz="28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understandable</a:t>
            </a:r>
            <a:endParaRPr lang="en-US" altLang="zh-CN" sz="28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84326" y="1684384"/>
            <a:ext cx="2569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the first day…</a:t>
            </a:r>
            <a:endParaRPr lang="zh-CN" altLang="en-US" sz="2400" b="1" i="0" dirty="0">
              <a:solidFill>
                <a:srgbClr val="16161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73321" y="3261473"/>
            <a:ext cx="30551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After the opening ceremony and </a:t>
            </a:r>
            <a:endParaRPr lang="en-US" altLang="zh-C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4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performances…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333753" y="5379528"/>
            <a:ext cx="22985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I’m finally back home now…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190916"/>
            <a:ext cx="174567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Reading</a:t>
            </a:r>
            <a:endParaRPr lang="zh-CN" altLang="en-US" sz="3200" b="1" i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26165" y="27813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6" grpId="0" animBg="1"/>
      <p:bldP spid="16" grpId="0" animBg="1"/>
      <p:bldP spid="17" grpId="0" build="p"/>
      <p:bldP spid="19" grpId="0"/>
      <p:bldP spid="20" grpId="0" bldLvl="0"/>
      <p:bldP spid="23" grpId="0" bldLvl="0" animBg="1"/>
      <p:bldP spid="24" grpId="0" bldLvl="0" animBg="1"/>
      <p:bldP spid="25" grpId="0" bldLvl="0" animBg="1"/>
      <p:bldP spid="27" grpId="0" bldLvl="0" animBg="1"/>
      <p:bldP spid="28" grpId="0" bldLvl="0" animBg="1"/>
      <p:bldP spid="4" grpId="0"/>
      <p:bldP spid="22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0" y="0"/>
              <a:ext cx="12192000" cy="369332"/>
            </a:xfrm>
            <a:prstGeom prst="rect">
              <a:avLst/>
            </a:prstGeom>
            <a:solidFill>
              <a:schemeClr val="bg1">
                <a:alpha val="68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图片 1" descr="2019新版必修3电子课本.pdf - 极速PDF阅读器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7" t="16002" r="31871" b="12649"/>
          <a:stretch>
            <a:fillRect/>
          </a:stretch>
        </p:blipFill>
        <p:spPr>
          <a:xfrm>
            <a:off x="900819" y="1620670"/>
            <a:ext cx="3142035" cy="4893012"/>
          </a:xfrm>
          <a:prstGeom prst="rect">
            <a:avLst/>
          </a:prstGeom>
          <a:noFill/>
          <a:ln>
            <a:noFill/>
          </a:ln>
        </p:spPr>
      </p:pic>
      <p:sp>
        <p:nvSpPr>
          <p:cNvPr id="242691" name="文本框 3"/>
          <p:cNvSpPr txBox="1">
            <a:spLocks noChangeArrowheads="1"/>
          </p:cNvSpPr>
          <p:nvPr/>
        </p:nvSpPr>
        <p:spPr bwMode="auto">
          <a:xfrm>
            <a:off x="483570" y="849770"/>
            <a:ext cx="124011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742950" indent="-74295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dirty="0">
                <a:cs typeface="Times New Roman" panose="02020603050405020304" pitchFamily="18" charset="0"/>
              </a:rPr>
              <a:t>Now, read the </a:t>
            </a:r>
            <a:r>
              <a:rPr lang="en-US" altLang="zh-CN" sz="2800" dirty="0">
                <a:solidFill>
                  <a:srgbClr val="C00000"/>
                </a:solidFill>
                <a:cs typeface="Times New Roman" panose="02020603050405020304" pitchFamily="18" charset="0"/>
              </a:rPr>
              <a:t>diary entry </a:t>
            </a:r>
            <a:r>
              <a:rPr lang="en-US" altLang="zh-CN" sz="2800" dirty="0">
                <a:cs typeface="Times New Roman" panose="02020603050405020304" pitchFamily="18" charset="0"/>
              </a:rPr>
              <a:t>again</a:t>
            </a:r>
            <a:r>
              <a:rPr lang="en-US" altLang="zh-CN" sz="28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cs typeface="Times New Roman" panose="02020603050405020304" pitchFamily="18" charset="0"/>
              </a:rPr>
              <a:t>and analyze its structure.</a:t>
            </a:r>
            <a:endParaRPr lang="en-US" altLang="zh-CN" sz="2800" dirty="0">
              <a:cs typeface="Times New Roman" panose="02020603050405020304" pitchFamily="18" charset="0"/>
            </a:endParaRPr>
          </a:p>
        </p:txBody>
      </p:sp>
      <p:sp>
        <p:nvSpPr>
          <p:cNvPr id="242692" name="TextBox 3"/>
          <p:cNvSpPr txBox="1">
            <a:spLocks noChangeArrowheads="1"/>
          </p:cNvSpPr>
          <p:nvPr/>
        </p:nvSpPr>
        <p:spPr bwMode="auto">
          <a:xfrm>
            <a:off x="-1" y="20639"/>
            <a:ext cx="4959927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marL="742950" indent="-74295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dirty="0">
                <a:ln w="0"/>
                <a:cs typeface="Times New Roman" panose="02020603050405020304" pitchFamily="18" charset="0"/>
              </a:rPr>
              <a:t>Structure Analysis</a:t>
            </a:r>
            <a:endParaRPr lang="en-US" altLang="zh-CN" sz="3200" dirty="0">
              <a:ln w="0"/>
              <a:cs typeface="Times New Roman" panose="02020603050405020304" pitchFamily="18" charset="0"/>
            </a:endParaRPr>
          </a:p>
        </p:txBody>
      </p:sp>
      <p:sp>
        <p:nvSpPr>
          <p:cNvPr id="242693" name="TextBox 20"/>
          <p:cNvSpPr txBox="1">
            <a:spLocks noChangeArrowheads="1"/>
          </p:cNvSpPr>
          <p:nvPr/>
        </p:nvSpPr>
        <p:spPr bwMode="auto">
          <a:xfrm>
            <a:off x="4102895" y="1656404"/>
            <a:ext cx="1428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Para. 1:</a:t>
            </a:r>
            <a:endParaRPr lang="zh-CN" altLang="en-US" sz="28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42694" name="TextBox 21"/>
          <p:cNvSpPr txBox="1">
            <a:spLocks noChangeArrowheads="1"/>
          </p:cNvSpPr>
          <p:nvPr/>
        </p:nvSpPr>
        <p:spPr bwMode="auto">
          <a:xfrm>
            <a:off x="4138613" y="2757489"/>
            <a:ext cx="1428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Para. 2:</a:t>
            </a:r>
            <a:endParaRPr lang="zh-CN" altLang="en-US" sz="28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42695" name="TextBox 22"/>
          <p:cNvSpPr txBox="1">
            <a:spLocks noChangeArrowheads="1"/>
          </p:cNvSpPr>
          <p:nvPr/>
        </p:nvSpPr>
        <p:spPr bwMode="auto">
          <a:xfrm>
            <a:off x="4210051" y="3805239"/>
            <a:ext cx="1428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Para. 3:</a:t>
            </a:r>
            <a:endParaRPr lang="zh-CN" altLang="en-US" sz="28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42696" name="TextBox 23"/>
          <p:cNvSpPr txBox="1">
            <a:spLocks noChangeArrowheads="1"/>
          </p:cNvSpPr>
          <p:nvPr/>
        </p:nvSpPr>
        <p:spPr bwMode="auto">
          <a:xfrm>
            <a:off x="4189038" y="4730047"/>
            <a:ext cx="1428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Para. 4:</a:t>
            </a:r>
            <a:endParaRPr lang="zh-CN" altLang="en-US" sz="28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42697" name="TextBox 24"/>
          <p:cNvSpPr txBox="1">
            <a:spLocks noChangeArrowheads="1"/>
          </p:cNvSpPr>
          <p:nvPr/>
        </p:nvSpPr>
        <p:spPr bwMode="auto">
          <a:xfrm>
            <a:off x="4210051" y="5614989"/>
            <a:ext cx="1428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Para. 5:</a:t>
            </a:r>
            <a:endParaRPr lang="zh-CN" altLang="en-US" sz="28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0975" name="TextBox 25"/>
          <p:cNvSpPr txBox="1">
            <a:spLocks noChangeArrowheads="1"/>
          </p:cNvSpPr>
          <p:nvPr/>
        </p:nvSpPr>
        <p:spPr bwMode="auto">
          <a:xfrm>
            <a:off x="5638800" y="2805113"/>
            <a:ext cx="4643437" cy="75882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</a:ln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ts val="2600"/>
              </a:lnSpc>
            </a:pPr>
            <a:r>
              <a:rPr lang="en-US" altLang="zh-CN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    Describe the start of the festival and the surroundings.</a:t>
            </a:r>
            <a:endParaRPr lang="zh-CN" altLang="en-US" sz="2800" dirty="0">
              <a:cs typeface="Times New Roman" panose="02020603050405020304" pitchFamily="18" charset="0"/>
            </a:endParaRPr>
          </a:p>
        </p:txBody>
      </p:sp>
      <p:sp>
        <p:nvSpPr>
          <p:cNvPr id="27" name="TextBox 4"/>
          <p:cNvSpPr txBox="1">
            <a:spLocks noChangeArrowheads="1"/>
          </p:cNvSpPr>
          <p:nvPr/>
        </p:nvSpPr>
        <p:spPr bwMode="auto">
          <a:xfrm>
            <a:off x="1090359" y="1934351"/>
            <a:ext cx="2400016" cy="458587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altLang="zh-CN" sz="2800" dirty="0">
                <a:cs typeface="Times New Roman" panose="02020603050405020304" pitchFamily="18" charset="0"/>
              </a:rPr>
              <a:t>Opening para.</a:t>
            </a:r>
            <a:endParaRPr lang="en-US" altLang="zh-CN" sz="2800" dirty="0">
              <a:cs typeface="Times New Roman" panose="02020603050405020304" pitchFamily="18" charset="0"/>
            </a:endParaRPr>
          </a:p>
        </p:txBody>
      </p:sp>
      <p:sp>
        <p:nvSpPr>
          <p:cNvPr id="28" name="TextBox 4"/>
          <p:cNvSpPr txBox="1">
            <a:spLocks noChangeArrowheads="1"/>
          </p:cNvSpPr>
          <p:nvPr/>
        </p:nvSpPr>
        <p:spPr bwMode="auto">
          <a:xfrm>
            <a:off x="1090359" y="5752163"/>
            <a:ext cx="2691068" cy="458587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altLang="zh-CN" sz="2800" dirty="0">
                <a:cs typeface="Times New Roman" panose="02020603050405020304" pitchFamily="18" charset="0"/>
              </a:rPr>
              <a:t>Closing para.</a:t>
            </a:r>
            <a:endParaRPr lang="en-US" altLang="zh-CN" sz="2800" dirty="0">
              <a:cs typeface="Times New Roman" panose="02020603050405020304" pitchFamily="18" charset="0"/>
            </a:endParaRPr>
          </a:p>
        </p:txBody>
      </p:sp>
      <p:sp>
        <p:nvSpPr>
          <p:cNvPr id="29" name="TextBox 4"/>
          <p:cNvSpPr txBox="1">
            <a:spLocks noChangeArrowheads="1"/>
          </p:cNvSpPr>
          <p:nvPr/>
        </p:nvSpPr>
        <p:spPr bwMode="auto">
          <a:xfrm>
            <a:off x="1090359" y="2819245"/>
            <a:ext cx="2518603" cy="824841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altLang="zh-CN" sz="2800" dirty="0">
                <a:cs typeface="Times New Roman" panose="02020603050405020304" pitchFamily="18" charset="0"/>
              </a:rPr>
              <a:t>First body para.</a:t>
            </a:r>
            <a:endParaRPr lang="en-US" altLang="zh-CN" sz="2800" dirty="0">
              <a:cs typeface="Times New Roman" panose="02020603050405020304" pitchFamily="18" charset="0"/>
            </a:endParaRPr>
          </a:p>
        </p:txBody>
      </p:sp>
      <p:sp>
        <p:nvSpPr>
          <p:cNvPr id="30" name="TextBox 4"/>
          <p:cNvSpPr txBox="1">
            <a:spLocks noChangeArrowheads="1"/>
          </p:cNvSpPr>
          <p:nvPr/>
        </p:nvSpPr>
        <p:spPr bwMode="auto">
          <a:xfrm>
            <a:off x="1062228" y="3805239"/>
            <a:ext cx="2883087" cy="824841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altLang="zh-CN" sz="2800" dirty="0">
                <a:cs typeface="Times New Roman" panose="02020603050405020304" pitchFamily="18" charset="0"/>
              </a:rPr>
              <a:t>Second body para.</a:t>
            </a:r>
            <a:endParaRPr lang="en-US" altLang="zh-CN" sz="2800" dirty="0">
              <a:cs typeface="Times New Roman" panose="02020603050405020304" pitchFamily="18" charset="0"/>
            </a:endParaRPr>
          </a:p>
        </p:txBody>
      </p:sp>
      <p:sp>
        <p:nvSpPr>
          <p:cNvPr id="31" name="TextBox 4"/>
          <p:cNvSpPr txBox="1">
            <a:spLocks noChangeArrowheads="1"/>
          </p:cNvSpPr>
          <p:nvPr/>
        </p:nvSpPr>
        <p:spPr bwMode="auto">
          <a:xfrm>
            <a:off x="1090359" y="4869881"/>
            <a:ext cx="2829621" cy="458587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altLang="zh-CN" sz="2800" dirty="0">
                <a:cs typeface="Times New Roman" panose="02020603050405020304" pitchFamily="18" charset="0"/>
              </a:rPr>
              <a:t>Third body para.</a:t>
            </a:r>
            <a:endParaRPr lang="en-US" altLang="zh-CN" sz="2800" dirty="0">
              <a:cs typeface="Times New Roman" panose="02020603050405020304" pitchFamily="18" charset="0"/>
            </a:endParaRPr>
          </a:p>
        </p:txBody>
      </p:sp>
      <p:sp>
        <p:nvSpPr>
          <p:cNvPr id="40981" name="TextBox 31"/>
          <p:cNvSpPr txBox="1">
            <a:spLocks noChangeArrowheads="1"/>
          </p:cNvSpPr>
          <p:nvPr/>
        </p:nvSpPr>
        <p:spPr bwMode="auto">
          <a:xfrm>
            <a:off x="5638801" y="1568451"/>
            <a:ext cx="4643437" cy="109220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</a:ln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ts val="2600"/>
              </a:lnSpc>
            </a:pPr>
            <a:r>
              <a:rPr lang="en-US" altLang="zh-CN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       State the topic:</a:t>
            </a:r>
            <a:endParaRPr lang="en-US" altLang="zh-CN" sz="280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 eaLnBrk="1" hangingPunct="1">
              <a:lnSpc>
                <a:spcPts val="2600"/>
              </a:lnSpc>
            </a:pPr>
            <a:r>
              <a:rPr lang="en-US" altLang="zh-CN" sz="2800" dirty="0">
                <a:cs typeface="Times New Roman" panose="02020603050405020304" pitchFamily="18" charset="0"/>
              </a:rPr>
              <a:t>  </a:t>
            </a:r>
            <a:r>
              <a:rPr lang="en-US" altLang="zh-CN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(when, where and with    </a:t>
            </a:r>
            <a:endParaRPr lang="en-US" altLang="zh-CN" sz="280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ts val="2600"/>
              </a:lnSpc>
            </a:pPr>
            <a:r>
              <a:rPr lang="en-US" altLang="zh-CN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  whom and main feelings)</a:t>
            </a:r>
            <a:endParaRPr lang="zh-CN" altLang="en-US" sz="28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0982" name="TextBox 32"/>
          <p:cNvSpPr txBox="1">
            <a:spLocks noChangeArrowheads="1"/>
          </p:cNvSpPr>
          <p:nvPr/>
        </p:nvSpPr>
        <p:spPr bwMode="auto">
          <a:xfrm>
            <a:off x="5638799" y="3872322"/>
            <a:ext cx="4643437" cy="1092607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</a:ln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ts val="2600"/>
              </a:lnSpc>
            </a:pPr>
            <a:endParaRPr lang="en-US" altLang="zh-CN" sz="280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 eaLnBrk="1" hangingPunct="1">
              <a:lnSpc>
                <a:spcPts val="2600"/>
              </a:lnSpc>
            </a:pPr>
            <a:r>
              <a:rPr lang="en-US" altLang="zh-CN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Describe in detail the festival activities. </a:t>
            </a:r>
            <a:endParaRPr lang="en-US" altLang="zh-CN" sz="28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0983" name="TextBox 33"/>
          <p:cNvSpPr txBox="1">
            <a:spLocks noChangeArrowheads="1"/>
          </p:cNvSpPr>
          <p:nvPr/>
        </p:nvSpPr>
        <p:spPr bwMode="auto">
          <a:xfrm>
            <a:off x="5638799" y="5570406"/>
            <a:ext cx="4643437" cy="75882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</a:ln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ts val="2600"/>
              </a:lnSpc>
            </a:pPr>
            <a:r>
              <a:rPr lang="en-US" altLang="zh-CN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Give a brief summary of the experience.</a:t>
            </a:r>
            <a:endParaRPr lang="zh-CN" altLang="en-US" sz="2800" dirty="0">
              <a:cs typeface="Times New Roman" panose="02020603050405020304" pitchFamily="18" charset="0"/>
            </a:endParaRPr>
          </a:p>
        </p:txBody>
      </p:sp>
      <p:sp>
        <p:nvSpPr>
          <p:cNvPr id="3" name="右箭头 2"/>
          <p:cNvSpPr/>
          <p:nvPr/>
        </p:nvSpPr>
        <p:spPr>
          <a:xfrm>
            <a:off x="4138612" y="2032003"/>
            <a:ext cx="1143001" cy="3206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右箭头 31"/>
          <p:cNvSpPr/>
          <p:nvPr/>
        </p:nvSpPr>
        <p:spPr>
          <a:xfrm>
            <a:off x="4187429" y="3098009"/>
            <a:ext cx="1143001" cy="3206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右箭头 36"/>
          <p:cNvSpPr/>
          <p:nvPr/>
        </p:nvSpPr>
        <p:spPr>
          <a:xfrm>
            <a:off x="4231062" y="4196162"/>
            <a:ext cx="1143001" cy="3206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右箭头 37"/>
          <p:cNvSpPr/>
          <p:nvPr/>
        </p:nvSpPr>
        <p:spPr>
          <a:xfrm>
            <a:off x="4210051" y="5142047"/>
            <a:ext cx="1143001" cy="3206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右箭头 38"/>
          <p:cNvSpPr/>
          <p:nvPr/>
        </p:nvSpPr>
        <p:spPr>
          <a:xfrm>
            <a:off x="4210051" y="5992570"/>
            <a:ext cx="1143001" cy="3206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26165" y="27813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50"/>
                                        <p:tgtEl>
                                          <p:spTgt spid="40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250"/>
                                        <p:tgtEl>
                                          <p:spTgt spid="40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250"/>
                                        <p:tgtEl>
                                          <p:spTgt spid="40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250"/>
                                        <p:tgtEl>
                                          <p:spTgt spid="40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5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40981" grpId="0" animBg="1"/>
      <p:bldP spid="40982" grpId="0" bldLvl="0" animBg="1"/>
      <p:bldP spid="40983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523911" y="291"/>
            <a:ext cx="9021683" cy="7067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Conlusion </a:t>
            </a:r>
            <a:endParaRPr lang="en-US" altLang="zh-CN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03706" y="685801"/>
            <a:ext cx="86150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What should be included in wrting a diary?</a:t>
            </a:r>
            <a:endParaRPr lang="en-US" altLang="zh-CN" sz="3200" b="1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图示 3"/>
          <p:cNvGraphicFramePr/>
          <p:nvPr/>
        </p:nvGraphicFramePr>
        <p:xfrm>
          <a:off x="964096" y="765176"/>
          <a:ext cx="10475843" cy="5418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5100593" y="1067090"/>
            <a:ext cx="14440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Title </a:t>
            </a:r>
            <a:endParaRPr lang="en-US" altLang="zh-CN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 flipH="1">
            <a:off x="1244717" y="5140367"/>
            <a:ext cx="828675" cy="791845"/>
          </a:xfrm>
          <a:prstGeom prst="straightConnector1">
            <a:avLst/>
          </a:prstGeom>
          <a:ln w="28575"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12859" y="4666838"/>
            <a:ext cx="124963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</a:t>
            </a:r>
            <a:endParaRPr lang="en-US" altLang="zh-CN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</a:t>
            </a:r>
            <a:endParaRPr lang="en-US" altLang="zh-CN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</a:t>
            </a:r>
            <a:endParaRPr lang="en-US" altLang="zh-CN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endParaRPr lang="en-US" altLang="zh-CN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754390" y="4786424"/>
            <a:ext cx="3129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圆角矩形标注 45"/>
          <p:cNvSpPr/>
          <p:nvPr/>
        </p:nvSpPr>
        <p:spPr>
          <a:xfrm>
            <a:off x="8309864" y="5648821"/>
            <a:ext cx="3776870" cy="1080120"/>
          </a:xfrm>
          <a:prstGeom prst="wedgeRoundRectCallout">
            <a:avLst>
              <a:gd name="adj1" fmla="val 10060"/>
              <a:gd name="adj2" fmla="val -83280"/>
              <a:gd name="adj3" fmla="val 16667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present tense</a:t>
            </a:r>
            <a:endParaRPr lang="en-US" altLang="zh-CN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future tense</a:t>
            </a:r>
            <a:endParaRPr lang="zh-CN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椭圆形标注 44"/>
          <p:cNvSpPr/>
          <p:nvPr/>
        </p:nvSpPr>
        <p:spPr>
          <a:xfrm flipH="1">
            <a:off x="4054574" y="5814511"/>
            <a:ext cx="3465279" cy="796636"/>
          </a:xfrm>
          <a:prstGeom prst="wedgeEllipseCallout">
            <a:avLst>
              <a:gd name="adj1" fmla="val 2807"/>
              <a:gd name="adj2" fmla="val -147231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past tense</a:t>
            </a:r>
            <a:endParaRPr lang="en-US" altLang="zh-C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  <p:bldP spid="46" grpId="0" animBg="1"/>
      <p:bldP spid="45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{081D2988-CABC-C943-82E6-825B3787A16A}tf10001070</Template>
  <TotalTime>0</TotalTime>
  <Words>3884</Words>
  <Application>WPS 演示</Application>
  <PresentationFormat>宽屏</PresentationFormat>
  <Paragraphs>252</Paragraphs>
  <Slides>15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39" baseType="lpstr">
      <vt:lpstr>Arial</vt:lpstr>
      <vt:lpstr>宋体</vt:lpstr>
      <vt:lpstr>Wingdings</vt:lpstr>
      <vt:lpstr>Times New Roman</vt:lpstr>
      <vt:lpstr>方正粗黑宋简体</vt:lpstr>
      <vt:lpstr>GungsuhChe</vt:lpstr>
      <vt:lpstr>Comic Sans MS</vt:lpstr>
      <vt:lpstr>High Tower Text</vt:lpstr>
      <vt:lpstr>等线</vt:lpstr>
      <vt:lpstr>Bell MT</vt:lpstr>
      <vt:lpstr>Wingdings</vt:lpstr>
      <vt:lpstr>华文仿宋</vt:lpstr>
      <vt:lpstr>微软雅黑</vt:lpstr>
      <vt:lpstr>Arial Unicode MS</vt:lpstr>
      <vt:lpstr>Calibri</vt:lpstr>
      <vt:lpstr>Palatino Linotype</vt:lpstr>
      <vt:lpstr>PMingLiU-ExtB</vt:lpstr>
      <vt:lpstr>仿宋</vt:lpstr>
      <vt:lpstr>HelveticaNeue</vt:lpstr>
      <vt:lpstr>华文新魏</vt:lpstr>
      <vt:lpstr>Segoe Print</vt:lpstr>
      <vt:lpstr>等线 Light</vt:lpstr>
      <vt:lpstr>Malgun Gothic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用户</dc:creator>
  <cp:lastModifiedBy>Administrator</cp:lastModifiedBy>
  <cp:revision>121</cp:revision>
  <dcterms:created xsi:type="dcterms:W3CDTF">2020-08-06T08:09:00Z</dcterms:created>
  <dcterms:modified xsi:type="dcterms:W3CDTF">2024-03-22T08:12:36Z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2052-11.8.2.7978</vt:lpwstr>
  </property>
</Properties>
</file>